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Masters/slideMaster25.xml" ContentType="application/vnd.openxmlformats-officedocument.presentationml.slideMaster+xml"/>
  <Override PartName="/ppt/slideMasters/slideMaster2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14.xml" ContentType="application/vnd.openxmlformats-officedocument.theme+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theme/theme15.xml" ContentType="application/vnd.openxmlformats-officedocument.theme+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theme/theme16.xml" ContentType="application/vnd.openxmlformats-officedocument.theme+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17.xml" ContentType="application/vnd.openxmlformats-officedocument.theme+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theme/theme18.xml" ContentType="application/vnd.openxmlformats-officedocument.theme+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theme/theme19.xml" ContentType="application/vnd.openxmlformats-officedocument.theme+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theme/theme20.xml" ContentType="application/vnd.openxmlformats-officedocument.theme+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theme/theme21.xml" ContentType="application/vnd.openxmlformats-officedocument.theme+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theme/theme22.xml" ContentType="application/vnd.openxmlformats-officedocument.theme+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theme/theme23.xml" ContentType="application/vnd.openxmlformats-officedocument.theme+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theme/theme24.xml" ContentType="application/vnd.openxmlformats-officedocument.theme+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theme/theme25.xml" ContentType="application/vnd.openxmlformats-officedocument.theme+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theme/theme26.xml" ContentType="application/vnd.openxmlformats-officedocument.theme+xml"/>
  <Override PartName="/ppt/theme/theme2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49" r:id="rId2"/>
    <p:sldMasterId id="2147483650" r:id="rId3"/>
    <p:sldMasterId id="2147483651" r:id="rId4"/>
    <p:sldMasterId id="2147483652" r:id="rId5"/>
    <p:sldMasterId id="2147483653" r:id="rId6"/>
    <p:sldMasterId id="2147483654" r:id="rId7"/>
    <p:sldMasterId id="2147483655" r:id="rId8"/>
    <p:sldMasterId id="2147483656" r:id="rId9"/>
    <p:sldMasterId id="2147483657" r:id="rId10"/>
    <p:sldMasterId id="2147483658" r:id="rId11"/>
    <p:sldMasterId id="2147483659" r:id="rId12"/>
    <p:sldMasterId id="2147483660" r:id="rId13"/>
    <p:sldMasterId id="2147483804" r:id="rId14"/>
    <p:sldMasterId id="2147483828" r:id="rId15"/>
    <p:sldMasterId id="2147483851" r:id="rId16"/>
    <p:sldMasterId id="2147483863" r:id="rId17"/>
    <p:sldMasterId id="2147483876" r:id="rId18"/>
    <p:sldMasterId id="2147483888" r:id="rId19"/>
    <p:sldMasterId id="2147483900" r:id="rId20"/>
    <p:sldMasterId id="2147483912" r:id="rId21"/>
    <p:sldMasterId id="2147483925" r:id="rId22"/>
    <p:sldMasterId id="2147483938" r:id="rId23"/>
    <p:sldMasterId id="2147483951" r:id="rId24"/>
    <p:sldMasterId id="2147483964" r:id="rId25"/>
    <p:sldMasterId id="2147483977" r:id="rId26"/>
  </p:sldMasterIdLst>
  <p:notesMasterIdLst>
    <p:notesMasterId r:id="rId120"/>
  </p:notesMasterIdLst>
  <p:sldIdLst>
    <p:sldId id="256" r:id="rId27"/>
    <p:sldId id="437" r:id="rId28"/>
    <p:sldId id="257" r:id="rId29"/>
    <p:sldId id="271" r:id="rId30"/>
    <p:sldId id="272" r:id="rId31"/>
    <p:sldId id="364" r:id="rId32"/>
    <p:sldId id="274" r:id="rId33"/>
    <p:sldId id="353" r:id="rId34"/>
    <p:sldId id="276" r:id="rId35"/>
    <p:sldId id="277" r:id="rId36"/>
    <p:sldId id="365" r:id="rId37"/>
    <p:sldId id="367" r:id="rId38"/>
    <p:sldId id="368" r:id="rId39"/>
    <p:sldId id="369" r:id="rId40"/>
    <p:sldId id="372" r:id="rId41"/>
    <p:sldId id="370" r:id="rId42"/>
    <p:sldId id="373" r:id="rId43"/>
    <p:sldId id="371" r:id="rId44"/>
    <p:sldId id="374" r:id="rId45"/>
    <p:sldId id="375" r:id="rId46"/>
    <p:sldId id="366" r:id="rId47"/>
    <p:sldId id="278" r:id="rId48"/>
    <p:sldId id="350" r:id="rId49"/>
    <p:sldId id="349" r:id="rId50"/>
    <p:sldId id="376" r:id="rId51"/>
    <p:sldId id="354" r:id="rId52"/>
    <p:sldId id="279" r:id="rId53"/>
    <p:sldId id="358" r:id="rId54"/>
    <p:sldId id="390" r:id="rId55"/>
    <p:sldId id="391" r:id="rId56"/>
    <p:sldId id="392" r:id="rId57"/>
    <p:sldId id="393" r:id="rId58"/>
    <p:sldId id="394" r:id="rId59"/>
    <p:sldId id="395" r:id="rId60"/>
    <p:sldId id="396" r:id="rId61"/>
    <p:sldId id="397" r:id="rId62"/>
    <p:sldId id="398" r:id="rId63"/>
    <p:sldId id="399" r:id="rId64"/>
    <p:sldId id="400" r:id="rId65"/>
    <p:sldId id="377" r:id="rId66"/>
    <p:sldId id="359" r:id="rId67"/>
    <p:sldId id="401" r:id="rId68"/>
    <p:sldId id="402" r:id="rId69"/>
    <p:sldId id="378" r:id="rId70"/>
    <p:sldId id="281" r:id="rId71"/>
    <p:sldId id="403" r:id="rId72"/>
    <p:sldId id="404" r:id="rId73"/>
    <p:sldId id="405" r:id="rId74"/>
    <p:sldId id="406" r:id="rId75"/>
    <p:sldId id="407" r:id="rId76"/>
    <p:sldId id="408" r:id="rId77"/>
    <p:sldId id="355" r:id="rId78"/>
    <p:sldId id="409" r:id="rId79"/>
    <p:sldId id="351" r:id="rId80"/>
    <p:sldId id="410" r:id="rId81"/>
    <p:sldId id="287" r:id="rId82"/>
    <p:sldId id="411" r:id="rId83"/>
    <p:sldId id="289" r:id="rId84"/>
    <p:sldId id="293" r:id="rId85"/>
    <p:sldId id="295" r:id="rId86"/>
    <p:sldId id="296" r:id="rId87"/>
    <p:sldId id="292" r:id="rId88"/>
    <p:sldId id="417" r:id="rId89"/>
    <p:sldId id="418" r:id="rId90"/>
    <p:sldId id="419" r:id="rId91"/>
    <p:sldId id="420" r:id="rId92"/>
    <p:sldId id="421" r:id="rId93"/>
    <p:sldId id="412" r:id="rId94"/>
    <p:sldId id="352" r:id="rId95"/>
    <p:sldId id="413" r:id="rId96"/>
    <p:sldId id="298" r:id="rId97"/>
    <p:sldId id="356" r:id="rId98"/>
    <p:sldId id="357" r:id="rId99"/>
    <p:sldId id="422" r:id="rId100"/>
    <p:sldId id="423" r:id="rId101"/>
    <p:sldId id="424" r:id="rId102"/>
    <p:sldId id="425" r:id="rId103"/>
    <p:sldId id="426" r:id="rId104"/>
    <p:sldId id="427" r:id="rId105"/>
    <p:sldId id="414" r:id="rId106"/>
    <p:sldId id="301" r:id="rId107"/>
    <p:sldId id="428" r:id="rId108"/>
    <p:sldId id="415" r:id="rId109"/>
    <p:sldId id="302" r:id="rId110"/>
    <p:sldId id="416" r:id="rId111"/>
    <p:sldId id="429" r:id="rId112"/>
    <p:sldId id="430" r:id="rId113"/>
    <p:sldId id="431" r:id="rId114"/>
    <p:sldId id="432" r:id="rId115"/>
    <p:sldId id="433" r:id="rId116"/>
    <p:sldId id="434" r:id="rId117"/>
    <p:sldId id="435" r:id="rId118"/>
    <p:sldId id="436" r:id="rId119"/>
  </p:sldIdLst>
  <p:sldSz cx="9144000" cy="6858000" type="screen4x3"/>
  <p:notesSz cx="6858000" cy="9144000"/>
  <p:defaultTextStyle>
    <a:defPPr>
      <a:defRPr lang="en-US"/>
    </a:defPPr>
    <a:lvl1pPr algn="l" rtl="0" fontAlgn="base">
      <a:spcBef>
        <a:spcPct val="0"/>
      </a:spcBef>
      <a:spcAft>
        <a:spcPct val="0"/>
      </a:spcAft>
      <a:defRPr sz="2400" kern="1200">
        <a:solidFill>
          <a:srgbClr val="000000"/>
        </a:solidFill>
        <a:latin typeface="Calibri" pitchFamily="34" charset="0"/>
        <a:ea typeface="ヒラギノ角ゴ ProN W3"/>
        <a:cs typeface="ヒラギノ角ゴ ProN W3"/>
        <a:sym typeface="Calibri" pitchFamily="34" charset="0"/>
      </a:defRPr>
    </a:lvl1pPr>
    <a:lvl2pPr marL="457200" algn="l" rtl="0" fontAlgn="base">
      <a:spcBef>
        <a:spcPct val="0"/>
      </a:spcBef>
      <a:spcAft>
        <a:spcPct val="0"/>
      </a:spcAft>
      <a:defRPr sz="2400" kern="1200">
        <a:solidFill>
          <a:srgbClr val="000000"/>
        </a:solidFill>
        <a:latin typeface="Calibri" pitchFamily="34" charset="0"/>
        <a:ea typeface="ヒラギノ角ゴ ProN W3"/>
        <a:cs typeface="ヒラギノ角ゴ ProN W3"/>
        <a:sym typeface="Calibri" pitchFamily="34" charset="0"/>
      </a:defRPr>
    </a:lvl2pPr>
    <a:lvl3pPr marL="914400" algn="l" rtl="0" fontAlgn="base">
      <a:spcBef>
        <a:spcPct val="0"/>
      </a:spcBef>
      <a:spcAft>
        <a:spcPct val="0"/>
      </a:spcAft>
      <a:defRPr sz="2400" kern="1200">
        <a:solidFill>
          <a:srgbClr val="000000"/>
        </a:solidFill>
        <a:latin typeface="Calibri" pitchFamily="34" charset="0"/>
        <a:ea typeface="ヒラギノ角ゴ ProN W3"/>
        <a:cs typeface="ヒラギノ角ゴ ProN W3"/>
        <a:sym typeface="Calibri" pitchFamily="34" charset="0"/>
      </a:defRPr>
    </a:lvl3pPr>
    <a:lvl4pPr marL="1371600" algn="l" rtl="0" fontAlgn="base">
      <a:spcBef>
        <a:spcPct val="0"/>
      </a:spcBef>
      <a:spcAft>
        <a:spcPct val="0"/>
      </a:spcAft>
      <a:defRPr sz="2400" kern="1200">
        <a:solidFill>
          <a:srgbClr val="000000"/>
        </a:solidFill>
        <a:latin typeface="Calibri" pitchFamily="34" charset="0"/>
        <a:ea typeface="ヒラギノ角ゴ ProN W3"/>
        <a:cs typeface="ヒラギノ角ゴ ProN W3"/>
        <a:sym typeface="Calibri" pitchFamily="34" charset="0"/>
      </a:defRPr>
    </a:lvl4pPr>
    <a:lvl5pPr marL="1828800" algn="l" rtl="0" fontAlgn="base">
      <a:spcBef>
        <a:spcPct val="0"/>
      </a:spcBef>
      <a:spcAft>
        <a:spcPct val="0"/>
      </a:spcAft>
      <a:defRPr sz="2400" kern="1200">
        <a:solidFill>
          <a:srgbClr val="000000"/>
        </a:solidFill>
        <a:latin typeface="Calibri" pitchFamily="34" charset="0"/>
        <a:ea typeface="ヒラギノ角ゴ ProN W3"/>
        <a:cs typeface="ヒラギノ角ゴ ProN W3"/>
        <a:sym typeface="Calibri" pitchFamily="34" charset="0"/>
      </a:defRPr>
    </a:lvl5pPr>
    <a:lvl6pPr marL="2286000" algn="l" defTabSz="914400" rtl="0" eaLnBrk="1" latinLnBrk="0" hangingPunct="1">
      <a:defRPr sz="2400" kern="1200">
        <a:solidFill>
          <a:srgbClr val="000000"/>
        </a:solidFill>
        <a:latin typeface="Calibri" pitchFamily="34" charset="0"/>
        <a:ea typeface="ヒラギノ角ゴ ProN W3"/>
        <a:cs typeface="ヒラギノ角ゴ ProN W3"/>
        <a:sym typeface="Calibri" pitchFamily="34" charset="0"/>
      </a:defRPr>
    </a:lvl6pPr>
    <a:lvl7pPr marL="2743200" algn="l" defTabSz="914400" rtl="0" eaLnBrk="1" latinLnBrk="0" hangingPunct="1">
      <a:defRPr sz="2400" kern="1200">
        <a:solidFill>
          <a:srgbClr val="000000"/>
        </a:solidFill>
        <a:latin typeface="Calibri" pitchFamily="34" charset="0"/>
        <a:ea typeface="ヒラギノ角ゴ ProN W3"/>
        <a:cs typeface="ヒラギノ角ゴ ProN W3"/>
        <a:sym typeface="Calibri" pitchFamily="34" charset="0"/>
      </a:defRPr>
    </a:lvl7pPr>
    <a:lvl8pPr marL="3200400" algn="l" defTabSz="914400" rtl="0" eaLnBrk="1" latinLnBrk="0" hangingPunct="1">
      <a:defRPr sz="2400" kern="1200">
        <a:solidFill>
          <a:srgbClr val="000000"/>
        </a:solidFill>
        <a:latin typeface="Calibri" pitchFamily="34" charset="0"/>
        <a:ea typeface="ヒラギノ角ゴ ProN W3"/>
        <a:cs typeface="ヒラギノ角ゴ ProN W3"/>
        <a:sym typeface="Calibri" pitchFamily="34" charset="0"/>
      </a:defRPr>
    </a:lvl8pPr>
    <a:lvl9pPr marL="3657600" algn="l" defTabSz="914400" rtl="0" eaLnBrk="1" latinLnBrk="0" hangingPunct="1">
      <a:defRPr sz="2400" kern="1200">
        <a:solidFill>
          <a:srgbClr val="000000"/>
        </a:solidFill>
        <a:latin typeface="Calibri" pitchFamily="34" charset="0"/>
        <a:ea typeface="ヒラギノ角ゴ ProN W3"/>
        <a:cs typeface="ヒラギノ角ゴ ProN W3"/>
        <a:sym typeface="Calibri" pitchFamily="34" charset="0"/>
      </a:defRPr>
    </a:lvl9pPr>
  </p:defaultTextStyle>
  <p:extLst>
    <p:ext uri="{EFAFB233-063F-42B5-8137-9DF3F51BA10A}">
      <p15:sldGuideLst xmlns:p15="http://schemas.microsoft.com/office/powerpoint/2012/main">
        <p15:guide id="1" orient="horz" pos="2546">
          <p15:clr>
            <a:srgbClr val="A4A3A4"/>
          </p15:clr>
        </p15:guide>
        <p15:guide id="2" pos="44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328"/>
  </p:normalViewPr>
  <p:slideViewPr>
    <p:cSldViewPr snapToGrid="0">
      <p:cViewPr varScale="1">
        <p:scale>
          <a:sx n="75" d="100"/>
          <a:sy n="75" d="100"/>
        </p:scale>
        <p:origin x="1256" y="176"/>
      </p:cViewPr>
      <p:guideLst>
        <p:guide orient="horz" pos="2546"/>
        <p:guide pos="4431"/>
      </p:guideLst>
    </p:cSldViewPr>
  </p:slideViewPr>
  <p:notesTextViewPr>
    <p:cViewPr>
      <p:scale>
        <a:sx n="100" d="100"/>
        <a:sy n="100" d="100"/>
      </p:scale>
      <p:origin x="0" y="0"/>
    </p:cViewPr>
  </p:notesTextViewPr>
  <p:sorterViewPr>
    <p:cViewPr>
      <p:scale>
        <a:sx n="137" d="100"/>
        <a:sy n="137" d="100"/>
      </p:scale>
      <p:origin x="0" y="0"/>
    </p:cViewPr>
  </p:sorterViewPr>
  <p:gridSpacing cx="72008" cy="72008"/>
</p:viewPr>
</file>

<file path=ppt/_rels/presentation.xml.rels><?xml version="1.0" encoding="UTF-8" standalone="yes"?>
<Relationships xmlns="http://schemas.openxmlformats.org/package/2006/relationships"><Relationship Id="rId10" Type="http://schemas.openxmlformats.org/officeDocument/2006/relationships/slideMaster" Target="slideMasters/slideMaster10.xml"/><Relationship Id="rId11" Type="http://schemas.openxmlformats.org/officeDocument/2006/relationships/slideMaster" Target="slideMasters/slideMaster11.xml"/><Relationship Id="rId12" Type="http://schemas.openxmlformats.org/officeDocument/2006/relationships/slideMaster" Target="slideMasters/slideMaster12.xml"/><Relationship Id="rId13" Type="http://schemas.openxmlformats.org/officeDocument/2006/relationships/slideMaster" Target="slideMasters/slideMaster13.xml"/><Relationship Id="rId14" Type="http://schemas.openxmlformats.org/officeDocument/2006/relationships/slideMaster" Target="slideMasters/slideMaster14.xml"/><Relationship Id="rId15" Type="http://schemas.openxmlformats.org/officeDocument/2006/relationships/slideMaster" Target="slideMasters/slideMaster15.xml"/><Relationship Id="rId16" Type="http://schemas.openxmlformats.org/officeDocument/2006/relationships/slideMaster" Target="slideMasters/slideMaster16.xml"/><Relationship Id="rId17" Type="http://schemas.openxmlformats.org/officeDocument/2006/relationships/slideMaster" Target="slideMasters/slideMaster17.xml"/><Relationship Id="rId18" Type="http://schemas.openxmlformats.org/officeDocument/2006/relationships/slideMaster" Target="slideMasters/slideMaster18.xml"/><Relationship Id="rId19" Type="http://schemas.openxmlformats.org/officeDocument/2006/relationships/slideMaster" Target="slideMasters/slideMaster19.xml"/><Relationship Id="rId60" Type="http://schemas.openxmlformats.org/officeDocument/2006/relationships/slide" Target="slides/slide34.xml"/><Relationship Id="rId61" Type="http://schemas.openxmlformats.org/officeDocument/2006/relationships/slide" Target="slides/slide35.xml"/><Relationship Id="rId62" Type="http://schemas.openxmlformats.org/officeDocument/2006/relationships/slide" Target="slides/slide36.xml"/><Relationship Id="rId63" Type="http://schemas.openxmlformats.org/officeDocument/2006/relationships/slide" Target="slides/slide37.xml"/><Relationship Id="rId64" Type="http://schemas.openxmlformats.org/officeDocument/2006/relationships/slide" Target="slides/slide38.xml"/><Relationship Id="rId65" Type="http://schemas.openxmlformats.org/officeDocument/2006/relationships/slide" Target="slides/slide39.xml"/><Relationship Id="rId66" Type="http://schemas.openxmlformats.org/officeDocument/2006/relationships/slide" Target="slides/slide40.xml"/><Relationship Id="rId67" Type="http://schemas.openxmlformats.org/officeDocument/2006/relationships/slide" Target="slides/slide41.xml"/><Relationship Id="rId68" Type="http://schemas.openxmlformats.org/officeDocument/2006/relationships/slide" Target="slides/slide42.xml"/><Relationship Id="rId69" Type="http://schemas.openxmlformats.org/officeDocument/2006/relationships/slide" Target="slides/slide43.xml"/><Relationship Id="rId120" Type="http://schemas.openxmlformats.org/officeDocument/2006/relationships/notesMaster" Target="notesMasters/notesMaster1.xml"/><Relationship Id="rId121" Type="http://schemas.openxmlformats.org/officeDocument/2006/relationships/presProps" Target="presProps.xml"/><Relationship Id="rId122" Type="http://schemas.openxmlformats.org/officeDocument/2006/relationships/viewProps" Target="viewProps.xml"/><Relationship Id="rId123" Type="http://schemas.openxmlformats.org/officeDocument/2006/relationships/theme" Target="theme/theme1.xml"/><Relationship Id="rId124" Type="http://schemas.openxmlformats.org/officeDocument/2006/relationships/tableStyles" Target="tableStyles.xml"/><Relationship Id="rId40" Type="http://schemas.openxmlformats.org/officeDocument/2006/relationships/slide" Target="slides/slide14.xml"/><Relationship Id="rId41" Type="http://schemas.openxmlformats.org/officeDocument/2006/relationships/slide" Target="slides/slide15.xml"/><Relationship Id="rId42" Type="http://schemas.openxmlformats.org/officeDocument/2006/relationships/slide" Target="slides/slide16.xml"/><Relationship Id="rId90" Type="http://schemas.openxmlformats.org/officeDocument/2006/relationships/slide" Target="slides/slide64.xml"/><Relationship Id="rId91" Type="http://schemas.openxmlformats.org/officeDocument/2006/relationships/slide" Target="slides/slide65.xml"/><Relationship Id="rId92" Type="http://schemas.openxmlformats.org/officeDocument/2006/relationships/slide" Target="slides/slide66.xml"/><Relationship Id="rId93" Type="http://schemas.openxmlformats.org/officeDocument/2006/relationships/slide" Target="slides/slide67.xml"/><Relationship Id="rId94" Type="http://schemas.openxmlformats.org/officeDocument/2006/relationships/slide" Target="slides/slide68.xml"/><Relationship Id="rId95" Type="http://schemas.openxmlformats.org/officeDocument/2006/relationships/slide" Target="slides/slide69.xml"/><Relationship Id="rId96" Type="http://schemas.openxmlformats.org/officeDocument/2006/relationships/slide" Target="slides/slide70.xml"/><Relationship Id="rId101" Type="http://schemas.openxmlformats.org/officeDocument/2006/relationships/slide" Target="slides/slide75.xml"/><Relationship Id="rId102" Type="http://schemas.openxmlformats.org/officeDocument/2006/relationships/slide" Target="slides/slide76.xml"/><Relationship Id="rId103" Type="http://schemas.openxmlformats.org/officeDocument/2006/relationships/slide" Target="slides/slide77.xml"/><Relationship Id="rId104" Type="http://schemas.openxmlformats.org/officeDocument/2006/relationships/slide" Target="slides/slide78.xml"/><Relationship Id="rId105" Type="http://schemas.openxmlformats.org/officeDocument/2006/relationships/slide" Target="slides/slide79.xml"/><Relationship Id="rId106" Type="http://schemas.openxmlformats.org/officeDocument/2006/relationships/slide" Target="slides/slide80.xml"/><Relationship Id="rId107" Type="http://schemas.openxmlformats.org/officeDocument/2006/relationships/slide" Target="slides/slide81.xml"/><Relationship Id="rId108" Type="http://schemas.openxmlformats.org/officeDocument/2006/relationships/slide" Target="slides/slide82.xml"/><Relationship Id="rId109" Type="http://schemas.openxmlformats.org/officeDocument/2006/relationships/slide" Target="slides/slide83.xml"/><Relationship Id="rId97" Type="http://schemas.openxmlformats.org/officeDocument/2006/relationships/slide" Target="slides/slide71.xml"/><Relationship Id="rId98" Type="http://schemas.openxmlformats.org/officeDocument/2006/relationships/slide" Target="slides/slide72.xml"/><Relationship Id="rId99" Type="http://schemas.openxmlformats.org/officeDocument/2006/relationships/slide" Target="slides/slide73.xml"/><Relationship Id="rId43" Type="http://schemas.openxmlformats.org/officeDocument/2006/relationships/slide" Target="slides/slide17.xml"/><Relationship Id="rId44" Type="http://schemas.openxmlformats.org/officeDocument/2006/relationships/slide" Target="slides/slide18.xml"/><Relationship Id="rId45" Type="http://schemas.openxmlformats.org/officeDocument/2006/relationships/slide" Target="slides/slide19.xml"/><Relationship Id="rId46" Type="http://schemas.openxmlformats.org/officeDocument/2006/relationships/slide" Target="slides/slide20.xml"/><Relationship Id="rId47" Type="http://schemas.openxmlformats.org/officeDocument/2006/relationships/slide" Target="slides/slide21.xml"/><Relationship Id="rId48" Type="http://schemas.openxmlformats.org/officeDocument/2006/relationships/slide" Target="slides/slide22.xml"/><Relationship Id="rId49" Type="http://schemas.openxmlformats.org/officeDocument/2006/relationships/slide" Target="slides/slide23.xml"/><Relationship Id="rId100" Type="http://schemas.openxmlformats.org/officeDocument/2006/relationships/slide" Target="slides/slide74.xml"/><Relationship Id="rId20" Type="http://schemas.openxmlformats.org/officeDocument/2006/relationships/slideMaster" Target="slideMasters/slideMaster20.xml"/><Relationship Id="rId21" Type="http://schemas.openxmlformats.org/officeDocument/2006/relationships/slideMaster" Target="slideMasters/slideMaster21.xml"/><Relationship Id="rId22" Type="http://schemas.openxmlformats.org/officeDocument/2006/relationships/slideMaster" Target="slideMasters/slideMaster22.xml"/><Relationship Id="rId70" Type="http://schemas.openxmlformats.org/officeDocument/2006/relationships/slide" Target="slides/slide44.xml"/><Relationship Id="rId71" Type="http://schemas.openxmlformats.org/officeDocument/2006/relationships/slide" Target="slides/slide45.xml"/><Relationship Id="rId72" Type="http://schemas.openxmlformats.org/officeDocument/2006/relationships/slide" Target="slides/slide46.xml"/><Relationship Id="rId73" Type="http://schemas.openxmlformats.org/officeDocument/2006/relationships/slide" Target="slides/slide47.xml"/><Relationship Id="rId74" Type="http://schemas.openxmlformats.org/officeDocument/2006/relationships/slide" Target="slides/slide48.xml"/><Relationship Id="rId75" Type="http://schemas.openxmlformats.org/officeDocument/2006/relationships/slide" Target="slides/slide49.xml"/><Relationship Id="rId76" Type="http://schemas.openxmlformats.org/officeDocument/2006/relationships/slide" Target="slides/slide50.xml"/><Relationship Id="rId77" Type="http://schemas.openxmlformats.org/officeDocument/2006/relationships/slide" Target="slides/slide51.xml"/><Relationship Id="rId78" Type="http://schemas.openxmlformats.org/officeDocument/2006/relationships/slide" Target="slides/slide52.xml"/><Relationship Id="rId79" Type="http://schemas.openxmlformats.org/officeDocument/2006/relationships/slide" Target="slides/slide53.xml"/><Relationship Id="rId23" Type="http://schemas.openxmlformats.org/officeDocument/2006/relationships/slideMaster" Target="slideMasters/slideMaster23.xml"/><Relationship Id="rId24" Type="http://schemas.openxmlformats.org/officeDocument/2006/relationships/slideMaster" Target="slideMasters/slideMaster24.xml"/><Relationship Id="rId25" Type="http://schemas.openxmlformats.org/officeDocument/2006/relationships/slideMaster" Target="slideMasters/slideMaster25.xml"/><Relationship Id="rId26" Type="http://schemas.openxmlformats.org/officeDocument/2006/relationships/slideMaster" Target="slideMasters/slideMaster26.xml"/><Relationship Id="rId27" Type="http://schemas.openxmlformats.org/officeDocument/2006/relationships/slide" Target="slides/slide1.xml"/><Relationship Id="rId28" Type="http://schemas.openxmlformats.org/officeDocument/2006/relationships/slide" Target="slides/slide2.xml"/><Relationship Id="rId29" Type="http://schemas.openxmlformats.org/officeDocument/2006/relationships/slide" Target="slides/slide3.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Master" Target="slideMasters/slideMaster8.xml"/><Relationship Id="rId9" Type="http://schemas.openxmlformats.org/officeDocument/2006/relationships/slideMaster" Target="slideMasters/slideMaster9.xml"/><Relationship Id="rId50" Type="http://schemas.openxmlformats.org/officeDocument/2006/relationships/slide" Target="slides/slide24.xml"/><Relationship Id="rId51" Type="http://schemas.openxmlformats.org/officeDocument/2006/relationships/slide" Target="slides/slide25.xml"/><Relationship Id="rId52" Type="http://schemas.openxmlformats.org/officeDocument/2006/relationships/slide" Target="slides/slide26.xml"/><Relationship Id="rId53" Type="http://schemas.openxmlformats.org/officeDocument/2006/relationships/slide" Target="slides/slide27.xml"/><Relationship Id="rId54" Type="http://schemas.openxmlformats.org/officeDocument/2006/relationships/slide" Target="slides/slide28.xml"/><Relationship Id="rId55" Type="http://schemas.openxmlformats.org/officeDocument/2006/relationships/slide" Target="slides/slide29.xml"/><Relationship Id="rId56" Type="http://schemas.openxmlformats.org/officeDocument/2006/relationships/slide" Target="slides/slide30.xml"/><Relationship Id="rId57" Type="http://schemas.openxmlformats.org/officeDocument/2006/relationships/slide" Target="slides/slide31.xml"/><Relationship Id="rId58" Type="http://schemas.openxmlformats.org/officeDocument/2006/relationships/slide" Target="slides/slide32.xml"/><Relationship Id="rId59" Type="http://schemas.openxmlformats.org/officeDocument/2006/relationships/slide" Target="slides/slide33.xml"/><Relationship Id="rId110" Type="http://schemas.openxmlformats.org/officeDocument/2006/relationships/slide" Target="slides/slide84.xml"/><Relationship Id="rId111" Type="http://schemas.openxmlformats.org/officeDocument/2006/relationships/slide" Target="slides/slide85.xml"/><Relationship Id="rId112" Type="http://schemas.openxmlformats.org/officeDocument/2006/relationships/slide" Target="slides/slide86.xml"/><Relationship Id="rId113" Type="http://schemas.openxmlformats.org/officeDocument/2006/relationships/slide" Target="slides/slide87.xml"/><Relationship Id="rId114" Type="http://schemas.openxmlformats.org/officeDocument/2006/relationships/slide" Target="slides/slide88.xml"/><Relationship Id="rId115" Type="http://schemas.openxmlformats.org/officeDocument/2006/relationships/slide" Target="slides/slide89.xml"/><Relationship Id="rId116" Type="http://schemas.openxmlformats.org/officeDocument/2006/relationships/slide" Target="slides/slide90.xml"/><Relationship Id="rId117" Type="http://schemas.openxmlformats.org/officeDocument/2006/relationships/slide" Target="slides/slide91.xml"/><Relationship Id="rId118" Type="http://schemas.openxmlformats.org/officeDocument/2006/relationships/slide" Target="slides/slide92.xml"/><Relationship Id="rId119" Type="http://schemas.openxmlformats.org/officeDocument/2006/relationships/slide" Target="slides/slide93.xml"/><Relationship Id="rId30" Type="http://schemas.openxmlformats.org/officeDocument/2006/relationships/slide" Target="slides/slide4.xml"/><Relationship Id="rId31" Type="http://schemas.openxmlformats.org/officeDocument/2006/relationships/slide" Target="slides/slide5.xml"/><Relationship Id="rId32" Type="http://schemas.openxmlformats.org/officeDocument/2006/relationships/slide" Target="slides/slide6.xml"/><Relationship Id="rId33" Type="http://schemas.openxmlformats.org/officeDocument/2006/relationships/slide" Target="slides/slide7.xml"/><Relationship Id="rId34" Type="http://schemas.openxmlformats.org/officeDocument/2006/relationships/slide" Target="slides/slide8.xml"/><Relationship Id="rId35" Type="http://schemas.openxmlformats.org/officeDocument/2006/relationships/slide" Target="slides/slide9.xml"/><Relationship Id="rId36" Type="http://schemas.openxmlformats.org/officeDocument/2006/relationships/slide" Target="slides/slide10.xml"/><Relationship Id="rId37" Type="http://schemas.openxmlformats.org/officeDocument/2006/relationships/slide" Target="slides/slide11.xml"/><Relationship Id="rId38" Type="http://schemas.openxmlformats.org/officeDocument/2006/relationships/slide" Target="slides/slide12.xml"/><Relationship Id="rId39" Type="http://schemas.openxmlformats.org/officeDocument/2006/relationships/slide" Target="slides/slide13.xml"/><Relationship Id="rId80" Type="http://schemas.openxmlformats.org/officeDocument/2006/relationships/slide" Target="slides/slide54.xml"/><Relationship Id="rId81" Type="http://schemas.openxmlformats.org/officeDocument/2006/relationships/slide" Target="slides/slide55.xml"/><Relationship Id="rId82" Type="http://schemas.openxmlformats.org/officeDocument/2006/relationships/slide" Target="slides/slide56.xml"/><Relationship Id="rId83" Type="http://schemas.openxmlformats.org/officeDocument/2006/relationships/slide" Target="slides/slide57.xml"/><Relationship Id="rId84" Type="http://schemas.openxmlformats.org/officeDocument/2006/relationships/slide" Target="slides/slide58.xml"/><Relationship Id="rId85" Type="http://schemas.openxmlformats.org/officeDocument/2006/relationships/slide" Target="slides/slide59.xml"/><Relationship Id="rId86" Type="http://schemas.openxmlformats.org/officeDocument/2006/relationships/slide" Target="slides/slide60.xml"/><Relationship Id="rId87" Type="http://schemas.openxmlformats.org/officeDocument/2006/relationships/slide" Target="slides/slide61.xml"/><Relationship Id="rId88" Type="http://schemas.openxmlformats.org/officeDocument/2006/relationships/slide" Target="slides/slide62.xml"/><Relationship Id="rId89" Type="http://schemas.openxmlformats.org/officeDocument/2006/relationships/slide" Target="slides/slide6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9970" name="Rectangle 1"/>
          <p:cNvSpPr>
            <a:spLocks noGrp="1" noRot="1" noChangeAspect="1" noChangeArrowheads="1" noTextEdit="1"/>
          </p:cNvSpPr>
          <p:nvPr>
            <p:ph type="sldImg"/>
          </p:nvPr>
        </p:nvSpPr>
        <p:spPr bwMode="auto">
          <a:xfrm>
            <a:off x="1143000" y="685800"/>
            <a:ext cx="4572000" cy="3429000"/>
          </a:xfrm>
          <a:prstGeom prst="rect">
            <a:avLst/>
          </a:prstGeom>
          <a:noFill/>
          <a:ln w="9525">
            <a:solidFill>
              <a:srgbClr val="000000"/>
            </a:solidFill>
            <a:miter lim="800000"/>
            <a:headEnd/>
            <a:tailEnd/>
          </a:ln>
        </p:spPr>
      </p:sp>
      <p:sp>
        <p:nvSpPr>
          <p:cNvPr id="23554" name="Rectangle 2"/>
          <p:cNvSpPr>
            <a:spLocks noGrp="1" noChangeArrowheads="1"/>
          </p:cNvSpPr>
          <p:nvPr>
            <p:ph type="body" sz="quarter" idx="1"/>
          </p:nvPr>
        </p:nvSpPr>
        <p:spPr bwMode="auto">
          <a:xfrm>
            <a:off x="685800" y="4343400"/>
            <a:ext cx="5486400" cy="4114800"/>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58739003"/>
      </p:ext>
    </p:extLst>
  </p:cSld>
  <p:clrMap bg1="lt1" tx1="dk1" bg2="lt2" tx2="dk2" accent1="accent1" accent2="accent2" accent3="accent3" accent4="accent4" accent5="accent5" accent6="accent6" hlink="hlink" folHlink="folHlink"/>
  <p:notesStyle>
    <a:lvl1pPr algn="l" rtl="0" eaLnBrk="0" fontAlgn="base" hangingPunct="0">
      <a:spcBef>
        <a:spcPct val="0"/>
      </a:spcBef>
      <a:spcAft>
        <a:spcPct val="0"/>
      </a:spcAft>
      <a:defRPr sz="1200" kern="1200">
        <a:solidFill>
          <a:schemeClr val="tx1"/>
        </a:solidFill>
        <a:latin typeface="Calibri" charset="0"/>
        <a:ea typeface="MS PGothic" pitchFamily="34" charset="-128"/>
        <a:cs typeface="+mn-cs"/>
      </a:defRPr>
    </a:lvl1pPr>
    <a:lvl2pPr marL="457200" algn="l" rtl="0" eaLnBrk="0" fontAlgn="base" hangingPunct="0">
      <a:spcBef>
        <a:spcPct val="0"/>
      </a:spcBef>
      <a:spcAft>
        <a:spcPct val="0"/>
      </a:spcAft>
      <a:defRPr sz="1200" kern="1200">
        <a:solidFill>
          <a:schemeClr val="tx1"/>
        </a:solidFill>
        <a:latin typeface="Calibri" charset="0"/>
        <a:ea typeface="MS PGothic" pitchFamily="34" charset="-128"/>
        <a:cs typeface="+mn-cs"/>
      </a:defRPr>
    </a:lvl2pPr>
    <a:lvl3pPr marL="914400" algn="l" rtl="0" eaLnBrk="0" fontAlgn="base" hangingPunct="0">
      <a:spcBef>
        <a:spcPct val="0"/>
      </a:spcBef>
      <a:spcAft>
        <a:spcPct val="0"/>
      </a:spcAft>
      <a:defRPr sz="1200" kern="1200">
        <a:solidFill>
          <a:schemeClr val="tx1"/>
        </a:solidFill>
        <a:latin typeface="Calibri" charset="0"/>
        <a:ea typeface="MS PGothic" pitchFamily="34" charset="-128"/>
        <a:cs typeface="+mn-cs"/>
      </a:defRPr>
    </a:lvl3pPr>
    <a:lvl4pPr marL="1371600" algn="l" rtl="0" eaLnBrk="0" fontAlgn="base" hangingPunct="0">
      <a:spcBef>
        <a:spcPct val="0"/>
      </a:spcBef>
      <a:spcAft>
        <a:spcPct val="0"/>
      </a:spcAft>
      <a:defRPr sz="1200" kern="1200">
        <a:solidFill>
          <a:schemeClr val="tx1"/>
        </a:solidFill>
        <a:latin typeface="Calibri" charset="0"/>
        <a:ea typeface="MS PGothic" pitchFamily="34" charset="-128"/>
        <a:cs typeface="+mn-cs"/>
      </a:defRPr>
    </a:lvl4pPr>
    <a:lvl5pPr marL="1828800" algn="l" rtl="0" eaLnBrk="0" fontAlgn="base" hangingPunct="0">
      <a:spcBef>
        <a:spcPct val="0"/>
      </a:spcBef>
      <a:spcAft>
        <a:spcPct val="0"/>
      </a:spcAft>
      <a:defRPr sz="1200" kern="1200">
        <a:solidFill>
          <a:schemeClr val="tx1"/>
        </a:solidFill>
        <a:latin typeface="Calibri" charset="0"/>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0.xml.rels><?xml version="1.0" encoding="UTF-8" standalone="yes"?>
<Relationships xmlns="http://schemas.openxmlformats.org/package/2006/relationships"><Relationship Id="rId9" Type="http://schemas.openxmlformats.org/officeDocument/2006/relationships/hyperlink" Target="NULL" TargetMode="External"/><Relationship Id="rId20" Type="http://schemas.openxmlformats.org/officeDocument/2006/relationships/hyperlink" Target="NULL" TargetMode="External"/><Relationship Id="rId21" Type="http://schemas.openxmlformats.org/officeDocument/2006/relationships/hyperlink" Target="NULL" TargetMode="External"/><Relationship Id="rId22" Type="http://schemas.openxmlformats.org/officeDocument/2006/relationships/hyperlink" Target="NULL" TargetMode="External"/><Relationship Id="rId23" Type="http://schemas.openxmlformats.org/officeDocument/2006/relationships/hyperlink" Target="NULL" TargetMode="External"/><Relationship Id="rId24" Type="http://schemas.openxmlformats.org/officeDocument/2006/relationships/hyperlink" Target="NULL" TargetMode="External"/><Relationship Id="rId25" Type="http://schemas.openxmlformats.org/officeDocument/2006/relationships/hyperlink" Target="NULL" TargetMode="External"/><Relationship Id="rId26" Type="http://schemas.openxmlformats.org/officeDocument/2006/relationships/hyperlink" Target="NULL" TargetMode="External"/><Relationship Id="rId27" Type="http://schemas.openxmlformats.org/officeDocument/2006/relationships/hyperlink" Target="NULL" TargetMode="External"/><Relationship Id="rId28" Type="http://schemas.openxmlformats.org/officeDocument/2006/relationships/hyperlink" Target="NULL" TargetMode="External"/><Relationship Id="rId29" Type="http://schemas.openxmlformats.org/officeDocument/2006/relationships/hyperlink" Target="NULL" TargetMode="External"/><Relationship Id="rId30" Type="http://schemas.openxmlformats.org/officeDocument/2006/relationships/hyperlink" Target="NULL" TargetMode="External"/><Relationship Id="rId31" Type="http://schemas.openxmlformats.org/officeDocument/2006/relationships/hyperlink" Target="NULL" TargetMode="External"/><Relationship Id="rId32" Type="http://schemas.openxmlformats.org/officeDocument/2006/relationships/hyperlink" Target="NULL" TargetMode="External"/><Relationship Id="rId10" Type="http://schemas.openxmlformats.org/officeDocument/2006/relationships/hyperlink" Target="NULL" TargetMode="External"/><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6" Type="http://schemas.openxmlformats.org/officeDocument/2006/relationships/hyperlink" Target="NULL" TargetMode="External"/><Relationship Id="rId17" Type="http://schemas.openxmlformats.org/officeDocument/2006/relationships/hyperlink" Target="NULL" TargetMode="External"/><Relationship Id="rId18" Type="http://schemas.openxmlformats.org/officeDocument/2006/relationships/hyperlink" Target="NULL" TargetMode="External"/><Relationship Id="rId19"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59.xml"/><Relationship Id="rId3" Type="http://schemas.openxmlformats.org/officeDocument/2006/relationships/hyperlink" Target="http://www-ncbi-nlm-nih-gov.myaccess.library.utoronto.ca/pubmed/?term=hapo+2008+nejm"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7.xml.rels><?xml version="1.0" encoding="UTF-8" standalone="yes"?>
<Relationships xmlns="http://schemas.openxmlformats.org/package/2006/relationships"><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6" Type="http://schemas.openxmlformats.org/officeDocument/2006/relationships/hyperlink" Target="NULL" TargetMode="External"/><Relationship Id="rId17" Type="http://schemas.openxmlformats.org/officeDocument/2006/relationships/hyperlink" Target="NULL" TargetMode="External"/><Relationship Id="rId18"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56.xml"/><Relationship Id="rId3" Type="http://schemas.openxmlformats.org/officeDocument/2006/relationships/hyperlink" Target="http://www-ncbi-nlm-nih-gov.myaccess.library.utoronto.ca/pubmed/?term=horvath+k+bmj+2010"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 Id="rId9" Type="http://schemas.openxmlformats.org/officeDocument/2006/relationships/hyperlink" Target="NULL" TargetMode="External"/><Relationship Id="rId10" Type="http://schemas.openxmlformats.org/officeDocument/2006/relationships/hyperlink" Target="NULL"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9.xml.rels><?xml version="1.0" encoding="UTF-8" standalone="yes"?>
<Relationships xmlns="http://schemas.openxmlformats.org/package/2006/relationships"><Relationship Id="rId9" Type="http://schemas.openxmlformats.org/officeDocument/2006/relationships/hyperlink" Target="NULL" TargetMode="External"/><Relationship Id="rId20" Type="http://schemas.openxmlformats.org/officeDocument/2006/relationships/hyperlink" Target="NULL" TargetMode="External"/><Relationship Id="rId21" Type="http://schemas.openxmlformats.org/officeDocument/2006/relationships/hyperlink" Target="NULL" TargetMode="External"/><Relationship Id="rId22" Type="http://schemas.openxmlformats.org/officeDocument/2006/relationships/hyperlink" Target="NULL" TargetMode="External"/><Relationship Id="rId23" Type="http://schemas.openxmlformats.org/officeDocument/2006/relationships/hyperlink" Target="NULL" TargetMode="External"/><Relationship Id="rId24" Type="http://schemas.openxmlformats.org/officeDocument/2006/relationships/hyperlink" Target="NULL" TargetMode="External"/><Relationship Id="rId25" Type="http://schemas.openxmlformats.org/officeDocument/2006/relationships/hyperlink" Target="NULL" TargetMode="External"/><Relationship Id="rId26" Type="http://schemas.openxmlformats.org/officeDocument/2006/relationships/hyperlink" Target="NULL" TargetMode="External"/><Relationship Id="rId27" Type="http://schemas.openxmlformats.org/officeDocument/2006/relationships/hyperlink" Target="NULL" TargetMode="External"/><Relationship Id="rId28" Type="http://schemas.openxmlformats.org/officeDocument/2006/relationships/hyperlink" Target="NULL" TargetMode="External"/><Relationship Id="rId29" Type="http://schemas.openxmlformats.org/officeDocument/2006/relationships/hyperlink" Target="NULL" TargetMode="External"/><Relationship Id="rId30" Type="http://schemas.openxmlformats.org/officeDocument/2006/relationships/hyperlink" Target="NULL" TargetMode="External"/><Relationship Id="rId31" Type="http://schemas.openxmlformats.org/officeDocument/2006/relationships/hyperlink" Target="NULL" TargetMode="External"/><Relationship Id="rId32" Type="http://schemas.openxmlformats.org/officeDocument/2006/relationships/hyperlink" Target="NULL" TargetMode="External"/><Relationship Id="rId10" Type="http://schemas.openxmlformats.org/officeDocument/2006/relationships/hyperlink" Target="NULL" TargetMode="External"/><Relationship Id="rId11" Type="http://schemas.openxmlformats.org/officeDocument/2006/relationships/hyperlink" Target="NULL" TargetMode="External"/><Relationship Id="rId12" Type="http://schemas.openxmlformats.org/officeDocument/2006/relationships/hyperlink" Target="NULL" TargetMode="External"/><Relationship Id="rId13" Type="http://schemas.openxmlformats.org/officeDocument/2006/relationships/hyperlink" Target="NULL" TargetMode="External"/><Relationship Id="rId14" Type="http://schemas.openxmlformats.org/officeDocument/2006/relationships/hyperlink" Target="NULL" TargetMode="External"/><Relationship Id="rId15" Type="http://schemas.openxmlformats.org/officeDocument/2006/relationships/hyperlink" Target="NULL" TargetMode="External"/><Relationship Id="rId16" Type="http://schemas.openxmlformats.org/officeDocument/2006/relationships/hyperlink" Target="NULL" TargetMode="External"/><Relationship Id="rId17" Type="http://schemas.openxmlformats.org/officeDocument/2006/relationships/hyperlink" Target="NULL" TargetMode="External"/><Relationship Id="rId18" Type="http://schemas.openxmlformats.org/officeDocument/2006/relationships/hyperlink" Target="NULL" TargetMode="External"/><Relationship Id="rId19" Type="http://schemas.openxmlformats.org/officeDocument/2006/relationships/hyperlink" Target="NULL" TargetMode="External"/><Relationship Id="rId1" Type="http://schemas.openxmlformats.org/officeDocument/2006/relationships/notesMaster" Target="../notesMasters/notesMaster1.xml"/><Relationship Id="rId2" Type="http://schemas.openxmlformats.org/officeDocument/2006/relationships/slide" Target="../slides/slide58.xml"/><Relationship Id="rId3" Type="http://schemas.openxmlformats.org/officeDocument/2006/relationships/hyperlink" Target="http://www-ncbi-nlm-nih-gov.myaccess.library.utoronto.ca/pubmed/?term=hapo+2008+nejm" TargetMode="External"/><Relationship Id="rId4" Type="http://schemas.openxmlformats.org/officeDocument/2006/relationships/hyperlink" Target="NULL" TargetMode="External"/><Relationship Id="rId5" Type="http://schemas.openxmlformats.org/officeDocument/2006/relationships/hyperlink" Target="NULL" TargetMode="External"/><Relationship Id="rId6" Type="http://schemas.openxmlformats.org/officeDocument/2006/relationships/hyperlink" Target="NULL" TargetMode="External"/><Relationship Id="rId7" Type="http://schemas.openxmlformats.org/officeDocument/2006/relationships/hyperlink" Target="NULL" TargetMode="External"/><Relationship Id="rId8" Type="http://schemas.openxmlformats.org/officeDocument/2006/relationships/hyperlink" Target="NUL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3" name="Rectangle 1"/>
          <p:cNvSpPr>
            <a:spLocks noGrp="1" noRot="1" noChangeAspect="1" noChangeArrowheads="1"/>
          </p:cNvSpPr>
          <p:nvPr>
            <p:ph type="sldImg"/>
          </p:nvPr>
        </p:nvSpPr>
        <p:spPr>
          <a:solidFill>
            <a:srgbClr val="FFFFFF"/>
          </a:solidFill>
          <a:ln/>
        </p:spPr>
      </p:sp>
      <p:sp>
        <p:nvSpPr>
          <p:cNvPr id="351234" name="Rectangle 2"/>
          <p:cNvSpPr>
            <a:spLocks noGrp="1" noChangeArrowheads="1"/>
          </p:cNvSpPr>
          <p:nvPr>
            <p:ph type="body" idx="1"/>
          </p:nvPr>
        </p:nvSpPr>
        <p:spPr>
          <a:noFill/>
        </p:spPr>
        <p:txBody>
          <a:bodyPr/>
          <a:lstStyle/>
          <a:p>
            <a:pPr marL="39688" eaLnBrk="1" hangingPunct="1">
              <a:spcBef>
                <a:spcPts val="388"/>
              </a:spcBef>
            </a:pPr>
            <a:r>
              <a:rPr lang="en-US" smtClean="0">
                <a:solidFill>
                  <a:srgbClr val="000000"/>
                </a:solidFill>
                <a:latin typeface="Calibri" pitchFamily="34" charset="0"/>
                <a:sym typeface="Calibri" pitchFamily="34" charset="0"/>
              </a:rPr>
              <a:t>Script:</a:t>
            </a:r>
          </a:p>
        </p:txBody>
      </p:sp>
    </p:spTree>
    <p:extLst>
      <p:ext uri="{BB962C8B-B14F-4D97-AF65-F5344CB8AC3E}">
        <p14:creationId xmlns:p14="http://schemas.microsoft.com/office/powerpoint/2010/main" val="684689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1" name="Rectangle 1"/>
          <p:cNvSpPr>
            <a:spLocks noGrp="1" noRot="1" noChangeAspect="1" noChangeArrowheads="1"/>
          </p:cNvSpPr>
          <p:nvPr>
            <p:ph type="sldImg"/>
          </p:nvPr>
        </p:nvSpPr>
        <p:spPr>
          <a:solidFill>
            <a:srgbClr val="FFFFFF"/>
          </a:solidFill>
          <a:ln/>
        </p:spPr>
      </p:sp>
      <p:sp>
        <p:nvSpPr>
          <p:cNvPr id="409602" name="Rectangle 2"/>
          <p:cNvSpPr>
            <a:spLocks noGrp="1" noChangeArrowheads="1"/>
          </p:cNvSpPr>
          <p:nvPr>
            <p:ph type="body" idx="1"/>
          </p:nvPr>
        </p:nvSpPr>
        <p:spPr>
          <a:noFill/>
        </p:spPr>
        <p:txBody>
          <a:bodyPr/>
          <a:lstStyle/>
          <a:p>
            <a:pPr marL="41275" eaLnBrk="1" hangingPunct="1">
              <a:spcBef>
                <a:spcPts val="388"/>
              </a:spcBef>
            </a:pPr>
            <a:r>
              <a:rPr lang="en-US" sz="1100" u="sng" smtClean="0">
                <a:solidFill>
                  <a:srgbClr val="0563C1"/>
                </a:solidFill>
                <a:latin typeface="Calibri" pitchFamily="34" charset="0"/>
                <a:sym typeface="Calibri" pitchFamily="34" charset="0"/>
                <a:hlinkClick r:id="rId3"/>
              </a:rPr>
              <a:t>N Engl J Med.</a:t>
            </a:r>
            <a:r>
              <a:rPr lang="en-US" sz="1100" smtClean="0">
                <a:solidFill>
                  <a:srgbClr val="000000"/>
                </a:solidFill>
                <a:latin typeface="Calibri" pitchFamily="34" charset="0"/>
                <a:sym typeface="Calibri" pitchFamily="34" charset="0"/>
              </a:rPr>
              <a:t> 2008 May 8;358(19):1991-2002. doi: 10.1056/NEJMoa0707943.</a:t>
            </a:r>
          </a:p>
          <a:p>
            <a:pPr marL="41275" eaLnBrk="1" hangingPunct="1">
              <a:spcBef>
                <a:spcPts val="388"/>
              </a:spcBef>
            </a:pPr>
            <a:r>
              <a:rPr lang="en-US" sz="1100" smtClean="0">
                <a:solidFill>
                  <a:srgbClr val="000000"/>
                </a:solidFill>
                <a:latin typeface="Calibri Bold" pitchFamily="34" charset="0"/>
                <a:sym typeface="Calibri Bold" pitchFamily="34" charset="0"/>
              </a:rPr>
              <a:t>Hyperglycemia and adverse pregnancy outcomes.</a:t>
            </a:r>
          </a:p>
          <a:p>
            <a:pPr marL="41275" eaLnBrk="1" hangingPunct="1">
              <a:spcBef>
                <a:spcPts val="388"/>
              </a:spcBef>
            </a:pPr>
            <a:r>
              <a:rPr lang="en-US" sz="1100" u="sng" smtClean="0">
                <a:solidFill>
                  <a:srgbClr val="0563C1"/>
                </a:solidFill>
                <a:latin typeface="Calibri" pitchFamily="34" charset="0"/>
                <a:sym typeface="Calibri" pitchFamily="34" charset="0"/>
              </a:rPr>
              <a:t>HAPO Study Co</a:t>
            </a:r>
            <a:r>
              <a:rPr lang="en-US" sz="1100" u="sng" smtClean="0">
                <a:solidFill>
                  <a:srgbClr val="0563C1"/>
                </a:solidFill>
                <a:latin typeface="Calibri" pitchFamily="34" charset="0"/>
                <a:sym typeface="Calibri" pitchFamily="34" charset="0"/>
                <a:hlinkClick r:id="rId4" invalidUrl="http://www-ncbi-nlm-nih-gov.myaccess.library.utoronto.ca/pubmed?term=HAPO Study Cooperative Research Group[Corporate Author]"/>
              </a:rPr>
              <a:t>operative Research Group</a:t>
            </a:r>
            <a:r>
              <a:rPr lang="en-US" sz="1100" smtClean="0">
                <a:solidFill>
                  <a:srgbClr val="000000"/>
                </a:solidFill>
                <a:latin typeface="Calibri" pitchFamily="34" charset="0"/>
                <a:sym typeface="Calibri" pitchFamily="34" charset="0"/>
                <a:hlinkClick r:id="rId5" invalidUrl="http://www-ncbi-nlm-nih-gov.myaccess.library.utoronto.ca/pubmed?term=HAPO Study Cooperative Research Group[Corporate Author]"/>
              </a:rPr>
              <a:t>, </a:t>
            </a:r>
            <a:r>
              <a:rPr lang="en-US" sz="1100" u="sng" smtClean="0">
                <a:solidFill>
                  <a:srgbClr val="0563C1"/>
                </a:solidFill>
                <a:latin typeface="Calibri" pitchFamily="34" charset="0"/>
                <a:sym typeface="Calibri" pitchFamily="34" charset="0"/>
                <a:hlinkClick r:id="rId6" invalidUrl="http://www-ncbi-nlm-nih-gov.myaccess.library.utoronto.ca/pubmed?term=HAPO Study Cooperative Research Group[Corporate Author]"/>
              </a:rPr>
              <a:t>Metzger BE</a:t>
            </a:r>
            <a:r>
              <a:rPr lang="en-US" sz="1100" smtClean="0">
                <a:solidFill>
                  <a:srgbClr val="000000"/>
                </a:solidFill>
                <a:latin typeface="Calibri" pitchFamily="34" charset="0"/>
                <a:sym typeface="Calibri" pitchFamily="34" charset="0"/>
                <a:hlinkClick r:id="rId7" invalidUrl="http://www-ncbi-nlm-nih-gov.myaccess.library.utoronto.ca/pubmed?term=HAPO Study Cooperative Research Group[Corporate Author]"/>
              </a:rPr>
              <a:t>,</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Lowe LP</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Dyer AR</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Trimble ER</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Chaovari</a:t>
            </a:r>
            <a:r>
              <a:rPr lang="en-US" sz="1100" u="sng" smtClean="0">
                <a:solidFill>
                  <a:srgbClr val="0563C1"/>
                </a:solidFill>
                <a:latin typeface="Calibri" pitchFamily="34" charset="0"/>
                <a:sym typeface="Calibri" pitchFamily="34" charset="0"/>
                <a:hlinkClick r:id="rId8" invalidUrl="http://www-ncbi-nlm-nih-gov.myaccess.library.utoronto.ca/pubmed?term=Metzger BE[Author]&amp;cauthor=true&amp;cauthor_uid=18463375"/>
              </a:rPr>
              <a:t>ndr U</a:t>
            </a:r>
            <a:r>
              <a:rPr lang="en-US" sz="1100" smtClean="0">
                <a:solidFill>
                  <a:srgbClr val="000000"/>
                </a:solidFill>
                <a:latin typeface="Calibri" pitchFamily="34" charset="0"/>
                <a:sym typeface="Calibri" pitchFamily="34" charset="0"/>
                <a:hlinkClick r:id="rId9" invalidUrl="http://www-ncbi-nlm-nih-gov.myaccess.library.utoronto.ca/pubmed?term=Metzger BE[Author]&amp;cauthor=true&amp;cauthor_uid=18463375"/>
              </a:rPr>
              <a:t>, </a:t>
            </a:r>
            <a:r>
              <a:rPr lang="en-US" sz="1100" u="sng" smtClean="0">
                <a:solidFill>
                  <a:srgbClr val="0563C1"/>
                </a:solidFill>
                <a:latin typeface="Calibri" pitchFamily="34" charset="0"/>
                <a:sym typeface="Calibri" pitchFamily="34" charset="0"/>
                <a:hlinkClick r:id="rId10" invalidUrl="http://www-ncbi-nlm-nih-gov.myaccess.library.utoronto.ca/pubmed?term=Metzger BE[Author]&amp;cauthor=true&amp;cauthor_uid=18463375"/>
              </a:rPr>
              <a:t>Cou</a:t>
            </a:r>
            <a:r>
              <a:rPr lang="en-US" sz="1100" u="sng" smtClean="0">
                <a:solidFill>
                  <a:srgbClr val="0563C1"/>
                </a:solidFill>
                <a:latin typeface="Calibri" pitchFamily="34" charset="0"/>
                <a:sym typeface="Calibri" pitchFamily="34" charset="0"/>
              </a:rPr>
              <a:t>stan DR</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Had</a:t>
            </a:r>
            <a:r>
              <a:rPr lang="en-US" sz="1100" u="sng" smtClean="0">
                <a:solidFill>
                  <a:srgbClr val="0563C1"/>
                </a:solidFill>
                <a:latin typeface="Calibri" pitchFamily="34" charset="0"/>
                <a:sym typeface="Calibri" pitchFamily="34" charset="0"/>
                <a:hlinkClick r:id="rId11" invalidUrl="http://www-ncbi-nlm-nih-gov.myaccess.library.utoronto.ca/pubmed?term=Lowe LP[Author]&amp;cauthor=true&amp;cauthor_uid=18463375"/>
              </a:rPr>
              <a:t>den DR</a:t>
            </a:r>
            <a:r>
              <a:rPr lang="en-US" sz="1100" smtClean="0">
                <a:solidFill>
                  <a:srgbClr val="000000"/>
                </a:solidFill>
                <a:latin typeface="Calibri" pitchFamily="34" charset="0"/>
                <a:sym typeface="Calibri" pitchFamily="34" charset="0"/>
                <a:hlinkClick r:id="rId12" invalidUrl="http://www-ncbi-nlm-nih-gov.myaccess.library.utoronto.ca/pubmed?term=Lowe LP[Author]&amp;cauthor=true&amp;cauthor_uid=18463375"/>
              </a:rPr>
              <a:t>,</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McCance </a:t>
            </a:r>
            <a:r>
              <a:rPr lang="en-US" sz="1100" u="sng" smtClean="0">
                <a:solidFill>
                  <a:srgbClr val="0563C1"/>
                </a:solidFill>
                <a:latin typeface="Calibri" pitchFamily="34" charset="0"/>
                <a:sym typeface="Calibri" pitchFamily="34" charset="0"/>
                <a:hlinkClick r:id="rId13" invalidUrl="http://www-ncbi-nlm-nih-gov.myaccess.library.utoronto.ca/pubmed?term=Dyer AR[Author]&amp;cauthor=true&amp;cauthor_uid=18463375"/>
              </a:rPr>
              <a:t>DR</a:t>
            </a:r>
            <a:r>
              <a:rPr lang="en-US" sz="1100" smtClean="0">
                <a:solidFill>
                  <a:srgbClr val="000000"/>
                </a:solidFill>
                <a:latin typeface="Calibri" pitchFamily="34" charset="0"/>
                <a:sym typeface="Calibri" pitchFamily="34" charset="0"/>
                <a:hlinkClick r:id="rId14" invalidUrl="http://www-ncbi-nlm-nih-gov.myaccess.library.utoronto.ca/pubmed?term=Dyer AR[Author]&amp;cauthor=true&amp;cauthor_uid=18463375"/>
              </a:rPr>
              <a:t>, </a:t>
            </a:r>
            <a:r>
              <a:rPr lang="en-US" sz="1100" u="sng" smtClean="0">
                <a:solidFill>
                  <a:srgbClr val="0563C1"/>
                </a:solidFill>
                <a:latin typeface="Calibri" pitchFamily="34" charset="0"/>
                <a:sym typeface="Calibri" pitchFamily="34" charset="0"/>
                <a:hlinkClick r:id="rId15" invalidUrl="http://www-ncbi-nlm-nih-gov.myaccess.library.utoronto.ca/pubmed?term=Dyer AR[Author]&amp;cauthor=true&amp;cauthor_uid=18463375"/>
              </a:rPr>
              <a:t>Hod</a:t>
            </a:r>
            <a:r>
              <a:rPr lang="en-US" sz="1100" u="sng" smtClean="0">
                <a:solidFill>
                  <a:srgbClr val="0563C1"/>
                </a:solidFill>
                <a:latin typeface="Calibri" pitchFamily="34" charset="0"/>
                <a:sym typeface="Calibri" pitchFamily="34" charset="0"/>
              </a:rPr>
              <a:t> M</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McInt</a:t>
            </a:r>
            <a:r>
              <a:rPr lang="en-US" sz="1100" u="sng" smtClean="0">
                <a:solidFill>
                  <a:srgbClr val="0563C1"/>
                </a:solidFill>
                <a:latin typeface="Calibri" pitchFamily="34" charset="0"/>
                <a:sym typeface="Calibri" pitchFamily="34" charset="0"/>
                <a:hlinkClick r:id="rId16" invalidUrl="http://www-ncbi-nlm-nih-gov.myaccess.library.utoronto.ca/pubmed?term=Trimble ER[Author]&amp;cauthor=true&amp;cauthor_uid=18463375"/>
              </a:rPr>
              <a:t>yre HD</a:t>
            </a:r>
            <a:r>
              <a:rPr lang="en-US" sz="1100" smtClean="0">
                <a:solidFill>
                  <a:srgbClr val="000000"/>
                </a:solidFill>
                <a:latin typeface="Calibri" pitchFamily="34" charset="0"/>
                <a:sym typeface="Calibri" pitchFamily="34" charset="0"/>
                <a:hlinkClick r:id="rId17" invalidUrl="http://www-ncbi-nlm-nih-gov.myaccess.library.utoronto.ca/pubmed?term=Trimble ER[Author]&amp;cauthor=true&amp;cauthor_uid=18463375"/>
              </a:rPr>
              <a:t>, </a:t>
            </a:r>
            <a:r>
              <a:rPr lang="en-US" sz="1100" u="sng" smtClean="0">
                <a:solidFill>
                  <a:srgbClr val="0563C1"/>
                </a:solidFill>
                <a:latin typeface="Calibri" pitchFamily="34" charset="0"/>
                <a:sym typeface="Calibri" pitchFamily="34" charset="0"/>
                <a:hlinkClick r:id="rId18" invalidUrl="http://www-ncbi-nlm-nih-gov.myaccess.library.utoronto.ca/pubmed?term=Trimble ER[Author]&amp;cauthor=true&amp;cauthor_uid=18463375"/>
              </a:rPr>
              <a:t>Oa</a:t>
            </a:r>
            <a:r>
              <a:rPr lang="en-US" sz="1100" u="sng" smtClean="0">
                <a:solidFill>
                  <a:srgbClr val="0563C1"/>
                </a:solidFill>
                <a:latin typeface="Calibri" pitchFamily="34" charset="0"/>
                <a:sym typeface="Calibri" pitchFamily="34" charset="0"/>
              </a:rPr>
              <a:t>ts JJ</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Perss</a:t>
            </a:r>
            <a:r>
              <a:rPr lang="en-US" sz="1100" u="sng" smtClean="0">
                <a:solidFill>
                  <a:srgbClr val="0563C1"/>
                </a:solidFill>
                <a:latin typeface="Calibri" pitchFamily="34" charset="0"/>
                <a:sym typeface="Calibri" pitchFamily="34" charset="0"/>
                <a:hlinkClick r:id="rId19" invalidUrl="http://www-ncbi-nlm-nih-gov.myaccess.library.utoronto.ca/pubmed?term=Chaovarindr U[Author]&amp;cauthor=true&amp;cauthor_uid=18463375"/>
              </a:rPr>
              <a:t>on B</a:t>
            </a:r>
            <a:r>
              <a:rPr lang="en-US" sz="1100" smtClean="0">
                <a:solidFill>
                  <a:srgbClr val="000000"/>
                </a:solidFill>
                <a:latin typeface="Calibri" pitchFamily="34" charset="0"/>
                <a:sym typeface="Calibri" pitchFamily="34" charset="0"/>
                <a:hlinkClick r:id="rId20" invalidUrl="http://www-ncbi-nlm-nih-gov.myaccess.library.utoronto.ca/pubmed?term=Chaovarindr U[Author]&amp;cauthor=true&amp;cauthor_uid=18463375"/>
              </a:rPr>
              <a:t>, </a:t>
            </a:r>
            <a:r>
              <a:rPr lang="en-US" sz="1100" u="sng" smtClean="0">
                <a:solidFill>
                  <a:srgbClr val="0563C1"/>
                </a:solidFill>
                <a:latin typeface="Calibri" pitchFamily="34" charset="0"/>
                <a:sym typeface="Calibri" pitchFamily="34" charset="0"/>
                <a:hlinkClick r:id="rId21" invalidUrl="http://www-ncbi-nlm-nih-gov.myaccess.library.utoronto.ca/pubmed?term=Chaovarindr U[Author]&amp;cauthor=true&amp;cauthor_uid=18463375"/>
              </a:rPr>
              <a:t>Rogers </a:t>
            </a:r>
            <a:r>
              <a:rPr lang="en-US" sz="1100" u="sng" smtClean="0">
                <a:solidFill>
                  <a:srgbClr val="0563C1"/>
                </a:solidFill>
                <a:latin typeface="Calibri" pitchFamily="34" charset="0"/>
                <a:sym typeface="Calibri" pitchFamily="34" charset="0"/>
              </a:rPr>
              <a:t>MS</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Sacks DA</a:t>
            </a:r>
            <a:r>
              <a:rPr lang="en-US" sz="1100" smtClean="0">
                <a:solidFill>
                  <a:srgbClr val="000000"/>
                </a:solidFill>
                <a:latin typeface="Calibri" pitchFamily="34" charset="0"/>
                <a:sym typeface="Calibri" pitchFamily="34" charset="0"/>
              </a:rPr>
              <a:t>.</a:t>
            </a:r>
          </a:p>
          <a:p>
            <a:pPr marL="41275" eaLnBrk="1" hangingPunct="1">
              <a:spcBef>
                <a:spcPts val="388"/>
              </a:spcBef>
            </a:pPr>
            <a:r>
              <a:rPr lang="en-US" sz="1100" smtClean="0">
                <a:solidFill>
                  <a:srgbClr val="000000"/>
                </a:solidFill>
                <a:latin typeface="Calibri Bold" pitchFamily="34" charset="0"/>
                <a:sym typeface="Calibri Bold" pitchFamily="34" charset="0"/>
              </a:rPr>
              <a:t>S</a:t>
            </a:r>
            <a:r>
              <a:rPr lang="en-US" sz="1100" smtClean="0">
                <a:solidFill>
                  <a:srgbClr val="000000"/>
                </a:solidFill>
                <a:latin typeface="Calibri Bold" pitchFamily="34" charset="0"/>
                <a:sym typeface="Calibri Bold" pitchFamily="34" charset="0"/>
                <a:hlinkClick r:id="rId22" invalidUrl="http://www-ncbi-nlm-nih-gov.myaccess.library.utoronto.ca/pubmed?term=Coustan DR[Author]&amp;cauthor=true&amp;cauthor_uid=18463375"/>
              </a:rPr>
              <a:t>ource</a:t>
            </a:r>
          </a:p>
          <a:p>
            <a:pPr marL="41275" eaLnBrk="1" hangingPunct="1">
              <a:spcBef>
                <a:spcPts val="388"/>
              </a:spcBef>
            </a:pPr>
            <a:r>
              <a:rPr lang="en-US" sz="1100" smtClean="0">
                <a:solidFill>
                  <a:srgbClr val="000000"/>
                </a:solidFill>
                <a:latin typeface="Calibri" pitchFamily="34" charset="0"/>
                <a:sym typeface="Calibri" pitchFamily="34" charset="0"/>
                <a:hlinkClick r:id="rId23" invalidUrl="http://www-ncbi-nlm-nih-gov.myaccess.library.utoronto.ca/pubmed?term=Coustan DR[Author]&amp;cauthor=true&amp;cauthor_uid=18463375"/>
              </a:rPr>
              <a:t>Nort</a:t>
            </a:r>
            <a:r>
              <a:rPr lang="en-US" sz="1100" smtClean="0">
                <a:solidFill>
                  <a:srgbClr val="000000"/>
                </a:solidFill>
                <a:latin typeface="Calibri" pitchFamily="34" charset="0"/>
                <a:sym typeface="Calibri" pitchFamily="34" charset="0"/>
              </a:rPr>
              <a:t>hwestern Uni</a:t>
            </a:r>
            <a:r>
              <a:rPr lang="en-US" sz="1100" smtClean="0">
                <a:solidFill>
                  <a:srgbClr val="000000"/>
                </a:solidFill>
                <a:latin typeface="Calibri" pitchFamily="34" charset="0"/>
                <a:sym typeface="Calibri" pitchFamily="34" charset="0"/>
                <a:hlinkClick r:id="rId24" invalidUrl="http://www-ncbi-nlm-nih-gov.myaccess.library.utoronto.ca/pubmed?term=Hadden DR[Author]&amp;cauthor=true&amp;cauthor_uid=18463375"/>
              </a:rPr>
              <a:t>versity F</a:t>
            </a:r>
            <a:r>
              <a:rPr lang="en-US" sz="1100" smtClean="0">
                <a:solidFill>
                  <a:srgbClr val="000000"/>
                </a:solidFill>
                <a:latin typeface="Calibri" pitchFamily="34" charset="0"/>
                <a:sym typeface="Calibri" pitchFamily="34" charset="0"/>
              </a:rPr>
              <a:t>einberg Sch</a:t>
            </a:r>
            <a:r>
              <a:rPr lang="en-US" sz="1100" smtClean="0">
                <a:solidFill>
                  <a:srgbClr val="000000"/>
                </a:solidFill>
                <a:latin typeface="Calibri" pitchFamily="34" charset="0"/>
                <a:sym typeface="Calibri" pitchFamily="34" charset="0"/>
                <a:hlinkClick r:id="rId25" invalidUrl="http://www-ncbi-nlm-nih-gov.myaccess.library.utoronto.ca/pubmed?term=McCance DR[Author]&amp;cauthor=true&amp;cauthor_uid=18463375"/>
              </a:rPr>
              <a:t>ool of Med</a:t>
            </a:r>
            <a:r>
              <a:rPr lang="en-US" sz="1100" smtClean="0">
                <a:solidFill>
                  <a:srgbClr val="000000"/>
                </a:solidFill>
                <a:latin typeface="Calibri" pitchFamily="34" charset="0"/>
                <a:sym typeface="Calibri" pitchFamily="34" charset="0"/>
              </a:rPr>
              <a:t>icine, Chica</a:t>
            </a:r>
            <a:r>
              <a:rPr lang="en-US" sz="1100" smtClean="0">
                <a:solidFill>
                  <a:srgbClr val="000000"/>
                </a:solidFill>
                <a:latin typeface="Calibri" pitchFamily="34" charset="0"/>
                <a:sym typeface="Calibri" pitchFamily="34" charset="0"/>
                <a:hlinkClick r:id="rId26" invalidUrl="http://www-ncbi-nlm-nih-gov.myaccess.library.utoronto.ca/pubmed?term=Hod M[Author]&amp;cauthor=true&amp;cauthor_uid=18463375"/>
              </a:rPr>
              <a:t>go, I</a:t>
            </a:r>
            <a:r>
              <a:rPr lang="en-US" sz="1100" smtClean="0">
                <a:solidFill>
                  <a:srgbClr val="000000"/>
                </a:solidFill>
                <a:latin typeface="Calibri" pitchFamily="34" charset="0"/>
                <a:sym typeface="Calibri" pitchFamily="34" charset="0"/>
              </a:rPr>
              <a:t>L 60611</a:t>
            </a:r>
            <a:r>
              <a:rPr lang="en-US" sz="1100" smtClean="0">
                <a:solidFill>
                  <a:srgbClr val="000000"/>
                </a:solidFill>
                <a:latin typeface="Calibri" pitchFamily="34" charset="0"/>
                <a:sym typeface="Calibri" pitchFamily="34" charset="0"/>
                <a:hlinkClick r:id="rId27" invalidUrl="http://www-ncbi-nlm-nih-gov.myaccess.library.utoronto.ca/pubmed?term=McIntyre HD[Author]&amp;cauthor=true&amp;cauthor_uid=18463375"/>
              </a:rPr>
              <a:t>, USA. bem@</a:t>
            </a:r>
            <a:r>
              <a:rPr lang="en-US" sz="1100" smtClean="0">
                <a:solidFill>
                  <a:srgbClr val="000000"/>
                </a:solidFill>
                <a:latin typeface="Calibri" pitchFamily="34" charset="0"/>
                <a:sym typeface="Calibri" pitchFamily="34" charset="0"/>
              </a:rPr>
              <a:t>northwestern.</a:t>
            </a:r>
            <a:r>
              <a:rPr lang="en-US" sz="1100" smtClean="0">
                <a:solidFill>
                  <a:srgbClr val="000000"/>
                </a:solidFill>
                <a:latin typeface="Calibri" pitchFamily="34" charset="0"/>
                <a:sym typeface="Calibri" pitchFamily="34" charset="0"/>
                <a:hlinkClick r:id="rId28" invalidUrl="http://www-ncbi-nlm-nih-gov.myaccess.library.utoronto.ca/pubmed?term=Oats JJ[Author]&amp;cauthor=true&amp;cauthor_uid=18463375"/>
              </a:rPr>
              <a:t>edu</a:t>
            </a:r>
          </a:p>
          <a:p>
            <a:pPr marL="41275" eaLnBrk="1" hangingPunct="1">
              <a:spcBef>
                <a:spcPts val="388"/>
              </a:spcBef>
            </a:pPr>
            <a:r>
              <a:rPr lang="en-US" sz="1100" smtClean="0">
                <a:solidFill>
                  <a:srgbClr val="000000"/>
                </a:solidFill>
                <a:latin typeface="Calibri Bold" pitchFamily="34" charset="0"/>
                <a:sym typeface="Calibri Bold" pitchFamily="34" charset="0"/>
                <a:hlinkClick r:id="rId29" invalidUrl="http://www-ncbi-nlm-nih-gov.myaccess.library.utoronto.ca/pubmed?term=Oats JJ[Author]&amp;cauthor=true&amp;cauthor_uid=18463375"/>
              </a:rPr>
              <a:t>Abs</a:t>
            </a:r>
            <a:r>
              <a:rPr lang="en-US" sz="1100" smtClean="0">
                <a:solidFill>
                  <a:srgbClr val="000000"/>
                </a:solidFill>
                <a:latin typeface="Calibri Bold" pitchFamily="34" charset="0"/>
                <a:sym typeface="Calibri Bold" pitchFamily="34" charset="0"/>
              </a:rPr>
              <a:t>tract</a:t>
            </a:r>
          </a:p>
          <a:p>
            <a:pPr marL="41275" eaLnBrk="1" hangingPunct="1">
              <a:spcBef>
                <a:spcPts val="388"/>
              </a:spcBef>
            </a:pPr>
            <a:r>
              <a:rPr lang="en-US" sz="1100" smtClean="0">
                <a:solidFill>
                  <a:srgbClr val="000000"/>
                </a:solidFill>
                <a:latin typeface="Calibri Bold" pitchFamily="34" charset="0"/>
                <a:sym typeface="Calibri Bold" pitchFamily="34" charset="0"/>
              </a:rPr>
              <a:t>BAC</a:t>
            </a:r>
            <a:r>
              <a:rPr lang="en-US" sz="1100" smtClean="0">
                <a:solidFill>
                  <a:srgbClr val="000000"/>
                </a:solidFill>
                <a:latin typeface="Calibri Bold" pitchFamily="34" charset="0"/>
                <a:sym typeface="Calibri Bold" pitchFamily="34" charset="0"/>
                <a:hlinkClick r:id="rId30" invalidUrl="http://www-ncbi-nlm-nih-gov.myaccess.library.utoronto.ca/pubmed?term=Persson B[Author]&amp;cauthor=true&amp;cauthor_uid=18463375"/>
              </a:rPr>
              <a:t>KGROUND: </a:t>
            </a:r>
            <a:endParaRPr lang="en-US" sz="1100" smtClean="0">
              <a:solidFill>
                <a:srgbClr val="000000"/>
              </a:solidFill>
              <a:latin typeface="Calibri Bold" pitchFamily="34" charset="0"/>
              <a:sym typeface="Calibri Bold" pitchFamily="34" charset="0"/>
            </a:endParaRPr>
          </a:p>
          <a:p>
            <a:pPr marL="41275" eaLnBrk="1" hangingPunct="1">
              <a:spcBef>
                <a:spcPts val="388"/>
              </a:spcBef>
            </a:pPr>
            <a:r>
              <a:rPr lang="en-US" sz="1100" smtClean="0">
                <a:solidFill>
                  <a:srgbClr val="000000"/>
                </a:solidFill>
                <a:latin typeface="Calibri" pitchFamily="34" charset="0"/>
                <a:sym typeface="Calibri" pitchFamily="34" charset="0"/>
              </a:rPr>
              <a:t>It is cont</a:t>
            </a:r>
            <a:r>
              <a:rPr lang="en-US" sz="1100" smtClean="0">
                <a:solidFill>
                  <a:srgbClr val="000000"/>
                </a:solidFill>
                <a:latin typeface="Calibri" pitchFamily="34" charset="0"/>
                <a:sym typeface="Calibri" pitchFamily="34" charset="0"/>
                <a:hlinkClick r:id="rId31" invalidUrl="http://www-ncbi-nlm-nih-gov.myaccess.library.utoronto.ca/pubmed?term=Rogers MS[Author]&amp;cauthor=true&amp;cauthor_uid=18463375"/>
              </a:rPr>
              <a:t>roversial</a:t>
            </a:r>
            <a:r>
              <a:rPr lang="en-US" sz="1100" smtClean="0">
                <a:solidFill>
                  <a:srgbClr val="000000"/>
                </a:solidFill>
                <a:latin typeface="Calibri" pitchFamily="34" charset="0"/>
                <a:sym typeface="Calibri" pitchFamily="34" charset="0"/>
              </a:rPr>
              <a:t> whether ma</a:t>
            </a:r>
            <a:r>
              <a:rPr lang="en-US" sz="1100" smtClean="0">
                <a:solidFill>
                  <a:srgbClr val="000000"/>
                </a:solidFill>
                <a:latin typeface="Calibri" pitchFamily="34" charset="0"/>
                <a:sym typeface="Calibri" pitchFamily="34" charset="0"/>
                <a:hlinkClick r:id="rId32" invalidUrl="http://www-ncbi-nlm-nih-gov.myaccess.library.utoronto.ca/pubmed?term=Sacks DA[Author]&amp;cauthor=true&amp;cauthor_uid=18463375"/>
              </a:rPr>
              <a:t>ternal h</a:t>
            </a:r>
            <a:r>
              <a:rPr lang="en-US" sz="1100" smtClean="0">
                <a:solidFill>
                  <a:srgbClr val="000000"/>
                </a:solidFill>
                <a:latin typeface="Calibri" pitchFamily="34" charset="0"/>
                <a:sym typeface="Calibri" pitchFamily="34" charset="0"/>
              </a:rPr>
              <a:t>yperglycemia less severe than that in diabetes mellitus is associated with increased risks of adverse pregnancy outcomes.</a:t>
            </a:r>
          </a:p>
          <a:p>
            <a:pPr marL="41275" eaLnBrk="1" hangingPunct="1">
              <a:spcBef>
                <a:spcPts val="388"/>
              </a:spcBef>
            </a:pPr>
            <a:r>
              <a:rPr lang="en-US" sz="1100" smtClean="0">
                <a:solidFill>
                  <a:srgbClr val="000000"/>
                </a:solidFill>
                <a:latin typeface="Calibri Bold" pitchFamily="34" charset="0"/>
                <a:sym typeface="Calibri Bold" pitchFamily="34" charset="0"/>
              </a:rPr>
              <a:t>METHODS: </a:t>
            </a:r>
          </a:p>
          <a:p>
            <a:pPr marL="41275" eaLnBrk="1" hangingPunct="1">
              <a:spcBef>
                <a:spcPts val="388"/>
              </a:spcBef>
            </a:pPr>
            <a:r>
              <a:rPr lang="en-US" sz="1100" smtClean="0">
                <a:solidFill>
                  <a:srgbClr val="000000"/>
                </a:solidFill>
                <a:latin typeface="Calibri" pitchFamily="34" charset="0"/>
                <a:sym typeface="Calibri" pitchFamily="34" charset="0"/>
              </a:rPr>
              <a:t>A total of 25,505 pregnant women at 15 centers in nine countries underwent 75-g oral glucose-tolerance testing at 24 to 32 weeks of gestation. Data remained blinded if the fasting plasma glucose level was 105 mg per deciliter (5.8 mmol per liter) or less and the 2-hour plasma glucose level was 200 mg per deciliter (11.1 mmol per liter) or less. Primary outcomes were birth weight above the 90th percentile for gestational age, primary cesarean delivery, clinically diagnosed neonatal hypoglycemia, and cord-blood serum C-peptide level above the 90th percentile. Secondary outcomes were delivery before 37 weeks of gestation, shoulder dystocia or birth injury, need for intensive neonatal care, hyperbilirubinemia, and preeclampsia.</a:t>
            </a:r>
          </a:p>
          <a:p>
            <a:pPr marL="41275" eaLnBrk="1" hangingPunct="1">
              <a:spcBef>
                <a:spcPts val="388"/>
              </a:spcBef>
            </a:pPr>
            <a:r>
              <a:rPr lang="en-US" sz="1100" smtClean="0">
                <a:solidFill>
                  <a:srgbClr val="000000"/>
                </a:solidFill>
                <a:latin typeface="Calibri Bold" pitchFamily="34" charset="0"/>
                <a:sym typeface="Calibri Bold" pitchFamily="34" charset="0"/>
              </a:rPr>
              <a:t>RESULTS: </a:t>
            </a:r>
          </a:p>
          <a:p>
            <a:pPr marL="41275" eaLnBrk="1" hangingPunct="1">
              <a:spcBef>
                <a:spcPts val="388"/>
              </a:spcBef>
            </a:pPr>
            <a:r>
              <a:rPr lang="en-US" sz="1100" smtClean="0">
                <a:solidFill>
                  <a:srgbClr val="000000"/>
                </a:solidFill>
                <a:latin typeface="Calibri" pitchFamily="34" charset="0"/>
                <a:sym typeface="Calibri" pitchFamily="34" charset="0"/>
              </a:rPr>
              <a:t>For the 23,316 participants with blinded data, we calculated adjusted odds ratios for adverse pregnancy outcomes associated with an increase in the fasting plasma glucose level of 1 SD (6.9 mg per deciliter [0.4 mmol per liter]), an increase in the 1-hour plasma glucose level of 1 SD (30.9 mg per deciliter [1.7 mmol per liter]), and an increase in the 2-hour plasma glucose level of 1 SD (23.5 mg per deciliter [1.3 mmol per liter]). For birth weight above the 90th percentile, the odds ratios were 1.38 (95% confidence interval [CI], 1.32 to 1.44), 1.46 (1.39 to 1.53), and 1.38 (1.32 to 1.44), respectively; for cord-blood serum C-peptide level above the 90th percentile, 1.55 (95% CI, 1.47 to 1.64), 1.46 (1.38 to 1.54), and 1.37 (1.30 to 1.44); for primary cesarean delivery, 1.11 (95% CI, 1.06 to 1.15), 1.10 (1.06 to 1.15), and 1.08 (1.03 to 1.12); and for neonatal hypoglycemia, 1.08 (95% CI, 0.98 to 1.19), 1.13 (1.03 to 1.26), and 1.10 (1.00 to 1.12). There were no obvious thresholds at which risks increased. Significant associations were also observed for secondary outcomes, although these tended to be weaker.</a:t>
            </a:r>
          </a:p>
          <a:p>
            <a:pPr marL="41275" eaLnBrk="1" hangingPunct="1">
              <a:spcBef>
                <a:spcPts val="388"/>
              </a:spcBef>
            </a:pPr>
            <a:r>
              <a:rPr lang="en-US" sz="1100" smtClean="0">
                <a:solidFill>
                  <a:srgbClr val="000000"/>
                </a:solidFill>
                <a:latin typeface="Calibri Bold" pitchFamily="34" charset="0"/>
                <a:sym typeface="Calibri Bold" pitchFamily="34" charset="0"/>
              </a:rPr>
              <a:t>CONCLUSIONS: </a:t>
            </a:r>
          </a:p>
          <a:p>
            <a:pPr marL="41275" eaLnBrk="1" hangingPunct="1">
              <a:spcBef>
                <a:spcPts val="388"/>
              </a:spcBef>
            </a:pPr>
            <a:r>
              <a:rPr lang="en-US" sz="1100" smtClean="0">
                <a:solidFill>
                  <a:srgbClr val="000000"/>
                </a:solidFill>
                <a:latin typeface="Calibri" pitchFamily="34" charset="0"/>
                <a:sym typeface="Calibri" pitchFamily="34" charset="0"/>
              </a:rPr>
              <a:t>Our results indicate strong, continuous associations of maternal glucose levels below those diagnostic of diabetes with increased birth weight and increased cord-blood serum C-peptide levels.</a:t>
            </a:r>
          </a:p>
        </p:txBody>
      </p:sp>
    </p:spTree>
    <p:extLst>
      <p:ext uri="{BB962C8B-B14F-4D97-AF65-F5344CB8AC3E}">
        <p14:creationId xmlns:p14="http://schemas.microsoft.com/office/powerpoint/2010/main" val="14701815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7" name="Rectangle 1"/>
          <p:cNvSpPr>
            <a:spLocks noGrp="1" noRot="1" noChangeAspect="1" noChangeArrowheads="1"/>
          </p:cNvSpPr>
          <p:nvPr>
            <p:ph type="sldImg"/>
          </p:nvPr>
        </p:nvSpPr>
        <p:spPr>
          <a:solidFill>
            <a:srgbClr val="FFFFFF"/>
          </a:solidFill>
          <a:ln/>
        </p:spPr>
      </p:sp>
      <p:sp>
        <p:nvSpPr>
          <p:cNvPr id="413698" name="Rectangle 2"/>
          <p:cNvSpPr>
            <a:spLocks noGrp="1" noChangeArrowheads="1"/>
          </p:cNvSpPr>
          <p:nvPr>
            <p:ph type="body" idx="1"/>
          </p:nvPr>
        </p:nvSpPr>
        <p:spPr>
          <a:noFill/>
        </p:spPr>
        <p:txBody>
          <a:bodyPr/>
          <a:lstStyle/>
          <a:p>
            <a:pPr marL="41275" eaLnBrk="1" hangingPunct="1">
              <a:spcBef>
                <a:spcPts val="388"/>
              </a:spcBef>
            </a:pPr>
            <a:r>
              <a:rPr lang="en-US" sz="1100" smtClean="0">
                <a:solidFill>
                  <a:srgbClr val="000000"/>
                </a:solidFill>
                <a:latin typeface="Calibri" pitchFamily="34" charset="0"/>
                <a:sym typeface="Calibri" pitchFamily="34" charset="0"/>
              </a:rPr>
              <a:t>However, since OR 1.75 was an arbitrary selection, here are the thresholds if an OR of 2.0 was selected instead.  These values are very similar to the diagnostic criteria that CDA recommended in 2008. </a:t>
            </a:r>
          </a:p>
        </p:txBody>
      </p:sp>
    </p:spTree>
    <p:extLst>
      <p:ext uri="{BB962C8B-B14F-4D97-AF65-F5344CB8AC3E}">
        <p14:creationId xmlns:p14="http://schemas.microsoft.com/office/powerpoint/2010/main" val="394955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7" name="Rectangle 1"/>
          <p:cNvSpPr>
            <a:spLocks noGrp="1" noRot="1" noChangeAspect="1" noChangeArrowheads="1"/>
          </p:cNvSpPr>
          <p:nvPr>
            <p:ph type="sldImg"/>
          </p:nvPr>
        </p:nvSpPr>
        <p:spPr>
          <a:solidFill>
            <a:srgbClr val="FFFFFF"/>
          </a:solidFill>
          <a:ln/>
        </p:spPr>
      </p:sp>
      <p:sp>
        <p:nvSpPr>
          <p:cNvPr id="423938" name="Rectangle 2"/>
          <p:cNvSpPr>
            <a:spLocks noGrp="1" noChangeArrowheads="1"/>
          </p:cNvSpPr>
          <p:nvPr>
            <p:ph type="body" idx="1"/>
          </p:nvPr>
        </p:nvSpPr>
        <p:spPr>
          <a:noFill/>
        </p:spPr>
        <p:txBody>
          <a:bodyPr/>
          <a:lstStyle/>
          <a:p>
            <a:pPr marL="41275" eaLnBrk="1" hangingPunct="1">
              <a:spcBef>
                <a:spcPts val="388"/>
              </a:spcBef>
            </a:pPr>
            <a:r>
              <a:rPr lang="en-US" sz="1100" smtClean="0">
                <a:solidFill>
                  <a:srgbClr val="000000"/>
                </a:solidFill>
                <a:latin typeface="Calibri" pitchFamily="34" charset="0"/>
                <a:sym typeface="Calibri" pitchFamily="34" charset="0"/>
              </a:rPr>
              <a:t>Perform SMBG, both fasting and postprandially to achieve glycemic targets and improve pregnancy outcomes </a:t>
            </a:r>
          </a:p>
        </p:txBody>
      </p:sp>
    </p:spTree>
    <p:extLst>
      <p:ext uri="{BB962C8B-B14F-4D97-AF65-F5344CB8AC3E}">
        <p14:creationId xmlns:p14="http://schemas.microsoft.com/office/powerpoint/2010/main" val="1513710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3" name="Rectangle 1"/>
          <p:cNvSpPr>
            <a:spLocks noGrp="1" noRot="1" noChangeAspect="1" noChangeArrowheads="1"/>
          </p:cNvSpPr>
          <p:nvPr>
            <p:ph type="sldImg"/>
          </p:nvPr>
        </p:nvSpPr>
        <p:spPr>
          <a:solidFill>
            <a:srgbClr val="FFFFFF"/>
          </a:solidFill>
          <a:ln/>
        </p:spPr>
      </p:sp>
      <p:sp>
        <p:nvSpPr>
          <p:cNvPr id="438274" name="Rectangle 2"/>
          <p:cNvSpPr>
            <a:spLocks noGrp="1" noChangeArrowheads="1"/>
          </p:cNvSpPr>
          <p:nvPr>
            <p:ph type="body" idx="1"/>
          </p:nvPr>
        </p:nvSpPr>
        <p:spPr>
          <a:noFill/>
        </p:spPr>
        <p:txBody>
          <a:bodyPr/>
          <a:lstStyle/>
          <a:p>
            <a:pPr marL="41275" eaLnBrk="1" hangingPunct="1">
              <a:spcBef>
                <a:spcPts val="388"/>
              </a:spcBef>
            </a:pPr>
            <a:r>
              <a:rPr lang="en-US" sz="1100" smtClean="0">
                <a:solidFill>
                  <a:srgbClr val="000000"/>
                </a:solidFill>
                <a:latin typeface="Calibri" pitchFamily="34" charset="0"/>
                <a:sym typeface="Calibri" pitchFamily="34" charset="0"/>
              </a:rPr>
              <a:t>Script:</a:t>
            </a:r>
          </a:p>
        </p:txBody>
      </p:sp>
    </p:spTree>
    <p:extLst>
      <p:ext uri="{BB962C8B-B14F-4D97-AF65-F5344CB8AC3E}">
        <p14:creationId xmlns:p14="http://schemas.microsoft.com/office/powerpoint/2010/main" val="14720950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3" name="Slide Image Placeholder 1"/>
          <p:cNvSpPr>
            <a:spLocks noGrp="1" noRot="1" noChangeAspect="1" noTextEdit="1"/>
          </p:cNvSpPr>
          <p:nvPr>
            <p:ph type="sldImg"/>
          </p:nvPr>
        </p:nvSpPr>
        <p:spPr>
          <a:ln/>
        </p:spPr>
      </p:sp>
      <p:sp>
        <p:nvSpPr>
          <p:cNvPr id="448514" name="Notes Placeholder 2"/>
          <p:cNvSpPr>
            <a:spLocks noGrp="1"/>
          </p:cNvSpPr>
          <p:nvPr>
            <p:ph type="body" idx="1"/>
          </p:nvPr>
        </p:nvSpPr>
        <p:spPr>
          <a:noFill/>
        </p:spPr>
        <p:txBody>
          <a:bodyPr/>
          <a:lstStyle/>
          <a:p>
            <a:pPr eaLnBrk="1" hangingPunct="1"/>
            <a:endParaRPr lang="en-CA" smtClean="0">
              <a:latin typeface="Calibri" pitchFamily="34" charset="0"/>
            </a:endParaRPr>
          </a:p>
        </p:txBody>
      </p:sp>
      <p:sp>
        <p:nvSpPr>
          <p:cNvPr id="448515" name="Slide Number Placeholder 3"/>
          <p:cNvSpPr txBox="1">
            <a:spLocks noGrp="1"/>
          </p:cNvSpPr>
          <p:nvPr/>
        </p:nvSpPr>
        <p:spPr bwMode="auto">
          <a:xfrm>
            <a:off x="3884613" y="8685213"/>
            <a:ext cx="2971800" cy="458787"/>
          </a:xfrm>
          <a:prstGeom prst="rect">
            <a:avLst/>
          </a:prstGeom>
          <a:noFill/>
          <a:ln w="9525">
            <a:noFill/>
            <a:miter lim="800000"/>
            <a:headEnd/>
            <a:tailEnd/>
          </a:ln>
        </p:spPr>
        <p:txBody>
          <a:bodyPr lIns="91428" tIns="45714" rIns="91428" bIns="45714" anchor="b"/>
          <a:lstStyle/>
          <a:p>
            <a:pPr algn="r" defTabSz="827088"/>
            <a:fld id="{55117DF0-D468-4D2E-AC1D-0D71A53834AB}" type="slidenum">
              <a:rPr lang="en-US" sz="1200">
                <a:latin typeface="Arial" charset="0"/>
                <a:ea typeface="MS PGothic" pitchFamily="34" charset="-128"/>
              </a:rPr>
              <a:pPr algn="r" defTabSz="827088"/>
              <a:t>93</a:t>
            </a:fld>
            <a:endParaRPr lang="en-US" sz="1200">
              <a:latin typeface="Arial" charset="0"/>
              <a:ea typeface="MS PGothic" pitchFamily="34" charset="-128"/>
            </a:endParaRPr>
          </a:p>
        </p:txBody>
      </p:sp>
    </p:spTree>
    <p:extLst>
      <p:ext uri="{BB962C8B-B14F-4D97-AF65-F5344CB8AC3E}">
        <p14:creationId xmlns:p14="http://schemas.microsoft.com/office/powerpoint/2010/main" val="343114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521" name="Rectangle 1"/>
          <p:cNvSpPr>
            <a:spLocks noGrp="1" noRot="1" noChangeAspect="1" noChangeArrowheads="1"/>
          </p:cNvSpPr>
          <p:nvPr>
            <p:ph type="sldImg"/>
          </p:nvPr>
        </p:nvSpPr>
        <p:spPr>
          <a:solidFill>
            <a:srgbClr val="FFFFFF"/>
          </a:solidFill>
          <a:ln/>
        </p:spPr>
      </p:sp>
      <p:sp>
        <p:nvSpPr>
          <p:cNvPr id="363522" name="Rectangle 2"/>
          <p:cNvSpPr>
            <a:spLocks noGrp="1" noChangeArrowheads="1"/>
          </p:cNvSpPr>
          <p:nvPr>
            <p:ph type="body" idx="1"/>
          </p:nvPr>
        </p:nvSpPr>
        <p:spPr>
          <a:noFill/>
        </p:spPr>
        <p:txBody>
          <a:bodyPr/>
          <a:lstStyle/>
          <a:p>
            <a:pPr marL="461963" indent="36513" eaLnBrk="1" hangingPunct="1">
              <a:spcBef>
                <a:spcPts val="713"/>
              </a:spcBef>
            </a:pPr>
            <a:r>
              <a:rPr lang="en-US" sz="2000" smtClean="0">
                <a:solidFill>
                  <a:srgbClr val="000000"/>
                </a:solidFill>
                <a:latin typeface="Calibri" pitchFamily="34" charset="0"/>
                <a:sym typeface="Calibri" pitchFamily="34" charset="0"/>
              </a:rPr>
              <a:t>Script: Patients need individualized insulin therapy  with close monitoring, especially across trimesters as insulin resistance changes. It is essential to </a:t>
            </a:r>
            <a:r>
              <a:rPr lang="en-US" sz="1100" smtClean="0">
                <a:solidFill>
                  <a:srgbClr val="000000"/>
                </a:solidFill>
                <a:latin typeface="Calibri" pitchFamily="34" charset="0"/>
                <a:sym typeface="Calibri" pitchFamily="34" charset="0"/>
              </a:rPr>
              <a:t>avoid hypoglycemia while maintaining euglycemia. For prandial insulin, one can use aspart or lispro instead of regular insulin especially to improve glycemic control and avoid hypoglycemia. For Basal insulin, Detemir or Glargine may be used instead of NPH. </a:t>
            </a:r>
          </a:p>
          <a:p>
            <a:pPr marL="461963" indent="36513" eaLnBrk="1" hangingPunct="1">
              <a:spcBef>
                <a:spcPts val="388"/>
              </a:spcBef>
            </a:pPr>
            <a:r>
              <a:rPr lang="en-US" sz="1100" smtClean="0">
                <a:solidFill>
                  <a:srgbClr val="000000"/>
                </a:solidFill>
                <a:latin typeface="Calibri" pitchFamily="34" charset="0"/>
                <a:sym typeface="Calibri" pitchFamily="34" charset="0"/>
              </a:rPr>
              <a:t>Encourage patients SMBG pre- and postprandially to achieve glycemic targets and improve pregnancy outcomes. </a:t>
            </a:r>
          </a:p>
          <a:p>
            <a:pPr marL="461963" indent="36513" eaLnBrk="1" hangingPunct="1">
              <a:spcBef>
                <a:spcPts val="388"/>
              </a:spcBef>
            </a:pPr>
            <a:r>
              <a:rPr lang="en-US" sz="1100" smtClean="0">
                <a:solidFill>
                  <a:srgbClr val="000000"/>
                </a:solidFill>
                <a:latin typeface="Calibri" pitchFamily="34" charset="0"/>
                <a:sym typeface="Calibri" pitchFamily="34" charset="0"/>
              </a:rPr>
              <a:t>The target glucose levels in pregnancy: listed above. The limiting factor when seeking euglycemia in women with pregestational diabetes is the increased risk of hypoglycemia during pregnancy, particularly in the first trimester </a:t>
            </a:r>
          </a:p>
        </p:txBody>
      </p:sp>
    </p:spTree>
    <p:extLst>
      <p:ext uri="{BB962C8B-B14F-4D97-AF65-F5344CB8AC3E}">
        <p14:creationId xmlns:p14="http://schemas.microsoft.com/office/powerpoint/2010/main" val="1350911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3" name="Rectangle 1"/>
          <p:cNvSpPr>
            <a:spLocks noGrp="1" noRot="1" noChangeAspect="1" noChangeArrowheads="1"/>
          </p:cNvSpPr>
          <p:nvPr>
            <p:ph type="sldImg"/>
          </p:nvPr>
        </p:nvSpPr>
        <p:spPr>
          <a:solidFill>
            <a:srgbClr val="FFFFFF"/>
          </a:solidFill>
          <a:ln/>
        </p:spPr>
      </p:sp>
      <p:sp>
        <p:nvSpPr>
          <p:cNvPr id="366594" name="Rectangle 2"/>
          <p:cNvSpPr>
            <a:spLocks noGrp="1" noChangeArrowheads="1"/>
          </p:cNvSpPr>
          <p:nvPr>
            <p:ph type="body" idx="1"/>
          </p:nvPr>
        </p:nvSpPr>
        <p:spPr>
          <a:noFill/>
        </p:spPr>
        <p:txBody>
          <a:bodyPr/>
          <a:lstStyle/>
          <a:p>
            <a:pPr marL="461963" indent="36513" eaLnBrk="1" hangingPunct="1">
              <a:spcBef>
                <a:spcPts val="713"/>
              </a:spcBef>
            </a:pPr>
            <a:r>
              <a:rPr lang="en-US" sz="2000" smtClean="0">
                <a:solidFill>
                  <a:srgbClr val="000000"/>
                </a:solidFill>
                <a:latin typeface="Calibri" pitchFamily="34" charset="0"/>
                <a:sym typeface="Calibri" pitchFamily="34" charset="0"/>
              </a:rPr>
              <a:t>Script: Patients need individualized insulin therapy  with close monitoring, especially across trimesters as insulin resistance changes. It is essential to </a:t>
            </a:r>
            <a:r>
              <a:rPr lang="en-US" sz="1100" smtClean="0">
                <a:solidFill>
                  <a:srgbClr val="000000"/>
                </a:solidFill>
                <a:latin typeface="Calibri" pitchFamily="34" charset="0"/>
                <a:sym typeface="Calibri" pitchFamily="34" charset="0"/>
              </a:rPr>
              <a:t>avoid hypoglycemia while maintaining euglycemia. For prandial insulin, one can use aspart or lispro instead of regular insulin especially to improve glycemic control and avoid hypoglycemia. For Basal insulin, Detemir or Glargine may be used instead of NPH. </a:t>
            </a:r>
          </a:p>
          <a:p>
            <a:pPr marL="461963" indent="36513" eaLnBrk="1" hangingPunct="1">
              <a:spcBef>
                <a:spcPts val="388"/>
              </a:spcBef>
            </a:pPr>
            <a:r>
              <a:rPr lang="en-US" sz="1100" smtClean="0">
                <a:solidFill>
                  <a:srgbClr val="000000"/>
                </a:solidFill>
                <a:latin typeface="Calibri" pitchFamily="34" charset="0"/>
                <a:sym typeface="Calibri" pitchFamily="34" charset="0"/>
              </a:rPr>
              <a:t>Encourage patients SMBG pre- and postprandially to achieve glycemic targets and improve pregnancy outcomes. </a:t>
            </a:r>
          </a:p>
          <a:p>
            <a:pPr marL="461963" indent="36513" eaLnBrk="1" hangingPunct="1">
              <a:spcBef>
                <a:spcPts val="388"/>
              </a:spcBef>
            </a:pPr>
            <a:r>
              <a:rPr lang="en-US" sz="1100" smtClean="0">
                <a:solidFill>
                  <a:srgbClr val="000000"/>
                </a:solidFill>
                <a:latin typeface="Calibri" pitchFamily="34" charset="0"/>
                <a:sym typeface="Calibri" pitchFamily="34" charset="0"/>
              </a:rPr>
              <a:t>The target glucose levels in pregnancy: listed above. The limiting factor when seeking euglycemia in women with pregestational diabetes is the increased risk of hypoglycemia during pregnancy, particularly in the first trimester </a:t>
            </a:r>
          </a:p>
        </p:txBody>
      </p:sp>
    </p:spTree>
    <p:extLst>
      <p:ext uri="{BB962C8B-B14F-4D97-AF65-F5344CB8AC3E}">
        <p14:creationId xmlns:p14="http://schemas.microsoft.com/office/powerpoint/2010/main" val="15688677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1" name="Rectangle 1"/>
          <p:cNvSpPr>
            <a:spLocks noGrp="1" noRot="1" noChangeAspect="1" noChangeArrowheads="1"/>
          </p:cNvSpPr>
          <p:nvPr>
            <p:ph type="sldImg"/>
          </p:nvPr>
        </p:nvSpPr>
        <p:spPr>
          <a:solidFill>
            <a:srgbClr val="FFFFFF"/>
          </a:solidFill>
          <a:ln/>
        </p:spPr>
      </p:sp>
      <p:sp>
        <p:nvSpPr>
          <p:cNvPr id="389122" name="Rectangle 2"/>
          <p:cNvSpPr>
            <a:spLocks noGrp="1" noChangeArrowheads="1"/>
          </p:cNvSpPr>
          <p:nvPr>
            <p:ph type="body" idx="1"/>
          </p:nvPr>
        </p:nvSpPr>
        <p:spPr>
          <a:noFill/>
        </p:spPr>
        <p:txBody>
          <a:bodyPr/>
          <a:lstStyle/>
          <a:p>
            <a:pPr marL="41275" eaLnBrk="1" hangingPunct="1">
              <a:spcBef>
                <a:spcPts val="388"/>
              </a:spcBef>
            </a:pPr>
            <a:r>
              <a:rPr lang="en-US" sz="1100" smtClean="0">
                <a:solidFill>
                  <a:srgbClr val="000000"/>
                </a:solidFill>
                <a:latin typeface="Calibri" pitchFamily="34" charset="0"/>
                <a:sym typeface="Calibri" pitchFamily="34" charset="0"/>
              </a:rPr>
              <a:t>Women with pregestational diabetes should be carefully monitored postpartum as they have a high risk of hypoglycemia with loss of placental insulin resistance. All women should be encouraged to breast-feed, since this may reduce offspring obesity, especially in the setting of maternal obesity. Metformin and glyburide may be used during breast-feeding as appears to be safe, but no long-term data available. </a:t>
            </a:r>
          </a:p>
          <a:p>
            <a:pPr marL="41275" eaLnBrk="1" hangingPunct="1">
              <a:spcBef>
                <a:spcPts val="388"/>
              </a:spcBef>
            </a:pPr>
            <a:r>
              <a:rPr lang="en-US" sz="1100" smtClean="0">
                <a:solidFill>
                  <a:srgbClr val="000000"/>
                </a:solidFill>
                <a:latin typeface="Calibri" pitchFamily="34" charset="0"/>
                <a:sym typeface="Calibri" pitchFamily="34" charset="0"/>
              </a:rPr>
              <a:t>It</a:t>
            </a:r>
            <a:r>
              <a:rPr lang="ja-JP" altLang="en-US" sz="1100" smtClean="0">
                <a:solidFill>
                  <a:srgbClr val="000000"/>
                </a:solidFill>
                <a:latin typeface="Arial" charset="0"/>
                <a:sym typeface="Calibri" pitchFamily="34" charset="0"/>
              </a:rPr>
              <a:t>’</a:t>
            </a:r>
            <a:r>
              <a:rPr lang="en-US" sz="1100" smtClean="0">
                <a:solidFill>
                  <a:srgbClr val="000000"/>
                </a:solidFill>
                <a:latin typeface="Calibri" pitchFamily="34" charset="0"/>
                <a:sym typeface="Calibri" pitchFamily="34" charset="0"/>
              </a:rPr>
              <a:t>s essential to screen for postpartum thyroiditis – need to check TSH at 6-8 weeks postpartum. </a:t>
            </a:r>
          </a:p>
        </p:txBody>
      </p:sp>
    </p:spTree>
    <p:extLst>
      <p:ext uri="{BB962C8B-B14F-4D97-AF65-F5344CB8AC3E}">
        <p14:creationId xmlns:p14="http://schemas.microsoft.com/office/powerpoint/2010/main" val="1155518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337" name="Slide Image Placeholder 1"/>
          <p:cNvSpPr>
            <a:spLocks noGrp="1" noRot="1" noChangeAspect="1" noTextEdit="1"/>
          </p:cNvSpPr>
          <p:nvPr>
            <p:ph type="sldImg"/>
          </p:nvPr>
        </p:nvSpPr>
        <p:spPr>
          <a:ln/>
        </p:spPr>
      </p:sp>
      <p:sp>
        <p:nvSpPr>
          <p:cNvPr id="398338" name="Notes Placeholder 2"/>
          <p:cNvSpPr>
            <a:spLocks noGrp="1"/>
          </p:cNvSpPr>
          <p:nvPr>
            <p:ph type="body" idx="1"/>
          </p:nvPr>
        </p:nvSpPr>
        <p:spPr>
          <a:noFill/>
        </p:spPr>
        <p:txBody>
          <a:bodyPr/>
          <a:lstStyle/>
          <a:p>
            <a:pPr eaLnBrk="1" hangingPunct="1"/>
            <a:r>
              <a:rPr lang="en-US" smtClean="0">
                <a:latin typeface="Calibri" pitchFamily="34" charset="0"/>
              </a:rPr>
              <a:t>2 shorter lists</a:t>
            </a:r>
          </a:p>
        </p:txBody>
      </p:sp>
      <p:sp>
        <p:nvSpPr>
          <p:cNvPr id="398339" name="Slide Number Placeholder 3"/>
          <p:cNvSpPr txBox="1">
            <a:spLocks noGrp="1"/>
          </p:cNvSpPr>
          <p:nvPr/>
        </p:nvSpPr>
        <p:spPr bwMode="auto">
          <a:xfrm>
            <a:off x="3884613" y="8685213"/>
            <a:ext cx="2971800" cy="458787"/>
          </a:xfrm>
          <a:prstGeom prst="rect">
            <a:avLst/>
          </a:prstGeom>
          <a:noFill/>
          <a:ln w="9525">
            <a:noFill/>
            <a:miter lim="800000"/>
            <a:headEnd/>
            <a:tailEnd/>
          </a:ln>
        </p:spPr>
        <p:txBody>
          <a:bodyPr lIns="91428" tIns="45714" rIns="91428" bIns="45714" anchor="b"/>
          <a:lstStyle/>
          <a:p>
            <a:pPr algn="r" defTabSz="827088"/>
            <a:fld id="{901EC5E0-A8FF-4494-A771-348A743C88E9}" type="slidenum">
              <a:rPr lang="en-US" sz="1200">
                <a:latin typeface="Arial" charset="0"/>
                <a:ea typeface="MS PGothic" pitchFamily="34" charset="-128"/>
              </a:rPr>
              <a:pPr algn="r" defTabSz="827088"/>
              <a:t>53</a:t>
            </a:fld>
            <a:endParaRPr lang="en-US" sz="1200">
              <a:latin typeface="Arial" charset="0"/>
              <a:ea typeface="MS PGothic" pitchFamily="34" charset="-128"/>
            </a:endParaRPr>
          </a:p>
        </p:txBody>
      </p:sp>
    </p:spTree>
    <p:extLst>
      <p:ext uri="{BB962C8B-B14F-4D97-AF65-F5344CB8AC3E}">
        <p14:creationId xmlns:p14="http://schemas.microsoft.com/office/powerpoint/2010/main" val="11058180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409" name="Slide Image Placeholder 1"/>
          <p:cNvSpPr>
            <a:spLocks noGrp="1" noRot="1" noChangeAspect="1" noTextEdit="1"/>
          </p:cNvSpPr>
          <p:nvPr>
            <p:ph type="sldImg"/>
          </p:nvPr>
        </p:nvSpPr>
        <p:spPr>
          <a:ln/>
        </p:spPr>
      </p:sp>
      <p:sp>
        <p:nvSpPr>
          <p:cNvPr id="401410" name="Notes Placeholder 2"/>
          <p:cNvSpPr>
            <a:spLocks noGrp="1"/>
          </p:cNvSpPr>
          <p:nvPr>
            <p:ph type="body" idx="1"/>
          </p:nvPr>
        </p:nvSpPr>
        <p:spPr>
          <a:noFill/>
        </p:spPr>
        <p:txBody>
          <a:bodyPr/>
          <a:lstStyle/>
          <a:p>
            <a:pPr eaLnBrk="1" hangingPunct="1"/>
            <a:endParaRPr lang="en-CA" smtClean="0">
              <a:latin typeface="Calibri" pitchFamily="34" charset="0"/>
            </a:endParaRPr>
          </a:p>
        </p:txBody>
      </p:sp>
      <p:sp>
        <p:nvSpPr>
          <p:cNvPr id="401411" name="Slide Number Placeholder 3"/>
          <p:cNvSpPr txBox="1">
            <a:spLocks noGrp="1"/>
          </p:cNvSpPr>
          <p:nvPr/>
        </p:nvSpPr>
        <p:spPr bwMode="auto">
          <a:xfrm>
            <a:off x="3884613" y="8685213"/>
            <a:ext cx="2971800" cy="458787"/>
          </a:xfrm>
          <a:prstGeom prst="rect">
            <a:avLst/>
          </a:prstGeom>
          <a:noFill/>
          <a:ln w="9525">
            <a:noFill/>
            <a:miter lim="800000"/>
            <a:headEnd/>
            <a:tailEnd/>
          </a:ln>
        </p:spPr>
        <p:txBody>
          <a:bodyPr lIns="91428" tIns="45714" rIns="91428" bIns="45714" anchor="b"/>
          <a:lstStyle/>
          <a:p>
            <a:pPr algn="r" defTabSz="827088"/>
            <a:fld id="{850430DF-1333-4369-BAEF-1FF032874C31}" type="slidenum">
              <a:rPr lang="en-US" sz="1200">
                <a:latin typeface="Arial" charset="0"/>
                <a:ea typeface="MS PGothic" pitchFamily="34" charset="-128"/>
              </a:rPr>
              <a:pPr algn="r" defTabSz="827088"/>
              <a:t>55</a:t>
            </a:fld>
            <a:endParaRPr lang="en-US" sz="1200">
              <a:latin typeface="Arial" charset="0"/>
              <a:ea typeface="MS PGothic" pitchFamily="34" charset="-128"/>
            </a:endParaRPr>
          </a:p>
        </p:txBody>
      </p:sp>
    </p:spTree>
    <p:extLst>
      <p:ext uri="{BB962C8B-B14F-4D97-AF65-F5344CB8AC3E}">
        <p14:creationId xmlns:p14="http://schemas.microsoft.com/office/powerpoint/2010/main" val="11613087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3457" name="Rectangle 1"/>
          <p:cNvSpPr>
            <a:spLocks noGrp="1" noRot="1" noChangeAspect="1" noChangeArrowheads="1"/>
          </p:cNvSpPr>
          <p:nvPr>
            <p:ph type="sldImg"/>
          </p:nvPr>
        </p:nvSpPr>
        <p:spPr>
          <a:solidFill>
            <a:srgbClr val="FFFFFF"/>
          </a:solidFill>
          <a:ln/>
        </p:spPr>
      </p:sp>
      <p:sp>
        <p:nvSpPr>
          <p:cNvPr id="403458" name="Rectangle 2"/>
          <p:cNvSpPr>
            <a:spLocks noGrp="1" noChangeArrowheads="1"/>
          </p:cNvSpPr>
          <p:nvPr>
            <p:ph type="body" idx="1"/>
          </p:nvPr>
        </p:nvSpPr>
        <p:spPr>
          <a:noFill/>
        </p:spPr>
        <p:txBody>
          <a:bodyPr/>
          <a:lstStyle/>
          <a:p>
            <a:pPr marL="41275" eaLnBrk="1" hangingPunct="1">
              <a:spcBef>
                <a:spcPts val="388"/>
              </a:spcBef>
            </a:pPr>
            <a:r>
              <a:rPr lang="en-US" sz="1100" u="sng" smtClean="0">
                <a:solidFill>
                  <a:srgbClr val="0563C1"/>
                </a:solidFill>
                <a:latin typeface="Calibri" pitchFamily="34" charset="0"/>
                <a:sym typeface="Calibri" pitchFamily="34" charset="0"/>
                <a:hlinkClick r:id="rId3"/>
              </a:rPr>
              <a:t>BMJ.</a:t>
            </a:r>
            <a:r>
              <a:rPr lang="en-US" sz="1100" smtClean="0">
                <a:solidFill>
                  <a:srgbClr val="000000"/>
                </a:solidFill>
                <a:latin typeface="Calibri" pitchFamily="34" charset="0"/>
                <a:sym typeface="Calibri" pitchFamily="34" charset="0"/>
              </a:rPr>
              <a:t> 2010 Apr 1;340:c1395. doi: 10.1136/bmj.c1395.</a:t>
            </a:r>
          </a:p>
          <a:p>
            <a:pPr marL="41275" eaLnBrk="1" hangingPunct="1">
              <a:spcBef>
                <a:spcPts val="388"/>
              </a:spcBef>
            </a:pPr>
            <a:r>
              <a:rPr lang="en-US" sz="1100" smtClean="0">
                <a:solidFill>
                  <a:srgbClr val="000000"/>
                </a:solidFill>
                <a:latin typeface="Calibri Bold" pitchFamily="34" charset="0"/>
                <a:sym typeface="Calibri Bold" pitchFamily="34" charset="0"/>
              </a:rPr>
              <a:t>Effects of treatment in women with gestational diabetes mellitus: systematic review and meta-analysis.</a:t>
            </a:r>
          </a:p>
          <a:p>
            <a:pPr marL="41275" eaLnBrk="1" hangingPunct="1">
              <a:spcBef>
                <a:spcPts val="388"/>
              </a:spcBef>
            </a:pPr>
            <a:r>
              <a:rPr lang="en-US" sz="1100" u="sng" smtClean="0">
                <a:solidFill>
                  <a:srgbClr val="0563C1"/>
                </a:solidFill>
                <a:latin typeface="Calibri" pitchFamily="34" charset="0"/>
                <a:sym typeface="Calibri" pitchFamily="34" charset="0"/>
              </a:rPr>
              <a:t>Horv</a:t>
            </a:r>
            <a:r>
              <a:rPr lang="en-US" sz="1100" u="sng" smtClean="0">
                <a:solidFill>
                  <a:srgbClr val="0563C1"/>
                </a:solidFill>
                <a:latin typeface="Calibri" pitchFamily="34" charset="0"/>
                <a:sym typeface="Calibri" pitchFamily="34" charset="0"/>
                <a:hlinkClick r:id="rId4" invalidUrl="http://www-ncbi-nlm-nih-gov.myaccess.library.utoronto.ca/pubmed?term=Horvath K[Author]&amp;cauthor=true&amp;cauthor_uid=20360215"/>
              </a:rPr>
              <a:t>ath K</a:t>
            </a:r>
            <a:r>
              <a:rPr lang="en-US" sz="1100" smtClean="0">
                <a:solidFill>
                  <a:srgbClr val="000000"/>
                </a:solidFill>
                <a:latin typeface="Calibri" pitchFamily="34" charset="0"/>
                <a:sym typeface="Calibri" pitchFamily="34" charset="0"/>
                <a:hlinkClick r:id="rId5" invalidUrl="http://www-ncbi-nlm-nih-gov.myaccess.library.utoronto.ca/pubmed?term=Horvath K[Author]&amp;cauthor=true&amp;cauthor_uid=20360215"/>
              </a:rPr>
              <a:t>, </a:t>
            </a:r>
            <a:r>
              <a:rPr lang="en-US" sz="1100" u="sng" smtClean="0">
                <a:solidFill>
                  <a:srgbClr val="0563C1"/>
                </a:solidFill>
                <a:latin typeface="Calibri" pitchFamily="34" charset="0"/>
                <a:sym typeface="Calibri" pitchFamily="34" charset="0"/>
                <a:hlinkClick r:id="rId6" invalidUrl="http://www-ncbi-nlm-nih-gov.myaccess.library.utoronto.ca/pubmed?term=Horvath K[Author]&amp;cauthor=true&amp;cauthor_uid=20360215"/>
              </a:rPr>
              <a:t>Ko</a:t>
            </a:r>
            <a:r>
              <a:rPr lang="en-US" sz="1100" u="sng" smtClean="0">
                <a:solidFill>
                  <a:srgbClr val="0563C1"/>
                </a:solidFill>
                <a:latin typeface="Calibri" pitchFamily="34" charset="0"/>
                <a:sym typeface="Calibri" pitchFamily="34" charset="0"/>
              </a:rPr>
              <a:t>ch K</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Jeitl</a:t>
            </a:r>
            <a:r>
              <a:rPr lang="en-US" sz="1100" u="sng" smtClean="0">
                <a:solidFill>
                  <a:srgbClr val="0563C1"/>
                </a:solidFill>
                <a:latin typeface="Calibri" pitchFamily="34" charset="0"/>
                <a:sym typeface="Calibri" pitchFamily="34" charset="0"/>
                <a:hlinkClick r:id="rId7" invalidUrl="http://www-ncbi-nlm-nih-gov.myaccess.library.utoronto.ca/pubmed?term=Koch K[Author]&amp;cauthor=true&amp;cauthor_uid=20360215"/>
              </a:rPr>
              <a:t>er K</a:t>
            </a:r>
            <a:r>
              <a:rPr lang="en-US" sz="1100" smtClean="0">
                <a:solidFill>
                  <a:srgbClr val="000000"/>
                </a:solidFill>
                <a:latin typeface="Calibri" pitchFamily="34" charset="0"/>
                <a:sym typeface="Calibri" pitchFamily="34" charset="0"/>
                <a:hlinkClick r:id="rId8" invalidUrl="http://www-ncbi-nlm-nih-gov.myaccess.library.utoronto.ca/pubmed?term=Koch K[Author]&amp;cauthor=true&amp;cauthor_uid=20360215"/>
              </a:rPr>
              <a:t>, </a:t>
            </a:r>
            <a:r>
              <a:rPr lang="en-US" sz="1100" u="sng" smtClean="0">
                <a:solidFill>
                  <a:srgbClr val="0563C1"/>
                </a:solidFill>
                <a:latin typeface="Calibri" pitchFamily="34" charset="0"/>
                <a:sym typeface="Calibri" pitchFamily="34" charset="0"/>
              </a:rPr>
              <a:t>Matyas E</a:t>
            </a:r>
            <a:r>
              <a:rPr lang="en-US" sz="1100" smtClean="0">
                <a:solidFill>
                  <a:srgbClr val="000000"/>
                </a:solidFill>
                <a:latin typeface="Calibri" pitchFamily="34" charset="0"/>
                <a:sym typeface="Calibri" pitchFamily="34" charset="0"/>
                <a:hlinkClick r:id="rId9" invalidUrl="http://www-ncbi-nlm-nih-gov.myaccess.library.utoronto.ca/pubmed?term=Jeitler K[Author]&amp;cauthor=true&amp;cauthor_uid=20360215"/>
              </a:rPr>
              <a:t>, </a:t>
            </a:r>
            <a:r>
              <a:rPr lang="en-US" sz="1100" u="sng" smtClean="0">
                <a:solidFill>
                  <a:srgbClr val="0563C1"/>
                </a:solidFill>
                <a:latin typeface="Calibri" pitchFamily="34" charset="0"/>
                <a:sym typeface="Calibri" pitchFamily="34" charset="0"/>
                <a:hlinkClick r:id="rId10" invalidUrl="http://www-ncbi-nlm-nih-gov.myaccess.library.utoronto.ca/pubmed?term=Jeitler K[Author]&amp;cauthor=true&amp;cauthor_uid=20360215"/>
              </a:rPr>
              <a:t>Bender </a:t>
            </a:r>
            <a:r>
              <a:rPr lang="en-US" sz="1100" u="sng" smtClean="0">
                <a:solidFill>
                  <a:srgbClr val="0563C1"/>
                </a:solidFill>
                <a:latin typeface="Calibri" pitchFamily="34" charset="0"/>
                <a:sym typeface="Calibri" pitchFamily="34" charset="0"/>
              </a:rPr>
              <a:t>R</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Bastian </a:t>
            </a:r>
            <a:r>
              <a:rPr lang="en-US" sz="1100" u="sng" smtClean="0">
                <a:solidFill>
                  <a:srgbClr val="0563C1"/>
                </a:solidFill>
                <a:latin typeface="Calibri" pitchFamily="34" charset="0"/>
                <a:sym typeface="Calibri" pitchFamily="34" charset="0"/>
                <a:hlinkClick r:id="rId11" invalidUrl="http://www-ncbi-nlm-nih-gov.myaccess.library.utoronto.ca/pubmed?term=Matyas E[Author]&amp;cauthor=true&amp;cauthor_uid=20360215"/>
              </a:rPr>
              <a:t>H</a:t>
            </a:r>
            <a:r>
              <a:rPr lang="en-US" sz="1100" smtClean="0">
                <a:solidFill>
                  <a:srgbClr val="000000"/>
                </a:solidFill>
                <a:latin typeface="Calibri" pitchFamily="34" charset="0"/>
                <a:sym typeface="Calibri" pitchFamily="34" charset="0"/>
                <a:hlinkClick r:id="rId12" invalidUrl="http://www-ncbi-nlm-nih-gov.myaccess.library.utoronto.ca/pubmed?term=Matyas E[Author]&amp;cauthor=true&amp;cauthor_uid=20360215"/>
              </a:rPr>
              <a:t>, </a:t>
            </a:r>
            <a:r>
              <a:rPr lang="en-US" sz="1100" u="sng" smtClean="0">
                <a:solidFill>
                  <a:srgbClr val="0563C1"/>
                </a:solidFill>
                <a:latin typeface="Calibri" pitchFamily="34" charset="0"/>
                <a:sym typeface="Calibri" pitchFamily="34" charset="0"/>
                <a:hlinkClick r:id="rId13" invalidUrl="http://www-ncbi-nlm-nih-gov.myaccess.library.utoronto.ca/pubmed?term=Matyas E[Author]&amp;cauthor=true&amp;cauthor_uid=20360215"/>
              </a:rPr>
              <a:t>Lange</a:t>
            </a:r>
            <a:r>
              <a:rPr lang="en-US" sz="1100" u="sng" smtClean="0">
                <a:solidFill>
                  <a:srgbClr val="0563C1"/>
                </a:solidFill>
                <a:latin typeface="Calibri" pitchFamily="34" charset="0"/>
                <a:sym typeface="Calibri" pitchFamily="34" charset="0"/>
              </a:rPr>
              <a:t> S</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Sieben</a:t>
            </a:r>
            <a:r>
              <a:rPr lang="en-US" sz="1100" u="sng" smtClean="0">
                <a:solidFill>
                  <a:srgbClr val="0563C1"/>
                </a:solidFill>
                <a:latin typeface="Calibri" pitchFamily="34" charset="0"/>
                <a:sym typeface="Calibri" pitchFamily="34" charset="0"/>
                <a:hlinkClick r:id="rId14" invalidUrl="http://www-ncbi-nlm-nih-gov.myaccess.library.utoronto.ca/pubmed?term=Bender R[Author]&amp;cauthor=true&amp;cauthor_uid=20360215"/>
              </a:rPr>
              <a:t>hofer A</a:t>
            </a:r>
            <a:r>
              <a:rPr lang="en-US" sz="1100" smtClean="0">
                <a:solidFill>
                  <a:srgbClr val="000000"/>
                </a:solidFill>
                <a:latin typeface="Calibri" pitchFamily="34" charset="0"/>
                <a:sym typeface="Calibri" pitchFamily="34" charset="0"/>
                <a:hlinkClick r:id="rId15" invalidUrl="http://www-ncbi-nlm-nih-gov.myaccess.library.utoronto.ca/pubmed?term=Bender R[Author]&amp;cauthor=true&amp;cauthor_uid=20360215"/>
              </a:rPr>
              <a:t>.</a:t>
            </a:r>
            <a:endParaRPr lang="en-US" sz="1100" smtClean="0">
              <a:solidFill>
                <a:srgbClr val="000000"/>
              </a:solidFill>
              <a:latin typeface="Calibri" pitchFamily="34" charset="0"/>
              <a:sym typeface="Calibri" pitchFamily="34" charset="0"/>
            </a:endParaRPr>
          </a:p>
          <a:p>
            <a:pPr marL="41275" eaLnBrk="1" hangingPunct="1">
              <a:spcBef>
                <a:spcPts val="388"/>
              </a:spcBef>
            </a:pPr>
            <a:r>
              <a:rPr lang="en-US" sz="1100" smtClean="0">
                <a:solidFill>
                  <a:srgbClr val="000000"/>
                </a:solidFill>
                <a:latin typeface="Calibri Bold" pitchFamily="34" charset="0"/>
                <a:sym typeface="Calibri Bold" pitchFamily="34" charset="0"/>
              </a:rPr>
              <a:t>Source</a:t>
            </a:r>
          </a:p>
          <a:p>
            <a:pPr marL="41275" eaLnBrk="1" hangingPunct="1">
              <a:spcBef>
                <a:spcPts val="388"/>
              </a:spcBef>
            </a:pPr>
            <a:r>
              <a:rPr lang="en-US" sz="1100" smtClean="0">
                <a:solidFill>
                  <a:srgbClr val="000000"/>
                </a:solidFill>
                <a:latin typeface="Calibri" pitchFamily="34" charset="0"/>
                <a:sym typeface="Calibri" pitchFamily="34" charset="0"/>
              </a:rPr>
              <a:t>EB</a:t>
            </a:r>
            <a:r>
              <a:rPr lang="en-US" sz="1100" smtClean="0">
                <a:solidFill>
                  <a:srgbClr val="000000"/>
                </a:solidFill>
                <a:latin typeface="Calibri" pitchFamily="34" charset="0"/>
                <a:sym typeface="Calibri" pitchFamily="34" charset="0"/>
                <a:hlinkClick r:id="rId16" invalidUrl="http://www-ncbi-nlm-nih-gov.myaccess.library.utoronto.ca/pubmed?term=Bastian H[Author]&amp;cauthor=true&amp;cauthor_uid=20360215"/>
              </a:rPr>
              <a:t>M Review </a:t>
            </a:r>
            <a:r>
              <a:rPr lang="en-US" sz="1100" smtClean="0">
                <a:solidFill>
                  <a:srgbClr val="000000"/>
                </a:solidFill>
                <a:latin typeface="Calibri" pitchFamily="34" charset="0"/>
                <a:sym typeface="Calibri" pitchFamily="34" charset="0"/>
              </a:rPr>
              <a:t>Center, Med</a:t>
            </a:r>
            <a:r>
              <a:rPr lang="en-US" sz="1100" smtClean="0">
                <a:solidFill>
                  <a:srgbClr val="000000"/>
                </a:solidFill>
                <a:latin typeface="Calibri" pitchFamily="34" charset="0"/>
                <a:sym typeface="Calibri" pitchFamily="34" charset="0"/>
                <a:hlinkClick r:id="rId17" invalidUrl="http://www-ncbi-nlm-nih-gov.myaccess.library.utoronto.ca/pubmed?term=Lange S[Author]&amp;cauthor=true&amp;cauthor_uid=20360215"/>
              </a:rPr>
              <a:t>ical Un</a:t>
            </a:r>
            <a:r>
              <a:rPr lang="en-US" sz="1100" smtClean="0">
                <a:solidFill>
                  <a:srgbClr val="000000"/>
                </a:solidFill>
                <a:latin typeface="Calibri" pitchFamily="34" charset="0"/>
                <a:sym typeface="Calibri" pitchFamily="34" charset="0"/>
              </a:rPr>
              <a:t>iversity </a:t>
            </a:r>
            <a:r>
              <a:rPr lang="en-US" sz="1100" smtClean="0">
                <a:solidFill>
                  <a:srgbClr val="000000"/>
                </a:solidFill>
                <a:latin typeface="Calibri" pitchFamily="34" charset="0"/>
                <a:sym typeface="Calibri" pitchFamily="34" charset="0"/>
                <a:hlinkClick r:id="rId18" invalidUrl="http://www-ncbi-nlm-nih-gov.myaccess.library.utoronto.ca/pubmed?term=Siebenhofer A[Author]&amp;cauthor=true&amp;cauthor_uid=20360215"/>
              </a:rPr>
              <a:t>of Graz, Auen</a:t>
            </a:r>
            <a:r>
              <a:rPr lang="en-US" sz="1100" smtClean="0">
                <a:solidFill>
                  <a:srgbClr val="000000"/>
                </a:solidFill>
                <a:latin typeface="Calibri" pitchFamily="34" charset="0"/>
                <a:sym typeface="Calibri" pitchFamily="34" charset="0"/>
              </a:rPr>
              <a:t>bruggerplatz 15, 8036 Graz, Austria. Karl.Horvath@medunigraz.at</a:t>
            </a:r>
          </a:p>
          <a:p>
            <a:pPr marL="41275" eaLnBrk="1" hangingPunct="1">
              <a:spcBef>
                <a:spcPts val="388"/>
              </a:spcBef>
            </a:pPr>
            <a:r>
              <a:rPr lang="en-US" sz="1100" smtClean="0">
                <a:solidFill>
                  <a:srgbClr val="000000"/>
                </a:solidFill>
                <a:latin typeface="Calibri Bold" pitchFamily="34" charset="0"/>
                <a:sym typeface="Calibri Bold" pitchFamily="34" charset="0"/>
              </a:rPr>
              <a:t>Abstract</a:t>
            </a:r>
          </a:p>
          <a:p>
            <a:pPr marL="41275" eaLnBrk="1" hangingPunct="1">
              <a:spcBef>
                <a:spcPts val="388"/>
              </a:spcBef>
            </a:pPr>
            <a:r>
              <a:rPr lang="en-US" sz="1100" smtClean="0">
                <a:solidFill>
                  <a:srgbClr val="000000"/>
                </a:solidFill>
                <a:latin typeface="Calibri Bold" pitchFamily="34" charset="0"/>
                <a:sym typeface="Calibri Bold" pitchFamily="34" charset="0"/>
              </a:rPr>
              <a:t>OBJECTIVE: </a:t>
            </a:r>
          </a:p>
          <a:p>
            <a:pPr marL="41275" eaLnBrk="1" hangingPunct="1">
              <a:spcBef>
                <a:spcPts val="388"/>
              </a:spcBef>
            </a:pPr>
            <a:r>
              <a:rPr lang="en-US" sz="1100" smtClean="0">
                <a:solidFill>
                  <a:srgbClr val="000000"/>
                </a:solidFill>
                <a:latin typeface="Calibri" pitchFamily="34" charset="0"/>
                <a:sym typeface="Calibri" pitchFamily="34" charset="0"/>
              </a:rPr>
              <a:t>To summarise the benefits and harms of treatments for women with gestational diabetes mellitus.</a:t>
            </a:r>
          </a:p>
          <a:p>
            <a:pPr marL="41275" eaLnBrk="1" hangingPunct="1">
              <a:spcBef>
                <a:spcPts val="388"/>
              </a:spcBef>
            </a:pPr>
            <a:r>
              <a:rPr lang="en-US" sz="1100" smtClean="0">
                <a:solidFill>
                  <a:srgbClr val="000000"/>
                </a:solidFill>
                <a:latin typeface="Calibri Bold" pitchFamily="34" charset="0"/>
                <a:sym typeface="Calibri Bold" pitchFamily="34" charset="0"/>
              </a:rPr>
              <a:t>DESIGN: </a:t>
            </a:r>
          </a:p>
          <a:p>
            <a:pPr marL="41275" eaLnBrk="1" hangingPunct="1">
              <a:spcBef>
                <a:spcPts val="388"/>
              </a:spcBef>
            </a:pPr>
            <a:r>
              <a:rPr lang="en-US" sz="1100" smtClean="0">
                <a:solidFill>
                  <a:srgbClr val="000000"/>
                </a:solidFill>
                <a:latin typeface="Calibri" pitchFamily="34" charset="0"/>
                <a:sym typeface="Calibri" pitchFamily="34" charset="0"/>
              </a:rPr>
              <a:t>Systematic review and meta-analysis of randomised controlled trials.</a:t>
            </a:r>
          </a:p>
          <a:p>
            <a:pPr marL="41275" eaLnBrk="1" hangingPunct="1">
              <a:spcBef>
                <a:spcPts val="388"/>
              </a:spcBef>
            </a:pPr>
            <a:r>
              <a:rPr lang="en-US" sz="1100" smtClean="0">
                <a:solidFill>
                  <a:srgbClr val="000000"/>
                </a:solidFill>
                <a:latin typeface="Calibri Bold" pitchFamily="34" charset="0"/>
                <a:sym typeface="Calibri Bold" pitchFamily="34" charset="0"/>
              </a:rPr>
              <a:t>DATA SOURCES: </a:t>
            </a:r>
          </a:p>
          <a:p>
            <a:pPr marL="41275" eaLnBrk="1" hangingPunct="1">
              <a:spcBef>
                <a:spcPts val="388"/>
              </a:spcBef>
            </a:pPr>
            <a:r>
              <a:rPr lang="en-US" sz="1100" smtClean="0">
                <a:solidFill>
                  <a:srgbClr val="000000"/>
                </a:solidFill>
                <a:latin typeface="Calibri" pitchFamily="34" charset="0"/>
                <a:sym typeface="Calibri" pitchFamily="34" charset="0"/>
              </a:rPr>
              <a:t>Embase, Medline, AMED, BIOSIS, CCMed, CDMS, CDSR, CENTRAL, CINAHL, DARE, HTA, NHS EED, Heclinet, SciSearch, several publishers' databases, and reference lists of relevant secondary literature up to October 2009. Review methods Included studies were randomised controlled trials of specific treatment for gestational diabetes compared with usual care or "intensified" compared with "less intensified" specific treatment.</a:t>
            </a:r>
          </a:p>
          <a:p>
            <a:pPr marL="41275" eaLnBrk="1" hangingPunct="1">
              <a:spcBef>
                <a:spcPts val="388"/>
              </a:spcBef>
            </a:pPr>
            <a:r>
              <a:rPr lang="en-US" sz="1100" smtClean="0">
                <a:solidFill>
                  <a:srgbClr val="000000"/>
                </a:solidFill>
                <a:latin typeface="Calibri Bold" pitchFamily="34" charset="0"/>
                <a:sym typeface="Calibri Bold" pitchFamily="34" charset="0"/>
              </a:rPr>
              <a:t>RESULTS: </a:t>
            </a:r>
          </a:p>
          <a:p>
            <a:pPr marL="41275" eaLnBrk="1" hangingPunct="1">
              <a:spcBef>
                <a:spcPts val="388"/>
              </a:spcBef>
            </a:pPr>
            <a:r>
              <a:rPr lang="en-US" sz="1100" smtClean="0">
                <a:solidFill>
                  <a:srgbClr val="000000"/>
                </a:solidFill>
                <a:latin typeface="Calibri" pitchFamily="34" charset="0"/>
                <a:sym typeface="Calibri" pitchFamily="34" charset="0"/>
              </a:rPr>
              <a:t>Five randomised controlled trials matched the inclusion criteria for specific versus usual treatment. All studies used a two step approach with a 50 g glucose challenge test or screening for risk factors, or both, and a subsequent 75 g or 100 g oral glucose tolerance test. Meta-analyses did not show significant differences for most single end points judged to be of direct clinical importance. In women specifically treated for gestational diabetes, shoulder dystocia was significantly less common (odds ratio 0.40, 95% confidence interval 0.21 to 0.75), and one randomised controlled trial reported a significant reduction of pre-eclampsia (2.5 v 5.5%, P=0.02). For the surrogate end point of large for gestational age infants, the odds ratio was 0.48 (0.38 to 0.62). In the 13 randomised controlled trials of different intensities of specific treatments, meta-analysis showed a significant reduction of shoulder dystocia in women with more intensive treatment (0.31, 0.14 to 0.70).</a:t>
            </a:r>
          </a:p>
          <a:p>
            <a:pPr marL="41275" eaLnBrk="1" hangingPunct="1">
              <a:spcBef>
                <a:spcPts val="388"/>
              </a:spcBef>
            </a:pPr>
            <a:r>
              <a:rPr lang="en-US" sz="1100" smtClean="0">
                <a:solidFill>
                  <a:srgbClr val="000000"/>
                </a:solidFill>
                <a:latin typeface="Calibri Bold" pitchFamily="34" charset="0"/>
                <a:sym typeface="Calibri Bold" pitchFamily="34" charset="0"/>
              </a:rPr>
              <a:t>CONCLUSIONS: </a:t>
            </a:r>
          </a:p>
          <a:p>
            <a:pPr marL="41275" eaLnBrk="1" hangingPunct="1">
              <a:spcBef>
                <a:spcPts val="388"/>
              </a:spcBef>
            </a:pPr>
            <a:r>
              <a:rPr lang="en-US" sz="1100" smtClean="0">
                <a:solidFill>
                  <a:srgbClr val="000000"/>
                </a:solidFill>
                <a:latin typeface="Calibri" pitchFamily="34" charset="0"/>
                <a:sym typeface="Calibri" pitchFamily="34" charset="0"/>
              </a:rPr>
              <a:t>Treatment for gestational diabetes, consisting of treatment to lower blood glucose concentration alone or with special obstetric care, seems to lower the risk for some perinatal complications. Decisions regarding treatment should take into account that the evidence of benefit is derived from trials for which women were selected with a two step strategy (glucose challenge test/screening for risk factors and oral glucose tolerance test).</a:t>
            </a:r>
          </a:p>
        </p:txBody>
      </p:sp>
    </p:spTree>
    <p:extLst>
      <p:ext uri="{BB962C8B-B14F-4D97-AF65-F5344CB8AC3E}">
        <p14:creationId xmlns:p14="http://schemas.microsoft.com/office/powerpoint/2010/main" val="17848613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5505" name="Slide Image Placeholder 1"/>
          <p:cNvSpPr>
            <a:spLocks noGrp="1" noRot="1" noChangeAspect="1" noTextEdit="1"/>
          </p:cNvSpPr>
          <p:nvPr>
            <p:ph type="sldImg"/>
          </p:nvPr>
        </p:nvSpPr>
        <p:spPr>
          <a:ln/>
        </p:spPr>
      </p:sp>
      <p:sp>
        <p:nvSpPr>
          <p:cNvPr id="405506" name="Notes Placeholder 2"/>
          <p:cNvSpPr>
            <a:spLocks noGrp="1"/>
          </p:cNvSpPr>
          <p:nvPr>
            <p:ph type="body" idx="1"/>
          </p:nvPr>
        </p:nvSpPr>
        <p:spPr>
          <a:noFill/>
        </p:spPr>
        <p:txBody>
          <a:bodyPr/>
          <a:lstStyle/>
          <a:p>
            <a:pPr eaLnBrk="1" hangingPunct="1"/>
            <a:endParaRPr lang="en-CA" smtClean="0">
              <a:latin typeface="Calibri" pitchFamily="34" charset="0"/>
            </a:endParaRPr>
          </a:p>
        </p:txBody>
      </p:sp>
      <p:sp>
        <p:nvSpPr>
          <p:cNvPr id="405507" name="Slide Number Placeholder 3"/>
          <p:cNvSpPr txBox="1">
            <a:spLocks noGrp="1"/>
          </p:cNvSpPr>
          <p:nvPr/>
        </p:nvSpPr>
        <p:spPr bwMode="auto">
          <a:xfrm>
            <a:off x="3884613" y="8685213"/>
            <a:ext cx="2971800" cy="458787"/>
          </a:xfrm>
          <a:prstGeom prst="rect">
            <a:avLst/>
          </a:prstGeom>
          <a:noFill/>
          <a:ln w="9525">
            <a:noFill/>
            <a:miter lim="800000"/>
            <a:headEnd/>
            <a:tailEnd/>
          </a:ln>
        </p:spPr>
        <p:txBody>
          <a:bodyPr lIns="91428" tIns="45714" rIns="91428" bIns="45714" anchor="b"/>
          <a:lstStyle/>
          <a:p>
            <a:pPr algn="r" defTabSz="827088"/>
            <a:fld id="{12950D74-371D-4039-BB70-640C3403D295}" type="slidenum">
              <a:rPr lang="en-US" sz="1200">
                <a:latin typeface="Arial" charset="0"/>
                <a:ea typeface="MS PGothic" pitchFamily="34" charset="-128"/>
              </a:rPr>
              <a:pPr algn="r" defTabSz="827088"/>
              <a:t>57</a:t>
            </a:fld>
            <a:endParaRPr lang="en-US" sz="1200">
              <a:latin typeface="Arial" charset="0"/>
              <a:ea typeface="MS PGothic" pitchFamily="34" charset="-128"/>
            </a:endParaRPr>
          </a:p>
        </p:txBody>
      </p:sp>
    </p:spTree>
    <p:extLst>
      <p:ext uri="{BB962C8B-B14F-4D97-AF65-F5344CB8AC3E}">
        <p14:creationId xmlns:p14="http://schemas.microsoft.com/office/powerpoint/2010/main" val="21131113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3" name="Rectangle 1"/>
          <p:cNvSpPr>
            <a:spLocks noGrp="1" noRot="1" noChangeAspect="1" noChangeArrowheads="1"/>
          </p:cNvSpPr>
          <p:nvPr>
            <p:ph type="sldImg"/>
          </p:nvPr>
        </p:nvSpPr>
        <p:spPr>
          <a:solidFill>
            <a:srgbClr val="FFFFFF"/>
          </a:solidFill>
          <a:ln/>
        </p:spPr>
      </p:sp>
      <p:sp>
        <p:nvSpPr>
          <p:cNvPr id="407554" name="Rectangle 2"/>
          <p:cNvSpPr>
            <a:spLocks noGrp="1" noChangeArrowheads="1"/>
          </p:cNvSpPr>
          <p:nvPr>
            <p:ph type="body" idx="1"/>
          </p:nvPr>
        </p:nvSpPr>
        <p:spPr>
          <a:noFill/>
        </p:spPr>
        <p:txBody>
          <a:bodyPr/>
          <a:lstStyle/>
          <a:p>
            <a:pPr marL="41275" eaLnBrk="1" hangingPunct="1">
              <a:spcBef>
                <a:spcPts val="388"/>
              </a:spcBef>
            </a:pPr>
            <a:r>
              <a:rPr lang="en-US" sz="1100" u="sng" smtClean="0">
                <a:solidFill>
                  <a:srgbClr val="0563C1"/>
                </a:solidFill>
                <a:latin typeface="Calibri" pitchFamily="34" charset="0"/>
                <a:sym typeface="Calibri" pitchFamily="34" charset="0"/>
                <a:hlinkClick r:id="rId3"/>
              </a:rPr>
              <a:t>N Engl J Med.</a:t>
            </a:r>
            <a:r>
              <a:rPr lang="en-US" sz="1100" smtClean="0">
                <a:solidFill>
                  <a:srgbClr val="000000"/>
                </a:solidFill>
                <a:latin typeface="Calibri" pitchFamily="34" charset="0"/>
                <a:sym typeface="Calibri" pitchFamily="34" charset="0"/>
              </a:rPr>
              <a:t> 2008 May 8;358(19):1991-2002. doi: 10.1056/NEJMoa0707943.</a:t>
            </a:r>
          </a:p>
          <a:p>
            <a:pPr marL="41275" eaLnBrk="1" hangingPunct="1">
              <a:spcBef>
                <a:spcPts val="388"/>
              </a:spcBef>
            </a:pPr>
            <a:r>
              <a:rPr lang="en-US" sz="1100" smtClean="0">
                <a:solidFill>
                  <a:srgbClr val="000000"/>
                </a:solidFill>
                <a:latin typeface="Calibri Bold" pitchFamily="34" charset="0"/>
                <a:sym typeface="Calibri Bold" pitchFamily="34" charset="0"/>
              </a:rPr>
              <a:t>Hyperglycemia and adverse pregnancy outcomes.</a:t>
            </a:r>
          </a:p>
          <a:p>
            <a:pPr marL="41275" eaLnBrk="1" hangingPunct="1">
              <a:spcBef>
                <a:spcPts val="388"/>
              </a:spcBef>
            </a:pPr>
            <a:r>
              <a:rPr lang="en-US" sz="1100" u="sng" smtClean="0">
                <a:solidFill>
                  <a:srgbClr val="0563C1"/>
                </a:solidFill>
                <a:latin typeface="Calibri" pitchFamily="34" charset="0"/>
                <a:sym typeface="Calibri" pitchFamily="34" charset="0"/>
              </a:rPr>
              <a:t>HAPO Study Co</a:t>
            </a:r>
            <a:r>
              <a:rPr lang="en-US" sz="1100" u="sng" smtClean="0">
                <a:solidFill>
                  <a:srgbClr val="0563C1"/>
                </a:solidFill>
                <a:latin typeface="Calibri" pitchFamily="34" charset="0"/>
                <a:sym typeface="Calibri" pitchFamily="34" charset="0"/>
                <a:hlinkClick r:id="rId4" invalidUrl="http://www-ncbi-nlm-nih-gov.myaccess.library.utoronto.ca/pubmed?term=HAPO Study Cooperative Research Group[Corporate Author]"/>
              </a:rPr>
              <a:t>operative Research Group</a:t>
            </a:r>
            <a:r>
              <a:rPr lang="en-US" sz="1100" smtClean="0">
                <a:solidFill>
                  <a:srgbClr val="000000"/>
                </a:solidFill>
                <a:latin typeface="Calibri" pitchFamily="34" charset="0"/>
                <a:sym typeface="Calibri" pitchFamily="34" charset="0"/>
                <a:hlinkClick r:id="rId5" invalidUrl="http://www-ncbi-nlm-nih-gov.myaccess.library.utoronto.ca/pubmed?term=HAPO Study Cooperative Research Group[Corporate Author]"/>
              </a:rPr>
              <a:t>, </a:t>
            </a:r>
            <a:r>
              <a:rPr lang="en-US" sz="1100" u="sng" smtClean="0">
                <a:solidFill>
                  <a:srgbClr val="0563C1"/>
                </a:solidFill>
                <a:latin typeface="Calibri" pitchFamily="34" charset="0"/>
                <a:sym typeface="Calibri" pitchFamily="34" charset="0"/>
                <a:hlinkClick r:id="rId6" invalidUrl="http://www-ncbi-nlm-nih-gov.myaccess.library.utoronto.ca/pubmed?term=HAPO Study Cooperative Research Group[Corporate Author]"/>
              </a:rPr>
              <a:t>Metzger BE</a:t>
            </a:r>
            <a:r>
              <a:rPr lang="en-US" sz="1100" smtClean="0">
                <a:solidFill>
                  <a:srgbClr val="000000"/>
                </a:solidFill>
                <a:latin typeface="Calibri" pitchFamily="34" charset="0"/>
                <a:sym typeface="Calibri" pitchFamily="34" charset="0"/>
                <a:hlinkClick r:id="rId7" invalidUrl="http://www-ncbi-nlm-nih-gov.myaccess.library.utoronto.ca/pubmed?term=HAPO Study Cooperative Research Group[Corporate Author]"/>
              </a:rPr>
              <a:t>,</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Lowe LP</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Dyer AR</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Trimble ER</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Chaovari</a:t>
            </a:r>
            <a:r>
              <a:rPr lang="en-US" sz="1100" u="sng" smtClean="0">
                <a:solidFill>
                  <a:srgbClr val="0563C1"/>
                </a:solidFill>
                <a:latin typeface="Calibri" pitchFamily="34" charset="0"/>
                <a:sym typeface="Calibri" pitchFamily="34" charset="0"/>
                <a:hlinkClick r:id="rId8" invalidUrl="http://www-ncbi-nlm-nih-gov.myaccess.library.utoronto.ca/pubmed?term=Metzger BE[Author]&amp;cauthor=true&amp;cauthor_uid=18463375"/>
              </a:rPr>
              <a:t>ndr U</a:t>
            </a:r>
            <a:r>
              <a:rPr lang="en-US" sz="1100" smtClean="0">
                <a:solidFill>
                  <a:srgbClr val="000000"/>
                </a:solidFill>
                <a:latin typeface="Calibri" pitchFamily="34" charset="0"/>
                <a:sym typeface="Calibri" pitchFamily="34" charset="0"/>
                <a:hlinkClick r:id="rId9" invalidUrl="http://www-ncbi-nlm-nih-gov.myaccess.library.utoronto.ca/pubmed?term=Metzger BE[Author]&amp;cauthor=true&amp;cauthor_uid=18463375"/>
              </a:rPr>
              <a:t>, </a:t>
            </a:r>
            <a:r>
              <a:rPr lang="en-US" sz="1100" u="sng" smtClean="0">
                <a:solidFill>
                  <a:srgbClr val="0563C1"/>
                </a:solidFill>
                <a:latin typeface="Calibri" pitchFamily="34" charset="0"/>
                <a:sym typeface="Calibri" pitchFamily="34" charset="0"/>
                <a:hlinkClick r:id="rId10" invalidUrl="http://www-ncbi-nlm-nih-gov.myaccess.library.utoronto.ca/pubmed?term=Metzger BE[Author]&amp;cauthor=true&amp;cauthor_uid=18463375"/>
              </a:rPr>
              <a:t>Cou</a:t>
            </a:r>
            <a:r>
              <a:rPr lang="en-US" sz="1100" u="sng" smtClean="0">
                <a:solidFill>
                  <a:srgbClr val="0563C1"/>
                </a:solidFill>
                <a:latin typeface="Calibri" pitchFamily="34" charset="0"/>
                <a:sym typeface="Calibri" pitchFamily="34" charset="0"/>
              </a:rPr>
              <a:t>stan DR</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Had</a:t>
            </a:r>
            <a:r>
              <a:rPr lang="en-US" sz="1100" u="sng" smtClean="0">
                <a:solidFill>
                  <a:srgbClr val="0563C1"/>
                </a:solidFill>
                <a:latin typeface="Calibri" pitchFamily="34" charset="0"/>
                <a:sym typeface="Calibri" pitchFamily="34" charset="0"/>
                <a:hlinkClick r:id="rId11" invalidUrl="http://www-ncbi-nlm-nih-gov.myaccess.library.utoronto.ca/pubmed?term=Lowe LP[Author]&amp;cauthor=true&amp;cauthor_uid=18463375"/>
              </a:rPr>
              <a:t>den DR</a:t>
            </a:r>
            <a:r>
              <a:rPr lang="en-US" sz="1100" smtClean="0">
                <a:solidFill>
                  <a:srgbClr val="000000"/>
                </a:solidFill>
                <a:latin typeface="Calibri" pitchFamily="34" charset="0"/>
                <a:sym typeface="Calibri" pitchFamily="34" charset="0"/>
                <a:hlinkClick r:id="rId12" invalidUrl="http://www-ncbi-nlm-nih-gov.myaccess.library.utoronto.ca/pubmed?term=Lowe LP[Author]&amp;cauthor=true&amp;cauthor_uid=18463375"/>
              </a:rPr>
              <a:t>,</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McCance </a:t>
            </a:r>
            <a:r>
              <a:rPr lang="en-US" sz="1100" u="sng" smtClean="0">
                <a:solidFill>
                  <a:srgbClr val="0563C1"/>
                </a:solidFill>
                <a:latin typeface="Calibri" pitchFamily="34" charset="0"/>
                <a:sym typeface="Calibri" pitchFamily="34" charset="0"/>
                <a:hlinkClick r:id="rId13" invalidUrl="http://www-ncbi-nlm-nih-gov.myaccess.library.utoronto.ca/pubmed?term=Dyer AR[Author]&amp;cauthor=true&amp;cauthor_uid=18463375"/>
              </a:rPr>
              <a:t>DR</a:t>
            </a:r>
            <a:r>
              <a:rPr lang="en-US" sz="1100" smtClean="0">
                <a:solidFill>
                  <a:srgbClr val="000000"/>
                </a:solidFill>
                <a:latin typeface="Calibri" pitchFamily="34" charset="0"/>
                <a:sym typeface="Calibri" pitchFamily="34" charset="0"/>
                <a:hlinkClick r:id="rId14" invalidUrl="http://www-ncbi-nlm-nih-gov.myaccess.library.utoronto.ca/pubmed?term=Dyer AR[Author]&amp;cauthor=true&amp;cauthor_uid=18463375"/>
              </a:rPr>
              <a:t>, </a:t>
            </a:r>
            <a:r>
              <a:rPr lang="en-US" sz="1100" u="sng" smtClean="0">
                <a:solidFill>
                  <a:srgbClr val="0563C1"/>
                </a:solidFill>
                <a:latin typeface="Calibri" pitchFamily="34" charset="0"/>
                <a:sym typeface="Calibri" pitchFamily="34" charset="0"/>
                <a:hlinkClick r:id="rId15" invalidUrl="http://www-ncbi-nlm-nih-gov.myaccess.library.utoronto.ca/pubmed?term=Dyer AR[Author]&amp;cauthor=true&amp;cauthor_uid=18463375"/>
              </a:rPr>
              <a:t>Hod</a:t>
            </a:r>
            <a:r>
              <a:rPr lang="en-US" sz="1100" u="sng" smtClean="0">
                <a:solidFill>
                  <a:srgbClr val="0563C1"/>
                </a:solidFill>
                <a:latin typeface="Calibri" pitchFamily="34" charset="0"/>
                <a:sym typeface="Calibri" pitchFamily="34" charset="0"/>
              </a:rPr>
              <a:t> M</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McInt</a:t>
            </a:r>
            <a:r>
              <a:rPr lang="en-US" sz="1100" u="sng" smtClean="0">
                <a:solidFill>
                  <a:srgbClr val="0563C1"/>
                </a:solidFill>
                <a:latin typeface="Calibri" pitchFamily="34" charset="0"/>
                <a:sym typeface="Calibri" pitchFamily="34" charset="0"/>
                <a:hlinkClick r:id="rId16" invalidUrl="http://www-ncbi-nlm-nih-gov.myaccess.library.utoronto.ca/pubmed?term=Trimble ER[Author]&amp;cauthor=true&amp;cauthor_uid=18463375"/>
              </a:rPr>
              <a:t>yre HD</a:t>
            </a:r>
            <a:r>
              <a:rPr lang="en-US" sz="1100" smtClean="0">
                <a:solidFill>
                  <a:srgbClr val="000000"/>
                </a:solidFill>
                <a:latin typeface="Calibri" pitchFamily="34" charset="0"/>
                <a:sym typeface="Calibri" pitchFamily="34" charset="0"/>
                <a:hlinkClick r:id="rId17" invalidUrl="http://www-ncbi-nlm-nih-gov.myaccess.library.utoronto.ca/pubmed?term=Trimble ER[Author]&amp;cauthor=true&amp;cauthor_uid=18463375"/>
              </a:rPr>
              <a:t>, </a:t>
            </a:r>
            <a:r>
              <a:rPr lang="en-US" sz="1100" u="sng" smtClean="0">
                <a:solidFill>
                  <a:srgbClr val="0563C1"/>
                </a:solidFill>
                <a:latin typeface="Calibri" pitchFamily="34" charset="0"/>
                <a:sym typeface="Calibri" pitchFamily="34" charset="0"/>
                <a:hlinkClick r:id="rId18" invalidUrl="http://www-ncbi-nlm-nih-gov.myaccess.library.utoronto.ca/pubmed?term=Trimble ER[Author]&amp;cauthor=true&amp;cauthor_uid=18463375"/>
              </a:rPr>
              <a:t>Oa</a:t>
            </a:r>
            <a:r>
              <a:rPr lang="en-US" sz="1100" u="sng" smtClean="0">
                <a:solidFill>
                  <a:srgbClr val="0563C1"/>
                </a:solidFill>
                <a:latin typeface="Calibri" pitchFamily="34" charset="0"/>
                <a:sym typeface="Calibri" pitchFamily="34" charset="0"/>
              </a:rPr>
              <a:t>ts JJ</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Perss</a:t>
            </a:r>
            <a:r>
              <a:rPr lang="en-US" sz="1100" u="sng" smtClean="0">
                <a:solidFill>
                  <a:srgbClr val="0563C1"/>
                </a:solidFill>
                <a:latin typeface="Calibri" pitchFamily="34" charset="0"/>
                <a:sym typeface="Calibri" pitchFamily="34" charset="0"/>
                <a:hlinkClick r:id="rId19" invalidUrl="http://www-ncbi-nlm-nih-gov.myaccess.library.utoronto.ca/pubmed?term=Chaovarindr U[Author]&amp;cauthor=true&amp;cauthor_uid=18463375"/>
              </a:rPr>
              <a:t>on B</a:t>
            </a:r>
            <a:r>
              <a:rPr lang="en-US" sz="1100" smtClean="0">
                <a:solidFill>
                  <a:srgbClr val="000000"/>
                </a:solidFill>
                <a:latin typeface="Calibri" pitchFamily="34" charset="0"/>
                <a:sym typeface="Calibri" pitchFamily="34" charset="0"/>
                <a:hlinkClick r:id="rId20" invalidUrl="http://www-ncbi-nlm-nih-gov.myaccess.library.utoronto.ca/pubmed?term=Chaovarindr U[Author]&amp;cauthor=true&amp;cauthor_uid=18463375"/>
              </a:rPr>
              <a:t>, </a:t>
            </a:r>
            <a:r>
              <a:rPr lang="en-US" sz="1100" u="sng" smtClean="0">
                <a:solidFill>
                  <a:srgbClr val="0563C1"/>
                </a:solidFill>
                <a:latin typeface="Calibri" pitchFamily="34" charset="0"/>
                <a:sym typeface="Calibri" pitchFamily="34" charset="0"/>
                <a:hlinkClick r:id="rId21" invalidUrl="http://www-ncbi-nlm-nih-gov.myaccess.library.utoronto.ca/pubmed?term=Chaovarindr U[Author]&amp;cauthor=true&amp;cauthor_uid=18463375"/>
              </a:rPr>
              <a:t>Rogers </a:t>
            </a:r>
            <a:r>
              <a:rPr lang="en-US" sz="1100" u="sng" smtClean="0">
                <a:solidFill>
                  <a:srgbClr val="0563C1"/>
                </a:solidFill>
                <a:latin typeface="Calibri" pitchFamily="34" charset="0"/>
                <a:sym typeface="Calibri" pitchFamily="34" charset="0"/>
              </a:rPr>
              <a:t>MS</a:t>
            </a:r>
            <a:r>
              <a:rPr lang="en-US" sz="1100" smtClean="0">
                <a:solidFill>
                  <a:srgbClr val="000000"/>
                </a:solidFill>
                <a:latin typeface="Calibri" pitchFamily="34" charset="0"/>
                <a:sym typeface="Calibri" pitchFamily="34" charset="0"/>
              </a:rPr>
              <a:t>, </a:t>
            </a:r>
            <a:r>
              <a:rPr lang="en-US" sz="1100" u="sng" smtClean="0">
                <a:solidFill>
                  <a:srgbClr val="0563C1"/>
                </a:solidFill>
                <a:latin typeface="Calibri" pitchFamily="34" charset="0"/>
                <a:sym typeface="Calibri" pitchFamily="34" charset="0"/>
              </a:rPr>
              <a:t>Sacks DA</a:t>
            </a:r>
            <a:r>
              <a:rPr lang="en-US" sz="1100" smtClean="0">
                <a:solidFill>
                  <a:srgbClr val="000000"/>
                </a:solidFill>
                <a:latin typeface="Calibri" pitchFamily="34" charset="0"/>
                <a:sym typeface="Calibri" pitchFamily="34" charset="0"/>
              </a:rPr>
              <a:t>.</a:t>
            </a:r>
          </a:p>
          <a:p>
            <a:pPr marL="41275" eaLnBrk="1" hangingPunct="1">
              <a:spcBef>
                <a:spcPts val="388"/>
              </a:spcBef>
            </a:pPr>
            <a:r>
              <a:rPr lang="en-US" sz="1100" smtClean="0">
                <a:solidFill>
                  <a:srgbClr val="000000"/>
                </a:solidFill>
                <a:latin typeface="Calibri Bold" pitchFamily="34" charset="0"/>
                <a:sym typeface="Calibri Bold" pitchFamily="34" charset="0"/>
              </a:rPr>
              <a:t>S</a:t>
            </a:r>
            <a:r>
              <a:rPr lang="en-US" sz="1100" smtClean="0">
                <a:solidFill>
                  <a:srgbClr val="000000"/>
                </a:solidFill>
                <a:latin typeface="Calibri Bold" pitchFamily="34" charset="0"/>
                <a:sym typeface="Calibri Bold" pitchFamily="34" charset="0"/>
                <a:hlinkClick r:id="rId22" invalidUrl="http://www-ncbi-nlm-nih-gov.myaccess.library.utoronto.ca/pubmed?term=Coustan DR[Author]&amp;cauthor=true&amp;cauthor_uid=18463375"/>
              </a:rPr>
              <a:t>ource</a:t>
            </a:r>
          </a:p>
          <a:p>
            <a:pPr marL="41275" eaLnBrk="1" hangingPunct="1">
              <a:spcBef>
                <a:spcPts val="388"/>
              </a:spcBef>
            </a:pPr>
            <a:r>
              <a:rPr lang="en-US" sz="1100" smtClean="0">
                <a:solidFill>
                  <a:srgbClr val="000000"/>
                </a:solidFill>
                <a:latin typeface="Calibri" pitchFamily="34" charset="0"/>
                <a:sym typeface="Calibri" pitchFamily="34" charset="0"/>
                <a:hlinkClick r:id="rId23" invalidUrl="http://www-ncbi-nlm-nih-gov.myaccess.library.utoronto.ca/pubmed?term=Coustan DR[Author]&amp;cauthor=true&amp;cauthor_uid=18463375"/>
              </a:rPr>
              <a:t>Nort</a:t>
            </a:r>
            <a:r>
              <a:rPr lang="en-US" sz="1100" smtClean="0">
                <a:solidFill>
                  <a:srgbClr val="000000"/>
                </a:solidFill>
                <a:latin typeface="Calibri" pitchFamily="34" charset="0"/>
                <a:sym typeface="Calibri" pitchFamily="34" charset="0"/>
              </a:rPr>
              <a:t>hwestern Uni</a:t>
            </a:r>
            <a:r>
              <a:rPr lang="en-US" sz="1100" smtClean="0">
                <a:solidFill>
                  <a:srgbClr val="000000"/>
                </a:solidFill>
                <a:latin typeface="Calibri" pitchFamily="34" charset="0"/>
                <a:sym typeface="Calibri" pitchFamily="34" charset="0"/>
                <a:hlinkClick r:id="rId24" invalidUrl="http://www-ncbi-nlm-nih-gov.myaccess.library.utoronto.ca/pubmed?term=Hadden DR[Author]&amp;cauthor=true&amp;cauthor_uid=18463375"/>
              </a:rPr>
              <a:t>versity F</a:t>
            </a:r>
            <a:r>
              <a:rPr lang="en-US" sz="1100" smtClean="0">
                <a:solidFill>
                  <a:srgbClr val="000000"/>
                </a:solidFill>
                <a:latin typeface="Calibri" pitchFamily="34" charset="0"/>
                <a:sym typeface="Calibri" pitchFamily="34" charset="0"/>
              </a:rPr>
              <a:t>einberg Sch</a:t>
            </a:r>
            <a:r>
              <a:rPr lang="en-US" sz="1100" smtClean="0">
                <a:solidFill>
                  <a:srgbClr val="000000"/>
                </a:solidFill>
                <a:latin typeface="Calibri" pitchFamily="34" charset="0"/>
                <a:sym typeface="Calibri" pitchFamily="34" charset="0"/>
                <a:hlinkClick r:id="rId25" invalidUrl="http://www-ncbi-nlm-nih-gov.myaccess.library.utoronto.ca/pubmed?term=McCance DR[Author]&amp;cauthor=true&amp;cauthor_uid=18463375"/>
              </a:rPr>
              <a:t>ool of Med</a:t>
            </a:r>
            <a:r>
              <a:rPr lang="en-US" sz="1100" smtClean="0">
                <a:solidFill>
                  <a:srgbClr val="000000"/>
                </a:solidFill>
                <a:latin typeface="Calibri" pitchFamily="34" charset="0"/>
                <a:sym typeface="Calibri" pitchFamily="34" charset="0"/>
              </a:rPr>
              <a:t>icine, Chica</a:t>
            </a:r>
            <a:r>
              <a:rPr lang="en-US" sz="1100" smtClean="0">
                <a:solidFill>
                  <a:srgbClr val="000000"/>
                </a:solidFill>
                <a:latin typeface="Calibri" pitchFamily="34" charset="0"/>
                <a:sym typeface="Calibri" pitchFamily="34" charset="0"/>
                <a:hlinkClick r:id="rId26" invalidUrl="http://www-ncbi-nlm-nih-gov.myaccess.library.utoronto.ca/pubmed?term=Hod M[Author]&amp;cauthor=true&amp;cauthor_uid=18463375"/>
              </a:rPr>
              <a:t>go, I</a:t>
            </a:r>
            <a:r>
              <a:rPr lang="en-US" sz="1100" smtClean="0">
                <a:solidFill>
                  <a:srgbClr val="000000"/>
                </a:solidFill>
                <a:latin typeface="Calibri" pitchFamily="34" charset="0"/>
                <a:sym typeface="Calibri" pitchFamily="34" charset="0"/>
              </a:rPr>
              <a:t>L 60611</a:t>
            </a:r>
            <a:r>
              <a:rPr lang="en-US" sz="1100" smtClean="0">
                <a:solidFill>
                  <a:srgbClr val="000000"/>
                </a:solidFill>
                <a:latin typeface="Calibri" pitchFamily="34" charset="0"/>
                <a:sym typeface="Calibri" pitchFamily="34" charset="0"/>
                <a:hlinkClick r:id="rId27" invalidUrl="http://www-ncbi-nlm-nih-gov.myaccess.library.utoronto.ca/pubmed?term=McIntyre HD[Author]&amp;cauthor=true&amp;cauthor_uid=18463375"/>
              </a:rPr>
              <a:t>, USA. bem@</a:t>
            </a:r>
            <a:r>
              <a:rPr lang="en-US" sz="1100" smtClean="0">
                <a:solidFill>
                  <a:srgbClr val="000000"/>
                </a:solidFill>
                <a:latin typeface="Calibri" pitchFamily="34" charset="0"/>
                <a:sym typeface="Calibri" pitchFamily="34" charset="0"/>
              </a:rPr>
              <a:t>northwestern.</a:t>
            </a:r>
            <a:r>
              <a:rPr lang="en-US" sz="1100" smtClean="0">
                <a:solidFill>
                  <a:srgbClr val="000000"/>
                </a:solidFill>
                <a:latin typeface="Calibri" pitchFamily="34" charset="0"/>
                <a:sym typeface="Calibri" pitchFamily="34" charset="0"/>
                <a:hlinkClick r:id="rId28" invalidUrl="http://www-ncbi-nlm-nih-gov.myaccess.library.utoronto.ca/pubmed?term=Oats JJ[Author]&amp;cauthor=true&amp;cauthor_uid=18463375"/>
              </a:rPr>
              <a:t>edu</a:t>
            </a:r>
          </a:p>
          <a:p>
            <a:pPr marL="41275" eaLnBrk="1" hangingPunct="1">
              <a:spcBef>
                <a:spcPts val="388"/>
              </a:spcBef>
            </a:pPr>
            <a:r>
              <a:rPr lang="en-US" sz="1100" smtClean="0">
                <a:solidFill>
                  <a:srgbClr val="000000"/>
                </a:solidFill>
                <a:latin typeface="Calibri Bold" pitchFamily="34" charset="0"/>
                <a:sym typeface="Calibri Bold" pitchFamily="34" charset="0"/>
                <a:hlinkClick r:id="rId29" invalidUrl="http://www-ncbi-nlm-nih-gov.myaccess.library.utoronto.ca/pubmed?term=Oats JJ[Author]&amp;cauthor=true&amp;cauthor_uid=18463375"/>
              </a:rPr>
              <a:t>Abs</a:t>
            </a:r>
            <a:r>
              <a:rPr lang="en-US" sz="1100" smtClean="0">
                <a:solidFill>
                  <a:srgbClr val="000000"/>
                </a:solidFill>
                <a:latin typeface="Calibri Bold" pitchFamily="34" charset="0"/>
                <a:sym typeface="Calibri Bold" pitchFamily="34" charset="0"/>
              </a:rPr>
              <a:t>tract</a:t>
            </a:r>
          </a:p>
          <a:p>
            <a:pPr marL="41275" eaLnBrk="1" hangingPunct="1">
              <a:spcBef>
                <a:spcPts val="388"/>
              </a:spcBef>
            </a:pPr>
            <a:r>
              <a:rPr lang="en-US" sz="1100" smtClean="0">
                <a:solidFill>
                  <a:srgbClr val="000000"/>
                </a:solidFill>
                <a:latin typeface="Calibri Bold" pitchFamily="34" charset="0"/>
                <a:sym typeface="Calibri Bold" pitchFamily="34" charset="0"/>
              </a:rPr>
              <a:t>BAC</a:t>
            </a:r>
            <a:r>
              <a:rPr lang="en-US" sz="1100" smtClean="0">
                <a:solidFill>
                  <a:srgbClr val="000000"/>
                </a:solidFill>
                <a:latin typeface="Calibri Bold" pitchFamily="34" charset="0"/>
                <a:sym typeface="Calibri Bold" pitchFamily="34" charset="0"/>
                <a:hlinkClick r:id="rId30" invalidUrl="http://www-ncbi-nlm-nih-gov.myaccess.library.utoronto.ca/pubmed?term=Persson B[Author]&amp;cauthor=true&amp;cauthor_uid=18463375"/>
              </a:rPr>
              <a:t>KGROUND: </a:t>
            </a:r>
            <a:endParaRPr lang="en-US" sz="1100" smtClean="0">
              <a:solidFill>
                <a:srgbClr val="000000"/>
              </a:solidFill>
              <a:latin typeface="Calibri Bold" pitchFamily="34" charset="0"/>
              <a:sym typeface="Calibri Bold" pitchFamily="34" charset="0"/>
            </a:endParaRPr>
          </a:p>
          <a:p>
            <a:pPr marL="41275" eaLnBrk="1" hangingPunct="1">
              <a:spcBef>
                <a:spcPts val="388"/>
              </a:spcBef>
            </a:pPr>
            <a:r>
              <a:rPr lang="en-US" sz="1100" smtClean="0">
                <a:solidFill>
                  <a:srgbClr val="000000"/>
                </a:solidFill>
                <a:latin typeface="Calibri" pitchFamily="34" charset="0"/>
                <a:sym typeface="Calibri" pitchFamily="34" charset="0"/>
              </a:rPr>
              <a:t>It is cont</a:t>
            </a:r>
            <a:r>
              <a:rPr lang="en-US" sz="1100" smtClean="0">
                <a:solidFill>
                  <a:srgbClr val="000000"/>
                </a:solidFill>
                <a:latin typeface="Calibri" pitchFamily="34" charset="0"/>
                <a:sym typeface="Calibri" pitchFamily="34" charset="0"/>
                <a:hlinkClick r:id="rId31" invalidUrl="http://www-ncbi-nlm-nih-gov.myaccess.library.utoronto.ca/pubmed?term=Rogers MS[Author]&amp;cauthor=true&amp;cauthor_uid=18463375"/>
              </a:rPr>
              <a:t>roversial</a:t>
            </a:r>
            <a:r>
              <a:rPr lang="en-US" sz="1100" smtClean="0">
                <a:solidFill>
                  <a:srgbClr val="000000"/>
                </a:solidFill>
                <a:latin typeface="Calibri" pitchFamily="34" charset="0"/>
                <a:sym typeface="Calibri" pitchFamily="34" charset="0"/>
              </a:rPr>
              <a:t> whether ma</a:t>
            </a:r>
            <a:r>
              <a:rPr lang="en-US" sz="1100" smtClean="0">
                <a:solidFill>
                  <a:srgbClr val="000000"/>
                </a:solidFill>
                <a:latin typeface="Calibri" pitchFamily="34" charset="0"/>
                <a:sym typeface="Calibri" pitchFamily="34" charset="0"/>
                <a:hlinkClick r:id="rId32" invalidUrl="http://www-ncbi-nlm-nih-gov.myaccess.library.utoronto.ca/pubmed?term=Sacks DA[Author]&amp;cauthor=true&amp;cauthor_uid=18463375"/>
              </a:rPr>
              <a:t>ternal h</a:t>
            </a:r>
            <a:r>
              <a:rPr lang="en-US" sz="1100" smtClean="0">
                <a:solidFill>
                  <a:srgbClr val="000000"/>
                </a:solidFill>
                <a:latin typeface="Calibri" pitchFamily="34" charset="0"/>
                <a:sym typeface="Calibri" pitchFamily="34" charset="0"/>
              </a:rPr>
              <a:t>yperglycemia less severe than that in diabetes mellitus is associated with increased risks of adverse pregnancy outcomes.</a:t>
            </a:r>
          </a:p>
          <a:p>
            <a:pPr marL="41275" eaLnBrk="1" hangingPunct="1">
              <a:spcBef>
                <a:spcPts val="388"/>
              </a:spcBef>
            </a:pPr>
            <a:r>
              <a:rPr lang="en-US" sz="1100" smtClean="0">
                <a:solidFill>
                  <a:srgbClr val="000000"/>
                </a:solidFill>
                <a:latin typeface="Calibri Bold" pitchFamily="34" charset="0"/>
                <a:sym typeface="Calibri Bold" pitchFamily="34" charset="0"/>
              </a:rPr>
              <a:t>METHODS: </a:t>
            </a:r>
          </a:p>
          <a:p>
            <a:pPr marL="41275" eaLnBrk="1" hangingPunct="1">
              <a:spcBef>
                <a:spcPts val="388"/>
              </a:spcBef>
            </a:pPr>
            <a:r>
              <a:rPr lang="en-US" sz="1100" smtClean="0">
                <a:solidFill>
                  <a:srgbClr val="000000"/>
                </a:solidFill>
                <a:latin typeface="Calibri" pitchFamily="34" charset="0"/>
                <a:sym typeface="Calibri" pitchFamily="34" charset="0"/>
              </a:rPr>
              <a:t>A total of 25,505 pregnant women at 15 centers in nine countries underwent 75-g oral glucose-tolerance testing at 24 to 32 weeks of gestation. Data remained blinded if the fasting plasma glucose level was 105 mg per deciliter (5.8 mmol per liter) or less and the 2-hour plasma glucose level was 200 mg per deciliter (11.1 mmol per liter) or less. Primary outcomes were birth weight above the 90th percentile for gestational age, primary cesarean delivery, clinically diagnosed neonatal hypoglycemia, and cord-blood serum C-peptide level above the 90th percentile. Secondary outcomes were delivery before 37 weeks of gestation, shoulder dystocia or birth injury, need for intensive neonatal care, hyperbilirubinemia, and preeclampsia.</a:t>
            </a:r>
          </a:p>
          <a:p>
            <a:pPr marL="41275" eaLnBrk="1" hangingPunct="1">
              <a:spcBef>
                <a:spcPts val="388"/>
              </a:spcBef>
            </a:pPr>
            <a:r>
              <a:rPr lang="en-US" sz="1100" smtClean="0">
                <a:solidFill>
                  <a:srgbClr val="000000"/>
                </a:solidFill>
                <a:latin typeface="Calibri Bold" pitchFamily="34" charset="0"/>
                <a:sym typeface="Calibri Bold" pitchFamily="34" charset="0"/>
              </a:rPr>
              <a:t>RESULTS: </a:t>
            </a:r>
          </a:p>
          <a:p>
            <a:pPr marL="41275" eaLnBrk="1" hangingPunct="1">
              <a:spcBef>
                <a:spcPts val="388"/>
              </a:spcBef>
            </a:pPr>
            <a:r>
              <a:rPr lang="en-US" sz="1100" smtClean="0">
                <a:solidFill>
                  <a:srgbClr val="000000"/>
                </a:solidFill>
                <a:latin typeface="Calibri" pitchFamily="34" charset="0"/>
                <a:sym typeface="Calibri" pitchFamily="34" charset="0"/>
              </a:rPr>
              <a:t>For the 23,316 participants with blinded data, we calculated adjusted odds ratios for adverse pregnancy outcomes associated with an increase in the fasting plasma glucose level of 1 SD (6.9 mg per deciliter [0.4 mmol per liter]), an increase in the 1-hour plasma glucose level of 1 SD (30.9 mg per deciliter [1.7 mmol per liter]), and an increase in the 2-hour plasma glucose level of 1 SD (23.5 mg per deciliter [1.3 mmol per liter]). For birth weight above the 90th percentile, the odds ratios were 1.38 (95% confidence interval [CI], 1.32 to 1.44), 1.46 (1.39 to 1.53), and 1.38 (1.32 to 1.44), respectively; for cord-blood serum C-peptide level above the 90th percentile, 1.55 (95% CI, 1.47 to 1.64), 1.46 (1.38 to 1.54), and 1.37 (1.30 to 1.44); for primary cesarean delivery, 1.11 (95% CI, 1.06 to 1.15), 1.10 (1.06 to 1.15), and 1.08 (1.03 to 1.12); and for neonatal hypoglycemia, 1.08 (95% CI, 0.98 to 1.19), 1.13 (1.03 to 1.26), and 1.10 (1.00 to 1.12). There were no obvious thresholds at which risks increased. Significant associations were also observed for secondary outcomes, although these tended to be weaker.</a:t>
            </a:r>
          </a:p>
          <a:p>
            <a:pPr marL="41275" eaLnBrk="1" hangingPunct="1">
              <a:spcBef>
                <a:spcPts val="388"/>
              </a:spcBef>
            </a:pPr>
            <a:r>
              <a:rPr lang="en-US" sz="1100" smtClean="0">
                <a:solidFill>
                  <a:srgbClr val="000000"/>
                </a:solidFill>
                <a:latin typeface="Calibri Bold" pitchFamily="34" charset="0"/>
                <a:sym typeface="Calibri Bold" pitchFamily="34" charset="0"/>
              </a:rPr>
              <a:t>CONCLUSIONS: </a:t>
            </a:r>
          </a:p>
          <a:p>
            <a:pPr marL="41275" eaLnBrk="1" hangingPunct="1">
              <a:spcBef>
                <a:spcPts val="388"/>
              </a:spcBef>
            </a:pPr>
            <a:r>
              <a:rPr lang="en-US" sz="1100" smtClean="0">
                <a:solidFill>
                  <a:srgbClr val="000000"/>
                </a:solidFill>
                <a:latin typeface="Calibri" pitchFamily="34" charset="0"/>
                <a:sym typeface="Calibri" pitchFamily="34" charset="0"/>
              </a:rPr>
              <a:t>Our results indicate strong, continuous associations of maternal glucose levels below those diagnostic of diabetes with increased birth weight and increased cord-blood serum C-peptide levels.</a:t>
            </a:r>
          </a:p>
        </p:txBody>
      </p:sp>
    </p:spTree>
    <p:extLst>
      <p:ext uri="{BB962C8B-B14F-4D97-AF65-F5344CB8AC3E}">
        <p14:creationId xmlns:p14="http://schemas.microsoft.com/office/powerpoint/2010/main" val="2125338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2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26.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3A43B18E-1EE7-4E74-8A62-1694A3A3F0BD}" type="slidenum">
              <a:rPr lang="en-US"/>
              <a:pPr>
                <a:defRPr/>
              </a:pPr>
              <a:t>‹#›</a:t>
            </a:fld>
            <a:endParaRPr lang="en-US"/>
          </a:p>
        </p:txBody>
      </p:sp>
    </p:spTree>
  </p:cSld>
  <p:clrMapOvr>
    <a:masterClrMapping/>
  </p:clrMapOvr>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FCE66698-4377-4C2A-8C71-33ECEEEE6FE0}" type="slidenum">
              <a:rPr lang="en-US"/>
              <a:pPr>
                <a:defRPr/>
              </a:pPr>
              <a:t>‹#›</a:t>
            </a:fld>
            <a:endParaRPr lang="en-US"/>
          </a:p>
        </p:txBody>
      </p:sp>
    </p:spTree>
  </p:cSld>
  <p:clrMapOvr>
    <a:masterClrMapping/>
  </p:clrMapOvr>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Text Box 5"/>
          <p:cNvSpPr txBox="1">
            <a:spLocks noGrp="1" noChangeArrowheads="1"/>
          </p:cNvSpPr>
          <p:nvPr>
            <p:ph type="sldNum" sz="quarter" idx="10"/>
          </p:nvPr>
        </p:nvSpPr>
        <p:spPr>
          <a:ln/>
        </p:spPr>
        <p:txBody>
          <a:bodyPr/>
          <a:lstStyle>
            <a:lvl1pPr>
              <a:defRPr/>
            </a:lvl1pPr>
          </a:lstStyle>
          <a:p>
            <a:pPr>
              <a:defRPr/>
            </a:pPr>
            <a:fld id="{0ACB87CC-BDFD-4E63-813D-B9708B894216}" type="slidenum">
              <a:rPr lang="en-US"/>
              <a:pPr>
                <a:defRPr/>
              </a:pPr>
              <a:t>‹#›</a:t>
            </a:fld>
            <a:endParaRPr lang="en-US"/>
          </a:p>
        </p:txBody>
      </p:sp>
    </p:spTree>
  </p:cSld>
  <p:clrMapOvr>
    <a:masterClrMapping/>
  </p:clrMapOvr>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Box 5"/>
          <p:cNvSpPr txBox="1">
            <a:spLocks noGrp="1" noChangeArrowheads="1"/>
          </p:cNvSpPr>
          <p:nvPr>
            <p:ph type="sldNum" sz="quarter" idx="10"/>
          </p:nvPr>
        </p:nvSpPr>
        <p:spPr>
          <a:ln/>
        </p:spPr>
        <p:txBody>
          <a:bodyPr/>
          <a:lstStyle>
            <a:lvl1pPr>
              <a:defRPr/>
            </a:lvl1pPr>
          </a:lstStyle>
          <a:p>
            <a:pPr>
              <a:defRPr/>
            </a:pPr>
            <a:fld id="{96A69A7F-EC0C-45D1-ABAF-06FC206CF3D9}" type="slidenum">
              <a:rPr lang="en-US"/>
              <a:pPr>
                <a:defRPr/>
              </a:pPr>
              <a:t>‹#›</a:t>
            </a:fld>
            <a:endParaRPr lang="en-US"/>
          </a:p>
        </p:txBody>
      </p:sp>
    </p:spTree>
  </p:cSld>
  <p:clrMapOvr>
    <a:masterClrMapping/>
  </p:clrMapOvr>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Text Box 5"/>
          <p:cNvSpPr txBox="1">
            <a:spLocks noGrp="1" noChangeArrowheads="1"/>
          </p:cNvSpPr>
          <p:nvPr>
            <p:ph type="sldNum" sz="quarter" idx="10"/>
          </p:nvPr>
        </p:nvSpPr>
        <p:spPr>
          <a:ln/>
        </p:spPr>
        <p:txBody>
          <a:bodyPr/>
          <a:lstStyle>
            <a:lvl1pPr>
              <a:defRPr/>
            </a:lvl1pPr>
          </a:lstStyle>
          <a:p>
            <a:pPr>
              <a:defRPr/>
            </a:pPr>
            <a:fld id="{9C1603E0-4CE9-4FB1-9DE6-F6C563C1B31F}" type="slidenum">
              <a:rPr lang="en-US"/>
              <a:pPr>
                <a:defRPr/>
              </a:pPr>
              <a:t>‹#›</a:t>
            </a:fld>
            <a:endParaRPr lang="en-US"/>
          </a:p>
        </p:txBody>
      </p:sp>
    </p:spTree>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Text Box 5"/>
          <p:cNvSpPr txBox="1">
            <a:spLocks noGrp="1" noChangeArrowheads="1"/>
          </p:cNvSpPr>
          <p:nvPr>
            <p:ph type="sldNum" sz="quarter" idx="10"/>
          </p:nvPr>
        </p:nvSpPr>
        <p:spPr>
          <a:ln/>
        </p:spPr>
        <p:txBody>
          <a:bodyPr/>
          <a:lstStyle>
            <a:lvl1pPr>
              <a:defRPr/>
            </a:lvl1pPr>
          </a:lstStyle>
          <a:p>
            <a:pPr>
              <a:defRPr/>
            </a:pPr>
            <a:fld id="{DF5A57C9-FF75-4C7A-8435-9D672A968203}" type="slidenum">
              <a:rPr lang="en-US"/>
              <a:pPr>
                <a:defRPr/>
              </a:pPr>
              <a:t>‹#›</a:t>
            </a:fld>
            <a:endParaRPr lang="en-US"/>
          </a:p>
        </p:txBody>
      </p:sp>
    </p:spTree>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5"/>
          <p:cNvSpPr txBox="1">
            <a:spLocks noGrp="1" noChangeArrowheads="1"/>
          </p:cNvSpPr>
          <p:nvPr>
            <p:ph type="sldNum" sz="quarter" idx="10"/>
          </p:nvPr>
        </p:nvSpPr>
        <p:spPr>
          <a:ln/>
        </p:spPr>
        <p:txBody>
          <a:bodyPr/>
          <a:lstStyle>
            <a:lvl1pPr>
              <a:defRPr/>
            </a:lvl1pPr>
          </a:lstStyle>
          <a:p>
            <a:pPr>
              <a:defRPr/>
            </a:pPr>
            <a:fld id="{41B748EA-252A-47FC-982A-4ABC0AB9F0CD}" type="slidenum">
              <a:rPr lang="en-US"/>
              <a:pPr>
                <a:defRPr/>
              </a:pPr>
              <a:t>‹#›</a:t>
            </a:fld>
            <a:endParaRPr lang="en-US"/>
          </a:p>
        </p:txBody>
      </p:sp>
    </p:spTree>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2177D819-49CC-484C-B7FA-1E6356034E47}" type="slidenum">
              <a:rPr lang="en-US"/>
              <a:pPr>
                <a:defRPr/>
              </a:pPr>
              <a:t>‹#›</a:t>
            </a:fld>
            <a:endParaRPr lang="en-US"/>
          </a:p>
        </p:txBody>
      </p:sp>
    </p:spTree>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Lucida Grande"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95F780A1-EA14-4634-BFD9-72865DA69067}" type="slidenum">
              <a:rPr lang="en-US"/>
              <a:pPr>
                <a:defRPr/>
              </a:pPr>
              <a:t>‹#›</a:t>
            </a:fld>
            <a:endParaRPr lang="en-US"/>
          </a:p>
        </p:txBody>
      </p:sp>
    </p:spTree>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5D792990-9852-410C-89ED-44524F5C4B29}" type="slidenum">
              <a:rPr lang="en-US"/>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30188"/>
            <a:ext cx="1971675" cy="6627812"/>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230188"/>
            <a:ext cx="5762625" cy="6627812"/>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30188"/>
            <a:ext cx="1971675" cy="6627812"/>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230188"/>
            <a:ext cx="5762625" cy="6627812"/>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713D9946-E401-46A4-89E2-ADE674CF38B9}" type="slidenum">
              <a:rPr lang="en-US"/>
              <a:pPr>
                <a:defRPr/>
              </a:pPr>
              <a:t>‹#›</a:t>
            </a:fld>
            <a:endParaRPr lang="en-US"/>
          </a:p>
        </p:txBody>
      </p:sp>
    </p:spTree>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CA2538CC-DEE9-424F-A978-38D86FB7BDAC}" type="slidenum">
              <a:rPr lang="en-US"/>
              <a:pPr>
                <a:defRPr/>
              </a:pPr>
              <a:t>‹#›</a:t>
            </a:fld>
            <a:endParaRPr lang="en-US"/>
          </a:p>
        </p:txBody>
      </p:sp>
    </p:spTree>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B03B3262-C29A-4DC7-9AE2-38628A5CE067}" type="slidenum">
              <a:rPr lang="en-US"/>
              <a:pPr>
                <a:defRPr/>
              </a:pPr>
              <a:t>‹#›</a:t>
            </a:fld>
            <a:endParaRPr lang="en-US"/>
          </a:p>
        </p:txBody>
      </p:sp>
    </p:spTree>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Text Box 5"/>
          <p:cNvSpPr txBox="1">
            <a:spLocks noGrp="1" noChangeArrowheads="1"/>
          </p:cNvSpPr>
          <p:nvPr>
            <p:ph type="sldNum" sz="quarter" idx="10"/>
          </p:nvPr>
        </p:nvSpPr>
        <p:spPr>
          <a:ln/>
        </p:spPr>
        <p:txBody>
          <a:bodyPr/>
          <a:lstStyle>
            <a:lvl1pPr>
              <a:defRPr/>
            </a:lvl1pPr>
          </a:lstStyle>
          <a:p>
            <a:pPr>
              <a:defRPr/>
            </a:pPr>
            <a:fld id="{70BC5F7F-8AB8-4F8D-8E8F-5EC6ABFEE287}" type="slidenum">
              <a:rPr lang="en-US"/>
              <a:pPr>
                <a:defRPr/>
              </a:pPr>
              <a:t>‹#›</a:t>
            </a:fld>
            <a:endParaRPr lang="en-US"/>
          </a:p>
        </p:txBody>
      </p:sp>
    </p:spTree>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Box 5"/>
          <p:cNvSpPr txBox="1">
            <a:spLocks noGrp="1" noChangeArrowheads="1"/>
          </p:cNvSpPr>
          <p:nvPr>
            <p:ph type="sldNum" sz="quarter" idx="10"/>
          </p:nvPr>
        </p:nvSpPr>
        <p:spPr>
          <a:ln/>
        </p:spPr>
        <p:txBody>
          <a:bodyPr/>
          <a:lstStyle>
            <a:lvl1pPr>
              <a:defRPr/>
            </a:lvl1pPr>
          </a:lstStyle>
          <a:p>
            <a:pPr>
              <a:defRPr/>
            </a:pPr>
            <a:fld id="{A71DF16B-2703-4E71-8663-79120515CCD4}" type="slidenum">
              <a:rPr lang="en-US"/>
              <a:pPr>
                <a:defRPr/>
              </a:pPr>
              <a:t>‹#›</a:t>
            </a:fld>
            <a:endParaRPr lang="en-US"/>
          </a:p>
        </p:txBody>
      </p:sp>
    </p:spTree>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Text Box 5"/>
          <p:cNvSpPr txBox="1">
            <a:spLocks noGrp="1" noChangeArrowheads="1"/>
          </p:cNvSpPr>
          <p:nvPr>
            <p:ph type="sldNum" sz="quarter" idx="10"/>
          </p:nvPr>
        </p:nvSpPr>
        <p:spPr>
          <a:ln/>
        </p:spPr>
        <p:txBody>
          <a:bodyPr/>
          <a:lstStyle>
            <a:lvl1pPr>
              <a:defRPr/>
            </a:lvl1pPr>
          </a:lstStyle>
          <a:p>
            <a:pPr>
              <a:defRPr/>
            </a:pPr>
            <a:fld id="{49B01EA1-2400-488D-8601-97D42BCC822E}" type="slidenum">
              <a:rPr lang="en-US"/>
              <a:pPr>
                <a:defRPr/>
              </a:pPr>
              <a:t>‹#›</a:t>
            </a:fld>
            <a:endParaRPr lang="en-US"/>
          </a:p>
        </p:txBody>
      </p:sp>
    </p:spTree>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Text Box 5"/>
          <p:cNvSpPr txBox="1">
            <a:spLocks noGrp="1" noChangeArrowheads="1"/>
          </p:cNvSpPr>
          <p:nvPr>
            <p:ph type="sldNum" sz="quarter" idx="10"/>
          </p:nvPr>
        </p:nvSpPr>
        <p:spPr>
          <a:ln/>
        </p:spPr>
        <p:txBody>
          <a:bodyPr/>
          <a:lstStyle>
            <a:lvl1pPr>
              <a:defRPr/>
            </a:lvl1pPr>
          </a:lstStyle>
          <a:p>
            <a:pPr>
              <a:defRPr/>
            </a:pPr>
            <a:fld id="{C2EF9819-8228-4230-B5FA-3C2D594576CA}" type="slidenum">
              <a:rPr lang="en-US"/>
              <a:pPr>
                <a:defRPr/>
              </a:pPr>
              <a:t>‹#›</a:t>
            </a:fld>
            <a:endParaRPr lang="en-US"/>
          </a:p>
        </p:txBody>
      </p:sp>
    </p:spTree>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5"/>
          <p:cNvSpPr txBox="1">
            <a:spLocks noGrp="1" noChangeArrowheads="1"/>
          </p:cNvSpPr>
          <p:nvPr>
            <p:ph type="sldNum" sz="quarter" idx="10"/>
          </p:nvPr>
        </p:nvSpPr>
        <p:spPr>
          <a:ln/>
        </p:spPr>
        <p:txBody>
          <a:bodyPr/>
          <a:lstStyle>
            <a:lvl1pPr>
              <a:defRPr/>
            </a:lvl1pPr>
          </a:lstStyle>
          <a:p>
            <a:pPr>
              <a:defRPr/>
            </a:pPr>
            <a:fld id="{C2157EF9-2101-4BC1-B11C-0FDC0CF62729}" type="slidenum">
              <a:rPr lang="en-US"/>
              <a:pPr>
                <a:defRPr/>
              </a:pPr>
              <a:t>‹#›</a:t>
            </a:fld>
            <a:endParaRPr lang="en-US"/>
          </a:p>
        </p:txBody>
      </p:sp>
    </p:spTree>
  </p:cSld>
  <p:clrMapOvr>
    <a:masterClrMapping/>
  </p:clrMapOvr>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8C5DE766-76D9-453B-969E-E6FC18186A74}" type="slidenum">
              <a:rPr lang="en-US"/>
              <a:pPr>
                <a:defRPr/>
              </a:pPr>
              <a:t>‹#›</a:t>
            </a:fld>
            <a:endParaRPr lang="en-US"/>
          </a:p>
        </p:txBody>
      </p:sp>
    </p:spTree>
  </p:cSld>
  <p:clrMapOvr>
    <a:masterClrMapping/>
  </p:clrMapOvr>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Lucida Grande"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2F880115-59D8-45C1-8823-69292603DD0B}" type="slidenum">
              <a:rPr lang="en-US"/>
              <a:pPr>
                <a:defRPr/>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7CFDDD14-D594-4671-915E-938C2B2D32A7}" type="slidenum">
              <a:rPr lang="en-US"/>
              <a:pPr>
                <a:defRPr/>
              </a:pPr>
              <a:t>‹#›</a:t>
            </a:fld>
            <a:endParaRPr lang="en-US"/>
          </a:p>
        </p:txBody>
      </p:sp>
    </p:spTree>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B19D6628-DFCA-483F-946B-2C477BE3F85A}" type="slidenum">
              <a:rPr lang="en-US"/>
              <a:pPr>
                <a:defRPr/>
              </a:pPr>
              <a:t>‹#›</a:t>
            </a:fld>
            <a:endParaRPr lang="en-US"/>
          </a:p>
        </p:txBody>
      </p:sp>
    </p:spTree>
  </p:cSld>
  <p:clrMapOvr>
    <a:masterClrMapping/>
  </p:clrMapOvr>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30188"/>
            <a:ext cx="1971675" cy="6627812"/>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230188"/>
            <a:ext cx="5762625" cy="6627812"/>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4F12230E-0C82-4A80-8F6E-B9AC79B6BDD2}" type="slidenum">
              <a:rPr lang="en-US"/>
              <a:pPr>
                <a:defRPr/>
              </a:pPr>
              <a:t>‹#›</a:t>
            </a:fld>
            <a:endParaRPr lang="en-US"/>
          </a:p>
        </p:txBody>
      </p:sp>
    </p:spTree>
  </p:cSld>
  <p:clrMapOvr>
    <a:masterClrMapping/>
  </p:clrMapOvr>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B6A07EB8-7EFB-440E-B613-55DC32D7F076}" type="slidenum">
              <a:rPr lang="en-US"/>
              <a:pPr>
                <a:defRPr/>
              </a:pPr>
              <a:t>‹#›</a:t>
            </a:fld>
            <a:endParaRPr lang="en-US"/>
          </a:p>
        </p:txBody>
      </p:sp>
    </p:spTree>
  </p:cSld>
  <p:clrMapOvr>
    <a:masterClrMapping/>
  </p:clrMapOvr>
  <p:transition/>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22F803E7-567E-4464-A05F-2E77F112773B}" type="slidenum">
              <a:rPr lang="en-US"/>
              <a:pPr>
                <a:defRPr/>
              </a:pPr>
              <a:t>‹#›</a:t>
            </a:fld>
            <a:endParaRPr lang="en-US"/>
          </a:p>
        </p:txBody>
      </p:sp>
    </p:spTree>
  </p:cSld>
  <p:clrMapOvr>
    <a:masterClrMapping/>
  </p:clrMapOvr>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Text Box 5"/>
          <p:cNvSpPr txBox="1">
            <a:spLocks noGrp="1" noChangeArrowheads="1"/>
          </p:cNvSpPr>
          <p:nvPr>
            <p:ph type="sldNum" sz="quarter" idx="10"/>
          </p:nvPr>
        </p:nvSpPr>
        <p:spPr>
          <a:ln/>
        </p:spPr>
        <p:txBody>
          <a:bodyPr/>
          <a:lstStyle>
            <a:lvl1pPr>
              <a:defRPr/>
            </a:lvl1pPr>
          </a:lstStyle>
          <a:p>
            <a:pPr>
              <a:defRPr/>
            </a:pPr>
            <a:fld id="{5222A571-7C53-420F-AD1F-05FB9D31DB53}" type="slidenum">
              <a:rPr lang="en-US"/>
              <a:pPr>
                <a:defRPr/>
              </a:pPr>
              <a:t>‹#›</a:t>
            </a:fld>
            <a:endParaRPr lang="en-US"/>
          </a:p>
        </p:txBody>
      </p:sp>
    </p:spTree>
  </p:cSld>
  <p:clrMapOvr>
    <a:masterClrMapping/>
  </p:clrMapOvr>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Box 5"/>
          <p:cNvSpPr txBox="1">
            <a:spLocks noGrp="1" noChangeArrowheads="1"/>
          </p:cNvSpPr>
          <p:nvPr>
            <p:ph type="sldNum" sz="quarter" idx="10"/>
          </p:nvPr>
        </p:nvSpPr>
        <p:spPr>
          <a:ln/>
        </p:spPr>
        <p:txBody>
          <a:bodyPr/>
          <a:lstStyle>
            <a:lvl1pPr>
              <a:defRPr/>
            </a:lvl1pPr>
          </a:lstStyle>
          <a:p>
            <a:pPr>
              <a:defRPr/>
            </a:pPr>
            <a:fld id="{5BEF4FE8-4B1E-41C4-A42D-47FBE52C9099}" type="slidenum">
              <a:rPr lang="en-US"/>
              <a:pPr>
                <a:defRPr/>
              </a:pPr>
              <a:t>‹#›</a:t>
            </a:fld>
            <a:endParaRPr lang="en-US"/>
          </a:p>
        </p:txBody>
      </p:sp>
    </p:spTree>
  </p:cSld>
  <p:clrMapOvr>
    <a:masterClrMapping/>
  </p:clrMapOvr>
  <p:transition/>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Text Box 5"/>
          <p:cNvSpPr txBox="1">
            <a:spLocks noGrp="1" noChangeArrowheads="1"/>
          </p:cNvSpPr>
          <p:nvPr>
            <p:ph type="sldNum" sz="quarter" idx="10"/>
          </p:nvPr>
        </p:nvSpPr>
        <p:spPr>
          <a:ln/>
        </p:spPr>
        <p:txBody>
          <a:bodyPr/>
          <a:lstStyle>
            <a:lvl1pPr>
              <a:defRPr/>
            </a:lvl1pPr>
          </a:lstStyle>
          <a:p>
            <a:pPr>
              <a:defRPr/>
            </a:pPr>
            <a:fld id="{9191512F-0B37-4A5D-9174-764141C5ACBB}" type="slidenum">
              <a:rPr lang="en-US"/>
              <a:pPr>
                <a:defRPr/>
              </a:pPr>
              <a:t>‹#›</a:t>
            </a:fld>
            <a:endParaRPr lang="en-US"/>
          </a:p>
        </p:txBody>
      </p:sp>
    </p:spTree>
  </p:cSld>
  <p:clrMapOvr>
    <a:masterClrMapping/>
  </p:clrMapOvr>
  <p:transition/>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Text Box 5"/>
          <p:cNvSpPr txBox="1">
            <a:spLocks noGrp="1" noChangeArrowheads="1"/>
          </p:cNvSpPr>
          <p:nvPr>
            <p:ph type="sldNum" sz="quarter" idx="10"/>
          </p:nvPr>
        </p:nvSpPr>
        <p:spPr>
          <a:ln/>
        </p:spPr>
        <p:txBody>
          <a:bodyPr/>
          <a:lstStyle>
            <a:lvl1pPr>
              <a:defRPr/>
            </a:lvl1pPr>
          </a:lstStyle>
          <a:p>
            <a:pPr>
              <a:defRPr/>
            </a:pPr>
            <a:fld id="{783D7A20-1E67-4F18-A3FF-93716215F07A}" type="slidenum">
              <a:rPr lang="en-US"/>
              <a:pPr>
                <a:defRPr/>
              </a:pPr>
              <a:t>‹#›</a:t>
            </a:fld>
            <a:endParaRPr lang="en-US"/>
          </a:p>
        </p:txBody>
      </p:sp>
    </p:spTree>
  </p:cSld>
  <p:clrMapOvr>
    <a:masterClrMapping/>
  </p:clrMapOvr>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5"/>
          <p:cNvSpPr txBox="1">
            <a:spLocks noGrp="1" noChangeArrowheads="1"/>
          </p:cNvSpPr>
          <p:nvPr>
            <p:ph type="sldNum" sz="quarter" idx="10"/>
          </p:nvPr>
        </p:nvSpPr>
        <p:spPr>
          <a:ln/>
        </p:spPr>
        <p:txBody>
          <a:bodyPr/>
          <a:lstStyle>
            <a:lvl1pPr>
              <a:defRPr/>
            </a:lvl1pPr>
          </a:lstStyle>
          <a:p>
            <a:pPr>
              <a:defRPr/>
            </a:pPr>
            <a:fld id="{D8DC9E24-22EF-4DEB-A249-DD292B42FD69}" type="slidenum">
              <a:rPr lang="en-US"/>
              <a:pPr>
                <a:defRPr/>
              </a:pPr>
              <a:t>‹#›</a:t>
            </a:fld>
            <a:endParaRPr lang="en-US"/>
          </a:p>
        </p:txBody>
      </p:sp>
    </p:spTree>
  </p:cSld>
  <p:clrMapOvr>
    <a:masterClrMapping/>
  </p:clrMapOvr>
  <p:transition/>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67F183A6-87E4-4A5E-BE30-DA6980CEED4E}" type="slidenum">
              <a:rPr lang="en-US"/>
              <a:pPr>
                <a:defRPr/>
              </a:pPr>
              <a:t>‹#›</a:t>
            </a:fld>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5C6762B5-2A8E-443D-A118-FF1CBDCB6B9D}" type="slidenum">
              <a:rPr lang="en-US"/>
              <a:pPr>
                <a:defRPr/>
              </a:pPr>
              <a:t>‹#›</a:t>
            </a:fld>
            <a:endParaRPr lang="en-US"/>
          </a:p>
        </p:txBody>
      </p:sp>
    </p:spTree>
  </p:cSld>
  <p:clrMapOvr>
    <a:masterClrMapping/>
  </p:clrMapOv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Lucida Grande"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08D7CC63-E42E-4436-A1E8-1A862B359F7F}" type="slidenum">
              <a:rPr lang="en-US"/>
              <a:pPr>
                <a:defRPr/>
              </a:pPr>
              <a:t>‹#›</a:t>
            </a:fld>
            <a:endParaRPr lang="en-US"/>
          </a:p>
        </p:txBody>
      </p:sp>
    </p:spTree>
  </p:cSld>
  <p:clrMapOvr>
    <a:masterClrMapping/>
  </p:clrMapOvr>
  <p:transition/>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93A800D2-016A-45A7-8794-1499EA9B39B7}" type="slidenum">
              <a:rPr lang="en-US"/>
              <a:pPr>
                <a:defRPr/>
              </a:pPr>
              <a:t>‹#›</a:t>
            </a:fld>
            <a:endParaRPr lang="en-US"/>
          </a:p>
        </p:txBody>
      </p:sp>
    </p:spTree>
  </p:cSld>
  <p:clrMapOvr>
    <a:masterClrMapping/>
  </p:clrMapOvr>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30188"/>
            <a:ext cx="1971675" cy="6627812"/>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230188"/>
            <a:ext cx="5762625" cy="6627812"/>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F97F3D70-DF4F-4097-BFB4-D0C6B8EAEB09}" type="slidenum">
              <a:rPr lang="en-US"/>
              <a:pPr>
                <a:defRPr/>
              </a:pPr>
              <a:t>‹#›</a:t>
            </a:fld>
            <a:endParaRPr lang="en-US"/>
          </a:p>
        </p:txBody>
      </p:sp>
    </p:spTree>
  </p:cSld>
  <p:clrMapOvr>
    <a:masterClrMapping/>
  </p:clrMapOvr>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A4C00C05-B778-446F-9A59-1344BFD45ACB}" type="slidenum">
              <a:rPr lang="en-US"/>
              <a:pPr>
                <a:defRPr/>
              </a:pPr>
              <a:t>‹#›</a:t>
            </a:fld>
            <a:endParaRPr lang="en-US"/>
          </a:p>
        </p:txBody>
      </p:sp>
    </p:spTree>
  </p:cSld>
  <p:clrMapOvr>
    <a:masterClrMapping/>
  </p:clrMapOvr>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F3613712-FC0E-4B6C-9AA6-F31BDB2A2A83}" type="slidenum">
              <a:rPr lang="en-US"/>
              <a:pPr>
                <a:defRPr/>
              </a:pPr>
              <a:t>‹#›</a:t>
            </a:fld>
            <a:endParaRPr lang="en-US"/>
          </a:p>
        </p:txBody>
      </p:sp>
    </p:spTree>
  </p:cSld>
  <p:clrMapOvr>
    <a:masterClrMapping/>
  </p:clrMapOvr>
  <p:transition/>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Text Box 5"/>
          <p:cNvSpPr txBox="1">
            <a:spLocks noGrp="1" noChangeArrowheads="1"/>
          </p:cNvSpPr>
          <p:nvPr>
            <p:ph type="sldNum" sz="quarter" idx="10"/>
          </p:nvPr>
        </p:nvSpPr>
        <p:spPr>
          <a:ln/>
        </p:spPr>
        <p:txBody>
          <a:bodyPr/>
          <a:lstStyle>
            <a:lvl1pPr>
              <a:defRPr/>
            </a:lvl1pPr>
          </a:lstStyle>
          <a:p>
            <a:pPr>
              <a:defRPr/>
            </a:pPr>
            <a:fld id="{03D51720-F4CD-4268-B709-C41E2E816CBD}" type="slidenum">
              <a:rPr lang="en-US"/>
              <a:pPr>
                <a:defRPr/>
              </a:pPr>
              <a:t>‹#›</a:t>
            </a:fld>
            <a:endParaRPr lang="en-US"/>
          </a:p>
        </p:txBody>
      </p:sp>
    </p:spTree>
  </p:cSld>
  <p:clrMapOvr>
    <a:masterClrMapping/>
  </p:clrMapOvr>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Box 5"/>
          <p:cNvSpPr txBox="1">
            <a:spLocks noGrp="1" noChangeArrowheads="1"/>
          </p:cNvSpPr>
          <p:nvPr>
            <p:ph type="sldNum" sz="quarter" idx="10"/>
          </p:nvPr>
        </p:nvSpPr>
        <p:spPr>
          <a:ln/>
        </p:spPr>
        <p:txBody>
          <a:bodyPr/>
          <a:lstStyle>
            <a:lvl1pPr>
              <a:defRPr/>
            </a:lvl1pPr>
          </a:lstStyle>
          <a:p>
            <a:pPr>
              <a:defRPr/>
            </a:pPr>
            <a:fld id="{612B38DE-0CE4-45ED-9A66-26E9ABB21A47}" type="slidenum">
              <a:rPr lang="en-US"/>
              <a:pPr>
                <a:defRPr/>
              </a:pPr>
              <a:t>‹#›</a:t>
            </a:fld>
            <a:endParaRPr lang="en-US"/>
          </a:p>
        </p:txBody>
      </p:sp>
    </p:spTree>
  </p:cSld>
  <p:clrMapOvr>
    <a:masterClrMapping/>
  </p:clrMapOvr>
  <p:transition/>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Text Box 5"/>
          <p:cNvSpPr txBox="1">
            <a:spLocks noGrp="1" noChangeArrowheads="1"/>
          </p:cNvSpPr>
          <p:nvPr>
            <p:ph type="sldNum" sz="quarter" idx="10"/>
          </p:nvPr>
        </p:nvSpPr>
        <p:spPr>
          <a:ln/>
        </p:spPr>
        <p:txBody>
          <a:bodyPr/>
          <a:lstStyle>
            <a:lvl1pPr>
              <a:defRPr/>
            </a:lvl1pPr>
          </a:lstStyle>
          <a:p>
            <a:pPr>
              <a:defRPr/>
            </a:pPr>
            <a:fld id="{0B3E0C93-91B5-4816-B43C-DE1D13986747}" type="slidenum">
              <a:rPr lang="en-US"/>
              <a:pPr>
                <a:defRPr/>
              </a:pPr>
              <a:t>‹#›</a:t>
            </a:fld>
            <a:endParaRPr lang="en-US"/>
          </a:p>
        </p:txBody>
      </p:sp>
    </p:spTree>
  </p:cSld>
  <p:clrMapOvr>
    <a:masterClrMapping/>
  </p:clrMapOvr>
  <p:transition/>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Text Box 5"/>
          <p:cNvSpPr txBox="1">
            <a:spLocks noGrp="1" noChangeArrowheads="1"/>
          </p:cNvSpPr>
          <p:nvPr>
            <p:ph type="sldNum" sz="quarter" idx="10"/>
          </p:nvPr>
        </p:nvSpPr>
        <p:spPr>
          <a:ln/>
        </p:spPr>
        <p:txBody>
          <a:bodyPr/>
          <a:lstStyle>
            <a:lvl1pPr>
              <a:defRPr/>
            </a:lvl1pPr>
          </a:lstStyle>
          <a:p>
            <a:pPr>
              <a:defRPr/>
            </a:pPr>
            <a:fld id="{175945C9-DDB6-49E4-9823-4B4568F5D026}" type="slidenum">
              <a:rPr lang="en-US"/>
              <a:pPr>
                <a:defRPr/>
              </a:pPr>
              <a:t>‹#›</a:t>
            </a:fld>
            <a:endParaRPr lang="en-US"/>
          </a:p>
        </p:txBody>
      </p:sp>
    </p:spTree>
  </p:cSld>
  <p:clrMapOvr>
    <a:masterClrMapping/>
  </p:clrMapOvr>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5"/>
          <p:cNvSpPr txBox="1">
            <a:spLocks noGrp="1" noChangeArrowheads="1"/>
          </p:cNvSpPr>
          <p:nvPr>
            <p:ph type="sldNum" sz="quarter" idx="10"/>
          </p:nvPr>
        </p:nvSpPr>
        <p:spPr>
          <a:ln/>
        </p:spPr>
        <p:txBody>
          <a:bodyPr/>
          <a:lstStyle>
            <a:lvl1pPr>
              <a:defRPr/>
            </a:lvl1pPr>
          </a:lstStyle>
          <a:p>
            <a:pPr>
              <a:defRPr/>
            </a:pPr>
            <a:fld id="{1BB4496A-C8E7-4692-BE0A-45513E24A473}" type="slidenum">
              <a:rPr lang="en-US"/>
              <a:pPr>
                <a:defRPr/>
              </a:pPr>
              <a:t>‹#›</a:t>
            </a:fld>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Text Box 3"/>
          <p:cNvSpPr txBox="1">
            <a:spLocks noGrp="1" noChangeArrowheads="1"/>
          </p:cNvSpPr>
          <p:nvPr>
            <p:ph type="sldNum" sz="quarter" idx="10"/>
          </p:nvPr>
        </p:nvSpPr>
        <p:spPr>
          <a:ln/>
        </p:spPr>
        <p:txBody>
          <a:bodyPr/>
          <a:lstStyle>
            <a:lvl1pPr>
              <a:defRPr/>
            </a:lvl1pPr>
          </a:lstStyle>
          <a:p>
            <a:pPr>
              <a:defRPr/>
            </a:pPr>
            <a:fld id="{3E39BBBE-50F5-46CA-B3C1-87D3D35EC3B0}" type="slidenum">
              <a:rPr lang="en-US"/>
              <a:pPr>
                <a:defRPr/>
              </a:pPr>
              <a:t>‹#›</a:t>
            </a:fld>
            <a:endParaRPr lang="en-US"/>
          </a:p>
        </p:txBody>
      </p:sp>
    </p:spTree>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31DEF0FF-39A6-4AFA-B2B2-D8C7F624868F}" type="slidenum">
              <a:rPr lang="en-US"/>
              <a:pPr>
                <a:defRPr/>
              </a:pPr>
              <a:t>‹#›</a:t>
            </a:fld>
            <a:endParaRPr lang="en-US"/>
          </a:p>
        </p:txBody>
      </p:sp>
    </p:spTree>
  </p:cSld>
  <p:clrMapOvr>
    <a:masterClrMapping/>
  </p:clrMapOvr>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Lucida Grande"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A2DF23FE-571E-4204-845A-906C4BF343DC}" type="slidenum">
              <a:rPr lang="en-US"/>
              <a:pPr>
                <a:defRPr/>
              </a:pPr>
              <a:t>‹#›</a:t>
            </a:fld>
            <a:endParaRPr lang="en-US"/>
          </a:p>
        </p:txBody>
      </p:sp>
    </p:spTree>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0EDAA3D7-F14F-4D18-8805-27A6EA7B6A1F}" type="slidenum">
              <a:rPr lang="en-US"/>
              <a:pPr>
                <a:defRPr/>
              </a:pPr>
              <a:t>‹#›</a:t>
            </a:fld>
            <a:endParaRPr lang="en-US"/>
          </a:p>
        </p:txBody>
      </p:sp>
    </p:spTree>
  </p:cSld>
  <p:clrMapOvr>
    <a:masterClrMapping/>
  </p:clrMapOvr>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30188"/>
            <a:ext cx="1971675" cy="6627812"/>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230188"/>
            <a:ext cx="5762625" cy="6627812"/>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C3A96389-85D0-4EA9-AA0C-76826EA70334}" type="slidenum">
              <a:rPr lang="en-US"/>
              <a:pPr>
                <a:defRPr/>
              </a:pPr>
              <a:t>‹#›</a:t>
            </a:fld>
            <a:endParaRPr lang="en-US"/>
          </a:p>
        </p:txBody>
      </p:sp>
    </p:spTree>
  </p:cSld>
  <p:clrMapOvr>
    <a:masterClrMapping/>
  </p:clrMapOvr>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sym typeface="Calibri" charset="0"/>
              </a:defRPr>
            </a:lvl1pPr>
          </a:lstStyle>
          <a:p>
            <a:pPr>
              <a:defRPr/>
            </a:pPr>
            <a:fld id="{5DC212B9-3E6F-4454-A1DA-9443E0D93456}"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6CF9AB9B-7BDD-422A-A1AD-065C3CCB0B6F}" type="datetimeFigureOut">
              <a:rPr lang="en-US"/>
              <a:pPr/>
              <a:t>10/23/18</a:t>
            </a:fld>
            <a:endParaRPr lang="en-US"/>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sym typeface="Calibri" charset="0"/>
              </a:defRPr>
            </a:lvl1pPr>
          </a:lstStyle>
          <a:p>
            <a:pPr>
              <a:defRPr/>
            </a:pPr>
            <a:fld id="{A8E38E95-18DB-4AE9-9CBC-ED896FDED673}"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C034C44D-3208-4947-89A5-508421463F30}" type="datetimeFigureOut">
              <a:rPr lang="en-US"/>
              <a:pPr/>
              <a:t>10/23/18</a:t>
            </a:fld>
            <a:endParaRPr lang="en-US"/>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sym typeface="Calibri" charset="0"/>
              </a:defRPr>
            </a:lvl1pPr>
          </a:lstStyle>
          <a:p>
            <a:pPr>
              <a:defRPr/>
            </a:pPr>
            <a:fld id="{5022B4BD-FA12-4B2B-B288-3F28DDF7D425}"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2E668138-BD14-442D-B3F9-AA33200B1ED1}" type="datetimeFigureOut">
              <a:rPr lang="en-US"/>
              <a:pPr/>
              <a:t>10/23/18</a:t>
            </a:fld>
            <a:endParaRPr lang="en-US"/>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sym typeface="Calibri" charset="0"/>
              </a:defRPr>
            </a:lvl1pPr>
          </a:lstStyle>
          <a:p>
            <a:pPr>
              <a:defRPr/>
            </a:pPr>
            <a:fld id="{24DEF5A0-5678-41BA-90AA-BE81A0D16797}"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4E8BE7B5-CD76-4929-A09E-4FBBAC9E423C}" type="datetimeFigureOut">
              <a:rPr lang="en-US"/>
              <a:pPr/>
              <a:t>10/23/18</a:t>
            </a:fld>
            <a:endParaRPr lang="en-US"/>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endParaRPr lang="en-CA"/>
          </a:p>
        </p:txBody>
      </p:sp>
      <p:sp>
        <p:nvSpPr>
          <p:cNvPr id="4" name="Slide Number Placeholder 4"/>
          <p:cNvSpPr>
            <a:spLocks noGrp="1"/>
          </p:cNvSpPr>
          <p:nvPr>
            <p:ph type="sldNum" sz="quarter" idx="11"/>
          </p:nvPr>
        </p:nvSpPr>
        <p:spPr/>
        <p:txBody>
          <a:bodyPr/>
          <a:lstStyle>
            <a:lvl1pPr>
              <a:defRPr>
                <a:latin typeface="Open Sans" charset="0"/>
                <a:ea typeface="ヒラギノ角ゴ ProN W3" charset="0"/>
                <a:sym typeface="Calibri" charset="0"/>
              </a:defRPr>
            </a:lvl1pPr>
          </a:lstStyle>
          <a:p>
            <a:pPr>
              <a:defRPr/>
            </a:pPr>
            <a:fld id="{FE076A8F-21E8-4CDC-8A7D-4405BB8B0ED5}" type="slidenum">
              <a:rPr lang="en-US"/>
              <a:pPr>
                <a:defRPr/>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B4E53DCA-8F87-4844-BBE3-AEB1858E554E}" type="datetimeFigureOut">
              <a:rPr lang="en-US"/>
              <a:pPr/>
              <a:t>10/23/18</a:t>
            </a:fld>
            <a:endParaRPr lang="en-US"/>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endParaRPr lang="en-CA"/>
          </a:p>
        </p:txBody>
      </p:sp>
      <p:sp>
        <p:nvSpPr>
          <p:cNvPr id="3" name="Slide Number Placeholder 3"/>
          <p:cNvSpPr>
            <a:spLocks noGrp="1"/>
          </p:cNvSpPr>
          <p:nvPr>
            <p:ph type="sldNum" sz="quarter" idx="11"/>
          </p:nvPr>
        </p:nvSpPr>
        <p:spPr/>
        <p:txBody>
          <a:bodyPr/>
          <a:lstStyle>
            <a:lvl1pPr>
              <a:defRPr>
                <a:latin typeface="Open Sans" charset="0"/>
                <a:ea typeface="ヒラギノ角ゴ ProN W3" charset="0"/>
                <a:sym typeface="Calibri" charset="0"/>
              </a:defRPr>
            </a:lvl1pPr>
          </a:lstStyle>
          <a:p>
            <a:pPr>
              <a:defRPr/>
            </a:pPr>
            <a:fld id="{5BB650A9-AC66-4460-801D-AE20A197ED5D}" type="slidenum">
              <a:rPr lang="en-US"/>
              <a:pPr>
                <a:defRPr/>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5B11C3A1-94F7-4F58-B67C-11EF0FE7FC38}" type="datetimeFigureOut">
              <a:rPr lang="en-US"/>
              <a:pPr/>
              <a:t>10/23/18</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Box 3"/>
          <p:cNvSpPr txBox="1">
            <a:spLocks noGrp="1" noChangeArrowheads="1"/>
          </p:cNvSpPr>
          <p:nvPr>
            <p:ph type="sldNum" sz="quarter" idx="10"/>
          </p:nvPr>
        </p:nvSpPr>
        <p:spPr>
          <a:ln/>
        </p:spPr>
        <p:txBody>
          <a:bodyPr/>
          <a:lstStyle>
            <a:lvl1pPr>
              <a:defRPr/>
            </a:lvl1pPr>
          </a:lstStyle>
          <a:p>
            <a:pPr>
              <a:defRPr/>
            </a:pPr>
            <a:fld id="{6D21A048-02CE-41A5-8C89-68BD0BA4859F}" type="slidenum">
              <a:rPr lang="en-US"/>
              <a:pPr>
                <a:defRPr/>
              </a:pPr>
              <a:t>‹#›</a:t>
            </a:fld>
            <a:endParaRPr lang="en-US"/>
          </a:p>
        </p:txBody>
      </p:sp>
    </p:spTree>
  </p:cSld>
  <p:clrMapOvr>
    <a:masterClrMapping/>
  </p:clrMapOvr>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sym typeface="Calibri" charset="0"/>
              </a:defRPr>
            </a:lvl1pPr>
          </a:lstStyle>
          <a:p>
            <a:pPr>
              <a:defRPr/>
            </a:pPr>
            <a:fld id="{0DE8B31D-3A6D-4F0C-8355-96F7E1C520D2}"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621599AC-483E-4FD3-9FF0-EB43353D4904}" type="datetimeFigureOut">
              <a:rPr lang="en-US"/>
              <a:pPr/>
              <a:t>10/23/18</a:t>
            </a:fld>
            <a:endParaRPr lang="en-US"/>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EA97A556-9782-4341-927A-F78C6D27E860}"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sym typeface="Calibri" charset="0"/>
              </a:defRPr>
            </a:lvl1pPr>
          </a:lstStyle>
          <a:p>
            <a:pPr>
              <a:defRPr/>
            </a:pPr>
            <a:fld id="{9C25746D-81FC-4589-BD98-C2611E4A2D49}" type="slidenum">
              <a:rPr lang="en-US"/>
              <a:pPr>
                <a:defRPr/>
              </a:pPr>
              <a:t>‹#›</a:t>
            </a:fld>
            <a:endParaRPr lang="en-US"/>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82499729-10EB-4642-AB47-D249F5AF0D7F}"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sym typeface="Calibri" charset="0"/>
              </a:defRPr>
            </a:lvl1pPr>
          </a:lstStyle>
          <a:p>
            <a:pPr>
              <a:defRPr/>
            </a:pPr>
            <a:fld id="{706313C7-98EE-46B0-947D-CC3347E58FA8}" type="slidenum">
              <a:rPr lang="en-US"/>
              <a:pPr>
                <a:defRPr/>
              </a:pPr>
              <a:t>‹#›</a:t>
            </a:fld>
            <a:endParaRPr lang="en-US"/>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BE129B8E-6B62-48BB-9D42-8C6DCD859340}"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sym typeface="Calibri" charset="0"/>
              </a:defRPr>
            </a:lvl1pPr>
          </a:lstStyle>
          <a:p>
            <a:pPr>
              <a:defRPr/>
            </a:pPr>
            <a:fld id="{87642A94-3900-45DB-8998-2E453CC5206E}" type="slidenum">
              <a:rPr lang="en-US"/>
              <a:pPr>
                <a:defRPr/>
              </a:pPr>
              <a:t>‹#›</a:t>
            </a:fld>
            <a:endParaRPr lang="en-US"/>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8986AA91-1E99-440F-99DC-8A31F28C02F4}"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sym typeface="Calibri" charset="0"/>
              </a:defRPr>
            </a:lvl1pPr>
          </a:lstStyle>
          <a:p>
            <a:pPr>
              <a:defRPr/>
            </a:pPr>
            <a:fld id="{CAC697C6-5DC1-4890-8D57-252458397C4D}" type="slidenum">
              <a:rPr lang="en-US"/>
              <a:pPr>
                <a:defRPr/>
              </a:pPr>
              <a:t>‹#›</a:t>
            </a:fld>
            <a:endParaRPr lang="en-US"/>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Slide Number Placeholder 3"/>
          <p:cNvSpPr>
            <a:spLocks noGrp="1"/>
          </p:cNvSpPr>
          <p:nvPr>
            <p:ph type="sldNum" sz="quarter" idx="10"/>
          </p:nvPr>
        </p:nvSpPr>
        <p:spPr/>
        <p:txBody>
          <a:bodyPr/>
          <a:lstStyle>
            <a:lvl1pPr>
              <a:defRPr>
                <a:latin typeface="Open Sans" charset="0"/>
                <a:ea typeface="ヒラギノ角ゴ ProN W3" charset="0"/>
                <a:sym typeface="Calibri" charset="0"/>
              </a:defRPr>
            </a:lvl1pPr>
          </a:lstStyle>
          <a:p>
            <a:pPr>
              <a:defRPr/>
            </a:pPr>
            <a:fld id="{3566DE09-4457-45CD-9780-A2B10390EA45}" type="slidenum">
              <a:rPr lang="en-US"/>
              <a:pPr>
                <a:defRPr/>
              </a:pPr>
              <a:t>‹#›</a:t>
            </a:fld>
            <a:endParaRPr lang="en-US"/>
          </a:p>
        </p:txBody>
      </p:sp>
    </p:spTree>
  </p:cSld>
  <p:clrMapOvr>
    <a:masterClrMapping/>
  </p:clrMapOvr>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582423BA-2486-4B99-B07D-BDB240EF8D13}"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1BC5EDC7-6535-4243-AB81-88D56B45F196}" type="datetimeFigureOut">
              <a:rPr lang="en-US"/>
              <a:pPr/>
              <a:t>10/23/18</a:t>
            </a:fld>
            <a:endParaRPr lang="en-US"/>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BA996FA7-5E2C-456D-99B5-196B2CB2CDD8}"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AEE9C1F8-DC61-4F65-850C-FC93B92FA9AF}" type="datetimeFigureOut">
              <a:rPr lang="en-US"/>
              <a:pPr/>
              <a:t>10/23/18</a:t>
            </a:fld>
            <a:endParaRPr lang="en-US"/>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1219F27F-E43A-4344-AC9F-4C332A55ADA9}"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21A4D945-DFF9-44CC-9599-EA5B438EB660}" type="datetimeFigureOut">
              <a:rPr lang="en-US"/>
              <a:pPr/>
              <a:t>10/23/18</a:t>
            </a:fld>
            <a:endParaRPr lang="en-US"/>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4F4511D6-338B-412E-A47B-409A67D42231}"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AF97DE04-625F-4945-B50C-84D4689D5CEB}" type="datetimeFigureOut">
              <a:rPr lang="en-US"/>
              <a:pPr/>
              <a:t>10/23/18</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Text Box 3"/>
          <p:cNvSpPr txBox="1">
            <a:spLocks noGrp="1" noChangeArrowheads="1"/>
          </p:cNvSpPr>
          <p:nvPr>
            <p:ph type="sldNum" sz="quarter" idx="10"/>
          </p:nvPr>
        </p:nvSpPr>
        <p:spPr>
          <a:ln/>
        </p:spPr>
        <p:txBody>
          <a:bodyPr/>
          <a:lstStyle>
            <a:lvl1pPr>
              <a:defRPr/>
            </a:lvl1pPr>
          </a:lstStyle>
          <a:p>
            <a:pPr>
              <a:defRPr/>
            </a:pPr>
            <a:fld id="{BC9B3455-1377-462B-9516-812EDCB78480}" type="slidenum">
              <a:rPr lang="en-US"/>
              <a:pPr>
                <a:defRPr/>
              </a:pPr>
              <a:t>‹#›</a:t>
            </a:fld>
            <a:endParaRPr lang="en-US"/>
          </a:p>
        </p:txBody>
      </p:sp>
    </p:spTree>
  </p:cSld>
  <p:clrMapOvr>
    <a:masterClrMapping/>
  </p:clrMapOvr>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endParaRPr lang="en-CA"/>
          </a:p>
        </p:txBody>
      </p:sp>
      <p:sp>
        <p:nvSpPr>
          <p:cNvPr id="4" name="Slide Number Placeholder 4"/>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D43A7EB7-920C-4609-9404-2831FBAA9D86}" type="slidenum">
              <a:rPr lang="en-US"/>
              <a:pPr>
                <a:defRPr/>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9F478B37-4B6C-443F-818A-DB91B8B64500}" type="datetimeFigureOut">
              <a:rPr lang="en-US"/>
              <a:pPr/>
              <a:t>10/23/18</a:t>
            </a:fld>
            <a:endParaRPr lang="en-US"/>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endParaRPr lang="en-CA"/>
          </a:p>
        </p:txBody>
      </p:sp>
      <p:sp>
        <p:nvSpPr>
          <p:cNvPr id="3" name="Slide Number Placeholder 3"/>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12BDC7BE-31FD-432A-926C-5F19748E2703}" type="slidenum">
              <a:rPr lang="en-US"/>
              <a:pPr>
                <a:defRPr/>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2C5F4895-EEE5-41F0-BA85-2417396F58BF}" type="datetimeFigureOut">
              <a:rPr lang="en-US"/>
              <a:pPr/>
              <a:t>10/23/18</a:t>
            </a:fld>
            <a:endParaRPr lang="en-US"/>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28A25F75-6090-4CCE-86C7-80C1DEBFCCCF}"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EA631D25-87AF-480F-BC06-97773127D86F}" type="datetimeFigureOut">
              <a:rPr lang="en-US"/>
              <a:pPr/>
              <a:t>10/23/18</a:t>
            </a:fld>
            <a:endParaRPr lang="en-US"/>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66B36F3F-FFBA-4EDE-AF2C-C10CAB65FD94}"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23DD6C42-4452-4B19-A3B8-D388642EA434}" type="slidenum">
              <a:rPr lang="en-US"/>
              <a:pPr>
                <a:defRPr/>
              </a:pPr>
              <a:t>‹#›</a:t>
            </a:fld>
            <a:endParaRPr lang="en-US"/>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7656036A-D5F1-4C6B-91A2-1527604CA465}"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B6AE210A-DBAB-4A42-BF24-6E5B58198C96}" type="slidenum">
              <a:rPr lang="en-US"/>
              <a:pPr>
                <a:defRPr/>
              </a:pPr>
              <a:t>‹#›</a:t>
            </a:fld>
            <a:endParaRPr lang="en-US"/>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72B48454-2700-41BC-A428-7D6B1581BC89}"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0AE2D47E-BB9B-4A0D-B717-EB82E709E071}" type="slidenum">
              <a:rPr lang="en-US"/>
              <a:pPr>
                <a:defRPr/>
              </a:pPr>
              <a:t>‹#›</a:t>
            </a:fld>
            <a:endParaRPr lang="en-US"/>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5210DE99-0A68-428E-83CA-351B01D59427}"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4C548090-5A5B-4551-9B06-8E34017CFD26}" type="slidenum">
              <a:rPr lang="en-US"/>
              <a:pPr>
                <a:defRPr/>
              </a:pPr>
              <a:t>‹#›</a:t>
            </a:fld>
            <a:endParaRPr lang="en-US"/>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AD5BDF17-F7B6-46E0-82F8-31B563CD42DD}"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F057A8D8-38E4-4DC9-ABB5-C8FA11733297}" type="datetimeFigureOut">
              <a:rPr lang="en-US"/>
              <a:pPr/>
              <a:t>10/23/18</a:t>
            </a:fld>
            <a:endParaRPr lang="en-US"/>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CF34D849-57F0-483A-BC7B-D995EECD70C3}"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85884329-9AB5-4E4C-A34B-4E9C37151735}" type="datetimeFigureOut">
              <a:rPr lang="en-US"/>
              <a:pPr/>
              <a:t>10/23/18</a:t>
            </a:fld>
            <a:endParaRPr lang="en-US"/>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3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9A363B00-B653-49BD-8D85-965B1FC781CF}"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03240E9E-DC7E-4C7B-830A-88E773D08C50}" type="datetimeFigureOut">
              <a:rPr lang="en-US"/>
              <a:pPr/>
              <a:t>10/23/18</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Text Box 3"/>
          <p:cNvSpPr txBox="1">
            <a:spLocks noGrp="1" noChangeArrowheads="1"/>
          </p:cNvSpPr>
          <p:nvPr>
            <p:ph type="sldNum" sz="quarter" idx="10"/>
          </p:nvPr>
        </p:nvSpPr>
        <p:spPr>
          <a:ln/>
        </p:spPr>
        <p:txBody>
          <a:bodyPr/>
          <a:lstStyle>
            <a:lvl1pPr>
              <a:defRPr/>
            </a:lvl1pPr>
          </a:lstStyle>
          <a:p>
            <a:pPr>
              <a:defRPr/>
            </a:pPr>
            <a:fld id="{F66F6EBB-8B3C-410A-949A-8576A09360F5}" type="slidenum">
              <a:rPr lang="en-US"/>
              <a:pPr>
                <a:defRPr/>
              </a:pPr>
              <a:t>‹#›</a:t>
            </a:fld>
            <a:endParaRPr lang="en-US"/>
          </a:p>
        </p:txBody>
      </p:sp>
    </p:spTree>
  </p:cSld>
  <p:clrMapOvr>
    <a:masterClrMapping/>
  </p:clrMapOvr>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4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A28B0458-5198-4C11-B1CF-578B1F1025E8}"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3CE877B8-538E-4F06-B5FB-E3E433276E78}" type="datetimeFigureOut">
              <a:rPr lang="en-US"/>
              <a:pPr/>
              <a:t>10/23/18</a:t>
            </a:fld>
            <a:endParaRPr lang="en-US"/>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5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82A81F2E-9F56-4BCF-B62D-10DFAC550D07}"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7D0B4CB6-33D2-429F-BCD7-D58D5B267B49}" type="datetimeFigureOut">
              <a:rPr lang="en-US"/>
              <a:pPr/>
              <a:t>10/23/18</a:t>
            </a:fld>
            <a:endParaRPr lang="en-US"/>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6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CD5E31CB-EFE5-4413-8EC0-0F25719A2FBC}"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8F11900C-D2DF-4818-ABD9-F83FEA1FA6E6}" type="datetimeFigureOut">
              <a:rPr lang="en-US"/>
              <a:pPr/>
              <a:t>10/23/18</a:t>
            </a:fld>
            <a:endParaRPr lang="en-US"/>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7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13DE225A-2D2D-47D5-9034-65B6A5439182}"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23B4867D-8883-4398-9223-38EFC079A014}" type="datetimeFigureOut">
              <a:rPr lang="en-US"/>
              <a:pPr/>
              <a:t>10/23/18</a:t>
            </a:fld>
            <a:endParaRPr lang="en-US"/>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8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B5362F3A-0A8B-42F1-947C-550FD449114F}"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32FD3D8E-4BD8-4026-BBFD-4D005BD68B9A}" type="datetimeFigureOut">
              <a:rPr lang="en-US"/>
              <a:pPr/>
              <a:t>10/23/18</a:t>
            </a:fld>
            <a:endParaRPr lang="en-US"/>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9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A8D47F1B-9A96-492D-BC22-C462170D6E5C}"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094B7EA2-45D2-43EA-A4EA-8EE91D6E8A67}" type="datetimeFigureOut">
              <a:rPr lang="en-US"/>
              <a:pPr/>
              <a:t>10/23/18</a:t>
            </a:fld>
            <a:endParaRPr lang="en-US"/>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10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C0A0A15A-01EF-41D0-9D29-6DD316BCF46C}"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863990A5-E47E-4595-9585-44F38CA62C74}" type="datetimeFigureOut">
              <a:rPr lang="en-US"/>
              <a:pPr/>
              <a:t>10/23/18</a:t>
            </a:fld>
            <a:endParaRPr lang="en-US"/>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1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E0262A65-45A9-44D6-A6E4-A0777D024F62}"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EEBF5620-06E8-4AD8-8E71-B66FD64036A7}" type="datetimeFigureOut">
              <a:rPr lang="en-US"/>
              <a:pPr/>
              <a:t>10/23/18</a:t>
            </a:fld>
            <a:endParaRPr lang="en-US"/>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EB7860D6-B0F7-46EF-B9C4-DF7E1371B178}"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F9652976-CBF9-476C-A52B-BC1F8DE94088}" type="datetimeFigureOut">
              <a:rPr lang="en-US"/>
              <a:pPr/>
              <a:t>10/23/18</a:t>
            </a:fld>
            <a:endParaRPr lang="en-US"/>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45608FD8-CEAD-4FDC-9324-364970D3F04E}"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DE9747A1-6C74-4E97-AD59-63073FF7E040}" type="datetimeFigureOut">
              <a:rPr lang="en-US"/>
              <a:pPr/>
              <a:t>10/23/18</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3"/>
          <p:cNvSpPr txBox="1">
            <a:spLocks noGrp="1" noChangeArrowheads="1"/>
          </p:cNvSpPr>
          <p:nvPr>
            <p:ph type="sldNum" sz="quarter" idx="10"/>
          </p:nvPr>
        </p:nvSpPr>
        <p:spPr>
          <a:ln/>
        </p:spPr>
        <p:txBody>
          <a:bodyPr/>
          <a:lstStyle>
            <a:lvl1pPr>
              <a:defRPr/>
            </a:lvl1pPr>
          </a:lstStyle>
          <a:p>
            <a:pPr>
              <a:defRPr/>
            </a:pPr>
            <a:fld id="{DF446867-DD7B-4F95-ABAC-B082AB726BE1}" type="slidenum">
              <a:rPr lang="en-US"/>
              <a:pPr>
                <a:defRPr/>
              </a:pPr>
              <a:t>‹#›</a:t>
            </a:fld>
            <a:endParaRPr lang="en-US"/>
          </a:p>
        </p:txBody>
      </p:sp>
    </p:spTree>
  </p:cSld>
  <p:clrMapOvr>
    <a:masterClrMapping/>
  </p:clrMapOvr>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F7DE6BE5-688A-4AC2-96C6-6DEED63896BF}"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A8B6074D-8D5E-4867-821D-C80FD07B5178}" type="datetimeFigureOut">
              <a:rPr lang="en-US"/>
              <a:pPr/>
              <a:t>10/23/18</a:t>
            </a:fld>
            <a:endParaRPr lang="en-US"/>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6161285B-A795-4B4A-B721-8EF327A9CBC0}"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C50F2D36-ADAA-4B96-A7A6-0C034624DA7B}" type="datetimeFigureOut">
              <a:rPr lang="en-US"/>
              <a:pPr/>
              <a:t>10/23/18</a:t>
            </a:fld>
            <a:endParaRPr lang="en-US"/>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endParaRPr lang="en-CA"/>
          </a:p>
        </p:txBody>
      </p:sp>
      <p:sp>
        <p:nvSpPr>
          <p:cNvPr id="4" name="Slide Number Placeholder 4"/>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D8CAF422-0903-4B84-9827-B418AC8F6D38}" type="slidenum">
              <a:rPr lang="en-US"/>
              <a:pPr>
                <a:defRPr/>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EBC40094-2979-4A3A-8259-024D804BB6FA}" type="datetimeFigureOut">
              <a:rPr lang="en-US"/>
              <a:pPr/>
              <a:t>10/23/18</a:t>
            </a:fld>
            <a:endParaRPr lang="en-US"/>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endParaRPr lang="en-CA"/>
          </a:p>
        </p:txBody>
      </p:sp>
      <p:sp>
        <p:nvSpPr>
          <p:cNvPr id="3" name="Slide Number Placeholder 3"/>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11961266-51DF-4FC3-B220-22AFAA58687F}" type="slidenum">
              <a:rPr lang="en-US"/>
              <a:pPr>
                <a:defRPr/>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02713AEE-BA29-4E07-9F56-053D7D86E6D7}" type="datetimeFigureOut">
              <a:rPr lang="en-US"/>
              <a:pPr/>
              <a:t>10/23/18</a:t>
            </a:fld>
            <a:endParaRPr lang="en-US"/>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6DAA177E-B138-4F75-B747-F6365DB132DF}"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F121036C-C059-4B47-91C3-DFD991AA9EA5}" type="datetimeFigureOut">
              <a:rPr lang="en-US"/>
              <a:pPr/>
              <a:t>10/23/18</a:t>
            </a:fld>
            <a:endParaRPr lang="en-US"/>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4241D063-F920-4A93-88D2-B9A3829500CD}"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C25CF659-F439-4BDE-B6CA-4844FEFEF2FE}" type="slidenum">
              <a:rPr lang="en-US"/>
              <a:pPr>
                <a:defRPr/>
              </a:pPr>
              <a:t>‹#›</a:t>
            </a:fld>
            <a:endParaRPr lang="en-US"/>
          </a:p>
        </p:txBody>
      </p:sp>
    </p:spTree>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DAD9A041-2565-45EA-B2FE-2E4FD982814E}"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E89C2BA7-9A63-41CF-9849-EC4B4E623C88}" type="slidenum">
              <a:rPr lang="en-US"/>
              <a:pPr>
                <a:defRPr/>
              </a:pPr>
              <a:t>‹#›</a:t>
            </a:fld>
            <a:endParaRPr lang="en-US"/>
          </a:p>
        </p:txBody>
      </p:sp>
    </p:spTree>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03A8E699-5231-4F6E-8D26-46C639127633}"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54BE3898-6F1F-4307-937C-73345930404C}" type="slidenum">
              <a:rPr lang="en-US"/>
              <a:pPr>
                <a:defRPr/>
              </a:pPr>
              <a:t>‹#›</a:t>
            </a:fld>
            <a:endParaRPr lang="en-US"/>
          </a:p>
        </p:txBody>
      </p:sp>
    </p:spTree>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9BC567AB-E692-4247-AF28-C3BE1C320835}"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CCB3D23B-8FB7-4EE8-B0C1-2DAA20C4619E}" type="slidenum">
              <a:rPr lang="en-US"/>
              <a:pPr>
                <a:defRPr/>
              </a:pPr>
              <a:t>‹#›</a:t>
            </a:fld>
            <a:endParaRPr lang="en-US"/>
          </a:p>
        </p:txBody>
      </p:sp>
    </p:spTree>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Slide Number Placeholder 3"/>
          <p:cNvSpPr>
            <a:spLocks noGrp="1"/>
          </p:cNvSpPr>
          <p:nvPr>
            <p:ph type="sldNum" sz="quarter" idx="10"/>
          </p:nvPr>
        </p:nvSpPr>
        <p:spPr/>
        <p:txBody>
          <a:bodyPr/>
          <a:lstStyle>
            <a:lvl1pPr>
              <a:defRPr>
                <a:latin typeface="Open Sans" charset="0"/>
                <a:ea typeface="ヒラギノ角ゴ ProN W3" charset="0"/>
                <a:cs typeface="ヒラギノ角ゴ ProN W3" charset="0"/>
                <a:sym typeface="Calibri" charset="0"/>
              </a:defRPr>
            </a:lvl1pPr>
          </a:lstStyle>
          <a:p>
            <a:pPr>
              <a:defRPr/>
            </a:pPr>
            <a:fld id="{38C199B7-D236-478E-A98E-ADE6B4A682E5}" type="slidenum">
              <a:rPr lang="en-US"/>
              <a:pPr>
                <a:defRPr/>
              </a:pPr>
              <a:t>‹#›</a:t>
            </a:fld>
            <a:endParaRPr 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BF4E6F88-AE06-4160-8DF7-8DAC070B73E8}" type="slidenum">
              <a:rPr lang="en-US"/>
              <a:pPr>
                <a:defRPr/>
              </a:pPr>
              <a:t>‹#›</a:t>
            </a:fld>
            <a:endParaRPr lang="en-US"/>
          </a:p>
        </p:txBody>
      </p:sp>
    </p:spTree>
  </p:cSld>
  <p:clrMapOvr>
    <a:masterClrMapping/>
  </p:clrMapOvr>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C14D45E1-BB5A-4CFF-8683-AF1E1D9DE7BC}"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582D3934-9564-435D-ADF6-DCBE93A13202}" type="datetimeFigureOut">
              <a:rPr lang="en-US"/>
              <a:pPr/>
              <a:t>10/23/18</a:t>
            </a:fld>
            <a:endParaRPr lang="en-US"/>
          </a:p>
        </p:txBody>
      </p:sp>
    </p:spTree>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2F07808C-3386-4C6A-A1C2-B4B85CD328F6}"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1F95309D-AE8B-4215-8DD9-74FF03CFA261}" type="datetimeFigureOut">
              <a:rPr lang="en-US"/>
              <a:pPr/>
              <a:t>10/23/18</a:t>
            </a:fld>
            <a:endParaRPr lang="en-US"/>
          </a:p>
        </p:txBody>
      </p:sp>
    </p:spTree>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6D48545F-8624-4A66-B6FC-CA7E327936CC}"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6543EA72-4D99-4BCE-B572-0DCDB1C8E14F}" type="datetimeFigureOut">
              <a:rPr lang="en-US"/>
              <a:pPr/>
              <a:t>10/23/18</a:t>
            </a:fld>
            <a:endParaRPr lang="en-US"/>
          </a:p>
        </p:txBody>
      </p:sp>
    </p:spTree>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731E88B7-00D8-4484-BAFA-8CD0BD5B899C}"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9F2AA835-D767-49DF-B186-279F9BCD45C7}" type="datetimeFigureOut">
              <a:rPr lang="en-US"/>
              <a:pPr/>
              <a:t>10/23/18</a:t>
            </a:fld>
            <a:endParaRPr lang="en-US"/>
          </a:p>
        </p:txBody>
      </p:sp>
    </p:spTree>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endParaRPr lang="en-CA"/>
          </a:p>
        </p:txBody>
      </p:sp>
      <p:sp>
        <p:nvSpPr>
          <p:cNvPr id="4" name="Slide Number Placeholder 4"/>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1D3D61DA-747E-48D2-BB38-108ECC2585FA}" type="slidenum">
              <a:rPr lang="en-US"/>
              <a:pPr>
                <a:defRPr/>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E0FADAFF-B932-4DA4-9280-49A56C7EF6A8}" type="datetimeFigureOut">
              <a:rPr lang="en-US"/>
              <a:pPr/>
              <a:t>10/23/18</a:t>
            </a:fld>
            <a:endParaRPr lang="en-US"/>
          </a:p>
        </p:txBody>
      </p:sp>
    </p:spTree>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endParaRPr lang="en-CA"/>
          </a:p>
        </p:txBody>
      </p:sp>
      <p:sp>
        <p:nvSpPr>
          <p:cNvPr id="3" name="Slide Number Placeholder 3"/>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632E526F-95CE-4678-82A1-9239FFD11499}" type="slidenum">
              <a:rPr lang="en-US"/>
              <a:pPr>
                <a:defRPr/>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B19FD7C4-7E25-4BA0-B289-5226EC6E3B8B}" type="datetimeFigureOut">
              <a:rPr lang="en-US"/>
              <a:pPr/>
              <a:t>10/23/18</a:t>
            </a:fld>
            <a:endParaRPr lang="en-US"/>
          </a:p>
        </p:txBody>
      </p:sp>
    </p:spTree>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5FE05DC6-601B-443C-A266-4191CC515AAD}"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F5A6FB94-EEBA-4C4C-B1ED-CB3D32E67FCD}" type="datetimeFigureOut">
              <a:rPr lang="en-US"/>
              <a:pPr/>
              <a:t>10/23/18</a:t>
            </a:fld>
            <a:endParaRPr lang="en-US"/>
          </a:p>
        </p:txBody>
      </p:sp>
    </p:spTree>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01D913D9-4B59-4787-8582-E7D102814A76}"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9C3C020F-238D-49E8-8FD1-D98D3987833C}" type="slidenum">
              <a:rPr lang="en-US"/>
              <a:pPr>
                <a:defRPr/>
              </a:pPr>
              <a:t>‹#›</a:t>
            </a:fld>
            <a:endParaRPr lang="en-US"/>
          </a:p>
        </p:txBody>
      </p:sp>
    </p:spTree>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B3054BAA-B11C-474A-96A2-D00AA401F6C5}"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29CFFDB0-A9A4-44A8-BCFA-10C39E74CDD1}" type="slidenum">
              <a:rPr lang="en-US"/>
              <a:pPr>
                <a:defRPr/>
              </a:pPr>
              <a:t>‹#›</a:t>
            </a:fld>
            <a:endParaRPr lang="en-US"/>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FE8AF829-E9D8-4A03-BF94-FB8BBDF30A43}"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BDAB1857-1355-4E43-A75E-35AE3B38E925}"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Lucida Grande"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3"/>
          <p:cNvSpPr txBox="1">
            <a:spLocks noGrp="1" noChangeArrowheads="1"/>
          </p:cNvSpPr>
          <p:nvPr>
            <p:ph type="sldNum" sz="quarter" idx="10"/>
          </p:nvPr>
        </p:nvSpPr>
        <p:spPr>
          <a:ln/>
        </p:spPr>
        <p:txBody>
          <a:bodyPr/>
          <a:lstStyle>
            <a:lvl1pPr>
              <a:defRPr/>
            </a:lvl1pPr>
          </a:lstStyle>
          <a:p>
            <a:pPr>
              <a:defRPr/>
            </a:pPr>
            <a:fld id="{C5225EEF-025E-4CF4-B0FA-0FA51F196C66}" type="slidenum">
              <a:rPr lang="en-US"/>
              <a:pPr>
                <a:defRPr/>
              </a:pPr>
              <a:t>‹#›</a:t>
            </a:fld>
            <a:endParaRPr lang="en-US"/>
          </a:p>
        </p:txBody>
      </p:sp>
    </p:spTree>
  </p:cSld>
  <p:clrMapOvr>
    <a:masterClrMapping/>
  </p:clrMapOvr>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495F2370-00E0-472A-8614-6DBA581C81CC}"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DDBCAAB0-D656-4639-9728-5BFA27BD4721}" type="slidenum">
              <a:rPr lang="en-US"/>
              <a:pPr>
                <a:defRPr/>
              </a:pPr>
              <a:t>‹#›</a:t>
            </a:fld>
            <a:endParaRPr lang="en-US"/>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87D076E3-DE7F-4ED2-BCF0-614405EF9D0D}"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79A71EF0-3D50-4EB8-97FA-7798971BD401}" type="datetimeFigureOut">
              <a:rPr lang="en-US"/>
              <a:pPr/>
              <a:t>10/23/18</a:t>
            </a:fld>
            <a:endParaRPr lang="en-US"/>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14194689-C8BE-4E9F-93EC-A5C6DE2B5234}"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3E108B3A-E500-484A-86FD-6197408370C1}" type="datetimeFigureOut">
              <a:rPr lang="en-US"/>
              <a:pPr/>
              <a:t>10/23/18</a:t>
            </a:fld>
            <a:endParaRPr lang="en-US"/>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60D39E78-D763-4F99-A4A6-BBF1DBD654D5}"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83247C87-8BE8-43F9-8890-7D220D12EC8F}" type="datetimeFigureOut">
              <a:rPr lang="en-US"/>
              <a:pPr/>
              <a:t>10/23/18</a:t>
            </a:fld>
            <a:endParaRPr lang="en-US"/>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AAE673EA-614A-4727-BD53-DE4465F4BD20}"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DD88B561-EF64-45DD-B712-80494DDBE858}" type="datetimeFigureOut">
              <a:rPr lang="en-US"/>
              <a:pPr/>
              <a:t>10/23/18</a:t>
            </a:fld>
            <a:endParaRPr lang="en-US"/>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endParaRPr lang="en-CA"/>
          </a:p>
        </p:txBody>
      </p:sp>
      <p:sp>
        <p:nvSpPr>
          <p:cNvPr id="4" name="Slide Number Placeholder 4"/>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E8F6038E-7B7A-40EC-80BE-01696F1B060E}" type="slidenum">
              <a:rPr lang="en-US"/>
              <a:pPr>
                <a:defRPr/>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76A9BC8D-85C9-4B2E-9642-2AFAF6DB76DC}" type="datetimeFigureOut">
              <a:rPr lang="en-US"/>
              <a:pPr/>
              <a:t>10/23/18</a:t>
            </a:fld>
            <a:endParaRPr lang="en-US"/>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endParaRPr lang="en-CA"/>
          </a:p>
        </p:txBody>
      </p:sp>
      <p:sp>
        <p:nvSpPr>
          <p:cNvPr id="3" name="Slide Number Placeholder 3"/>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0ABD91B3-EA1D-47CB-872B-BF14DBD3C44F}" type="slidenum">
              <a:rPr lang="en-US"/>
              <a:pPr>
                <a:defRPr/>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7FE1B521-22B1-475E-9DF8-8C0699557621}" type="datetimeFigureOut">
              <a:rPr lang="en-US"/>
              <a:pPr/>
              <a:t>10/23/18</a:t>
            </a:fld>
            <a:endParaRPr lang="en-US"/>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C0A75DAF-E177-4BAF-B2C5-C869A9C098F5}"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3493DE01-28C5-48C0-9C58-E3A76F7E494F}" type="datetimeFigureOut">
              <a:rPr lang="en-US"/>
              <a:pPr/>
              <a:t>10/23/18</a:t>
            </a:fld>
            <a:endParaRPr lang="en-US"/>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8DFAC1CB-6C4E-4F06-84D7-8793CB71B935}"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A4AB3732-512A-4B07-A704-E48791D8CC95}" type="slidenum">
              <a:rPr lang="en-US"/>
              <a:pPr>
                <a:defRPr/>
              </a:pPr>
              <a:t>‹#›</a:t>
            </a:fld>
            <a:endParaRPr lang="en-US"/>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BDA5158D-321F-4C97-8C50-E84682ED2509}"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63940576-EF4F-44A7-AFB0-1F27F98FDD09}"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6A94C231-6954-4527-BD67-8970766A57AC}" type="slidenum">
              <a:rPr lang="en-US"/>
              <a:pPr>
                <a:defRPr/>
              </a:pPr>
              <a:t>‹#›</a:t>
            </a:fld>
            <a:endParaRPr lang="en-US"/>
          </a:p>
        </p:txBody>
      </p:sp>
    </p:spTree>
  </p:cSld>
  <p:clrMapOvr>
    <a:masterClrMapping/>
  </p:clrMapOvr>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DD956495-AE2D-4D16-982A-0F6C2E1F14F8}"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B81BED8C-FE4C-4AE8-B3AD-889806A23D84}" type="slidenum">
              <a:rPr lang="en-US"/>
              <a:pPr>
                <a:defRPr/>
              </a:pPr>
              <a:t>‹#›</a:t>
            </a:fld>
            <a:endParaRPr lang="en-US"/>
          </a:p>
        </p:txBody>
      </p:sp>
    </p:spTree>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9BBC43BC-DC5A-4E29-AA3A-220D24B86E34}"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C23FB7A3-B3AE-4950-B6D4-9B14C70C0FD6}" type="slidenum">
              <a:rPr lang="en-US"/>
              <a:pPr>
                <a:defRPr/>
              </a:pPr>
              <a:t>‹#›</a:t>
            </a:fld>
            <a:endParaRPr lang="en-US"/>
          </a:p>
        </p:txBody>
      </p:sp>
    </p:spTree>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37069AB7-07B5-49BD-9038-CBCFB4EBDA2F}"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3DC3B1BC-4807-4E88-82EC-BAE5BC42414A}" type="datetimeFigureOut">
              <a:rPr lang="en-US"/>
              <a:pPr/>
              <a:t>10/23/18</a:t>
            </a:fld>
            <a:endParaRPr lang="en-US"/>
          </a:p>
        </p:txBody>
      </p:sp>
    </p:spTree>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6AA8D281-D17E-45CA-B315-66D321F8FB46}"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44C73B9A-D67C-41AB-A414-DDBFDD9C625C}" type="datetimeFigureOut">
              <a:rPr lang="en-US"/>
              <a:pPr/>
              <a:t>10/23/18</a:t>
            </a:fld>
            <a:endParaRPr lang="en-US"/>
          </a:p>
        </p:txBody>
      </p:sp>
    </p:spTree>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18394308-7674-46D7-900F-2220E3965F19}"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38199374-8EEF-41CF-B495-4E018B4E600B}" type="datetimeFigureOut">
              <a:rPr lang="en-US"/>
              <a:pPr/>
              <a:t>10/23/18</a:t>
            </a:fld>
            <a:endParaRPr lang="en-US"/>
          </a:p>
        </p:txBody>
      </p:sp>
    </p:spTree>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428FEA90-A5D3-428B-96DA-33A6EACFE438}"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E6989842-E05F-49C4-B0FE-8F9BED76CC88}" type="datetimeFigureOut">
              <a:rPr lang="en-US"/>
              <a:pPr/>
              <a:t>10/23/18</a:t>
            </a:fld>
            <a:endParaRPr lang="en-US"/>
          </a:p>
        </p:txBody>
      </p:sp>
    </p:spTree>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endParaRPr lang="en-CA"/>
          </a:p>
        </p:txBody>
      </p:sp>
      <p:sp>
        <p:nvSpPr>
          <p:cNvPr id="4" name="Slide Number Placeholder 4"/>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C3FF2620-0C30-4B2F-80CB-5C3D2DCA1414}" type="slidenum">
              <a:rPr lang="en-US"/>
              <a:pPr>
                <a:defRPr/>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2EA4CEE7-6EA6-42C1-9C39-604946273A71}" type="datetimeFigureOut">
              <a:rPr lang="en-US"/>
              <a:pPr/>
              <a:t>10/23/18</a:t>
            </a:fld>
            <a:endParaRPr lang="en-US"/>
          </a:p>
        </p:txBody>
      </p:sp>
    </p:spTree>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endParaRPr lang="en-CA"/>
          </a:p>
        </p:txBody>
      </p:sp>
      <p:sp>
        <p:nvSpPr>
          <p:cNvPr id="3" name="Slide Number Placeholder 3"/>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41F62D5C-5146-4074-84EE-C4CCA8FE5C57}" type="slidenum">
              <a:rPr lang="en-US"/>
              <a:pPr>
                <a:defRPr/>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0CD54B61-D71E-4FD5-8CDF-DFE04BB22847}" type="datetimeFigureOut">
              <a:rPr lang="en-US"/>
              <a:pPr/>
              <a:t>10/23/18</a:t>
            </a:fld>
            <a:endParaRPr lang="en-US"/>
          </a:p>
        </p:txBody>
      </p:sp>
    </p:spTree>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DF654F2C-5301-4628-95B1-FFF6E8302527}"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6E889164-9154-4BCD-864C-1636CBC069CD}" type="datetimeFigureOut">
              <a:rPr lang="en-US"/>
              <a:pPr/>
              <a:t>10/23/18</a:t>
            </a:fld>
            <a:endParaRPr lang="en-US"/>
          </a:p>
        </p:txBody>
      </p:sp>
    </p:spTree>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FEA59FF2-5118-4FA9-8A24-7040D6E1E923}"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B03A0384-5607-4AA8-A1E4-225EA1ECD381}"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30188"/>
            <a:ext cx="1971675" cy="6627812"/>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230188"/>
            <a:ext cx="5762625" cy="6627812"/>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3"/>
          <p:cNvSpPr txBox="1">
            <a:spLocks noGrp="1" noChangeArrowheads="1"/>
          </p:cNvSpPr>
          <p:nvPr>
            <p:ph type="sldNum" sz="quarter" idx="10"/>
          </p:nvPr>
        </p:nvSpPr>
        <p:spPr>
          <a:ln/>
        </p:spPr>
        <p:txBody>
          <a:bodyPr/>
          <a:lstStyle>
            <a:lvl1pPr>
              <a:defRPr/>
            </a:lvl1pPr>
          </a:lstStyle>
          <a:p>
            <a:pPr>
              <a:defRPr/>
            </a:pPr>
            <a:fld id="{614B746A-DE0E-4CD3-A5B3-5B48FEA33590}" type="slidenum">
              <a:rPr lang="en-US"/>
              <a:pPr>
                <a:defRPr/>
              </a:pPr>
              <a:t>‹#›</a:t>
            </a:fld>
            <a:endParaRPr lang="en-US"/>
          </a:p>
        </p:txBody>
      </p:sp>
    </p:spTree>
  </p:cSld>
  <p:clrMapOvr>
    <a:masterClrMapping/>
  </p:clrMapOvr>
  <p:transition/>
</p:sldLayout>
</file>

<file path=ppt/slideLayouts/slideLayout2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B5E8228C-CAAE-4D3A-8AA2-2EDB26F85AF4}"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EB8150FF-287B-48FA-9989-99401C843DD8}" type="slidenum">
              <a:rPr lang="en-US"/>
              <a:pPr>
                <a:defRPr/>
              </a:pPr>
              <a:t>‹#›</a:t>
            </a:fld>
            <a:endParaRPr lang="en-US"/>
          </a:p>
        </p:txBody>
      </p:sp>
    </p:spTree>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9C6FF8D1-D14D-420C-9B04-037BA7BFBB3C}"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EC315AB5-7E73-4EE4-B47E-B6F2774D9CFE}" type="slidenum">
              <a:rPr lang="en-US"/>
              <a:pPr>
                <a:defRPr/>
              </a:pPr>
              <a:t>‹#›</a:t>
            </a:fld>
            <a:endParaRPr lang="en-US"/>
          </a:p>
        </p:txBody>
      </p:sp>
    </p:spTree>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2796DA1B-5BFF-4A2E-9961-8CF801CF5996}"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BAA1838D-22DE-4E86-BBF8-136BCD99E00B}" type="slidenum">
              <a:rPr lang="en-US"/>
              <a:pPr>
                <a:defRPr/>
              </a:pPr>
              <a:t>‹#›</a:t>
            </a:fld>
            <a:endParaRPr lang="en-US"/>
          </a:p>
        </p:txBody>
      </p:sp>
    </p:spTree>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94E1E82A-A8B1-4013-A461-2BB138A28590}"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20F87145-9C21-40C1-863D-3D40F727FD56}" type="datetimeFigureOut">
              <a:rPr lang="en-US"/>
              <a:pPr/>
              <a:t>10/23/18</a:t>
            </a:fld>
            <a:endParaRPr lang="en-US"/>
          </a:p>
        </p:txBody>
      </p:sp>
    </p:spTree>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8E959910-1C26-4B39-8F6C-4A2F1EABCA73}"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6451B93F-B337-4461-91FC-C0EA0CF143D6}" type="datetimeFigureOut">
              <a:rPr lang="en-US"/>
              <a:pPr/>
              <a:t>10/23/18</a:t>
            </a:fld>
            <a:endParaRPr lang="en-US"/>
          </a:p>
        </p:txBody>
      </p:sp>
    </p:spTree>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C57BCD89-6639-4A49-9761-E895F66309BC}"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62D0A9EC-4D0E-4653-9DCA-5941E789F40D}" type="datetimeFigureOut">
              <a:rPr lang="en-US"/>
              <a:pPr/>
              <a:t>10/23/18</a:t>
            </a:fld>
            <a:endParaRPr lang="en-US"/>
          </a:p>
        </p:txBody>
      </p:sp>
    </p:spTree>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B6CED6FF-CD9E-4644-AC7B-E749338E1F26}"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EB2EC60E-36DC-4091-B24F-64129F83E562}" type="datetimeFigureOut">
              <a:rPr lang="en-US"/>
              <a:pPr/>
              <a:t>10/23/18</a:t>
            </a:fld>
            <a:endParaRPr lang="en-US"/>
          </a:p>
        </p:txBody>
      </p:sp>
    </p:spTree>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endParaRPr lang="en-CA"/>
          </a:p>
        </p:txBody>
      </p:sp>
      <p:sp>
        <p:nvSpPr>
          <p:cNvPr id="4" name="Slide Number Placeholder 4"/>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24E61809-FB11-4131-92B5-2C7E430FD66D}" type="slidenum">
              <a:rPr lang="en-US"/>
              <a:pPr>
                <a:defRPr/>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DCC1DFFF-BC3C-4D92-B608-989F5F5E63CA}" type="datetimeFigureOut">
              <a:rPr lang="en-US"/>
              <a:pPr/>
              <a:t>10/23/18</a:t>
            </a:fld>
            <a:endParaRPr lang="en-US"/>
          </a:p>
        </p:txBody>
      </p:sp>
    </p:spTree>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endParaRPr lang="en-CA"/>
          </a:p>
        </p:txBody>
      </p:sp>
      <p:sp>
        <p:nvSpPr>
          <p:cNvPr id="3" name="Slide Number Placeholder 3"/>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A9A1E4AB-DE7D-446F-891D-39D2C5F66C9C}" type="slidenum">
              <a:rPr lang="en-US"/>
              <a:pPr>
                <a:defRPr/>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D45E7A5C-CAF9-4803-98EE-072A1D7447C7}" type="datetimeFigureOut">
              <a:rPr lang="en-US"/>
              <a:pPr/>
              <a:t>10/23/18</a:t>
            </a:fld>
            <a:endParaRPr lang="en-US"/>
          </a:p>
        </p:txBody>
      </p:sp>
    </p:spTree>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A1FBF808-0853-4BF3-9A00-9E5485A69E3E}"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F4B38792-B52C-4642-88B4-6BF018F92168}" type="datetimeFigureOut">
              <a:rPr lang="en-US"/>
              <a:pPr/>
              <a:t>10/23/18</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AE17DA2D-7CAC-459D-80C5-21EA8534E997}" type="slidenum">
              <a:rPr lang="en-US"/>
              <a:pPr>
                <a:defRPr/>
              </a:pPr>
              <a:t>‹#›</a:t>
            </a:fld>
            <a:endParaRPr lang="en-US"/>
          </a:p>
        </p:txBody>
      </p:sp>
    </p:spTree>
  </p:cSld>
  <p:clrMapOvr>
    <a:masterClrMapping/>
  </p:clrMapOvr>
  <p:transition/>
</p:sldLayout>
</file>

<file path=ppt/slideLayouts/slideLayout2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A30383B1-1402-46B9-BB5A-37B0D0C5F4B7}"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1FD999C4-B331-4686-BCCB-B2D76A8BAD7B}" type="slidenum">
              <a:rPr lang="en-US"/>
              <a:pPr>
                <a:defRPr/>
              </a:pPr>
              <a:t>‹#›</a:t>
            </a:fld>
            <a:endParaRPr lang="en-US"/>
          </a:p>
        </p:txBody>
      </p:sp>
    </p:spTree>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C806001B-ED7F-4A3D-99DA-DFEE6B4BC34C}"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F1CCFB0F-3B2E-479F-B5AB-CEADB6B136FE}" type="slidenum">
              <a:rPr lang="en-US"/>
              <a:pPr>
                <a:defRPr/>
              </a:pPr>
              <a:t>‹#›</a:t>
            </a:fld>
            <a:endParaRPr lang="en-US"/>
          </a:p>
        </p:txBody>
      </p:sp>
    </p:spTree>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F616E269-03AA-4EA1-9051-261E7968DBBA}"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4CFEDAF1-D072-4524-9579-91C6E9756E02}" type="slidenum">
              <a:rPr lang="en-US"/>
              <a:pPr>
                <a:defRPr/>
              </a:pPr>
              <a:t>‹#›</a:t>
            </a:fld>
            <a:endParaRPr lang="en-US"/>
          </a:p>
        </p:txBody>
      </p:sp>
    </p:spTree>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DE8096AE-E41F-43D5-B53D-59A66653A9D1}"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452354DA-E398-4C23-871D-61B8E0B5E52E}" type="slidenum">
              <a:rPr lang="en-US"/>
              <a:pPr>
                <a:defRPr/>
              </a:pPr>
              <a:t>‹#›</a:t>
            </a:fld>
            <a:endParaRPr lang="en-US"/>
          </a:p>
        </p:txBody>
      </p:sp>
    </p:spTree>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DDA6D2F0-DF3A-4287-B22F-8CB25C0BC731}"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354E137F-F6B8-4BD4-9F33-7849354C7679}" type="datetimeFigureOut">
              <a:rPr lang="en-US"/>
              <a:pPr/>
              <a:t>10/23/18</a:t>
            </a:fld>
            <a:endParaRPr lang="en-US"/>
          </a:p>
        </p:txBody>
      </p:sp>
    </p:spTree>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42ADBD16-43A2-4B7A-ABD4-510B9E1468A9}"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F6993D1D-98B7-4BA9-900E-77E31D48229D}" type="datetimeFigureOut">
              <a:rPr lang="en-US"/>
              <a:pPr/>
              <a:t>10/23/18</a:t>
            </a:fld>
            <a:endParaRPr lang="en-US"/>
          </a:p>
        </p:txBody>
      </p:sp>
    </p:spTree>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A6F824B2-4841-46F0-AD28-5E3E93C54BF3}"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DDB1BC4A-E9C4-418C-97C8-F6A61DB0A66F}" type="datetimeFigureOut">
              <a:rPr lang="en-US"/>
              <a:pPr/>
              <a:t>10/23/18</a:t>
            </a:fld>
            <a:endParaRPr lang="en-US"/>
          </a:p>
        </p:txBody>
      </p:sp>
    </p:spTree>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092F2775-2F4D-4A60-939C-D07E1D498294}"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5F1A36F5-3C85-417F-A375-6C195A299292}" type="datetimeFigureOut">
              <a:rPr lang="en-US"/>
              <a:pPr/>
              <a:t>10/23/18</a:t>
            </a:fld>
            <a:endParaRPr lang="en-US"/>
          </a:p>
        </p:txBody>
      </p:sp>
    </p:spTree>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endParaRPr lang="en-CA"/>
          </a:p>
        </p:txBody>
      </p:sp>
      <p:sp>
        <p:nvSpPr>
          <p:cNvPr id="4" name="Slide Number Placeholder 4"/>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05EC3F21-199F-4161-B647-F6737DA99FC9}" type="slidenum">
              <a:rPr lang="en-US"/>
              <a:pPr>
                <a:defRPr/>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5DC76E58-0313-4E34-BF19-339B663B95AD}" type="datetimeFigureOut">
              <a:rPr lang="en-US"/>
              <a:pPr/>
              <a:t>10/23/18</a:t>
            </a:fld>
            <a:endParaRPr lang="en-US"/>
          </a:p>
        </p:txBody>
      </p:sp>
    </p:spTree>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endParaRPr lang="en-CA"/>
          </a:p>
        </p:txBody>
      </p:sp>
      <p:sp>
        <p:nvSpPr>
          <p:cNvPr id="3" name="Slide Number Placeholder 3"/>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86C61078-629D-4C19-B271-487CBDBB9BD3}" type="slidenum">
              <a:rPr lang="en-US"/>
              <a:pPr>
                <a:defRPr/>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12CF7203-C54B-4BD8-AF5D-8197EE26D43D}" type="datetimeFigureOut">
              <a:rPr lang="en-US"/>
              <a:pPr/>
              <a:t>10/23/18</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BCF3E465-1AF7-4A0A-9ADB-EE962BC0F830}" type="slidenum">
              <a:rPr lang="en-US"/>
              <a:pPr>
                <a:defRPr/>
              </a:pPr>
              <a:t>‹#›</a:t>
            </a:fld>
            <a:endParaRPr lang="en-US"/>
          </a:p>
        </p:txBody>
      </p:sp>
    </p:spTree>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E47E521A-D43D-4D6B-8A0B-A08E1AB8D5E0}"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0EB06001-9A23-4A17-B5D8-4F72A4AF7915}" type="datetimeFigureOut">
              <a:rPr lang="en-US"/>
              <a:pPr/>
              <a:t>10/23/18</a:t>
            </a:fld>
            <a:endParaRPr lang="en-US"/>
          </a:p>
        </p:txBody>
      </p:sp>
    </p:spTree>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6BE5B826-E57C-4D18-8D35-5157E1BB06DE}"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3A66FA91-A4B3-445C-8D83-0466CF8D7FAE}" type="slidenum">
              <a:rPr lang="en-US"/>
              <a:pPr>
                <a:defRPr/>
              </a:pPr>
              <a:t>‹#›</a:t>
            </a:fld>
            <a:endParaRPr lang="en-US"/>
          </a:p>
        </p:txBody>
      </p:sp>
    </p:spTree>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01D0873F-5BFC-444E-AA9A-73B20BD5E5D0}"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677E08AF-AE7B-445F-890C-1FDF7AA5918A}" type="slidenum">
              <a:rPr lang="en-US"/>
              <a:pPr>
                <a:defRPr/>
              </a:pPr>
              <a:t>‹#›</a:t>
            </a:fld>
            <a:endParaRPr lang="en-US"/>
          </a:p>
        </p:txBody>
      </p:sp>
    </p:spTree>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3FE1BB51-8FB6-4148-BFE7-B22E641EE855}"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AE23CD0E-32A7-44CB-97F0-BBA71CF17992}" type="slidenum">
              <a:rPr lang="en-US"/>
              <a:pPr>
                <a:defRPr/>
              </a:pPr>
              <a:t>‹#›</a:t>
            </a:fld>
            <a:endParaRPr lang="en-US"/>
          </a:p>
        </p:txBody>
      </p:sp>
    </p:spTree>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5740968B-7C67-400A-8DAB-58224C484660}"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4132049B-02F8-40C9-AA65-D10B9188252C}" type="slidenum">
              <a:rPr lang="en-US"/>
              <a:pPr>
                <a:defRPr/>
              </a:pPr>
              <a:t>‹#›</a:t>
            </a:fld>
            <a:endParaRPr lang="en-US"/>
          </a:p>
        </p:txBody>
      </p:sp>
    </p:spTree>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Slide Number Placeholder 3"/>
          <p:cNvSpPr>
            <a:spLocks noGrp="1"/>
          </p:cNvSpPr>
          <p:nvPr>
            <p:ph type="sldNum" sz="quarter" idx="10"/>
          </p:nvPr>
        </p:nvSpPr>
        <p:spPr/>
        <p:txBody>
          <a:bodyPr/>
          <a:lstStyle>
            <a:lvl1pPr>
              <a:defRPr>
                <a:latin typeface="Open Sans" charset="0"/>
                <a:ea typeface="ヒラギノ角ゴ ProN W3" charset="0"/>
                <a:cs typeface="ヒラギノ角ゴ ProN W3" charset="0"/>
                <a:sym typeface="Calibri" charset="0"/>
              </a:defRPr>
            </a:lvl1pPr>
          </a:lstStyle>
          <a:p>
            <a:pPr>
              <a:defRPr/>
            </a:pPr>
            <a:fld id="{1CAA3928-1E84-41E0-9A2D-33C46C4B2F95}" type="slidenum">
              <a:rPr lang="en-US"/>
              <a:pPr>
                <a:defRPr/>
              </a:pPr>
              <a:t>‹#›</a:t>
            </a:fld>
            <a:endParaRPr lang="en-US"/>
          </a:p>
        </p:txBody>
      </p:sp>
    </p:spTree>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81748A7E-ED5A-46B3-9AB1-5D182A1F7929}"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6CFD8303-C8CC-4ECD-8DC1-E2C28761E413}" type="datetimeFigureOut">
              <a:rPr lang="en-US"/>
              <a:pPr/>
              <a:t>10/23/18</a:t>
            </a:fld>
            <a:endParaRPr lang="en-US"/>
          </a:p>
        </p:txBody>
      </p:sp>
    </p:spTree>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FCD9EF08-9CF0-4E8E-B9D2-293F26E0AEC8}"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068242ED-60AF-444E-9CB1-EB60CE131052}" type="datetimeFigureOut">
              <a:rPr lang="en-US"/>
              <a:pPr/>
              <a:t>10/23/18</a:t>
            </a:fld>
            <a:endParaRPr lang="en-US"/>
          </a:p>
        </p:txBody>
      </p:sp>
    </p:spTree>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97F6A5DC-2F59-4F42-AD20-E78754C6FA3B}"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9B0AFEE5-0734-45E4-A457-ACAC66B7C2CA}" type="datetimeFigureOut">
              <a:rPr lang="en-US"/>
              <a:pPr/>
              <a:t>10/23/18</a:t>
            </a:fld>
            <a:endParaRPr lang="en-US"/>
          </a:p>
        </p:txBody>
      </p:sp>
    </p:spTree>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6E20BC81-AE36-4701-BE3D-943379A4301E}"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C5577AE0-FF86-4A8A-B03D-6B1FF614EF16}" type="datetimeFigureOut">
              <a:rPr lang="en-US"/>
              <a:pPr/>
              <a:t>10/23/18</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Text Box 5"/>
          <p:cNvSpPr txBox="1">
            <a:spLocks noGrp="1" noChangeArrowheads="1"/>
          </p:cNvSpPr>
          <p:nvPr>
            <p:ph type="sldNum" sz="quarter" idx="10"/>
          </p:nvPr>
        </p:nvSpPr>
        <p:spPr>
          <a:ln/>
        </p:spPr>
        <p:txBody>
          <a:bodyPr/>
          <a:lstStyle>
            <a:lvl1pPr>
              <a:defRPr/>
            </a:lvl1pPr>
          </a:lstStyle>
          <a:p>
            <a:pPr>
              <a:defRPr/>
            </a:pPr>
            <a:fld id="{BAF044A2-54A8-4209-8121-DDE8004ACB07}" type="slidenum">
              <a:rPr lang="en-US"/>
              <a:pPr>
                <a:defRPr/>
              </a:pPr>
              <a:t>‹#›</a:t>
            </a:fld>
            <a:endParaRPr lang="en-US"/>
          </a:p>
        </p:txBody>
      </p:sp>
    </p:spTree>
  </p:cSld>
  <p:clrMapOvr>
    <a:masterClrMapping/>
  </p:clrMapOvr>
  <p:transition/>
</p:sldLayout>
</file>

<file path=ppt/slideLayouts/slideLayout2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endParaRPr lang="en-CA"/>
          </a:p>
        </p:txBody>
      </p:sp>
      <p:sp>
        <p:nvSpPr>
          <p:cNvPr id="4" name="Slide Number Placeholder 4"/>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AB486EA5-3D98-4E94-BAD6-BDFC1A5E63D8}" type="slidenum">
              <a:rPr lang="en-US"/>
              <a:pPr>
                <a:defRPr/>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8952EA0E-16F4-40B0-AA43-A66B3870CAD8}" type="datetimeFigureOut">
              <a:rPr lang="en-US"/>
              <a:pPr/>
              <a:t>10/23/18</a:t>
            </a:fld>
            <a:endParaRPr lang="en-US"/>
          </a:p>
        </p:txBody>
      </p:sp>
    </p:spTree>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endParaRPr lang="en-CA"/>
          </a:p>
        </p:txBody>
      </p:sp>
      <p:sp>
        <p:nvSpPr>
          <p:cNvPr id="3" name="Slide Number Placeholder 3"/>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457633AD-F6AD-4186-A8C5-E623BEA2AA12}" type="slidenum">
              <a:rPr lang="en-US"/>
              <a:pPr>
                <a:defRPr/>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96D31A93-7857-49EB-8153-BE8C157D8187}" type="datetimeFigureOut">
              <a:rPr lang="en-US"/>
              <a:pPr/>
              <a:t>10/23/18</a:t>
            </a:fld>
            <a:endParaRPr lang="en-US"/>
          </a:p>
        </p:txBody>
      </p:sp>
    </p:spTree>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8745264D-E4A8-4EB6-9A26-E83EF628CAD3}"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6E006A50-75CC-419C-B5CD-063C02A56DF5}" type="datetimeFigureOut">
              <a:rPr lang="en-US"/>
              <a:pPr/>
              <a:t>10/23/18</a:t>
            </a:fld>
            <a:endParaRPr lang="en-US"/>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0A86EEEF-8C62-416F-B1FE-CCF7E44F6B3E}"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9F8D185E-0EE8-4D0C-9F77-817E76023AF0}" type="slidenum">
              <a:rPr lang="en-US"/>
              <a:pPr>
                <a:defRPr/>
              </a:pPr>
              <a:t>‹#›</a:t>
            </a:fld>
            <a:endParaRPr lang="en-US"/>
          </a:p>
        </p:txBody>
      </p:sp>
    </p:spTree>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C4A37498-442B-4E47-953D-3624E363DA14}"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F01B894E-7BF1-40B8-8120-3F6D5AB67956}" type="slidenum">
              <a:rPr lang="en-US"/>
              <a:pPr>
                <a:defRPr/>
              </a:pPr>
              <a:t>‹#›</a:t>
            </a:fld>
            <a:endParaRPr lang="en-US"/>
          </a:p>
        </p:txBody>
      </p:sp>
    </p:spTree>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70FF0771-894B-4A56-803B-A32C9F959DDE}"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165C7626-489E-429A-A99C-117C9D096BA4}" type="slidenum">
              <a:rPr lang="en-US"/>
              <a:pPr>
                <a:defRPr/>
              </a:pPr>
              <a:t>‹#›</a:t>
            </a:fld>
            <a:endParaRPr lang="en-US"/>
          </a:p>
        </p:txBody>
      </p:sp>
    </p:spTree>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0D105CC4-B9C7-4F12-BD28-FE6E58F8F0B1}"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CD2721C1-2ACB-4C4C-B15D-DABC6E479E63}" type="slidenum">
              <a:rPr lang="en-US"/>
              <a:pPr>
                <a:defRPr/>
              </a:pPr>
              <a:t>‹#›</a:t>
            </a:fld>
            <a:endParaRPr lang="en-US"/>
          </a:p>
        </p:txBody>
      </p:sp>
    </p:spTree>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Slide Number Placeholder 3"/>
          <p:cNvSpPr>
            <a:spLocks noGrp="1"/>
          </p:cNvSpPr>
          <p:nvPr>
            <p:ph type="sldNum" sz="quarter" idx="10"/>
          </p:nvPr>
        </p:nvSpPr>
        <p:spPr/>
        <p:txBody>
          <a:bodyPr/>
          <a:lstStyle>
            <a:lvl1pPr>
              <a:defRPr>
                <a:latin typeface="Open Sans" charset="0"/>
                <a:ea typeface="ヒラギノ角ゴ ProN W3" charset="0"/>
                <a:cs typeface="ヒラギノ角ゴ ProN W3" charset="0"/>
                <a:sym typeface="Calibri" charset="0"/>
              </a:defRPr>
            </a:lvl1pPr>
          </a:lstStyle>
          <a:p>
            <a:pPr>
              <a:defRPr/>
            </a:pPr>
            <a:fld id="{1A3E5118-A564-4761-9C74-F303C791DE89}" type="slidenum">
              <a:rPr lang="en-US"/>
              <a:pPr>
                <a:defRPr/>
              </a:pPr>
              <a:t>‹#›</a:t>
            </a:fld>
            <a:endParaRPr lang="en-US"/>
          </a:p>
        </p:txBody>
      </p:sp>
    </p:spTree>
  </p:cSld>
  <p:clrMapOvr>
    <a:masterClrMapping/>
  </p:clrMapOvr>
  <p:transition/>
</p:sldLayout>
</file>

<file path=ppt/slideLayouts/slideLayout258.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7D96BF7E-5B20-4433-8C13-F215FF117092}"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42974618-AAFB-48BE-B3ED-5618A33B9BDD}" type="datetimeFigureOut">
              <a:rPr lang="en-US"/>
              <a:pPr/>
              <a:t>10/23/18</a:t>
            </a:fld>
            <a:endParaRPr lang="en-US"/>
          </a:p>
        </p:txBody>
      </p:sp>
    </p:spTree>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AA34A020-75BD-402C-8808-99CF48BF4049}"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3A3BDA3F-87B0-4181-AD14-CEE9B7D2944F}" type="datetimeFigureOut">
              <a:rPr lang="en-US"/>
              <a:pPr/>
              <a:t>10/23/18</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Box 5"/>
          <p:cNvSpPr txBox="1">
            <a:spLocks noGrp="1" noChangeArrowheads="1"/>
          </p:cNvSpPr>
          <p:nvPr>
            <p:ph type="sldNum" sz="quarter" idx="10"/>
          </p:nvPr>
        </p:nvSpPr>
        <p:spPr>
          <a:ln/>
        </p:spPr>
        <p:txBody>
          <a:bodyPr/>
          <a:lstStyle>
            <a:lvl1pPr>
              <a:defRPr/>
            </a:lvl1pPr>
          </a:lstStyle>
          <a:p>
            <a:pPr>
              <a:defRPr/>
            </a:pPr>
            <a:fld id="{0BF13B0C-C13F-45F6-BF68-5EAE2F6AB5F2}" type="slidenum">
              <a:rPr lang="en-US"/>
              <a:pPr>
                <a:defRPr/>
              </a:pPr>
              <a:t>‹#›</a:t>
            </a:fld>
            <a:endParaRPr lang="en-US"/>
          </a:p>
        </p:txBody>
      </p:sp>
    </p:spTree>
  </p:cSld>
  <p:clrMapOvr>
    <a:masterClrMapping/>
  </p:clrMapOvr>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3EDE860A-5F7F-4445-BD66-8A0FC81AF45B}"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621F95E2-89A3-428F-A809-96ABEC46E816}" type="datetimeFigureOut">
              <a:rPr lang="en-US"/>
              <a:pPr/>
              <a:t>10/23/18</a:t>
            </a:fld>
            <a:endParaRPr lang="en-US"/>
          </a:p>
        </p:txBody>
      </p:sp>
    </p:spTree>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19C1102E-2CAE-4CF2-A676-6168FBCB9AC1}"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BE35608E-33E9-407F-9E8A-7A8B1F2CB2D4}" type="datetimeFigureOut">
              <a:rPr lang="en-US"/>
              <a:pPr/>
              <a:t>10/23/18</a:t>
            </a:fld>
            <a:endParaRPr lang="en-US"/>
          </a:p>
        </p:txBody>
      </p:sp>
    </p:spTree>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endParaRPr lang="en-CA"/>
          </a:p>
        </p:txBody>
      </p:sp>
      <p:sp>
        <p:nvSpPr>
          <p:cNvPr id="4" name="Slide Number Placeholder 4"/>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EA7C6FCE-8228-4994-AA44-789BB0FB4277}" type="slidenum">
              <a:rPr lang="en-US"/>
              <a:pPr>
                <a:defRPr/>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E698526A-7CAB-4990-98C0-F6A8C155E239}" type="datetimeFigureOut">
              <a:rPr lang="en-US"/>
              <a:pPr/>
              <a:t>10/23/18</a:t>
            </a:fld>
            <a:endParaRPr lang="en-US"/>
          </a:p>
        </p:txBody>
      </p:sp>
    </p:spTree>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endParaRPr lang="en-CA"/>
          </a:p>
        </p:txBody>
      </p:sp>
      <p:sp>
        <p:nvSpPr>
          <p:cNvPr id="3" name="Slide Number Placeholder 3"/>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492154A9-E256-4E35-ACE0-E544910C74C5}" type="slidenum">
              <a:rPr lang="en-US"/>
              <a:pPr>
                <a:defRPr/>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E13FD0D6-038E-4EF6-BF48-0BEA94C8062D}" type="datetimeFigureOut">
              <a:rPr lang="en-US"/>
              <a:pPr/>
              <a:t>10/23/18</a:t>
            </a:fld>
            <a:endParaRPr lang="en-US"/>
          </a:p>
        </p:txBody>
      </p:sp>
    </p:spTree>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F5FFE0E9-90A6-4335-AC53-93E5E27ECFBE}"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065E5B48-7CAA-45A7-A967-C9FB7EB39CEE}" type="datetimeFigureOut">
              <a:rPr lang="en-US"/>
              <a:pPr/>
              <a:t>10/23/18</a:t>
            </a:fld>
            <a:endParaRPr lang="en-US"/>
          </a:p>
        </p:txBody>
      </p:sp>
    </p:spTree>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E8D571C2-EFE5-4E47-96B3-B614D5079FF7}"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34B90966-3135-4D44-87A3-93B27C95C3FC}" type="slidenum">
              <a:rPr lang="en-US"/>
              <a:pPr>
                <a:defRPr/>
              </a:pPr>
              <a:t>‹#›</a:t>
            </a:fld>
            <a:endParaRPr lang="en-US"/>
          </a:p>
        </p:txBody>
      </p:sp>
    </p:spTree>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B9BEFAA3-0308-49CC-9DFA-49208BA47460}"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CBDD442B-D788-4A30-845B-1491ECBA4350}" type="slidenum">
              <a:rPr lang="en-US"/>
              <a:pPr>
                <a:defRPr/>
              </a:pPr>
              <a:t>‹#›</a:t>
            </a:fld>
            <a:endParaRPr lang="en-US"/>
          </a:p>
        </p:txBody>
      </p:sp>
    </p:spTree>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ED7F8C4F-1B47-4736-B4DE-1B98265DE441}"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1FF22028-789D-47FB-AD30-76181D2BB25A}" type="slidenum">
              <a:rPr lang="en-US"/>
              <a:pPr>
                <a:defRPr/>
              </a:pPr>
              <a:t>‹#›</a:t>
            </a:fld>
            <a:endParaRPr lang="en-US"/>
          </a:p>
        </p:txBody>
      </p:sp>
    </p:spTree>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57F14D09-9AE7-4F6B-A19D-AD8EA98461A2}"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7E08AE0A-7729-47FA-B31D-5EEEDD1044B4}" type="slidenum">
              <a:rPr lang="en-US"/>
              <a:pPr>
                <a:defRPr/>
              </a:pPr>
              <a:t>‹#›</a:t>
            </a:fld>
            <a:endParaRPr lang="en-US"/>
          </a:p>
        </p:txBody>
      </p:sp>
    </p:spTree>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Slide Number Placeholder 3"/>
          <p:cNvSpPr>
            <a:spLocks noGrp="1"/>
          </p:cNvSpPr>
          <p:nvPr>
            <p:ph type="sldNum" sz="quarter" idx="10"/>
          </p:nvPr>
        </p:nvSpPr>
        <p:spPr/>
        <p:txBody>
          <a:bodyPr/>
          <a:lstStyle>
            <a:lvl1pPr>
              <a:defRPr>
                <a:latin typeface="Open Sans" charset="0"/>
                <a:ea typeface="ヒラギノ角ゴ ProN W3" charset="0"/>
                <a:cs typeface="ヒラギノ角ゴ ProN W3" charset="0"/>
                <a:sym typeface="Calibri" charset="0"/>
              </a:defRPr>
            </a:lvl1pPr>
          </a:lstStyle>
          <a:p>
            <a:pPr>
              <a:defRPr/>
            </a:pPr>
            <a:fld id="{C62CA841-5495-4507-AF3A-D5C3F738FFB7}" type="slidenum">
              <a:rPr lang="en-US"/>
              <a:pPr>
                <a:defRPr/>
              </a:pPr>
              <a:t>‹#›</a:t>
            </a:fld>
            <a:endParaRPr lang="en-US"/>
          </a:p>
        </p:txBody>
      </p:sp>
    </p:spTree>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Text Box 5"/>
          <p:cNvSpPr txBox="1">
            <a:spLocks noGrp="1" noChangeArrowheads="1"/>
          </p:cNvSpPr>
          <p:nvPr>
            <p:ph type="sldNum" sz="quarter" idx="10"/>
          </p:nvPr>
        </p:nvSpPr>
        <p:spPr>
          <a:ln/>
        </p:spPr>
        <p:txBody>
          <a:bodyPr/>
          <a:lstStyle>
            <a:lvl1pPr>
              <a:defRPr/>
            </a:lvl1pPr>
          </a:lstStyle>
          <a:p>
            <a:pPr>
              <a:defRPr/>
            </a:pPr>
            <a:fld id="{3A17E53A-BC36-418D-80F0-E180DFF69294}" type="slidenum">
              <a:rPr lang="en-US"/>
              <a:pPr>
                <a:defRPr/>
              </a:pPr>
              <a:t>‹#›</a:t>
            </a:fld>
            <a:endParaRPr lang="en-US"/>
          </a:p>
        </p:txBody>
      </p:sp>
    </p:spTree>
  </p:cSld>
  <p:clrMapOvr>
    <a:masterClrMapping/>
  </p:clrMapOvr>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1A8D13EC-D64A-4109-8E83-AC0B5C66BE06}"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B5598BBE-BC03-4CAD-B04D-15CC54C81125}" type="datetimeFigureOut">
              <a:rPr lang="en-US"/>
              <a:pPr/>
              <a:t>10/23/18</a:t>
            </a:fld>
            <a:endParaRPr lang="en-US"/>
          </a:p>
        </p:txBody>
      </p:sp>
    </p:spTree>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8FB8A214-92AB-40D6-BDA4-43A85B4F2245}"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A78CD67F-C8F5-4CFE-BA0F-620829B952EE}" type="datetimeFigureOut">
              <a:rPr lang="en-US"/>
              <a:pPr/>
              <a:t>10/23/18</a:t>
            </a:fld>
            <a:endParaRPr lang="en-US"/>
          </a:p>
        </p:txBody>
      </p:sp>
    </p:spTree>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9EB39D0F-85D0-472A-A574-DBF9CCE5045D}"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EBB146A6-AA07-4339-88DB-37553456B278}" type="datetimeFigureOut">
              <a:rPr lang="en-US"/>
              <a:pPr/>
              <a:t>10/23/18</a:t>
            </a:fld>
            <a:endParaRPr lang="en-US"/>
          </a:p>
        </p:txBody>
      </p:sp>
    </p:spTree>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BC89F8A7-1A58-4A1B-AF72-76FCF5B0B2D0}"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079B6F89-C128-4FD9-BD29-18A167A30A27}" type="datetimeFigureOut">
              <a:rPr lang="en-US"/>
              <a:pPr/>
              <a:t>10/23/18</a:t>
            </a:fld>
            <a:endParaRPr lang="en-US"/>
          </a:p>
        </p:txBody>
      </p:sp>
    </p:spTree>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endParaRPr lang="en-CA"/>
          </a:p>
        </p:txBody>
      </p:sp>
      <p:sp>
        <p:nvSpPr>
          <p:cNvPr id="4" name="Slide Number Placeholder 4"/>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BC29905D-2CA9-40CE-81DE-BFFE63E0E289}" type="slidenum">
              <a:rPr lang="en-US"/>
              <a:pPr>
                <a:defRPr/>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4935121B-BE8E-4998-8A13-A44CBDD88F66}" type="datetimeFigureOut">
              <a:rPr lang="en-US"/>
              <a:pPr/>
              <a:t>10/23/18</a:t>
            </a:fld>
            <a:endParaRPr lang="en-US"/>
          </a:p>
        </p:txBody>
      </p:sp>
    </p:spTree>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endParaRPr lang="en-CA"/>
          </a:p>
        </p:txBody>
      </p:sp>
      <p:sp>
        <p:nvSpPr>
          <p:cNvPr id="3" name="Slide Number Placeholder 3"/>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46096978-DF96-49AA-87FA-B78D66CACF23}" type="slidenum">
              <a:rPr lang="en-US"/>
              <a:pPr>
                <a:defRPr/>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6275E58F-2A77-4D1E-A59B-C6FB2CFF9923}" type="datetimeFigureOut">
              <a:rPr lang="en-US"/>
              <a:pPr/>
              <a:t>10/23/18</a:t>
            </a:fld>
            <a:endParaRPr lang="en-US"/>
          </a:p>
        </p:txBody>
      </p:sp>
    </p:spTree>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F4E06729-4B93-4393-845A-3EB25072018B}"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E4C57F1E-36E8-40FC-B143-96F2A6FC8A8C}" type="datetimeFigureOut">
              <a:rPr lang="en-US"/>
              <a:pPr/>
              <a:t>10/23/18</a:t>
            </a:fld>
            <a:endParaRPr lang="en-US"/>
          </a:p>
        </p:txBody>
      </p:sp>
    </p:spTree>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E1CC67E0-12A6-41C1-B17E-EAAF098FEBD3}"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FBA6E8A8-56FA-4561-A74C-6F471D5592AA}" type="slidenum">
              <a:rPr lang="en-US"/>
              <a:pPr>
                <a:defRPr/>
              </a:pPr>
              <a:t>‹#›</a:t>
            </a:fld>
            <a:endParaRPr lang="en-US"/>
          </a:p>
        </p:txBody>
      </p:sp>
    </p:spTree>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53F91D68-255E-4EC4-B1CC-D6F965D9E420}"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7E957BDA-C6D6-48B8-B710-91AF676D430F}" type="slidenum">
              <a:rPr lang="en-US"/>
              <a:pPr>
                <a:defRPr/>
              </a:pPr>
              <a:t>‹#›</a:t>
            </a:fld>
            <a:endParaRPr lang="en-US"/>
          </a:p>
        </p:txBody>
      </p:sp>
    </p:spTree>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65ADDC68-5F9B-40A6-AE0C-A928103074CE}"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27991405-9780-423B-A82D-5089F75A65FA}" type="slidenum">
              <a:rPr lang="en-US"/>
              <a:pPr>
                <a:defRPr/>
              </a:pPr>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Text Box 5"/>
          <p:cNvSpPr txBox="1">
            <a:spLocks noGrp="1" noChangeArrowheads="1"/>
          </p:cNvSpPr>
          <p:nvPr>
            <p:ph type="sldNum" sz="quarter" idx="10"/>
          </p:nvPr>
        </p:nvSpPr>
        <p:spPr>
          <a:ln/>
        </p:spPr>
        <p:txBody>
          <a:bodyPr/>
          <a:lstStyle>
            <a:lvl1pPr>
              <a:defRPr/>
            </a:lvl1pPr>
          </a:lstStyle>
          <a:p>
            <a:pPr>
              <a:defRPr/>
            </a:pPr>
            <a:fld id="{9E113701-F187-4D06-A1CA-712115F689F0}" type="slidenum">
              <a:rPr lang="en-US"/>
              <a:pPr>
                <a:defRPr/>
              </a:pPr>
              <a:t>‹#›</a:t>
            </a:fld>
            <a:endParaRPr lang="en-US"/>
          </a:p>
        </p:txBody>
      </p:sp>
    </p:spTree>
  </p:cSld>
  <p:clrMapOvr>
    <a:masterClrMapping/>
  </p:clrMapOvr>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FA14BB13-4355-4B0F-BDE6-BF6D8E50392D}"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583D4B84-4E83-4A8D-89A7-2F156B606EAD}" type="slidenum">
              <a:rPr lang="en-US"/>
              <a:pPr>
                <a:defRPr/>
              </a:pPr>
              <a:t>‹#›</a:t>
            </a:fld>
            <a:endParaRPr lang="en-US"/>
          </a:p>
        </p:txBody>
      </p:sp>
    </p:spTree>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Slide Number Placeholder 3"/>
          <p:cNvSpPr>
            <a:spLocks noGrp="1"/>
          </p:cNvSpPr>
          <p:nvPr>
            <p:ph type="sldNum" sz="quarter" idx="10"/>
          </p:nvPr>
        </p:nvSpPr>
        <p:spPr/>
        <p:txBody>
          <a:bodyPr/>
          <a:lstStyle>
            <a:lvl1pPr>
              <a:defRPr>
                <a:latin typeface="Open Sans" charset="0"/>
                <a:ea typeface="ヒラギノ角ゴ ProN W3" charset="0"/>
                <a:cs typeface="ヒラギノ角ゴ ProN W3" charset="0"/>
                <a:sym typeface="Calibri" charset="0"/>
              </a:defRPr>
            </a:lvl1pPr>
          </a:lstStyle>
          <a:p>
            <a:pPr>
              <a:defRPr/>
            </a:pPr>
            <a:fld id="{211BF561-E0E4-4867-B8BB-51C14F52D74D}" type="slidenum">
              <a:rPr lang="en-US"/>
              <a:pPr>
                <a:defRPr/>
              </a:pPr>
              <a:t>‹#›</a:t>
            </a:fld>
            <a:endParaRPr lang="en-US"/>
          </a:p>
        </p:txBody>
      </p:sp>
    </p:spTree>
  </p:cSld>
  <p:clrMapOvr>
    <a:masterClrMapping/>
  </p:clrMapOvr>
  <p:transition/>
</p:sldLayout>
</file>

<file path=ppt/slideLayouts/slideLayout282.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66CB6658-EDFF-4099-B97E-BF9EF2A24CE2}"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B56B9149-C1FD-4BC2-8187-37E555CBA8FF}" type="datetimeFigureOut">
              <a:rPr lang="en-US"/>
              <a:pPr/>
              <a:t>10/23/18</a:t>
            </a:fld>
            <a:endParaRPr lang="en-US"/>
          </a:p>
        </p:txBody>
      </p:sp>
    </p:spTree>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8D5C09DA-3F39-47F4-85C1-6FBA454A6D50}"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3CA4CFC2-71EE-43E4-9EEE-62C056308046}" type="datetimeFigureOut">
              <a:rPr lang="en-US"/>
              <a:pPr/>
              <a:t>10/23/18</a:t>
            </a:fld>
            <a:endParaRPr lang="en-US"/>
          </a:p>
        </p:txBody>
      </p:sp>
    </p:spTree>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162812C3-9FE0-48D6-8A42-1E22FA064381}"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4B39FAF2-BCAC-4D60-8D8E-4D85CE0A70C9}" type="datetimeFigureOut">
              <a:rPr lang="en-US"/>
              <a:pPr/>
              <a:t>10/23/18</a:t>
            </a:fld>
            <a:endParaRPr lang="en-US"/>
          </a:p>
        </p:txBody>
      </p:sp>
    </p:spTree>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EC30E26D-9E53-4FB0-B85D-F9F8B07AC11B}"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12B20009-72A2-4900-87B7-BC2694559366}" type="datetimeFigureOut">
              <a:rPr lang="en-US"/>
              <a:pPr/>
              <a:t>10/23/18</a:t>
            </a:fld>
            <a:endParaRPr lang="en-US"/>
          </a:p>
        </p:txBody>
      </p:sp>
    </p:spTree>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endParaRPr lang="en-CA"/>
          </a:p>
        </p:txBody>
      </p:sp>
      <p:sp>
        <p:nvSpPr>
          <p:cNvPr id="4" name="Slide Number Placeholder 4"/>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45D6AF1F-F2E5-41BE-9B4A-BF30CD16A392}" type="slidenum">
              <a:rPr lang="en-US"/>
              <a:pPr>
                <a:defRPr/>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92161800-7AE3-46F5-B5E0-43DF0FA4519C}" type="datetimeFigureOut">
              <a:rPr lang="en-US"/>
              <a:pPr/>
              <a:t>10/23/18</a:t>
            </a:fld>
            <a:endParaRPr lang="en-US"/>
          </a:p>
        </p:txBody>
      </p:sp>
    </p:spTree>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endParaRPr lang="en-CA"/>
          </a:p>
        </p:txBody>
      </p:sp>
      <p:sp>
        <p:nvSpPr>
          <p:cNvPr id="3" name="Slide Number Placeholder 3"/>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275EFC4B-AFB4-45DC-A6FB-D4F033709183}" type="slidenum">
              <a:rPr lang="en-US"/>
              <a:pPr>
                <a:defRPr/>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328938E7-9FCC-4DE0-B727-1E6834ADD533}" type="datetimeFigureOut">
              <a:rPr lang="en-US"/>
              <a:pPr/>
              <a:t>10/23/18</a:t>
            </a:fld>
            <a:endParaRPr lang="en-US"/>
          </a:p>
        </p:txBody>
      </p:sp>
    </p:spTree>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cs typeface="ヒラギノ角ゴ ProN W3" charset="0"/>
                <a:sym typeface="Calibri" charset="0"/>
              </a:defRPr>
            </a:lvl1pPr>
          </a:lstStyle>
          <a:p>
            <a:pPr>
              <a:defRPr/>
            </a:pPr>
            <a:fld id="{F944CBCD-1A08-4FC8-9910-AAE75CD547C5}"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5D276A55-6D85-49C8-9DD5-97BDCE47E135}" type="datetimeFigureOut">
              <a:rPr lang="en-US"/>
              <a:pPr/>
              <a:t>10/23/18</a:t>
            </a:fld>
            <a:endParaRPr lang="en-US"/>
          </a:p>
        </p:txBody>
      </p:sp>
    </p:spTree>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8E79E1EB-E1BC-47A0-8758-567C95A57ACD}"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CF8DEAAF-4B0C-4132-B4BB-FA733F4F5EE5}" type="slidenum">
              <a:rPr lang="en-US"/>
              <a:pPr>
                <a:defRPr/>
              </a:pPr>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5"/>
          <p:cNvSpPr txBox="1">
            <a:spLocks noGrp="1" noChangeArrowheads="1"/>
          </p:cNvSpPr>
          <p:nvPr>
            <p:ph type="sldNum" sz="quarter" idx="10"/>
          </p:nvPr>
        </p:nvSpPr>
        <p:spPr>
          <a:ln/>
        </p:spPr>
        <p:txBody>
          <a:bodyPr/>
          <a:lstStyle>
            <a:lvl1pPr>
              <a:defRPr/>
            </a:lvl1pPr>
          </a:lstStyle>
          <a:p>
            <a:pPr>
              <a:defRPr/>
            </a:pPr>
            <a:fld id="{A6C9179B-4980-447B-B96F-368DEE56BB98}" type="slidenum">
              <a:rPr lang="en-US"/>
              <a:pPr>
                <a:defRPr/>
              </a:pPr>
              <a:t>‹#›</a:t>
            </a:fld>
            <a:endParaRPr lang="en-US"/>
          </a:p>
        </p:txBody>
      </p:sp>
    </p:spTree>
  </p:cSld>
  <p:clrMapOvr>
    <a:masterClrMapping/>
  </p:clrMapOvr>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D5D071A4-D530-441C-B251-7E283EA0ED43}"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1B6A378A-0238-4C56-B179-4AFF5504A543}" type="slidenum">
              <a:rPr lang="en-US"/>
              <a:pPr>
                <a:defRPr/>
              </a:pPr>
              <a:t>‹#›</a:t>
            </a:fld>
            <a:endParaRPr lang="en-US"/>
          </a:p>
        </p:txBody>
      </p:sp>
    </p:spTree>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F3968968-11E9-4F62-9AD0-08A318DBA2A4}"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28170198-59E6-437B-ADB7-4309235BEC84}" type="slidenum">
              <a:rPr lang="en-US"/>
              <a:pPr>
                <a:defRPr/>
              </a:pPr>
              <a:t>‹#›</a:t>
            </a:fld>
            <a:endParaRPr lang="en-US"/>
          </a:p>
        </p:txBody>
      </p:sp>
    </p:spTree>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048BEA22-8373-4C6A-B881-BBAA6674FBFA}"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cs typeface="ヒラギノ角ゴ ProN W3" charset="0"/>
                <a:sym typeface="Calibri" charset="0"/>
              </a:defRPr>
            </a:lvl1pPr>
          </a:lstStyle>
          <a:p>
            <a:pPr>
              <a:defRPr/>
            </a:pPr>
            <a:fld id="{7D5553B4-5C2C-4B70-8D62-31495E60409C}" type="slidenum">
              <a:rPr lang="en-US"/>
              <a:pPr>
                <a:defRPr/>
              </a:pPr>
              <a:t>‹#›</a:t>
            </a:fld>
            <a:endParaRPr lang="en-US"/>
          </a:p>
        </p:txBody>
      </p:sp>
    </p:spTree>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Slide Number Placeholder 3"/>
          <p:cNvSpPr>
            <a:spLocks noGrp="1"/>
          </p:cNvSpPr>
          <p:nvPr>
            <p:ph type="sldNum" sz="quarter" idx="10"/>
          </p:nvPr>
        </p:nvSpPr>
        <p:spPr/>
        <p:txBody>
          <a:bodyPr/>
          <a:lstStyle>
            <a:lvl1pPr>
              <a:defRPr>
                <a:latin typeface="Open Sans" charset="0"/>
                <a:ea typeface="ヒラギノ角ゴ ProN W3" charset="0"/>
                <a:cs typeface="ヒラギノ角ゴ ProN W3" charset="0"/>
                <a:sym typeface="Calibri" charset="0"/>
              </a:defRPr>
            </a:lvl1pPr>
          </a:lstStyle>
          <a:p>
            <a:pPr>
              <a:defRPr/>
            </a:pPr>
            <a:fld id="{1B41C982-7680-4638-AB2E-919CCBE8A7A0}" type="slidenum">
              <a:rPr lang="en-US"/>
              <a:pPr>
                <a:defRPr/>
              </a:pPr>
              <a:t>‹#›</a:t>
            </a:fld>
            <a:endParaRPr lang="en-US"/>
          </a:p>
        </p:txBody>
      </p:sp>
    </p:spTree>
  </p:cSld>
  <p:clrMapOvr>
    <a:masterClrMapping/>
  </p:clrMapOvr>
  <p:transition/>
</p:sldLayout>
</file>

<file path=ppt/slideLayouts/slideLayout294.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sym typeface="Calibri" charset="0"/>
              </a:defRPr>
            </a:lvl1pPr>
          </a:lstStyle>
          <a:p>
            <a:pPr>
              <a:defRPr/>
            </a:pPr>
            <a:fld id="{C66E466A-DABC-4CBE-8D6F-81C0B9C456D9}"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AFBAC7DB-1FFB-4A78-A255-51EAFC2217EF}" type="datetimeFigureOut">
              <a:rPr lang="en-US"/>
              <a:pPr/>
              <a:t>10/23/18</a:t>
            </a:fld>
            <a:endParaRPr lang="en-US"/>
          </a:p>
        </p:txBody>
      </p:sp>
    </p:spTree>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endParaRPr lang="en-CA"/>
          </a:p>
        </p:txBody>
      </p:sp>
      <p:sp>
        <p:nvSpPr>
          <p:cNvPr id="5" name="Slide Number Placeholder 5"/>
          <p:cNvSpPr>
            <a:spLocks noGrp="1"/>
          </p:cNvSpPr>
          <p:nvPr>
            <p:ph type="sldNum" sz="quarter" idx="11"/>
          </p:nvPr>
        </p:nvSpPr>
        <p:spPr/>
        <p:txBody>
          <a:bodyPr/>
          <a:lstStyle>
            <a:lvl1pPr>
              <a:defRPr>
                <a:latin typeface="Open Sans" charset="0"/>
                <a:ea typeface="ヒラギノ角ゴ ProN W3" charset="0"/>
                <a:sym typeface="Calibri" charset="0"/>
              </a:defRPr>
            </a:lvl1pPr>
          </a:lstStyle>
          <a:p>
            <a:pPr>
              <a:defRPr/>
            </a:pPr>
            <a:fld id="{3D54AA23-CE49-4504-91AB-83F9585D59B0}" type="slidenum">
              <a:rPr lang="en-US"/>
              <a:pPr>
                <a:defRPr/>
              </a:pPr>
              <a:t>‹#›</a:t>
            </a:fld>
            <a:endParaRPr 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AB9A98A8-87E4-4538-BF31-05C26C282BAF}" type="datetimeFigureOut">
              <a:rPr lang="en-US"/>
              <a:pPr/>
              <a:t>10/23/18</a:t>
            </a:fld>
            <a:endParaRPr lang="en-US"/>
          </a:p>
        </p:txBody>
      </p:sp>
    </p:spTree>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sym typeface="Calibri" charset="0"/>
              </a:defRPr>
            </a:lvl1pPr>
          </a:lstStyle>
          <a:p>
            <a:pPr>
              <a:defRPr/>
            </a:pPr>
            <a:fld id="{324754AD-AA18-4EA9-8E3A-5AD8F8B1C577}"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48BDB653-A7BD-4C39-8E88-AB22C4E71C92}" type="datetimeFigureOut">
              <a:rPr lang="en-US"/>
              <a:pPr/>
              <a:t>10/23/18</a:t>
            </a:fld>
            <a:endParaRPr lang="en-US"/>
          </a:p>
        </p:txBody>
      </p:sp>
    </p:spTree>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endParaRPr lang="en-CA"/>
          </a:p>
        </p:txBody>
      </p:sp>
      <p:sp>
        <p:nvSpPr>
          <p:cNvPr id="7" name="Slide Number Placeholder 8"/>
          <p:cNvSpPr>
            <a:spLocks noGrp="1"/>
          </p:cNvSpPr>
          <p:nvPr>
            <p:ph type="sldNum" sz="quarter" idx="11"/>
          </p:nvPr>
        </p:nvSpPr>
        <p:spPr/>
        <p:txBody>
          <a:bodyPr/>
          <a:lstStyle>
            <a:lvl1pPr>
              <a:defRPr>
                <a:latin typeface="Open Sans" charset="0"/>
                <a:ea typeface="ヒラギノ角ゴ ProN W3" charset="0"/>
                <a:sym typeface="Calibri" charset="0"/>
              </a:defRPr>
            </a:lvl1pPr>
          </a:lstStyle>
          <a:p>
            <a:pPr>
              <a:defRPr/>
            </a:pPr>
            <a:fld id="{14574062-AF05-456E-A971-F795DFC3F75C}" type="slidenum">
              <a:rPr lang="en-US"/>
              <a:pPr>
                <a:defRPr/>
              </a:pPr>
              <a:t>‹#›</a:t>
            </a:fld>
            <a:endParaRPr 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F5DA4213-B1FE-4854-8317-EE3FE8478E30}" type="datetimeFigureOut">
              <a:rPr lang="en-US"/>
              <a:pPr/>
              <a:t>10/23/18</a:t>
            </a:fld>
            <a:endParaRPr lang="en-US"/>
          </a:p>
        </p:txBody>
      </p:sp>
    </p:spTree>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endParaRPr lang="en-CA"/>
          </a:p>
        </p:txBody>
      </p:sp>
      <p:sp>
        <p:nvSpPr>
          <p:cNvPr id="4" name="Slide Number Placeholder 4"/>
          <p:cNvSpPr>
            <a:spLocks noGrp="1"/>
          </p:cNvSpPr>
          <p:nvPr>
            <p:ph type="sldNum" sz="quarter" idx="11"/>
          </p:nvPr>
        </p:nvSpPr>
        <p:spPr/>
        <p:txBody>
          <a:bodyPr/>
          <a:lstStyle>
            <a:lvl1pPr>
              <a:defRPr>
                <a:latin typeface="Open Sans" charset="0"/>
                <a:ea typeface="ヒラギノ角ゴ ProN W3" charset="0"/>
                <a:sym typeface="Calibri" charset="0"/>
              </a:defRPr>
            </a:lvl1pPr>
          </a:lstStyle>
          <a:p>
            <a:pPr>
              <a:defRPr/>
            </a:pPr>
            <a:fld id="{19C22764-D1D0-4D08-AA2D-0F4A85431B8E}" type="slidenum">
              <a:rPr lang="en-US"/>
              <a:pPr>
                <a:defRPr/>
              </a:pPr>
              <a:t>‹#›</a:t>
            </a:fld>
            <a:endParaRPr 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1740982F-C755-4B98-A7BF-EE57F6967B1F}" type="datetimeFigureOut">
              <a:rPr lang="en-US"/>
              <a:pPr/>
              <a:t>10/23/18</a:t>
            </a:fld>
            <a:endParaRPr lang="en-US"/>
          </a:p>
        </p:txBody>
      </p:sp>
    </p:spTree>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endParaRPr lang="en-CA"/>
          </a:p>
        </p:txBody>
      </p:sp>
      <p:sp>
        <p:nvSpPr>
          <p:cNvPr id="3" name="Slide Number Placeholder 3"/>
          <p:cNvSpPr>
            <a:spLocks noGrp="1"/>
          </p:cNvSpPr>
          <p:nvPr>
            <p:ph type="sldNum" sz="quarter" idx="11"/>
          </p:nvPr>
        </p:nvSpPr>
        <p:spPr/>
        <p:txBody>
          <a:bodyPr/>
          <a:lstStyle>
            <a:lvl1pPr>
              <a:defRPr>
                <a:latin typeface="Open Sans" charset="0"/>
                <a:ea typeface="ヒラギノ角ゴ ProN W3" charset="0"/>
                <a:sym typeface="Calibri" charset="0"/>
              </a:defRPr>
            </a:lvl1pPr>
          </a:lstStyle>
          <a:p>
            <a:pPr>
              <a:defRPr/>
            </a:pPr>
            <a:fld id="{BA741D16-ECB8-4FDF-BF0E-A5D187AB7178}" type="slidenum">
              <a:rPr lang="en-US"/>
              <a:pPr>
                <a:defRPr/>
              </a:pPr>
              <a:t>‹#›</a:t>
            </a:fld>
            <a:endParaRPr 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D52ABC58-D5DA-4FB0-B529-C7D4C7D607AD}" type="datetimeFigureOut">
              <a:rPr lang="en-US"/>
              <a:pPr/>
              <a:t>10/23/18</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51F943B0-45A0-4DBD-B90E-80FB95485984}" type="slidenum">
              <a:rPr lang="en-US"/>
              <a:pPr>
                <a:defRPr/>
              </a:pPr>
              <a:t>‹#›</a:t>
            </a:fld>
            <a:endParaRPr lang="en-US"/>
          </a:p>
        </p:txBody>
      </p:sp>
    </p:spTree>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endParaRPr lang="en-CA"/>
          </a:p>
        </p:txBody>
      </p:sp>
      <p:sp>
        <p:nvSpPr>
          <p:cNvPr id="6" name="Slide Number Placeholder 6"/>
          <p:cNvSpPr>
            <a:spLocks noGrp="1"/>
          </p:cNvSpPr>
          <p:nvPr>
            <p:ph type="sldNum" sz="quarter" idx="11"/>
          </p:nvPr>
        </p:nvSpPr>
        <p:spPr/>
        <p:txBody>
          <a:bodyPr/>
          <a:lstStyle>
            <a:lvl1pPr>
              <a:defRPr>
                <a:latin typeface="Open Sans" charset="0"/>
                <a:ea typeface="ヒラギノ角ゴ ProN W3" charset="0"/>
                <a:sym typeface="Calibri" charset="0"/>
              </a:defRPr>
            </a:lvl1pPr>
          </a:lstStyle>
          <a:p>
            <a:pPr>
              <a:defRPr/>
            </a:pPr>
            <a:fld id="{72C947DD-7CEC-4235-AA96-0FEA067F2004}" type="slidenum">
              <a:rPr lang="en-US"/>
              <a:pPr>
                <a:defRPr/>
              </a:pPr>
              <a:t>‹#›</a:t>
            </a:fld>
            <a:endParaRPr 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E436B370-C318-456E-8D3B-548C762AF070}" type="datetimeFigureOut">
              <a:rPr lang="en-US"/>
              <a:pPr/>
              <a:t>10/23/18</a:t>
            </a:fld>
            <a:endParaRPr lang="en-US"/>
          </a:p>
        </p:txBody>
      </p:sp>
    </p:spTree>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D7C818E6-35B2-4A68-84FB-8B2DFB35BCEE}"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sym typeface="Calibri" charset="0"/>
              </a:defRPr>
            </a:lvl1pPr>
          </a:lstStyle>
          <a:p>
            <a:pPr>
              <a:defRPr/>
            </a:pPr>
            <a:fld id="{158E50CB-D747-4804-9E06-8DF09E28C668}" type="slidenum">
              <a:rPr lang="en-US"/>
              <a:pPr>
                <a:defRPr/>
              </a:pPr>
              <a:t>‹#›</a:t>
            </a:fld>
            <a:endParaRPr lang="en-US"/>
          </a:p>
        </p:txBody>
      </p:sp>
    </p:spTree>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15B88284-DCF0-4859-8A36-85C39B023E8A}" type="datetimeFigureOut">
              <a:rPr lang="en-US"/>
              <a:pPr/>
              <a:t>10/23/18</a:t>
            </a:fld>
            <a:endParaRPr lang="en-US"/>
          </a:p>
        </p:txBody>
      </p:sp>
      <p:sp>
        <p:nvSpPr>
          <p:cNvPr id="6" name="Footer Placeholder 5"/>
          <p:cNvSpPr>
            <a:spLocks noGrp="1"/>
          </p:cNvSpPr>
          <p:nvPr>
            <p:ph type="ftr" sz="quarter" idx="11"/>
          </p:nvPr>
        </p:nvSpPr>
        <p:spPr/>
        <p:txBody>
          <a:bodyPr/>
          <a:lstStyle>
            <a:lvl1pPr>
              <a:defRPr/>
            </a:lvl1pPr>
          </a:lstStyle>
          <a:p>
            <a:endParaRPr lang="en-CA"/>
          </a:p>
        </p:txBody>
      </p:sp>
      <p:sp>
        <p:nvSpPr>
          <p:cNvPr id="7" name="Slide Number Placeholder 6"/>
          <p:cNvSpPr>
            <a:spLocks noGrp="1"/>
          </p:cNvSpPr>
          <p:nvPr>
            <p:ph type="sldNum" sz="quarter" idx="12"/>
          </p:nvPr>
        </p:nvSpPr>
        <p:spPr/>
        <p:txBody>
          <a:bodyPr/>
          <a:lstStyle>
            <a:lvl1pPr>
              <a:defRPr>
                <a:latin typeface="Open Sans" charset="0"/>
                <a:ea typeface="ヒラギノ角ゴ ProN W3" charset="0"/>
                <a:sym typeface="Calibri" charset="0"/>
              </a:defRPr>
            </a:lvl1pPr>
          </a:lstStyle>
          <a:p>
            <a:pPr>
              <a:defRPr/>
            </a:pPr>
            <a:fld id="{F7F3166C-127D-4003-A109-FC5F0C3A06AD}" type="slidenum">
              <a:rPr lang="en-US"/>
              <a:pPr>
                <a:defRPr/>
              </a:pPr>
              <a:t>‹#›</a:t>
            </a:fld>
            <a:endParaRPr lang="en-US"/>
          </a:p>
        </p:txBody>
      </p:sp>
    </p:spTree>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42EFA8BC-76D3-4D26-8EAE-03FE61383D4F}"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sym typeface="Calibri" charset="0"/>
              </a:defRPr>
            </a:lvl1pPr>
          </a:lstStyle>
          <a:p>
            <a:pPr>
              <a:defRPr/>
            </a:pPr>
            <a:fld id="{137FC1CA-CAF6-432F-97C4-C2E12BB4E3C0}" type="slidenum">
              <a:rPr lang="en-US"/>
              <a:pPr>
                <a:defRPr/>
              </a:pPr>
              <a:t>‹#›</a:t>
            </a:fld>
            <a:endParaRPr lang="en-US"/>
          </a:p>
        </p:txBody>
      </p:sp>
    </p:spTree>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sz="1700">
                <a:ea typeface="MS PGothic" pitchFamily="34" charset="-128"/>
                <a:cs typeface="Arial" charset="0"/>
              </a:defRPr>
            </a:lvl1pPr>
          </a:lstStyle>
          <a:p>
            <a:fld id="{0E95B6AF-5AA1-4E51-AEFD-322795244B8F}" type="datetimeFigureOut">
              <a:rPr lang="en-US"/>
              <a:pPr/>
              <a:t>10/23/18</a:t>
            </a:fld>
            <a:endParaRPr lang="en-US"/>
          </a:p>
        </p:txBody>
      </p:sp>
      <p:sp>
        <p:nvSpPr>
          <p:cNvPr id="5" name="Footer Placeholder 4"/>
          <p:cNvSpPr>
            <a:spLocks noGrp="1"/>
          </p:cNvSpPr>
          <p:nvPr>
            <p:ph type="ftr" sz="quarter" idx="11"/>
          </p:nvPr>
        </p:nvSpPr>
        <p:spPr/>
        <p:txBody>
          <a:bodyPr/>
          <a:lstStyle>
            <a:lvl1pPr>
              <a:defRPr/>
            </a:lvl1pPr>
          </a:lstStyle>
          <a:p>
            <a:endParaRPr lang="en-CA"/>
          </a:p>
        </p:txBody>
      </p:sp>
      <p:sp>
        <p:nvSpPr>
          <p:cNvPr id="6" name="Slide Number Placeholder 5"/>
          <p:cNvSpPr>
            <a:spLocks noGrp="1"/>
          </p:cNvSpPr>
          <p:nvPr>
            <p:ph type="sldNum" sz="quarter" idx="12"/>
          </p:nvPr>
        </p:nvSpPr>
        <p:spPr/>
        <p:txBody>
          <a:bodyPr/>
          <a:lstStyle>
            <a:lvl1pPr>
              <a:defRPr>
                <a:latin typeface="Open Sans" charset="0"/>
                <a:ea typeface="ヒラギノ角ゴ ProN W3" charset="0"/>
                <a:sym typeface="Calibri" charset="0"/>
              </a:defRPr>
            </a:lvl1pPr>
          </a:lstStyle>
          <a:p>
            <a:pPr>
              <a:defRPr/>
            </a:pPr>
            <a:fld id="{79252758-6752-4249-89F2-5AA3E03B480A}" type="slidenum">
              <a:rPr lang="en-US"/>
              <a:pPr>
                <a:defRPr/>
              </a:pPr>
              <a:t>‹#›</a:t>
            </a:fld>
            <a:endParaRPr lang="en-US"/>
          </a:p>
        </p:txBody>
      </p:sp>
    </p:spTree>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Slide Number Placeholder 3"/>
          <p:cNvSpPr>
            <a:spLocks noGrp="1"/>
          </p:cNvSpPr>
          <p:nvPr>
            <p:ph type="sldNum" sz="quarter" idx="10"/>
          </p:nvPr>
        </p:nvSpPr>
        <p:spPr/>
        <p:txBody>
          <a:bodyPr/>
          <a:lstStyle>
            <a:lvl1pPr>
              <a:defRPr>
                <a:latin typeface="Open Sans" charset="0"/>
                <a:ea typeface="ヒラギノ角ゴ ProN W3" charset="0"/>
                <a:sym typeface="Calibri" charset="0"/>
              </a:defRPr>
            </a:lvl1pPr>
          </a:lstStyle>
          <a:p>
            <a:pPr>
              <a:defRPr/>
            </a:pPr>
            <a:fld id="{BADFF01E-91A5-4740-B8CF-E15E0A23BEA5}" type="slidenum">
              <a:rPr lang="en-US"/>
              <a:pPr>
                <a:defRPr/>
              </a:pPr>
              <a:t>‹#›</a:t>
            </a:fld>
            <a:endParaRPr lang="en-US"/>
          </a:p>
        </p:txBody>
      </p:sp>
    </p:spTree>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Lucida Grande"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D42A2D3C-239F-4CED-BF4F-9652022F5F70}" type="slidenum">
              <a:rPr lang="en-US"/>
              <a:pPr>
                <a:defRPr/>
              </a:pPr>
              <a:t>‹#›</a:t>
            </a:fld>
            <a:endParaRPr lang="en-US"/>
          </a:p>
        </p:txBody>
      </p:sp>
    </p:spTree>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A5A474F7-C2DC-446F-A837-BB2DE1951E37}" type="slidenum">
              <a:rPr lang="en-US"/>
              <a:pPr>
                <a:defRPr/>
              </a:pPr>
              <a:t>‹#›</a:t>
            </a:fld>
            <a:endParaRPr lang="en-US"/>
          </a:p>
        </p:txBody>
      </p:sp>
    </p:spTree>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30188"/>
            <a:ext cx="1971675" cy="6627812"/>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230188"/>
            <a:ext cx="5762625" cy="6627812"/>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8939738F-BBBA-448A-BFB5-58773048CD3B}" type="slidenum">
              <a:rPr lang="en-US"/>
              <a:pPr>
                <a:defRPr/>
              </a:pPr>
              <a:t>‹#›</a:t>
            </a:fld>
            <a:endParaRPr lang="en-US"/>
          </a:p>
        </p:txBody>
      </p:sp>
    </p:spTree>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1C7EF841-419F-481F-AB4F-3EC8B26AE6E1}" type="slidenum">
              <a:rPr lang="en-US"/>
              <a:pPr>
                <a:defRPr/>
              </a:pPr>
              <a:t>‹#›</a:t>
            </a:fld>
            <a:endParaRPr lang="en-US"/>
          </a:p>
        </p:txBody>
      </p:sp>
    </p:spTree>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4727B4BC-AA52-4256-BF9E-CCBB9258B562}" type="slidenum">
              <a:rPr lang="en-US"/>
              <a:pPr>
                <a:defRPr/>
              </a:pPr>
              <a:t>‹#›</a:t>
            </a:fld>
            <a:endParaRPr lang="en-US"/>
          </a:p>
        </p:txBody>
      </p:sp>
    </p:spTree>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Text Box 5"/>
          <p:cNvSpPr txBox="1">
            <a:spLocks noGrp="1" noChangeArrowheads="1"/>
          </p:cNvSpPr>
          <p:nvPr>
            <p:ph type="sldNum" sz="quarter" idx="10"/>
          </p:nvPr>
        </p:nvSpPr>
        <p:spPr>
          <a:ln/>
        </p:spPr>
        <p:txBody>
          <a:bodyPr/>
          <a:lstStyle>
            <a:lvl1pPr>
              <a:defRPr/>
            </a:lvl1pPr>
          </a:lstStyle>
          <a:p>
            <a:pPr>
              <a:defRPr/>
            </a:pPr>
            <a:fld id="{01A7EC16-21E8-4EEA-BC84-C68F64151034}" type="slidenum">
              <a:rPr lang="en-US"/>
              <a:pPr>
                <a:defRPr/>
              </a:pPr>
              <a:t>‹#›</a:t>
            </a:fld>
            <a:endParaRPr lang="en-US"/>
          </a:p>
        </p:txBody>
      </p:sp>
    </p:spTree>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Box 5"/>
          <p:cNvSpPr txBox="1">
            <a:spLocks noGrp="1" noChangeArrowheads="1"/>
          </p:cNvSpPr>
          <p:nvPr>
            <p:ph type="sldNum" sz="quarter" idx="10"/>
          </p:nvPr>
        </p:nvSpPr>
        <p:spPr>
          <a:ln/>
        </p:spPr>
        <p:txBody>
          <a:bodyPr/>
          <a:lstStyle>
            <a:lvl1pPr>
              <a:defRPr/>
            </a:lvl1pPr>
          </a:lstStyle>
          <a:p>
            <a:pPr>
              <a:defRPr/>
            </a:pPr>
            <a:fld id="{81E9AEA5-6C9C-4EAF-B4B5-9C9C7AF1E377}" type="slidenum">
              <a:rPr lang="en-US"/>
              <a:pPr>
                <a:defRPr/>
              </a:pPr>
              <a:t>‹#›</a:t>
            </a:fld>
            <a:endParaRPr lang="en-US"/>
          </a:p>
        </p:txBody>
      </p:sp>
    </p:spTree>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Text Box 5"/>
          <p:cNvSpPr txBox="1">
            <a:spLocks noGrp="1" noChangeArrowheads="1"/>
          </p:cNvSpPr>
          <p:nvPr>
            <p:ph type="sldNum" sz="quarter" idx="10"/>
          </p:nvPr>
        </p:nvSpPr>
        <p:spPr>
          <a:ln/>
        </p:spPr>
        <p:txBody>
          <a:bodyPr/>
          <a:lstStyle>
            <a:lvl1pPr>
              <a:defRPr/>
            </a:lvl1pPr>
          </a:lstStyle>
          <a:p>
            <a:pPr>
              <a:defRPr/>
            </a:pPr>
            <a:fld id="{24EB7CCC-20A2-4EAE-8F8A-86A64159B106}" type="slidenum">
              <a:rPr lang="en-US"/>
              <a:pPr>
                <a:defRPr/>
              </a:pPr>
              <a:t>‹#›</a:t>
            </a:fld>
            <a:endParaRPr lang="en-US"/>
          </a:p>
        </p:txBody>
      </p:sp>
    </p:spTree>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Text Box 5"/>
          <p:cNvSpPr txBox="1">
            <a:spLocks noGrp="1" noChangeArrowheads="1"/>
          </p:cNvSpPr>
          <p:nvPr>
            <p:ph type="sldNum" sz="quarter" idx="10"/>
          </p:nvPr>
        </p:nvSpPr>
        <p:spPr>
          <a:ln/>
        </p:spPr>
        <p:txBody>
          <a:bodyPr/>
          <a:lstStyle>
            <a:lvl1pPr>
              <a:defRPr/>
            </a:lvl1pPr>
          </a:lstStyle>
          <a:p>
            <a:pPr>
              <a:defRPr/>
            </a:pPr>
            <a:fld id="{902DFB36-B379-45A9-B527-9A935B647DA4}" type="slidenum">
              <a:rPr lang="en-US"/>
              <a:pPr>
                <a:defRPr/>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5"/>
          <p:cNvSpPr txBox="1">
            <a:spLocks noGrp="1" noChangeArrowheads="1"/>
          </p:cNvSpPr>
          <p:nvPr>
            <p:ph type="sldNum" sz="quarter" idx="10"/>
          </p:nvPr>
        </p:nvSpPr>
        <p:spPr>
          <a:ln/>
        </p:spPr>
        <p:txBody>
          <a:bodyPr/>
          <a:lstStyle>
            <a:lvl1pPr>
              <a:defRPr/>
            </a:lvl1pPr>
          </a:lstStyle>
          <a:p>
            <a:pPr>
              <a:defRPr/>
            </a:pPr>
            <a:fld id="{5608F913-EC43-4BAB-8C61-A46E37147F4B}" type="slidenum">
              <a:rPr lang="en-US"/>
              <a:pPr>
                <a:defRPr/>
              </a:pPr>
              <a:t>‹#›</a:t>
            </a:fld>
            <a:endParaRPr lang="en-US"/>
          </a:p>
        </p:txBody>
      </p:sp>
    </p:spTree>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FA487619-C530-47A7-8784-B9E9303FF8D9}" type="slidenum">
              <a:rPr lang="en-US"/>
              <a:pPr>
                <a:defRPr/>
              </a:pPr>
              <a:t>‹#›</a:t>
            </a:fld>
            <a:endParaRPr lang="en-US"/>
          </a:p>
        </p:txBody>
      </p:sp>
    </p:spTree>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Lucida Grande"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CC14FD74-125D-4546-88F7-1BC804DF7AC9}" type="slidenum">
              <a:rPr lang="en-US"/>
              <a:pPr>
                <a:defRPr/>
              </a:pPr>
              <a:t>‹#›</a:t>
            </a:fld>
            <a:endParaRPr lang="en-US"/>
          </a:p>
        </p:txBody>
      </p:sp>
    </p:spTree>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8AE3F572-6CE4-4CC4-B9B1-5E74A607B1CD}" type="slidenum">
              <a:rPr lang="en-US"/>
              <a:pPr>
                <a:defRPr/>
              </a:pPr>
              <a:t>‹#›</a:t>
            </a:fld>
            <a:endParaRPr lang="en-US"/>
          </a:p>
        </p:txBody>
      </p:sp>
    </p:spTree>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30188"/>
            <a:ext cx="1971675" cy="6627812"/>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230188"/>
            <a:ext cx="5762625" cy="6627812"/>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C696E391-F99E-4A4A-B8CB-06829A33EA98}" type="slidenum">
              <a:rPr lang="en-US"/>
              <a:pPr>
                <a:defRPr/>
              </a:pPr>
              <a:t>‹#›</a:t>
            </a:fld>
            <a:endParaRPr lang="en-US"/>
          </a:p>
        </p:txBody>
      </p:sp>
    </p:spTree>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E8D0E367-7BD9-44BB-A986-8909D05B9B17}" type="slidenum">
              <a:rPr lang="en-US"/>
              <a:pPr>
                <a:defRPr/>
              </a:pPr>
              <a:t>‹#›</a:t>
            </a:fld>
            <a:endParaRPr lang="en-US"/>
          </a:p>
        </p:txBody>
      </p:sp>
    </p:spTree>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73625DE3-07EB-4FF2-BAEB-0DC0C3739227}" type="slidenum">
              <a:rPr lang="en-US"/>
              <a:pPr>
                <a:defRPr/>
              </a:pPr>
              <a:t>‹#›</a:t>
            </a:fld>
            <a:endParaRPr lang="en-US"/>
          </a:p>
        </p:txBody>
      </p:sp>
    </p:spTree>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Text Box 5"/>
          <p:cNvSpPr txBox="1">
            <a:spLocks noGrp="1" noChangeArrowheads="1"/>
          </p:cNvSpPr>
          <p:nvPr>
            <p:ph type="sldNum" sz="quarter" idx="10"/>
          </p:nvPr>
        </p:nvSpPr>
        <p:spPr>
          <a:ln/>
        </p:spPr>
        <p:txBody>
          <a:bodyPr/>
          <a:lstStyle>
            <a:lvl1pPr>
              <a:defRPr/>
            </a:lvl1pPr>
          </a:lstStyle>
          <a:p>
            <a:pPr>
              <a:defRPr/>
            </a:pPr>
            <a:fld id="{D60E92CB-90AE-4817-AE23-3DF4F285ACEB}" type="slidenum">
              <a:rPr lang="en-US"/>
              <a:pPr>
                <a:defRPr/>
              </a:pPr>
              <a:t>‹#›</a:t>
            </a:fld>
            <a:endParaRPr lang="en-US"/>
          </a:p>
        </p:txBody>
      </p:sp>
    </p:spTree>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Box 5"/>
          <p:cNvSpPr txBox="1">
            <a:spLocks noGrp="1" noChangeArrowheads="1"/>
          </p:cNvSpPr>
          <p:nvPr>
            <p:ph type="sldNum" sz="quarter" idx="10"/>
          </p:nvPr>
        </p:nvSpPr>
        <p:spPr>
          <a:ln/>
        </p:spPr>
        <p:txBody>
          <a:bodyPr/>
          <a:lstStyle>
            <a:lvl1pPr>
              <a:defRPr/>
            </a:lvl1pPr>
          </a:lstStyle>
          <a:p>
            <a:pPr>
              <a:defRPr/>
            </a:pPr>
            <a:fld id="{D330B1ED-8CFB-4F15-933D-AD6C572BC9C5}" type="slidenum">
              <a:rPr lang="en-US"/>
              <a:pPr>
                <a:defRPr/>
              </a:pPr>
              <a:t>‹#›</a:t>
            </a:fld>
            <a:endParaRPr lang="en-US"/>
          </a:p>
        </p:txBody>
      </p:sp>
    </p:spTree>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Text Box 5"/>
          <p:cNvSpPr txBox="1">
            <a:spLocks noGrp="1" noChangeArrowheads="1"/>
          </p:cNvSpPr>
          <p:nvPr>
            <p:ph type="sldNum" sz="quarter" idx="10"/>
          </p:nvPr>
        </p:nvSpPr>
        <p:spPr>
          <a:ln/>
        </p:spPr>
        <p:txBody>
          <a:bodyPr/>
          <a:lstStyle>
            <a:lvl1pPr>
              <a:defRPr/>
            </a:lvl1pPr>
          </a:lstStyle>
          <a:p>
            <a:pPr>
              <a:defRPr/>
            </a:pPr>
            <a:fld id="{DECB109E-2B5F-41F3-B741-39CCCD59C541}" type="slidenum">
              <a:rPr lang="en-US"/>
              <a:pPr>
                <a:defRPr/>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Text Box 5"/>
          <p:cNvSpPr txBox="1">
            <a:spLocks noGrp="1" noChangeArrowheads="1"/>
          </p:cNvSpPr>
          <p:nvPr>
            <p:ph type="sldNum" sz="quarter" idx="10"/>
          </p:nvPr>
        </p:nvSpPr>
        <p:spPr>
          <a:ln/>
        </p:spPr>
        <p:txBody>
          <a:bodyPr/>
          <a:lstStyle>
            <a:lvl1pPr>
              <a:defRPr/>
            </a:lvl1pPr>
          </a:lstStyle>
          <a:p>
            <a:pPr>
              <a:defRPr/>
            </a:pPr>
            <a:fld id="{90E77726-0588-494F-B311-33CE8454E448}" type="slidenum">
              <a:rPr lang="en-US"/>
              <a:pPr>
                <a:defRPr/>
              </a:pPr>
              <a:t>‹#›</a:t>
            </a:fld>
            <a:endParaRPr lang="en-US"/>
          </a:p>
        </p:txBody>
      </p:sp>
    </p:spTree>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5"/>
          <p:cNvSpPr txBox="1">
            <a:spLocks noGrp="1" noChangeArrowheads="1"/>
          </p:cNvSpPr>
          <p:nvPr>
            <p:ph type="sldNum" sz="quarter" idx="10"/>
          </p:nvPr>
        </p:nvSpPr>
        <p:spPr>
          <a:ln/>
        </p:spPr>
        <p:txBody>
          <a:bodyPr/>
          <a:lstStyle>
            <a:lvl1pPr>
              <a:defRPr/>
            </a:lvl1pPr>
          </a:lstStyle>
          <a:p>
            <a:pPr>
              <a:defRPr/>
            </a:pPr>
            <a:fld id="{0DC8BEDE-F8AD-4BF4-A7DC-3224DA1ABC26}" type="slidenum">
              <a:rPr lang="en-US"/>
              <a:pPr>
                <a:defRPr/>
              </a:pPr>
              <a:t>‹#›</a:t>
            </a:fld>
            <a:endParaRPr lang="en-US"/>
          </a:p>
        </p:txBody>
      </p:sp>
    </p:spTree>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ECE93AC6-1EC2-436A-B192-2048E7437FB6}" type="slidenum">
              <a:rPr lang="en-US"/>
              <a:pPr>
                <a:defRPr/>
              </a:pPr>
              <a:t>‹#›</a:t>
            </a:fld>
            <a:endParaRPr lang="en-US"/>
          </a:p>
        </p:txBody>
      </p:sp>
    </p:spTree>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Lucida Grande"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A0AFD184-9E9C-4DF2-8617-1FB20ABD4513}" type="slidenum">
              <a:rPr lang="en-US"/>
              <a:pPr>
                <a:defRPr/>
              </a:pPr>
              <a:t>‹#›</a:t>
            </a:fld>
            <a:endParaRPr lang="en-US"/>
          </a:p>
        </p:txBody>
      </p:sp>
    </p:spTree>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A742DE69-9D53-429E-95E0-6B75674E3202}" type="slidenum">
              <a:rPr lang="en-US"/>
              <a:pPr>
                <a:defRPr/>
              </a:pPr>
              <a:t>‹#›</a:t>
            </a:fld>
            <a:endParaRPr lang="en-US"/>
          </a:p>
        </p:txBody>
      </p:sp>
    </p:spTree>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30188"/>
            <a:ext cx="1971675" cy="6627812"/>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230188"/>
            <a:ext cx="5762625" cy="6627812"/>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516939E1-C4CF-4683-B8C0-655D24A32AF1}" type="slidenum">
              <a:rPr lang="en-US"/>
              <a:pPr>
                <a:defRPr/>
              </a:pPr>
              <a:t>‹#›</a:t>
            </a:fld>
            <a:endParaRPr lang="en-US"/>
          </a:p>
        </p:txBody>
      </p:sp>
    </p:spTree>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
        <p:nvSpPr>
          <p:cNvPr id="4" name="Text Box 2"/>
          <p:cNvSpPr txBox="1">
            <a:spLocks noGrp="1" noChangeArrowheads="1"/>
          </p:cNvSpPr>
          <p:nvPr>
            <p:ph type="sldNum" sz="quarter" idx="10"/>
          </p:nvPr>
        </p:nvSpPr>
        <p:spPr>
          <a:ln/>
        </p:spPr>
        <p:txBody>
          <a:bodyPr/>
          <a:lstStyle>
            <a:lvl1pPr>
              <a:defRPr/>
            </a:lvl1pPr>
          </a:lstStyle>
          <a:p>
            <a:pPr>
              <a:defRPr/>
            </a:pPr>
            <a:fld id="{CEFEC8B2-AF08-453E-B584-F6CCB24F1B04}" type="slidenum">
              <a:rPr lang="en-US"/>
              <a:pPr>
                <a:defRPr/>
              </a:pPr>
              <a:t>‹#›</a:t>
            </a:fld>
            <a:endParaRPr lang="en-US"/>
          </a:p>
        </p:txBody>
      </p:sp>
    </p:spTree>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2"/>
          <p:cNvSpPr txBox="1">
            <a:spLocks noGrp="1" noChangeArrowheads="1"/>
          </p:cNvSpPr>
          <p:nvPr>
            <p:ph type="sldNum" sz="quarter" idx="10"/>
          </p:nvPr>
        </p:nvSpPr>
        <p:spPr>
          <a:ln/>
        </p:spPr>
        <p:txBody>
          <a:bodyPr/>
          <a:lstStyle>
            <a:lvl1pPr>
              <a:defRPr/>
            </a:lvl1pPr>
          </a:lstStyle>
          <a:p>
            <a:pPr>
              <a:defRPr/>
            </a:pPr>
            <a:fld id="{76701BEC-6B7D-4F09-B460-EAC496725786}" type="slidenum">
              <a:rPr lang="en-US"/>
              <a:pPr>
                <a:defRPr/>
              </a:pPr>
              <a:t>‹#›</a:t>
            </a:fld>
            <a:endParaRPr lang="en-US"/>
          </a:p>
        </p:txBody>
      </p:sp>
    </p:spTree>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Text Box 2"/>
          <p:cNvSpPr txBox="1">
            <a:spLocks noGrp="1" noChangeArrowheads="1"/>
          </p:cNvSpPr>
          <p:nvPr>
            <p:ph type="sldNum" sz="quarter" idx="10"/>
          </p:nvPr>
        </p:nvSpPr>
        <p:spPr>
          <a:ln/>
        </p:spPr>
        <p:txBody>
          <a:bodyPr/>
          <a:lstStyle>
            <a:lvl1pPr>
              <a:defRPr/>
            </a:lvl1pPr>
          </a:lstStyle>
          <a:p>
            <a:pPr>
              <a:defRPr/>
            </a:pPr>
            <a:fld id="{7A0DD154-357A-4CE1-B887-C6D4CBA3401C}" type="slidenum">
              <a:rPr lang="en-US"/>
              <a:pPr>
                <a:defRPr/>
              </a:pPr>
              <a:t>‹#›</a:t>
            </a:fld>
            <a:endParaRPr lang="en-US"/>
          </a:p>
        </p:txBody>
      </p:sp>
    </p:spTree>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Box 2"/>
          <p:cNvSpPr txBox="1">
            <a:spLocks noGrp="1" noChangeArrowheads="1"/>
          </p:cNvSpPr>
          <p:nvPr>
            <p:ph type="sldNum" sz="quarter" idx="10"/>
          </p:nvPr>
        </p:nvSpPr>
        <p:spPr>
          <a:ln/>
        </p:spPr>
        <p:txBody>
          <a:bodyPr/>
          <a:lstStyle>
            <a:lvl1pPr>
              <a:defRPr/>
            </a:lvl1pPr>
          </a:lstStyle>
          <a:p>
            <a:pPr>
              <a:defRPr/>
            </a:pPr>
            <a:fld id="{A92A90C2-9C17-473A-A766-4F4DE4845470}" type="slidenum">
              <a:rPr lang="en-US"/>
              <a:pPr>
                <a:defRPr/>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Text Box 2"/>
          <p:cNvSpPr txBox="1">
            <a:spLocks noGrp="1" noChangeArrowheads="1"/>
          </p:cNvSpPr>
          <p:nvPr>
            <p:ph type="sldNum" sz="quarter" idx="10"/>
          </p:nvPr>
        </p:nvSpPr>
        <p:spPr>
          <a:ln/>
        </p:spPr>
        <p:txBody>
          <a:bodyPr/>
          <a:lstStyle>
            <a:lvl1pPr>
              <a:defRPr/>
            </a:lvl1pPr>
          </a:lstStyle>
          <a:p>
            <a:pPr>
              <a:defRPr/>
            </a:pPr>
            <a:fld id="{2331DC93-DBB5-4A7A-9870-F321D95222A4}" type="slidenum">
              <a:rPr lang="en-US"/>
              <a:pPr>
                <a:defRPr/>
              </a:pPr>
              <a:t>‹#›</a:t>
            </a:fld>
            <a:endParaRPr lang="en-US"/>
          </a:p>
        </p:txBody>
      </p:sp>
    </p:spTree>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Text Box 2"/>
          <p:cNvSpPr txBox="1">
            <a:spLocks noGrp="1" noChangeArrowheads="1"/>
          </p:cNvSpPr>
          <p:nvPr>
            <p:ph type="sldNum" sz="quarter" idx="10"/>
          </p:nvPr>
        </p:nvSpPr>
        <p:spPr>
          <a:ln/>
        </p:spPr>
        <p:txBody>
          <a:bodyPr/>
          <a:lstStyle>
            <a:lvl1pPr>
              <a:defRPr/>
            </a:lvl1pPr>
          </a:lstStyle>
          <a:p>
            <a:pPr>
              <a:defRPr/>
            </a:pPr>
            <a:fld id="{8D738A7B-A566-4BCC-B219-95089CFCF42D}" type="slidenum">
              <a:rPr lang="en-US"/>
              <a:pPr>
                <a:defRPr/>
              </a:pPr>
              <a:t>‹#›</a:t>
            </a:fld>
            <a:endParaRPr lang="en-US"/>
          </a:p>
        </p:txBody>
      </p:sp>
    </p:spTree>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2"/>
          <p:cNvSpPr txBox="1">
            <a:spLocks noGrp="1" noChangeArrowheads="1"/>
          </p:cNvSpPr>
          <p:nvPr>
            <p:ph type="sldNum" sz="quarter" idx="10"/>
          </p:nvPr>
        </p:nvSpPr>
        <p:spPr>
          <a:ln/>
        </p:spPr>
        <p:txBody>
          <a:bodyPr/>
          <a:lstStyle>
            <a:lvl1pPr>
              <a:defRPr/>
            </a:lvl1pPr>
          </a:lstStyle>
          <a:p>
            <a:pPr>
              <a:defRPr/>
            </a:pPr>
            <a:fld id="{8CDECE6C-29EB-4673-B8AB-752601EF7B91}" type="slidenum">
              <a:rPr lang="en-US"/>
              <a:pPr>
                <a:defRPr/>
              </a:pPr>
              <a:t>‹#›</a:t>
            </a:fld>
            <a:endParaRPr lang="en-US"/>
          </a:p>
        </p:txBody>
      </p:sp>
    </p:spTree>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2"/>
          <p:cNvSpPr txBox="1">
            <a:spLocks noGrp="1" noChangeArrowheads="1"/>
          </p:cNvSpPr>
          <p:nvPr>
            <p:ph type="sldNum" sz="quarter" idx="10"/>
          </p:nvPr>
        </p:nvSpPr>
        <p:spPr>
          <a:ln/>
        </p:spPr>
        <p:txBody>
          <a:bodyPr/>
          <a:lstStyle>
            <a:lvl1pPr>
              <a:defRPr/>
            </a:lvl1pPr>
          </a:lstStyle>
          <a:p>
            <a:pPr>
              <a:defRPr/>
            </a:pPr>
            <a:fld id="{144FEE61-2CDC-4199-868D-9CAE2AEF87C1}" type="slidenum">
              <a:rPr lang="en-US"/>
              <a:pPr>
                <a:defRPr/>
              </a:pPr>
              <a:t>‹#›</a:t>
            </a:fld>
            <a:endParaRPr lang="en-US"/>
          </a:p>
        </p:txBody>
      </p:sp>
    </p:spTree>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Lucida Grande"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2"/>
          <p:cNvSpPr txBox="1">
            <a:spLocks noGrp="1" noChangeArrowheads="1"/>
          </p:cNvSpPr>
          <p:nvPr>
            <p:ph type="sldNum" sz="quarter" idx="10"/>
          </p:nvPr>
        </p:nvSpPr>
        <p:spPr>
          <a:ln/>
        </p:spPr>
        <p:txBody>
          <a:bodyPr/>
          <a:lstStyle>
            <a:lvl1pPr>
              <a:defRPr/>
            </a:lvl1pPr>
          </a:lstStyle>
          <a:p>
            <a:pPr>
              <a:defRPr/>
            </a:pPr>
            <a:fld id="{F6A7AEB8-623B-403B-B657-1015B5A0EF84}" type="slidenum">
              <a:rPr lang="en-US"/>
              <a:pPr>
                <a:defRPr/>
              </a:pPr>
              <a:t>‹#›</a:t>
            </a:fld>
            <a:endParaRPr lang="en-US"/>
          </a:p>
        </p:txBody>
      </p:sp>
    </p:spTree>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2"/>
          <p:cNvSpPr txBox="1">
            <a:spLocks noGrp="1" noChangeArrowheads="1"/>
          </p:cNvSpPr>
          <p:nvPr>
            <p:ph type="sldNum" sz="quarter" idx="10"/>
          </p:nvPr>
        </p:nvSpPr>
        <p:spPr>
          <a:ln/>
        </p:spPr>
        <p:txBody>
          <a:bodyPr/>
          <a:lstStyle>
            <a:lvl1pPr>
              <a:defRPr/>
            </a:lvl1pPr>
          </a:lstStyle>
          <a:p>
            <a:pPr>
              <a:defRPr/>
            </a:pPr>
            <a:fld id="{0CA5F5A9-F2DC-4A38-A10B-F21FEB02787F}" type="slidenum">
              <a:rPr lang="en-US"/>
              <a:pPr>
                <a:defRPr/>
              </a:pPr>
              <a:t>‹#›</a:t>
            </a:fld>
            <a:endParaRPr lang="en-US"/>
          </a:p>
        </p:txBody>
      </p:sp>
    </p:spTree>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30188"/>
            <a:ext cx="1971675" cy="6627812"/>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230188"/>
            <a:ext cx="5762625" cy="6627812"/>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2"/>
          <p:cNvSpPr txBox="1">
            <a:spLocks noGrp="1" noChangeArrowheads="1"/>
          </p:cNvSpPr>
          <p:nvPr>
            <p:ph type="sldNum" sz="quarter" idx="10"/>
          </p:nvPr>
        </p:nvSpPr>
        <p:spPr>
          <a:ln/>
        </p:spPr>
        <p:txBody>
          <a:bodyPr/>
          <a:lstStyle>
            <a:lvl1pPr>
              <a:defRPr/>
            </a:lvl1pPr>
          </a:lstStyle>
          <a:p>
            <a:pPr>
              <a:defRPr/>
            </a:pPr>
            <a:fld id="{B5360D70-CD84-4F2F-B3C9-DE0EB0CE7CAE}" type="slidenum">
              <a:rPr lang="en-US"/>
              <a:pPr>
                <a:defRPr/>
              </a:pPr>
              <a:t>‹#›</a:t>
            </a:fld>
            <a:endParaRPr lang="en-US"/>
          </a:p>
        </p:txBody>
      </p:sp>
    </p:spTree>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0BAE6771-CB84-4883-A2F1-4A5163C3072B}" type="slidenum">
              <a:rPr lang="en-US"/>
              <a:pPr>
                <a:defRPr/>
              </a:pPr>
              <a:t>‹#›</a:t>
            </a:fld>
            <a:endParaRPr lang="en-US"/>
          </a:p>
        </p:txBody>
      </p:sp>
    </p:spTree>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F4D6DF4E-F39B-44C4-B356-358381A3779D}" type="slidenum">
              <a:rPr lang="en-US"/>
              <a:pPr>
                <a:defRPr/>
              </a:pPr>
              <a:t>‹#›</a:t>
            </a:fld>
            <a:endParaRPr lang="en-US"/>
          </a:p>
        </p:txBody>
      </p:sp>
    </p:spTree>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Text Box 5"/>
          <p:cNvSpPr txBox="1">
            <a:spLocks noGrp="1" noChangeArrowheads="1"/>
          </p:cNvSpPr>
          <p:nvPr>
            <p:ph type="sldNum" sz="quarter" idx="10"/>
          </p:nvPr>
        </p:nvSpPr>
        <p:spPr>
          <a:ln/>
        </p:spPr>
        <p:txBody>
          <a:bodyPr/>
          <a:lstStyle>
            <a:lvl1pPr>
              <a:defRPr/>
            </a:lvl1pPr>
          </a:lstStyle>
          <a:p>
            <a:pPr>
              <a:defRPr/>
            </a:pPr>
            <a:fld id="{39791041-B367-4A8E-B7CF-A49B3DC5ECE8}" type="slidenum">
              <a:rPr lang="en-US"/>
              <a:pPr>
                <a:defRPr/>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Box 5"/>
          <p:cNvSpPr txBox="1">
            <a:spLocks noGrp="1" noChangeArrowheads="1"/>
          </p:cNvSpPr>
          <p:nvPr>
            <p:ph type="sldNum" sz="quarter" idx="10"/>
          </p:nvPr>
        </p:nvSpPr>
        <p:spPr>
          <a:ln/>
        </p:spPr>
        <p:txBody>
          <a:bodyPr/>
          <a:lstStyle>
            <a:lvl1pPr>
              <a:defRPr/>
            </a:lvl1pPr>
          </a:lstStyle>
          <a:p>
            <a:pPr>
              <a:defRPr/>
            </a:pPr>
            <a:fld id="{BECC0B7A-E1A8-4A59-9979-A158796797C0}" type="slidenum">
              <a:rPr lang="en-US"/>
              <a:pPr>
                <a:defRPr/>
              </a:pPr>
              <a:t>‹#›</a:t>
            </a:fld>
            <a:endParaRPr lang="en-US"/>
          </a:p>
        </p:txBody>
      </p:sp>
    </p:spTree>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Text Box 5"/>
          <p:cNvSpPr txBox="1">
            <a:spLocks noGrp="1" noChangeArrowheads="1"/>
          </p:cNvSpPr>
          <p:nvPr>
            <p:ph type="sldNum" sz="quarter" idx="10"/>
          </p:nvPr>
        </p:nvSpPr>
        <p:spPr>
          <a:ln/>
        </p:spPr>
        <p:txBody>
          <a:bodyPr/>
          <a:lstStyle>
            <a:lvl1pPr>
              <a:defRPr/>
            </a:lvl1pPr>
          </a:lstStyle>
          <a:p>
            <a:pPr>
              <a:defRPr/>
            </a:pPr>
            <a:fld id="{268A68DC-0DC0-42C8-BA62-B17DB6D824C9}" type="slidenum">
              <a:rPr lang="en-US"/>
              <a:pPr>
                <a:defRPr/>
              </a:pPr>
              <a:t>‹#›</a:t>
            </a:fld>
            <a:endParaRPr lang="en-US"/>
          </a:p>
        </p:txBody>
      </p:sp>
    </p:spTree>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Text Box 5"/>
          <p:cNvSpPr txBox="1">
            <a:spLocks noGrp="1" noChangeArrowheads="1"/>
          </p:cNvSpPr>
          <p:nvPr>
            <p:ph type="sldNum" sz="quarter" idx="10"/>
          </p:nvPr>
        </p:nvSpPr>
        <p:spPr>
          <a:ln/>
        </p:spPr>
        <p:txBody>
          <a:bodyPr/>
          <a:lstStyle>
            <a:lvl1pPr>
              <a:defRPr/>
            </a:lvl1pPr>
          </a:lstStyle>
          <a:p>
            <a:pPr>
              <a:defRPr/>
            </a:pPr>
            <a:fld id="{32D2A758-B6B5-40F8-A107-AEBBC0897050}" type="slidenum">
              <a:rPr lang="en-US"/>
              <a:pPr>
                <a:defRPr/>
              </a:pPr>
              <a:t>‹#›</a:t>
            </a:fld>
            <a:endParaRPr lang="en-US"/>
          </a:p>
        </p:txBody>
      </p:sp>
    </p:spTree>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5"/>
          <p:cNvSpPr txBox="1">
            <a:spLocks noGrp="1" noChangeArrowheads="1"/>
          </p:cNvSpPr>
          <p:nvPr>
            <p:ph type="sldNum" sz="quarter" idx="10"/>
          </p:nvPr>
        </p:nvSpPr>
        <p:spPr>
          <a:ln/>
        </p:spPr>
        <p:txBody>
          <a:bodyPr/>
          <a:lstStyle>
            <a:lvl1pPr>
              <a:defRPr/>
            </a:lvl1pPr>
          </a:lstStyle>
          <a:p>
            <a:pPr>
              <a:defRPr/>
            </a:pPr>
            <a:fld id="{A80D180C-1450-42F3-A68D-E2FF795DEEC9}" type="slidenum">
              <a:rPr lang="en-US"/>
              <a:pPr>
                <a:defRPr/>
              </a:pPr>
              <a:t>‹#›</a:t>
            </a:fld>
            <a:endParaRPr lang="en-US"/>
          </a:p>
        </p:txBody>
      </p:sp>
    </p:spTree>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6C15C206-BFF2-4421-AFA8-9A4E5414BACB}" type="slidenum">
              <a:rPr lang="en-US"/>
              <a:pPr>
                <a:defRPr/>
              </a:pPr>
              <a:t>‹#›</a:t>
            </a:fld>
            <a:endParaRPr lang="en-US"/>
          </a:p>
        </p:txBody>
      </p:sp>
    </p:spTree>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Lucida Grande"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0CCA7BA3-2AEB-4B60-9485-41879647D751}" type="slidenum">
              <a:rPr lang="en-US"/>
              <a:pPr>
                <a:defRPr/>
              </a:pPr>
              <a:t>‹#›</a:t>
            </a:fld>
            <a:endParaRPr lang="en-US"/>
          </a:p>
        </p:txBody>
      </p:sp>
    </p:spTree>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926DBC46-0780-460C-BD4E-26569CC7B806}" type="slidenum">
              <a:rPr lang="en-US"/>
              <a:pPr>
                <a:defRPr/>
              </a:pPr>
              <a:t>‹#›</a:t>
            </a:fld>
            <a:endParaRPr lang="en-US"/>
          </a:p>
        </p:txBody>
      </p:sp>
    </p:spTree>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30188"/>
            <a:ext cx="1971675" cy="6627812"/>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230188"/>
            <a:ext cx="5762625" cy="6627812"/>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E4F6BDF8-927D-4DBA-82C1-33BC930F961B}" type="slidenum">
              <a:rPr lang="en-US"/>
              <a:pPr>
                <a:defRPr/>
              </a:pPr>
              <a:t>‹#›</a:t>
            </a:fld>
            <a:endParaRPr lang="en-US"/>
          </a:p>
        </p:txBody>
      </p:sp>
    </p:spTree>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4499F2DC-306B-4800-A9F8-80207C57A211}" type="slidenum">
              <a:rPr lang="en-US"/>
              <a:pPr>
                <a:defRPr/>
              </a:pPr>
              <a:t>‹#›</a:t>
            </a:fld>
            <a:endParaRPr lang="en-US"/>
          </a:p>
        </p:txBody>
      </p:sp>
    </p:spTree>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4C459CF3-BBA8-4F88-B714-2BCE63FECB09}" type="slidenum">
              <a:rPr lang="en-US"/>
              <a:pPr>
                <a:defRPr/>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Text Box 5"/>
          <p:cNvSpPr txBox="1">
            <a:spLocks noGrp="1" noChangeArrowheads="1"/>
          </p:cNvSpPr>
          <p:nvPr>
            <p:ph type="sldNum" sz="quarter" idx="10"/>
          </p:nvPr>
        </p:nvSpPr>
        <p:spPr>
          <a:ln/>
        </p:spPr>
        <p:txBody>
          <a:bodyPr/>
          <a:lstStyle>
            <a:lvl1pPr>
              <a:defRPr/>
            </a:lvl1pPr>
          </a:lstStyle>
          <a:p>
            <a:pPr>
              <a:defRPr/>
            </a:pPr>
            <a:fld id="{5569E1C9-C093-42BD-A0C4-57B00810BF4E}" type="slidenum">
              <a:rPr lang="en-US"/>
              <a:pPr>
                <a:defRPr/>
              </a:pPr>
              <a:t>‹#›</a:t>
            </a:fld>
            <a:endParaRPr lang="en-US"/>
          </a:p>
        </p:txBody>
      </p:sp>
    </p:spTree>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Box 5"/>
          <p:cNvSpPr txBox="1">
            <a:spLocks noGrp="1" noChangeArrowheads="1"/>
          </p:cNvSpPr>
          <p:nvPr>
            <p:ph type="sldNum" sz="quarter" idx="10"/>
          </p:nvPr>
        </p:nvSpPr>
        <p:spPr>
          <a:ln/>
        </p:spPr>
        <p:txBody>
          <a:bodyPr/>
          <a:lstStyle>
            <a:lvl1pPr>
              <a:defRPr/>
            </a:lvl1pPr>
          </a:lstStyle>
          <a:p>
            <a:pPr>
              <a:defRPr/>
            </a:pPr>
            <a:fld id="{C7DBF6F8-494D-4ABD-AA25-A1B42435D8B2}" type="slidenum">
              <a:rPr lang="en-US"/>
              <a:pPr>
                <a:defRPr/>
              </a:pPr>
              <a:t>‹#›</a:t>
            </a:fld>
            <a:endParaRPr lang="en-US"/>
          </a:p>
        </p:txBody>
      </p:sp>
    </p:spTree>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Text Box 5"/>
          <p:cNvSpPr txBox="1">
            <a:spLocks noGrp="1" noChangeArrowheads="1"/>
          </p:cNvSpPr>
          <p:nvPr>
            <p:ph type="sldNum" sz="quarter" idx="10"/>
          </p:nvPr>
        </p:nvSpPr>
        <p:spPr>
          <a:ln/>
        </p:spPr>
        <p:txBody>
          <a:bodyPr/>
          <a:lstStyle>
            <a:lvl1pPr>
              <a:defRPr/>
            </a:lvl1pPr>
          </a:lstStyle>
          <a:p>
            <a:pPr>
              <a:defRPr/>
            </a:pPr>
            <a:fld id="{EF2E5585-030E-4AAF-951D-159AB0E41A57}" type="slidenum">
              <a:rPr lang="en-US"/>
              <a:pPr>
                <a:defRPr/>
              </a:pPr>
              <a:t>‹#›</a:t>
            </a:fld>
            <a:endParaRPr lang="en-US"/>
          </a:p>
        </p:txBody>
      </p:sp>
    </p:spTree>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Text Box 5"/>
          <p:cNvSpPr txBox="1">
            <a:spLocks noGrp="1" noChangeArrowheads="1"/>
          </p:cNvSpPr>
          <p:nvPr>
            <p:ph type="sldNum" sz="quarter" idx="10"/>
          </p:nvPr>
        </p:nvSpPr>
        <p:spPr>
          <a:ln/>
        </p:spPr>
        <p:txBody>
          <a:bodyPr/>
          <a:lstStyle>
            <a:lvl1pPr>
              <a:defRPr/>
            </a:lvl1pPr>
          </a:lstStyle>
          <a:p>
            <a:pPr>
              <a:defRPr/>
            </a:pPr>
            <a:fld id="{B4F9BA22-BC80-46F3-BC00-D3A783045EE4}" type="slidenum">
              <a:rPr lang="en-US"/>
              <a:pPr>
                <a:defRPr/>
              </a:pPr>
              <a:t>‹#›</a:t>
            </a:fld>
            <a:endParaRPr lang="en-US"/>
          </a:p>
        </p:txBody>
      </p:sp>
    </p:spTree>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5"/>
          <p:cNvSpPr txBox="1">
            <a:spLocks noGrp="1" noChangeArrowheads="1"/>
          </p:cNvSpPr>
          <p:nvPr>
            <p:ph type="sldNum" sz="quarter" idx="10"/>
          </p:nvPr>
        </p:nvSpPr>
        <p:spPr>
          <a:ln/>
        </p:spPr>
        <p:txBody>
          <a:bodyPr/>
          <a:lstStyle>
            <a:lvl1pPr>
              <a:defRPr/>
            </a:lvl1pPr>
          </a:lstStyle>
          <a:p>
            <a:pPr>
              <a:defRPr/>
            </a:pPr>
            <a:fld id="{BC49D036-4764-4074-BBF4-A2AFBEFA304D}" type="slidenum">
              <a:rPr lang="en-US"/>
              <a:pPr>
                <a:defRPr/>
              </a:pPr>
              <a:t>‹#›</a:t>
            </a:fld>
            <a:endParaRPr lang="en-US"/>
          </a:p>
        </p:txBody>
      </p:sp>
    </p:spTree>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5E3E4ADA-0392-432E-8392-70A21459A95F}" type="slidenum">
              <a:rPr lang="en-US"/>
              <a:pPr>
                <a:defRPr/>
              </a:pPr>
              <a:t>‹#›</a:t>
            </a:fld>
            <a:endParaRPr lang="en-US"/>
          </a:p>
        </p:txBody>
      </p:sp>
    </p:spTree>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Lucida Grande"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FB5FC25F-4E3B-424E-A684-DDC06178403D}" type="slidenum">
              <a:rPr lang="en-US"/>
              <a:pPr>
                <a:defRPr/>
              </a:pPr>
              <a:t>‹#›</a:t>
            </a:fld>
            <a:endParaRPr lang="en-US"/>
          </a:p>
        </p:txBody>
      </p:sp>
    </p:spTree>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AD180867-C8AA-4067-9E83-BD0628B4041D}" type="slidenum">
              <a:rPr lang="en-US"/>
              <a:pPr>
                <a:defRPr/>
              </a:pPr>
              <a:t>‹#›</a:t>
            </a:fld>
            <a:endParaRPr lang="en-US"/>
          </a:p>
        </p:txBody>
      </p:sp>
    </p:spTree>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30188"/>
            <a:ext cx="1971675" cy="6627812"/>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230188"/>
            <a:ext cx="5762625" cy="6627812"/>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7A87088A-6C03-49CB-BDC4-02A3454EBBF5}" type="slidenum">
              <a:rPr lang="en-US"/>
              <a:pPr>
                <a:defRPr/>
              </a:pPr>
              <a:t>‹#›</a:t>
            </a:fld>
            <a:endParaRPr lang="en-US"/>
          </a:p>
        </p:txBody>
      </p:sp>
    </p:spTree>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8188CB8F-DAAC-4B2B-808C-EBE0C5E37911}" type="slidenum">
              <a:rPr lang="en-US"/>
              <a:pPr>
                <a:defRPr/>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Lucida Grande"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616490B3-D456-4B21-8D72-80BD6FFE56B4}" type="slidenum">
              <a:rPr lang="en-US"/>
              <a:pPr>
                <a:defRPr/>
              </a:pPr>
              <a:t>‹#›</a:t>
            </a:fld>
            <a:endParaRPr lang="en-US"/>
          </a:p>
        </p:txBody>
      </p:sp>
    </p:spTree>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
        <p:nvSpPr>
          <p:cNvPr id="4" name="Text Box 5"/>
          <p:cNvSpPr txBox="1">
            <a:spLocks noGrp="1" noChangeArrowheads="1"/>
          </p:cNvSpPr>
          <p:nvPr>
            <p:ph type="sldNum" sz="quarter" idx="10"/>
          </p:nvPr>
        </p:nvSpPr>
        <p:spPr>
          <a:ln/>
        </p:spPr>
        <p:txBody>
          <a:bodyPr/>
          <a:lstStyle>
            <a:lvl1pPr>
              <a:defRPr/>
            </a:lvl1pPr>
          </a:lstStyle>
          <a:p>
            <a:pPr>
              <a:defRPr/>
            </a:pPr>
            <a:fld id="{320A1790-9BA6-4DF2-BC51-323323DAAF17}" type="slidenum">
              <a:rPr lang="en-US"/>
              <a:pPr>
                <a:defRPr/>
              </a:pPr>
              <a:t>‹#›</a:t>
            </a:fld>
            <a:endParaRPr lang="en-US"/>
          </a:p>
        </p:txBody>
      </p:sp>
    </p:spTree>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Box 5"/>
          <p:cNvSpPr txBox="1">
            <a:spLocks noGrp="1" noChangeArrowheads="1"/>
          </p:cNvSpPr>
          <p:nvPr>
            <p:ph type="sldNum" sz="quarter" idx="10"/>
          </p:nvPr>
        </p:nvSpPr>
        <p:spPr>
          <a:ln/>
        </p:spPr>
        <p:txBody>
          <a:bodyPr/>
          <a:lstStyle>
            <a:lvl1pPr>
              <a:defRPr/>
            </a:lvl1pPr>
          </a:lstStyle>
          <a:p>
            <a:pPr>
              <a:defRPr/>
            </a:pPr>
            <a:fld id="{B6FF8BEB-E4E4-4C8A-84D0-8F28502C5CB6}" type="slidenum">
              <a:rPr lang="en-US"/>
              <a:pPr>
                <a:defRPr/>
              </a:pPr>
              <a:t>‹#›</a:t>
            </a:fld>
            <a:endParaRPr lang="en-US"/>
          </a:p>
        </p:txBody>
      </p:sp>
    </p:spTree>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Text Box 5"/>
          <p:cNvSpPr txBox="1">
            <a:spLocks noGrp="1" noChangeArrowheads="1"/>
          </p:cNvSpPr>
          <p:nvPr>
            <p:ph type="sldNum" sz="quarter" idx="10"/>
          </p:nvPr>
        </p:nvSpPr>
        <p:spPr>
          <a:ln/>
        </p:spPr>
        <p:txBody>
          <a:bodyPr/>
          <a:lstStyle>
            <a:lvl1pPr>
              <a:defRPr/>
            </a:lvl1pPr>
          </a:lstStyle>
          <a:p>
            <a:pPr>
              <a:defRPr/>
            </a:pPr>
            <a:fld id="{9F6675FB-1152-41C0-B8AF-5AA139E4B024}" type="slidenum">
              <a:rPr lang="en-US"/>
              <a:pPr>
                <a:defRPr/>
              </a:pPr>
              <a:t>‹#›</a:t>
            </a:fld>
            <a:endParaRPr lang="en-US"/>
          </a:p>
        </p:txBody>
      </p:sp>
    </p:spTree>
  </p:cSld>
  <p:clrMapOvr>
    <a:masterClrMapping/>
  </p:clrMapOvr>
  <p:transition/>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Text Box 5"/>
          <p:cNvSpPr txBox="1">
            <a:spLocks noGrp="1" noChangeArrowheads="1"/>
          </p:cNvSpPr>
          <p:nvPr>
            <p:ph type="sldNum" sz="quarter" idx="10"/>
          </p:nvPr>
        </p:nvSpPr>
        <p:spPr>
          <a:ln/>
        </p:spPr>
        <p:txBody>
          <a:bodyPr/>
          <a:lstStyle>
            <a:lvl1pPr>
              <a:defRPr/>
            </a:lvl1pPr>
          </a:lstStyle>
          <a:p>
            <a:pPr>
              <a:defRPr/>
            </a:pPr>
            <a:fld id="{E9BC7676-CCD0-4272-A928-85C897949EBD}" type="slidenum">
              <a:rPr lang="en-US"/>
              <a:pPr>
                <a:defRPr/>
              </a:pPr>
              <a:t>‹#›</a:t>
            </a:fld>
            <a:endParaRPr lang="en-US"/>
          </a:p>
        </p:txBody>
      </p:sp>
    </p:spTree>
  </p:cSld>
  <p:clrMapOvr>
    <a:masterClrMapping/>
  </p:clrMapOvr>
  <p:transition/>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5"/>
          <p:cNvSpPr txBox="1">
            <a:spLocks noGrp="1" noChangeArrowheads="1"/>
          </p:cNvSpPr>
          <p:nvPr>
            <p:ph type="sldNum" sz="quarter" idx="10"/>
          </p:nvPr>
        </p:nvSpPr>
        <p:spPr>
          <a:ln/>
        </p:spPr>
        <p:txBody>
          <a:bodyPr/>
          <a:lstStyle>
            <a:lvl1pPr>
              <a:defRPr/>
            </a:lvl1pPr>
          </a:lstStyle>
          <a:p>
            <a:pPr>
              <a:defRPr/>
            </a:pPr>
            <a:fld id="{D132E7C7-606A-4584-BC1B-C79DD0AC4190}" type="slidenum">
              <a:rPr lang="en-US"/>
              <a:pPr>
                <a:defRPr/>
              </a:pPr>
              <a:t>‹#›</a:t>
            </a:fld>
            <a:endParaRPr lang="en-US"/>
          </a:p>
        </p:txBody>
      </p:sp>
    </p:spTree>
  </p:cSld>
  <p:clrMapOvr>
    <a:masterClrMapping/>
  </p:clrMapOvr>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2C6E400B-B821-4B84-B274-689A496D638D}" type="slidenum">
              <a:rPr lang="en-US"/>
              <a:pPr>
                <a:defRPr/>
              </a:pPr>
              <a:t>‹#›</a:t>
            </a:fld>
            <a:endParaRPr lang="en-US"/>
          </a:p>
        </p:txBody>
      </p:sp>
    </p:spTree>
  </p:cSld>
  <p:clrMapOvr>
    <a:masterClrMapping/>
  </p:clrMapOvr>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sym typeface="Lucida Grande"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Text Box 5"/>
          <p:cNvSpPr txBox="1">
            <a:spLocks noGrp="1" noChangeArrowheads="1"/>
          </p:cNvSpPr>
          <p:nvPr>
            <p:ph type="sldNum" sz="quarter" idx="10"/>
          </p:nvPr>
        </p:nvSpPr>
        <p:spPr>
          <a:ln/>
        </p:spPr>
        <p:txBody>
          <a:bodyPr/>
          <a:lstStyle>
            <a:lvl1pPr>
              <a:defRPr/>
            </a:lvl1pPr>
          </a:lstStyle>
          <a:p>
            <a:pPr>
              <a:defRPr/>
            </a:pPr>
            <a:fld id="{47AF0DF0-BD81-4435-8FE5-CBB029EB190F}" type="slidenum">
              <a:rPr lang="en-US"/>
              <a:pPr>
                <a:defRPr/>
              </a:pPr>
              <a:t>‹#›</a:t>
            </a:fld>
            <a:endParaRPr lang="en-US"/>
          </a:p>
        </p:txBody>
      </p:sp>
    </p:spTree>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61A754DC-1FB8-40C9-B8E1-888936E8BC30}" type="slidenum">
              <a:rPr lang="en-US"/>
              <a:pPr>
                <a:defRPr/>
              </a:pPr>
              <a:t>‹#›</a:t>
            </a:fld>
            <a:endParaRPr lang="en-US"/>
          </a:p>
        </p:txBody>
      </p:sp>
    </p:spTree>
  </p:cSld>
  <p:clrMapOvr>
    <a:masterClrMapping/>
  </p:clrMapOvr>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30188"/>
            <a:ext cx="1971675" cy="6627812"/>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230188"/>
            <a:ext cx="5762625" cy="6627812"/>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Box 5"/>
          <p:cNvSpPr txBox="1">
            <a:spLocks noGrp="1" noChangeArrowheads="1"/>
          </p:cNvSpPr>
          <p:nvPr>
            <p:ph type="sldNum" sz="quarter" idx="10"/>
          </p:nvPr>
        </p:nvSpPr>
        <p:spPr>
          <a:ln/>
        </p:spPr>
        <p:txBody>
          <a:bodyPr/>
          <a:lstStyle>
            <a:lvl1pPr>
              <a:defRPr/>
            </a:lvl1pPr>
          </a:lstStyle>
          <a:p>
            <a:pPr>
              <a:defRPr/>
            </a:pPr>
            <a:fld id="{3F6D6D85-2D3C-4719-A212-E5C406D7B420}" type="slidenum">
              <a:rPr lang="en-US"/>
              <a:pPr>
                <a:defRPr/>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10.xml.rels><?xml version="1.0" encoding="UTF-8" standalone="yes"?>
<Relationships xmlns="http://schemas.openxmlformats.org/package/2006/relationships"><Relationship Id="rId11" Type="http://schemas.openxmlformats.org/officeDocument/2006/relationships/slideLayout" Target="../slideLayouts/slideLayout110.xml"/><Relationship Id="rId12" Type="http://schemas.openxmlformats.org/officeDocument/2006/relationships/theme" Target="../theme/theme10.xml"/><Relationship Id="rId13" Type="http://schemas.openxmlformats.org/officeDocument/2006/relationships/image" Target="../media/image1.jpeg"/><Relationship Id="rId1" Type="http://schemas.openxmlformats.org/officeDocument/2006/relationships/slideLayout" Target="../slideLayouts/slideLayout100.xml"/><Relationship Id="rId2" Type="http://schemas.openxmlformats.org/officeDocument/2006/relationships/slideLayout" Target="../slideLayouts/slideLayout101.xml"/><Relationship Id="rId3" Type="http://schemas.openxmlformats.org/officeDocument/2006/relationships/slideLayout" Target="../slideLayouts/slideLayout102.xml"/><Relationship Id="rId4" Type="http://schemas.openxmlformats.org/officeDocument/2006/relationships/slideLayout" Target="../slideLayouts/slideLayout103.xml"/><Relationship Id="rId5" Type="http://schemas.openxmlformats.org/officeDocument/2006/relationships/slideLayout" Target="../slideLayouts/slideLayout104.xml"/><Relationship Id="rId6" Type="http://schemas.openxmlformats.org/officeDocument/2006/relationships/slideLayout" Target="../slideLayouts/slideLayout105.xml"/><Relationship Id="rId7" Type="http://schemas.openxmlformats.org/officeDocument/2006/relationships/slideLayout" Target="../slideLayouts/slideLayout106.xml"/><Relationship Id="rId8" Type="http://schemas.openxmlformats.org/officeDocument/2006/relationships/slideLayout" Target="../slideLayouts/slideLayout107.xml"/><Relationship Id="rId9" Type="http://schemas.openxmlformats.org/officeDocument/2006/relationships/slideLayout" Target="../slideLayouts/slideLayout108.xml"/><Relationship Id="rId10" Type="http://schemas.openxmlformats.org/officeDocument/2006/relationships/slideLayout" Target="../slideLayouts/slideLayout109.xml"/></Relationships>
</file>

<file path=ppt/slideMasters/_rels/slideMaster11.xml.rels><?xml version="1.0" encoding="UTF-8" standalone="yes"?>
<Relationships xmlns="http://schemas.openxmlformats.org/package/2006/relationships"><Relationship Id="rId11" Type="http://schemas.openxmlformats.org/officeDocument/2006/relationships/slideLayout" Target="../slideLayouts/slideLayout121.xml"/><Relationship Id="rId12" Type="http://schemas.openxmlformats.org/officeDocument/2006/relationships/theme" Target="../theme/theme11.xml"/><Relationship Id="rId13" Type="http://schemas.openxmlformats.org/officeDocument/2006/relationships/image" Target="../media/image1.jpeg"/><Relationship Id="rId1" Type="http://schemas.openxmlformats.org/officeDocument/2006/relationships/slideLayout" Target="../slideLayouts/slideLayout111.xml"/><Relationship Id="rId2" Type="http://schemas.openxmlformats.org/officeDocument/2006/relationships/slideLayout" Target="../slideLayouts/slideLayout112.xml"/><Relationship Id="rId3" Type="http://schemas.openxmlformats.org/officeDocument/2006/relationships/slideLayout" Target="../slideLayouts/slideLayout113.xml"/><Relationship Id="rId4" Type="http://schemas.openxmlformats.org/officeDocument/2006/relationships/slideLayout" Target="../slideLayouts/slideLayout114.xml"/><Relationship Id="rId5" Type="http://schemas.openxmlformats.org/officeDocument/2006/relationships/slideLayout" Target="../slideLayouts/slideLayout115.xml"/><Relationship Id="rId6" Type="http://schemas.openxmlformats.org/officeDocument/2006/relationships/slideLayout" Target="../slideLayouts/slideLayout116.xml"/><Relationship Id="rId7" Type="http://schemas.openxmlformats.org/officeDocument/2006/relationships/slideLayout" Target="../slideLayouts/slideLayout117.xml"/><Relationship Id="rId8" Type="http://schemas.openxmlformats.org/officeDocument/2006/relationships/slideLayout" Target="../slideLayouts/slideLayout118.xml"/><Relationship Id="rId9" Type="http://schemas.openxmlformats.org/officeDocument/2006/relationships/slideLayout" Target="../slideLayouts/slideLayout119.xml"/><Relationship Id="rId10" Type="http://schemas.openxmlformats.org/officeDocument/2006/relationships/slideLayout" Target="../slideLayouts/slideLayout120.xml"/></Relationships>
</file>

<file path=ppt/slideMasters/_rels/slideMaster12.xml.rels><?xml version="1.0" encoding="UTF-8" standalone="yes"?>
<Relationships xmlns="http://schemas.openxmlformats.org/package/2006/relationships"><Relationship Id="rId11" Type="http://schemas.openxmlformats.org/officeDocument/2006/relationships/slideLayout" Target="../slideLayouts/slideLayout132.xml"/><Relationship Id="rId12" Type="http://schemas.openxmlformats.org/officeDocument/2006/relationships/theme" Target="../theme/theme12.xml"/><Relationship Id="rId13" Type="http://schemas.openxmlformats.org/officeDocument/2006/relationships/image" Target="../media/image1.jpeg"/><Relationship Id="rId1" Type="http://schemas.openxmlformats.org/officeDocument/2006/relationships/slideLayout" Target="../slideLayouts/slideLayout122.xml"/><Relationship Id="rId2" Type="http://schemas.openxmlformats.org/officeDocument/2006/relationships/slideLayout" Target="../slideLayouts/slideLayout123.xml"/><Relationship Id="rId3" Type="http://schemas.openxmlformats.org/officeDocument/2006/relationships/slideLayout" Target="../slideLayouts/slideLayout124.xml"/><Relationship Id="rId4" Type="http://schemas.openxmlformats.org/officeDocument/2006/relationships/slideLayout" Target="../slideLayouts/slideLayout125.xml"/><Relationship Id="rId5" Type="http://schemas.openxmlformats.org/officeDocument/2006/relationships/slideLayout" Target="../slideLayouts/slideLayout126.xml"/><Relationship Id="rId6" Type="http://schemas.openxmlformats.org/officeDocument/2006/relationships/slideLayout" Target="../slideLayouts/slideLayout127.xml"/><Relationship Id="rId7" Type="http://schemas.openxmlformats.org/officeDocument/2006/relationships/slideLayout" Target="../slideLayouts/slideLayout128.xml"/><Relationship Id="rId8" Type="http://schemas.openxmlformats.org/officeDocument/2006/relationships/slideLayout" Target="../slideLayouts/slideLayout129.xml"/><Relationship Id="rId9" Type="http://schemas.openxmlformats.org/officeDocument/2006/relationships/slideLayout" Target="../slideLayouts/slideLayout130.xml"/><Relationship Id="rId10" Type="http://schemas.openxmlformats.org/officeDocument/2006/relationships/slideLayout" Target="../slideLayouts/slideLayout131.xml"/></Relationships>
</file>

<file path=ppt/slideMasters/_rels/slideMaster13.xml.rels><?xml version="1.0" encoding="UTF-8" standalone="yes"?>
<Relationships xmlns="http://schemas.openxmlformats.org/package/2006/relationships"><Relationship Id="rId11" Type="http://schemas.openxmlformats.org/officeDocument/2006/relationships/slideLayout" Target="../slideLayouts/slideLayout143.xml"/><Relationship Id="rId12" Type="http://schemas.openxmlformats.org/officeDocument/2006/relationships/theme" Target="../theme/theme13.xml"/><Relationship Id="rId13" Type="http://schemas.openxmlformats.org/officeDocument/2006/relationships/image" Target="../media/image1.jpeg"/><Relationship Id="rId1" Type="http://schemas.openxmlformats.org/officeDocument/2006/relationships/slideLayout" Target="../slideLayouts/slideLayout133.xml"/><Relationship Id="rId2" Type="http://schemas.openxmlformats.org/officeDocument/2006/relationships/slideLayout" Target="../slideLayouts/slideLayout134.xml"/><Relationship Id="rId3" Type="http://schemas.openxmlformats.org/officeDocument/2006/relationships/slideLayout" Target="../slideLayouts/slideLayout135.xml"/><Relationship Id="rId4" Type="http://schemas.openxmlformats.org/officeDocument/2006/relationships/slideLayout" Target="../slideLayouts/slideLayout136.xml"/><Relationship Id="rId5" Type="http://schemas.openxmlformats.org/officeDocument/2006/relationships/slideLayout" Target="../slideLayouts/slideLayout137.xml"/><Relationship Id="rId6" Type="http://schemas.openxmlformats.org/officeDocument/2006/relationships/slideLayout" Target="../slideLayouts/slideLayout138.xml"/><Relationship Id="rId7" Type="http://schemas.openxmlformats.org/officeDocument/2006/relationships/slideLayout" Target="../slideLayouts/slideLayout139.xml"/><Relationship Id="rId8" Type="http://schemas.openxmlformats.org/officeDocument/2006/relationships/slideLayout" Target="../slideLayouts/slideLayout140.xml"/><Relationship Id="rId9" Type="http://schemas.openxmlformats.org/officeDocument/2006/relationships/slideLayout" Target="../slideLayouts/slideLayout141.xml"/><Relationship Id="rId10" Type="http://schemas.openxmlformats.org/officeDocument/2006/relationships/slideLayout" Target="../slideLayouts/slideLayout142.xml"/></Relationships>
</file>

<file path=ppt/slideMasters/_rels/slideMaster14.xml.rels><?xml version="1.0" encoding="UTF-8" standalone="yes"?>
<Relationships xmlns="http://schemas.openxmlformats.org/package/2006/relationships"><Relationship Id="rId11" Type="http://schemas.openxmlformats.org/officeDocument/2006/relationships/slideLayout" Target="../slideLayouts/slideLayout154.xml"/><Relationship Id="rId12" Type="http://schemas.openxmlformats.org/officeDocument/2006/relationships/slideLayout" Target="../slideLayouts/slideLayout155.xml"/><Relationship Id="rId13" Type="http://schemas.openxmlformats.org/officeDocument/2006/relationships/theme" Target="../theme/theme14.xml"/><Relationship Id="rId14" Type="http://schemas.openxmlformats.org/officeDocument/2006/relationships/image" Target="../media/image1.jpeg"/><Relationship Id="rId1" Type="http://schemas.openxmlformats.org/officeDocument/2006/relationships/slideLayout" Target="../slideLayouts/slideLayout144.xml"/><Relationship Id="rId2" Type="http://schemas.openxmlformats.org/officeDocument/2006/relationships/slideLayout" Target="../slideLayouts/slideLayout145.xml"/><Relationship Id="rId3" Type="http://schemas.openxmlformats.org/officeDocument/2006/relationships/slideLayout" Target="../slideLayouts/slideLayout146.xml"/><Relationship Id="rId4" Type="http://schemas.openxmlformats.org/officeDocument/2006/relationships/slideLayout" Target="../slideLayouts/slideLayout147.xml"/><Relationship Id="rId5" Type="http://schemas.openxmlformats.org/officeDocument/2006/relationships/slideLayout" Target="../slideLayouts/slideLayout148.xml"/><Relationship Id="rId6" Type="http://schemas.openxmlformats.org/officeDocument/2006/relationships/slideLayout" Target="../slideLayouts/slideLayout149.xml"/><Relationship Id="rId7" Type="http://schemas.openxmlformats.org/officeDocument/2006/relationships/slideLayout" Target="../slideLayouts/slideLayout150.xml"/><Relationship Id="rId8" Type="http://schemas.openxmlformats.org/officeDocument/2006/relationships/slideLayout" Target="../slideLayouts/slideLayout151.xml"/><Relationship Id="rId9" Type="http://schemas.openxmlformats.org/officeDocument/2006/relationships/slideLayout" Target="../slideLayouts/slideLayout152.xml"/><Relationship Id="rId10" Type="http://schemas.openxmlformats.org/officeDocument/2006/relationships/slideLayout" Target="../slideLayouts/slideLayout153.xml"/></Relationships>
</file>

<file path=ppt/slideMasters/_rels/slideMaster15.xml.rels><?xml version="1.0" encoding="UTF-8" standalone="yes"?>
<Relationships xmlns="http://schemas.openxmlformats.org/package/2006/relationships"><Relationship Id="rId9" Type="http://schemas.openxmlformats.org/officeDocument/2006/relationships/slideLayout" Target="../slideLayouts/slideLayout164.xml"/><Relationship Id="rId20" Type="http://schemas.openxmlformats.org/officeDocument/2006/relationships/slideLayout" Target="../slideLayouts/slideLayout175.xml"/><Relationship Id="rId21" Type="http://schemas.openxmlformats.org/officeDocument/2006/relationships/slideLayout" Target="../slideLayouts/slideLayout176.xml"/><Relationship Id="rId22" Type="http://schemas.openxmlformats.org/officeDocument/2006/relationships/slideLayout" Target="../slideLayouts/slideLayout177.xml"/><Relationship Id="rId23" Type="http://schemas.openxmlformats.org/officeDocument/2006/relationships/theme" Target="../theme/theme15.xml"/><Relationship Id="rId24" Type="http://schemas.openxmlformats.org/officeDocument/2006/relationships/image" Target="../media/image1.jpeg"/><Relationship Id="rId10" Type="http://schemas.openxmlformats.org/officeDocument/2006/relationships/slideLayout" Target="../slideLayouts/slideLayout165.xml"/><Relationship Id="rId11" Type="http://schemas.openxmlformats.org/officeDocument/2006/relationships/slideLayout" Target="../slideLayouts/slideLayout166.xml"/><Relationship Id="rId12" Type="http://schemas.openxmlformats.org/officeDocument/2006/relationships/slideLayout" Target="../slideLayouts/slideLayout167.xml"/><Relationship Id="rId13" Type="http://schemas.openxmlformats.org/officeDocument/2006/relationships/slideLayout" Target="../slideLayouts/slideLayout168.xml"/><Relationship Id="rId14" Type="http://schemas.openxmlformats.org/officeDocument/2006/relationships/slideLayout" Target="../slideLayouts/slideLayout169.xml"/><Relationship Id="rId15" Type="http://schemas.openxmlformats.org/officeDocument/2006/relationships/slideLayout" Target="../slideLayouts/slideLayout170.xml"/><Relationship Id="rId16" Type="http://schemas.openxmlformats.org/officeDocument/2006/relationships/slideLayout" Target="../slideLayouts/slideLayout171.xml"/><Relationship Id="rId17" Type="http://schemas.openxmlformats.org/officeDocument/2006/relationships/slideLayout" Target="../slideLayouts/slideLayout172.xml"/><Relationship Id="rId18" Type="http://schemas.openxmlformats.org/officeDocument/2006/relationships/slideLayout" Target="../slideLayouts/slideLayout173.xml"/><Relationship Id="rId19" Type="http://schemas.openxmlformats.org/officeDocument/2006/relationships/slideLayout" Target="../slideLayouts/slideLayout174.xml"/><Relationship Id="rId1" Type="http://schemas.openxmlformats.org/officeDocument/2006/relationships/slideLayout" Target="../slideLayouts/slideLayout156.xml"/><Relationship Id="rId2" Type="http://schemas.openxmlformats.org/officeDocument/2006/relationships/slideLayout" Target="../slideLayouts/slideLayout157.xml"/><Relationship Id="rId3" Type="http://schemas.openxmlformats.org/officeDocument/2006/relationships/slideLayout" Target="../slideLayouts/slideLayout158.xml"/><Relationship Id="rId4" Type="http://schemas.openxmlformats.org/officeDocument/2006/relationships/slideLayout" Target="../slideLayouts/slideLayout159.xml"/><Relationship Id="rId5" Type="http://schemas.openxmlformats.org/officeDocument/2006/relationships/slideLayout" Target="../slideLayouts/slideLayout160.xml"/><Relationship Id="rId6" Type="http://schemas.openxmlformats.org/officeDocument/2006/relationships/slideLayout" Target="../slideLayouts/slideLayout161.xml"/><Relationship Id="rId7" Type="http://schemas.openxmlformats.org/officeDocument/2006/relationships/slideLayout" Target="../slideLayouts/slideLayout162.xml"/><Relationship Id="rId8"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11" Type="http://schemas.openxmlformats.org/officeDocument/2006/relationships/slideLayout" Target="../slideLayouts/slideLayout188.xml"/><Relationship Id="rId12" Type="http://schemas.openxmlformats.org/officeDocument/2006/relationships/slideLayout" Target="../slideLayouts/slideLayout189.xml"/><Relationship Id="rId13" Type="http://schemas.openxmlformats.org/officeDocument/2006/relationships/theme" Target="../theme/theme16.xml"/><Relationship Id="rId14" Type="http://schemas.openxmlformats.org/officeDocument/2006/relationships/image" Target="../media/image1.jpeg"/><Relationship Id="rId1" Type="http://schemas.openxmlformats.org/officeDocument/2006/relationships/slideLayout" Target="../slideLayouts/slideLayout178.xml"/><Relationship Id="rId2" Type="http://schemas.openxmlformats.org/officeDocument/2006/relationships/slideLayout" Target="../slideLayouts/slideLayout179.xml"/><Relationship Id="rId3" Type="http://schemas.openxmlformats.org/officeDocument/2006/relationships/slideLayout" Target="../slideLayouts/slideLayout180.xml"/><Relationship Id="rId4" Type="http://schemas.openxmlformats.org/officeDocument/2006/relationships/slideLayout" Target="../slideLayouts/slideLayout181.xml"/><Relationship Id="rId5" Type="http://schemas.openxmlformats.org/officeDocument/2006/relationships/slideLayout" Target="../slideLayouts/slideLayout182.xml"/><Relationship Id="rId6" Type="http://schemas.openxmlformats.org/officeDocument/2006/relationships/slideLayout" Target="../slideLayouts/slideLayout183.xml"/><Relationship Id="rId7" Type="http://schemas.openxmlformats.org/officeDocument/2006/relationships/slideLayout" Target="../slideLayouts/slideLayout184.xml"/><Relationship Id="rId8" Type="http://schemas.openxmlformats.org/officeDocument/2006/relationships/slideLayout" Target="../slideLayouts/slideLayout185.xml"/><Relationship Id="rId9" Type="http://schemas.openxmlformats.org/officeDocument/2006/relationships/slideLayout" Target="../slideLayouts/slideLayout186.xml"/><Relationship Id="rId10" Type="http://schemas.openxmlformats.org/officeDocument/2006/relationships/slideLayout" Target="../slideLayouts/slideLayout187.xml"/></Relationships>
</file>

<file path=ppt/slideMasters/_rels/slideMaster17.xml.rels><?xml version="1.0" encoding="UTF-8" standalone="yes"?>
<Relationships xmlns="http://schemas.openxmlformats.org/package/2006/relationships"><Relationship Id="rId11" Type="http://schemas.openxmlformats.org/officeDocument/2006/relationships/slideLayout" Target="../slideLayouts/slideLayout200.xml"/><Relationship Id="rId12" Type="http://schemas.openxmlformats.org/officeDocument/2006/relationships/theme" Target="../theme/theme17.xml"/><Relationship Id="rId13" Type="http://schemas.openxmlformats.org/officeDocument/2006/relationships/image" Target="../media/image1.jpeg"/><Relationship Id="rId1" Type="http://schemas.openxmlformats.org/officeDocument/2006/relationships/slideLayout" Target="../slideLayouts/slideLayout190.xml"/><Relationship Id="rId2" Type="http://schemas.openxmlformats.org/officeDocument/2006/relationships/slideLayout" Target="../slideLayouts/slideLayout191.xml"/><Relationship Id="rId3" Type="http://schemas.openxmlformats.org/officeDocument/2006/relationships/slideLayout" Target="../slideLayouts/slideLayout192.xml"/><Relationship Id="rId4" Type="http://schemas.openxmlformats.org/officeDocument/2006/relationships/slideLayout" Target="../slideLayouts/slideLayout193.xml"/><Relationship Id="rId5" Type="http://schemas.openxmlformats.org/officeDocument/2006/relationships/slideLayout" Target="../slideLayouts/slideLayout194.xml"/><Relationship Id="rId6" Type="http://schemas.openxmlformats.org/officeDocument/2006/relationships/slideLayout" Target="../slideLayouts/slideLayout195.xml"/><Relationship Id="rId7" Type="http://schemas.openxmlformats.org/officeDocument/2006/relationships/slideLayout" Target="../slideLayouts/slideLayout196.xml"/><Relationship Id="rId8" Type="http://schemas.openxmlformats.org/officeDocument/2006/relationships/slideLayout" Target="../slideLayouts/slideLayout197.xml"/><Relationship Id="rId9" Type="http://schemas.openxmlformats.org/officeDocument/2006/relationships/slideLayout" Target="../slideLayouts/slideLayout198.xml"/><Relationship Id="rId10" Type="http://schemas.openxmlformats.org/officeDocument/2006/relationships/slideLayout" Target="../slideLayouts/slideLayout199.xml"/></Relationships>
</file>

<file path=ppt/slideMasters/_rels/slideMaster18.xml.rels><?xml version="1.0" encoding="UTF-8" standalone="yes"?>
<Relationships xmlns="http://schemas.openxmlformats.org/package/2006/relationships"><Relationship Id="rId11" Type="http://schemas.openxmlformats.org/officeDocument/2006/relationships/slideLayout" Target="../slideLayouts/slideLayout211.xml"/><Relationship Id="rId12" Type="http://schemas.openxmlformats.org/officeDocument/2006/relationships/theme" Target="../theme/theme18.xml"/><Relationship Id="rId13" Type="http://schemas.openxmlformats.org/officeDocument/2006/relationships/image" Target="../media/image1.jpeg"/><Relationship Id="rId1" Type="http://schemas.openxmlformats.org/officeDocument/2006/relationships/slideLayout" Target="../slideLayouts/slideLayout201.xml"/><Relationship Id="rId2" Type="http://schemas.openxmlformats.org/officeDocument/2006/relationships/slideLayout" Target="../slideLayouts/slideLayout202.xml"/><Relationship Id="rId3" Type="http://schemas.openxmlformats.org/officeDocument/2006/relationships/slideLayout" Target="../slideLayouts/slideLayout203.xml"/><Relationship Id="rId4" Type="http://schemas.openxmlformats.org/officeDocument/2006/relationships/slideLayout" Target="../slideLayouts/slideLayout204.xml"/><Relationship Id="rId5" Type="http://schemas.openxmlformats.org/officeDocument/2006/relationships/slideLayout" Target="../slideLayouts/slideLayout205.xml"/><Relationship Id="rId6" Type="http://schemas.openxmlformats.org/officeDocument/2006/relationships/slideLayout" Target="../slideLayouts/slideLayout206.xml"/><Relationship Id="rId7" Type="http://schemas.openxmlformats.org/officeDocument/2006/relationships/slideLayout" Target="../slideLayouts/slideLayout207.xml"/><Relationship Id="rId8" Type="http://schemas.openxmlformats.org/officeDocument/2006/relationships/slideLayout" Target="../slideLayouts/slideLayout208.xml"/><Relationship Id="rId9" Type="http://schemas.openxmlformats.org/officeDocument/2006/relationships/slideLayout" Target="../slideLayouts/slideLayout209.xml"/><Relationship Id="rId10" Type="http://schemas.openxmlformats.org/officeDocument/2006/relationships/slideLayout" Target="../slideLayouts/slideLayout210.xml"/></Relationships>
</file>

<file path=ppt/slideMasters/_rels/slideMaster19.xml.rels><?xml version="1.0" encoding="UTF-8" standalone="yes"?>
<Relationships xmlns="http://schemas.openxmlformats.org/package/2006/relationships"><Relationship Id="rId11" Type="http://schemas.openxmlformats.org/officeDocument/2006/relationships/slideLayout" Target="../slideLayouts/slideLayout222.xml"/><Relationship Id="rId12" Type="http://schemas.openxmlformats.org/officeDocument/2006/relationships/theme" Target="../theme/theme19.xml"/><Relationship Id="rId13" Type="http://schemas.openxmlformats.org/officeDocument/2006/relationships/image" Target="../media/image1.jpeg"/><Relationship Id="rId1" Type="http://schemas.openxmlformats.org/officeDocument/2006/relationships/slideLayout" Target="../slideLayouts/slideLayout212.xml"/><Relationship Id="rId2" Type="http://schemas.openxmlformats.org/officeDocument/2006/relationships/slideLayout" Target="../slideLayouts/slideLayout213.xml"/><Relationship Id="rId3" Type="http://schemas.openxmlformats.org/officeDocument/2006/relationships/slideLayout" Target="../slideLayouts/slideLayout214.xml"/><Relationship Id="rId4" Type="http://schemas.openxmlformats.org/officeDocument/2006/relationships/slideLayout" Target="../slideLayouts/slideLayout215.xml"/><Relationship Id="rId5" Type="http://schemas.openxmlformats.org/officeDocument/2006/relationships/slideLayout" Target="../slideLayouts/slideLayout216.xml"/><Relationship Id="rId6" Type="http://schemas.openxmlformats.org/officeDocument/2006/relationships/slideLayout" Target="../slideLayouts/slideLayout217.xml"/><Relationship Id="rId7" Type="http://schemas.openxmlformats.org/officeDocument/2006/relationships/slideLayout" Target="../slideLayouts/slideLayout218.xml"/><Relationship Id="rId8" Type="http://schemas.openxmlformats.org/officeDocument/2006/relationships/slideLayout" Target="../slideLayouts/slideLayout219.xml"/><Relationship Id="rId9" Type="http://schemas.openxmlformats.org/officeDocument/2006/relationships/slideLayout" Target="../slideLayouts/slideLayout220.xml"/><Relationship Id="rId10" Type="http://schemas.openxmlformats.org/officeDocument/2006/relationships/slideLayout" Target="../slideLayouts/slideLayout221.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20.xml.rels><?xml version="1.0" encoding="UTF-8" standalone="yes"?>
<Relationships xmlns="http://schemas.openxmlformats.org/package/2006/relationships"><Relationship Id="rId11" Type="http://schemas.openxmlformats.org/officeDocument/2006/relationships/slideLayout" Target="../slideLayouts/slideLayout233.xml"/><Relationship Id="rId12" Type="http://schemas.openxmlformats.org/officeDocument/2006/relationships/theme" Target="../theme/theme20.xml"/><Relationship Id="rId13" Type="http://schemas.openxmlformats.org/officeDocument/2006/relationships/image" Target="../media/image1.jpeg"/><Relationship Id="rId1" Type="http://schemas.openxmlformats.org/officeDocument/2006/relationships/slideLayout" Target="../slideLayouts/slideLayout223.xml"/><Relationship Id="rId2" Type="http://schemas.openxmlformats.org/officeDocument/2006/relationships/slideLayout" Target="../slideLayouts/slideLayout224.xml"/><Relationship Id="rId3" Type="http://schemas.openxmlformats.org/officeDocument/2006/relationships/slideLayout" Target="../slideLayouts/slideLayout225.xml"/><Relationship Id="rId4" Type="http://schemas.openxmlformats.org/officeDocument/2006/relationships/slideLayout" Target="../slideLayouts/slideLayout226.xml"/><Relationship Id="rId5" Type="http://schemas.openxmlformats.org/officeDocument/2006/relationships/slideLayout" Target="../slideLayouts/slideLayout227.xml"/><Relationship Id="rId6" Type="http://schemas.openxmlformats.org/officeDocument/2006/relationships/slideLayout" Target="../slideLayouts/slideLayout228.xml"/><Relationship Id="rId7" Type="http://schemas.openxmlformats.org/officeDocument/2006/relationships/slideLayout" Target="../slideLayouts/slideLayout229.xml"/><Relationship Id="rId8" Type="http://schemas.openxmlformats.org/officeDocument/2006/relationships/slideLayout" Target="../slideLayouts/slideLayout230.xml"/><Relationship Id="rId9" Type="http://schemas.openxmlformats.org/officeDocument/2006/relationships/slideLayout" Target="../slideLayouts/slideLayout231.xml"/><Relationship Id="rId10" Type="http://schemas.openxmlformats.org/officeDocument/2006/relationships/slideLayout" Target="../slideLayouts/slideLayout232.xml"/></Relationships>
</file>

<file path=ppt/slideMasters/_rels/slideMaster21.xml.rels><?xml version="1.0" encoding="UTF-8" standalone="yes"?>
<Relationships xmlns="http://schemas.openxmlformats.org/package/2006/relationships"><Relationship Id="rId11" Type="http://schemas.openxmlformats.org/officeDocument/2006/relationships/slideLayout" Target="../slideLayouts/slideLayout244.xml"/><Relationship Id="rId12" Type="http://schemas.openxmlformats.org/officeDocument/2006/relationships/slideLayout" Target="../slideLayouts/slideLayout245.xml"/><Relationship Id="rId13" Type="http://schemas.openxmlformats.org/officeDocument/2006/relationships/theme" Target="../theme/theme21.xml"/><Relationship Id="rId14" Type="http://schemas.openxmlformats.org/officeDocument/2006/relationships/image" Target="../media/image1.jpeg"/><Relationship Id="rId1" Type="http://schemas.openxmlformats.org/officeDocument/2006/relationships/slideLayout" Target="../slideLayouts/slideLayout234.xml"/><Relationship Id="rId2" Type="http://schemas.openxmlformats.org/officeDocument/2006/relationships/slideLayout" Target="../slideLayouts/slideLayout235.xml"/><Relationship Id="rId3" Type="http://schemas.openxmlformats.org/officeDocument/2006/relationships/slideLayout" Target="../slideLayouts/slideLayout236.xml"/><Relationship Id="rId4" Type="http://schemas.openxmlformats.org/officeDocument/2006/relationships/slideLayout" Target="../slideLayouts/slideLayout237.xml"/><Relationship Id="rId5" Type="http://schemas.openxmlformats.org/officeDocument/2006/relationships/slideLayout" Target="../slideLayouts/slideLayout238.xml"/><Relationship Id="rId6" Type="http://schemas.openxmlformats.org/officeDocument/2006/relationships/slideLayout" Target="../slideLayouts/slideLayout239.xml"/><Relationship Id="rId7" Type="http://schemas.openxmlformats.org/officeDocument/2006/relationships/slideLayout" Target="../slideLayouts/slideLayout240.xml"/><Relationship Id="rId8" Type="http://schemas.openxmlformats.org/officeDocument/2006/relationships/slideLayout" Target="../slideLayouts/slideLayout241.xml"/><Relationship Id="rId9" Type="http://schemas.openxmlformats.org/officeDocument/2006/relationships/slideLayout" Target="../slideLayouts/slideLayout242.xml"/><Relationship Id="rId10" Type="http://schemas.openxmlformats.org/officeDocument/2006/relationships/slideLayout" Target="../slideLayouts/slideLayout243.xml"/></Relationships>
</file>

<file path=ppt/slideMasters/_rels/slideMaster22.xml.rels><?xml version="1.0" encoding="UTF-8" standalone="yes"?>
<Relationships xmlns="http://schemas.openxmlformats.org/package/2006/relationships"><Relationship Id="rId11" Type="http://schemas.openxmlformats.org/officeDocument/2006/relationships/slideLayout" Target="../slideLayouts/slideLayout256.xml"/><Relationship Id="rId12" Type="http://schemas.openxmlformats.org/officeDocument/2006/relationships/slideLayout" Target="../slideLayouts/slideLayout257.xml"/><Relationship Id="rId13" Type="http://schemas.openxmlformats.org/officeDocument/2006/relationships/theme" Target="../theme/theme22.xml"/><Relationship Id="rId14" Type="http://schemas.openxmlformats.org/officeDocument/2006/relationships/image" Target="../media/image1.jpeg"/><Relationship Id="rId1" Type="http://schemas.openxmlformats.org/officeDocument/2006/relationships/slideLayout" Target="../slideLayouts/slideLayout246.xml"/><Relationship Id="rId2" Type="http://schemas.openxmlformats.org/officeDocument/2006/relationships/slideLayout" Target="../slideLayouts/slideLayout247.xml"/><Relationship Id="rId3" Type="http://schemas.openxmlformats.org/officeDocument/2006/relationships/slideLayout" Target="../slideLayouts/slideLayout248.xml"/><Relationship Id="rId4" Type="http://schemas.openxmlformats.org/officeDocument/2006/relationships/slideLayout" Target="../slideLayouts/slideLayout249.xml"/><Relationship Id="rId5" Type="http://schemas.openxmlformats.org/officeDocument/2006/relationships/slideLayout" Target="../slideLayouts/slideLayout250.xml"/><Relationship Id="rId6" Type="http://schemas.openxmlformats.org/officeDocument/2006/relationships/slideLayout" Target="../slideLayouts/slideLayout251.xml"/><Relationship Id="rId7" Type="http://schemas.openxmlformats.org/officeDocument/2006/relationships/slideLayout" Target="../slideLayouts/slideLayout252.xml"/><Relationship Id="rId8" Type="http://schemas.openxmlformats.org/officeDocument/2006/relationships/slideLayout" Target="../slideLayouts/slideLayout253.xml"/><Relationship Id="rId9" Type="http://schemas.openxmlformats.org/officeDocument/2006/relationships/slideLayout" Target="../slideLayouts/slideLayout254.xml"/><Relationship Id="rId10" Type="http://schemas.openxmlformats.org/officeDocument/2006/relationships/slideLayout" Target="../slideLayouts/slideLayout255.xml"/></Relationships>
</file>

<file path=ppt/slideMasters/_rels/slideMaster23.xml.rels><?xml version="1.0" encoding="UTF-8" standalone="yes"?>
<Relationships xmlns="http://schemas.openxmlformats.org/package/2006/relationships"><Relationship Id="rId11" Type="http://schemas.openxmlformats.org/officeDocument/2006/relationships/slideLayout" Target="../slideLayouts/slideLayout268.xml"/><Relationship Id="rId12" Type="http://schemas.openxmlformats.org/officeDocument/2006/relationships/slideLayout" Target="../slideLayouts/slideLayout269.xml"/><Relationship Id="rId13" Type="http://schemas.openxmlformats.org/officeDocument/2006/relationships/theme" Target="../theme/theme23.xml"/><Relationship Id="rId14" Type="http://schemas.openxmlformats.org/officeDocument/2006/relationships/image" Target="../media/image1.jpeg"/><Relationship Id="rId1" Type="http://schemas.openxmlformats.org/officeDocument/2006/relationships/slideLayout" Target="../slideLayouts/slideLayout258.xml"/><Relationship Id="rId2" Type="http://schemas.openxmlformats.org/officeDocument/2006/relationships/slideLayout" Target="../slideLayouts/slideLayout259.xml"/><Relationship Id="rId3" Type="http://schemas.openxmlformats.org/officeDocument/2006/relationships/slideLayout" Target="../slideLayouts/slideLayout260.xml"/><Relationship Id="rId4" Type="http://schemas.openxmlformats.org/officeDocument/2006/relationships/slideLayout" Target="../slideLayouts/slideLayout261.xml"/><Relationship Id="rId5" Type="http://schemas.openxmlformats.org/officeDocument/2006/relationships/slideLayout" Target="../slideLayouts/slideLayout262.xml"/><Relationship Id="rId6" Type="http://schemas.openxmlformats.org/officeDocument/2006/relationships/slideLayout" Target="../slideLayouts/slideLayout263.xml"/><Relationship Id="rId7" Type="http://schemas.openxmlformats.org/officeDocument/2006/relationships/slideLayout" Target="../slideLayouts/slideLayout264.xml"/><Relationship Id="rId8" Type="http://schemas.openxmlformats.org/officeDocument/2006/relationships/slideLayout" Target="../slideLayouts/slideLayout265.xml"/><Relationship Id="rId9" Type="http://schemas.openxmlformats.org/officeDocument/2006/relationships/slideLayout" Target="../slideLayouts/slideLayout266.xml"/><Relationship Id="rId10" Type="http://schemas.openxmlformats.org/officeDocument/2006/relationships/slideLayout" Target="../slideLayouts/slideLayout267.xml"/></Relationships>
</file>

<file path=ppt/slideMasters/_rels/slideMaster24.xml.rels><?xml version="1.0" encoding="UTF-8" standalone="yes"?>
<Relationships xmlns="http://schemas.openxmlformats.org/package/2006/relationships"><Relationship Id="rId11" Type="http://schemas.openxmlformats.org/officeDocument/2006/relationships/slideLayout" Target="../slideLayouts/slideLayout280.xml"/><Relationship Id="rId12" Type="http://schemas.openxmlformats.org/officeDocument/2006/relationships/slideLayout" Target="../slideLayouts/slideLayout281.xml"/><Relationship Id="rId13" Type="http://schemas.openxmlformats.org/officeDocument/2006/relationships/theme" Target="../theme/theme24.xml"/><Relationship Id="rId14" Type="http://schemas.openxmlformats.org/officeDocument/2006/relationships/image" Target="../media/image1.jpeg"/><Relationship Id="rId1" Type="http://schemas.openxmlformats.org/officeDocument/2006/relationships/slideLayout" Target="../slideLayouts/slideLayout270.xml"/><Relationship Id="rId2" Type="http://schemas.openxmlformats.org/officeDocument/2006/relationships/slideLayout" Target="../slideLayouts/slideLayout271.xml"/><Relationship Id="rId3" Type="http://schemas.openxmlformats.org/officeDocument/2006/relationships/slideLayout" Target="../slideLayouts/slideLayout272.xml"/><Relationship Id="rId4" Type="http://schemas.openxmlformats.org/officeDocument/2006/relationships/slideLayout" Target="../slideLayouts/slideLayout273.xml"/><Relationship Id="rId5" Type="http://schemas.openxmlformats.org/officeDocument/2006/relationships/slideLayout" Target="../slideLayouts/slideLayout274.xml"/><Relationship Id="rId6" Type="http://schemas.openxmlformats.org/officeDocument/2006/relationships/slideLayout" Target="../slideLayouts/slideLayout275.xml"/><Relationship Id="rId7" Type="http://schemas.openxmlformats.org/officeDocument/2006/relationships/slideLayout" Target="../slideLayouts/slideLayout276.xml"/><Relationship Id="rId8" Type="http://schemas.openxmlformats.org/officeDocument/2006/relationships/slideLayout" Target="../slideLayouts/slideLayout277.xml"/><Relationship Id="rId9" Type="http://schemas.openxmlformats.org/officeDocument/2006/relationships/slideLayout" Target="../slideLayouts/slideLayout278.xml"/><Relationship Id="rId10" Type="http://schemas.openxmlformats.org/officeDocument/2006/relationships/slideLayout" Target="../slideLayouts/slideLayout279.xml"/></Relationships>
</file>

<file path=ppt/slideMasters/_rels/slideMaster25.xml.rels><?xml version="1.0" encoding="UTF-8" standalone="yes"?>
<Relationships xmlns="http://schemas.openxmlformats.org/package/2006/relationships"><Relationship Id="rId11" Type="http://schemas.openxmlformats.org/officeDocument/2006/relationships/slideLayout" Target="../slideLayouts/slideLayout292.xml"/><Relationship Id="rId12" Type="http://schemas.openxmlformats.org/officeDocument/2006/relationships/slideLayout" Target="../slideLayouts/slideLayout293.xml"/><Relationship Id="rId13" Type="http://schemas.openxmlformats.org/officeDocument/2006/relationships/theme" Target="../theme/theme25.xml"/><Relationship Id="rId14" Type="http://schemas.openxmlformats.org/officeDocument/2006/relationships/image" Target="../media/image1.jpeg"/><Relationship Id="rId1" Type="http://schemas.openxmlformats.org/officeDocument/2006/relationships/slideLayout" Target="../slideLayouts/slideLayout282.xml"/><Relationship Id="rId2" Type="http://schemas.openxmlformats.org/officeDocument/2006/relationships/slideLayout" Target="../slideLayouts/slideLayout283.xml"/><Relationship Id="rId3" Type="http://schemas.openxmlformats.org/officeDocument/2006/relationships/slideLayout" Target="../slideLayouts/slideLayout284.xml"/><Relationship Id="rId4" Type="http://schemas.openxmlformats.org/officeDocument/2006/relationships/slideLayout" Target="../slideLayouts/slideLayout285.xml"/><Relationship Id="rId5" Type="http://schemas.openxmlformats.org/officeDocument/2006/relationships/slideLayout" Target="../slideLayouts/slideLayout286.xml"/><Relationship Id="rId6" Type="http://schemas.openxmlformats.org/officeDocument/2006/relationships/slideLayout" Target="../slideLayouts/slideLayout287.xml"/><Relationship Id="rId7" Type="http://schemas.openxmlformats.org/officeDocument/2006/relationships/slideLayout" Target="../slideLayouts/slideLayout288.xml"/><Relationship Id="rId8" Type="http://schemas.openxmlformats.org/officeDocument/2006/relationships/slideLayout" Target="../slideLayouts/slideLayout289.xml"/><Relationship Id="rId9" Type="http://schemas.openxmlformats.org/officeDocument/2006/relationships/slideLayout" Target="../slideLayouts/slideLayout290.xml"/><Relationship Id="rId10" Type="http://schemas.openxmlformats.org/officeDocument/2006/relationships/slideLayout" Target="../slideLayouts/slideLayout291.xml"/></Relationships>
</file>

<file path=ppt/slideMasters/_rels/slideMaster26.xml.rels><?xml version="1.0" encoding="UTF-8" standalone="yes"?>
<Relationships xmlns="http://schemas.openxmlformats.org/package/2006/relationships"><Relationship Id="rId11" Type="http://schemas.openxmlformats.org/officeDocument/2006/relationships/slideLayout" Target="../slideLayouts/slideLayout304.xml"/><Relationship Id="rId12" Type="http://schemas.openxmlformats.org/officeDocument/2006/relationships/slideLayout" Target="../slideLayouts/slideLayout305.xml"/><Relationship Id="rId13" Type="http://schemas.openxmlformats.org/officeDocument/2006/relationships/theme" Target="../theme/theme26.xml"/><Relationship Id="rId14" Type="http://schemas.openxmlformats.org/officeDocument/2006/relationships/image" Target="../media/image1.jpeg"/><Relationship Id="rId1" Type="http://schemas.openxmlformats.org/officeDocument/2006/relationships/slideLayout" Target="../slideLayouts/slideLayout294.xml"/><Relationship Id="rId2" Type="http://schemas.openxmlformats.org/officeDocument/2006/relationships/slideLayout" Target="../slideLayouts/slideLayout295.xml"/><Relationship Id="rId3" Type="http://schemas.openxmlformats.org/officeDocument/2006/relationships/slideLayout" Target="../slideLayouts/slideLayout296.xml"/><Relationship Id="rId4" Type="http://schemas.openxmlformats.org/officeDocument/2006/relationships/slideLayout" Target="../slideLayouts/slideLayout297.xml"/><Relationship Id="rId5" Type="http://schemas.openxmlformats.org/officeDocument/2006/relationships/slideLayout" Target="../slideLayouts/slideLayout298.xml"/><Relationship Id="rId6" Type="http://schemas.openxmlformats.org/officeDocument/2006/relationships/slideLayout" Target="../slideLayouts/slideLayout299.xml"/><Relationship Id="rId7" Type="http://schemas.openxmlformats.org/officeDocument/2006/relationships/slideLayout" Target="../slideLayouts/slideLayout300.xml"/><Relationship Id="rId8" Type="http://schemas.openxmlformats.org/officeDocument/2006/relationships/slideLayout" Target="../slideLayouts/slideLayout301.xml"/><Relationship Id="rId9" Type="http://schemas.openxmlformats.org/officeDocument/2006/relationships/slideLayout" Target="../slideLayouts/slideLayout302.xml"/><Relationship Id="rId10" Type="http://schemas.openxmlformats.org/officeDocument/2006/relationships/slideLayout" Target="../slideLayouts/slideLayout303.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1.jpe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3" Type="http://schemas.openxmlformats.org/officeDocument/2006/relationships/image" Target="../media/image1.jpeg"/><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5.xml"/><Relationship Id="rId12" Type="http://schemas.openxmlformats.org/officeDocument/2006/relationships/theme" Target="../theme/theme5.xml"/><Relationship Id="rId13" Type="http://schemas.openxmlformats.org/officeDocument/2006/relationships/image" Target="../media/image1.jpeg"/><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6.xml"/><Relationship Id="rId12" Type="http://schemas.openxmlformats.org/officeDocument/2006/relationships/theme" Target="../theme/theme6.xml"/><Relationship Id="rId13" Type="http://schemas.openxmlformats.org/officeDocument/2006/relationships/image" Target="../media/image1.jpeg"/><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 Id="rId9" Type="http://schemas.openxmlformats.org/officeDocument/2006/relationships/slideLayout" Target="../slideLayouts/slideLayout64.xml"/><Relationship Id="rId10"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77.xml"/><Relationship Id="rId12" Type="http://schemas.openxmlformats.org/officeDocument/2006/relationships/theme" Target="../theme/theme7.xml"/><Relationship Id="rId13" Type="http://schemas.openxmlformats.org/officeDocument/2006/relationships/image" Target="../media/image1.jpeg"/><Relationship Id="rId1" Type="http://schemas.openxmlformats.org/officeDocument/2006/relationships/slideLayout" Target="../slideLayouts/slideLayout67.xml"/><Relationship Id="rId2" Type="http://schemas.openxmlformats.org/officeDocument/2006/relationships/slideLayout" Target="../slideLayouts/slideLayout68.xml"/><Relationship Id="rId3" Type="http://schemas.openxmlformats.org/officeDocument/2006/relationships/slideLayout" Target="../slideLayouts/slideLayout69.xml"/><Relationship Id="rId4" Type="http://schemas.openxmlformats.org/officeDocument/2006/relationships/slideLayout" Target="../slideLayouts/slideLayout70.xml"/><Relationship Id="rId5" Type="http://schemas.openxmlformats.org/officeDocument/2006/relationships/slideLayout" Target="../slideLayouts/slideLayout71.xml"/><Relationship Id="rId6" Type="http://schemas.openxmlformats.org/officeDocument/2006/relationships/slideLayout" Target="../slideLayouts/slideLayout72.xml"/><Relationship Id="rId7" Type="http://schemas.openxmlformats.org/officeDocument/2006/relationships/slideLayout" Target="../slideLayouts/slideLayout73.xml"/><Relationship Id="rId8" Type="http://schemas.openxmlformats.org/officeDocument/2006/relationships/slideLayout" Target="../slideLayouts/slideLayout74.xml"/><Relationship Id="rId9" Type="http://schemas.openxmlformats.org/officeDocument/2006/relationships/slideLayout" Target="../slideLayouts/slideLayout75.xml"/><Relationship Id="rId10" Type="http://schemas.openxmlformats.org/officeDocument/2006/relationships/slideLayout" Target="../slideLayouts/slideLayout76.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88.xml"/><Relationship Id="rId12" Type="http://schemas.openxmlformats.org/officeDocument/2006/relationships/theme" Target="../theme/theme8.xml"/><Relationship Id="rId13" Type="http://schemas.openxmlformats.org/officeDocument/2006/relationships/image" Target="../media/image1.jpeg"/><Relationship Id="rId1" Type="http://schemas.openxmlformats.org/officeDocument/2006/relationships/slideLayout" Target="../slideLayouts/slideLayout78.xml"/><Relationship Id="rId2" Type="http://schemas.openxmlformats.org/officeDocument/2006/relationships/slideLayout" Target="../slideLayouts/slideLayout79.xml"/><Relationship Id="rId3" Type="http://schemas.openxmlformats.org/officeDocument/2006/relationships/slideLayout" Target="../slideLayouts/slideLayout80.xml"/><Relationship Id="rId4" Type="http://schemas.openxmlformats.org/officeDocument/2006/relationships/slideLayout" Target="../slideLayouts/slideLayout81.xml"/><Relationship Id="rId5" Type="http://schemas.openxmlformats.org/officeDocument/2006/relationships/slideLayout" Target="../slideLayouts/slideLayout82.xml"/><Relationship Id="rId6" Type="http://schemas.openxmlformats.org/officeDocument/2006/relationships/slideLayout" Target="../slideLayouts/slideLayout83.xml"/><Relationship Id="rId7" Type="http://schemas.openxmlformats.org/officeDocument/2006/relationships/slideLayout" Target="../slideLayouts/slideLayout84.xml"/><Relationship Id="rId8" Type="http://schemas.openxmlformats.org/officeDocument/2006/relationships/slideLayout" Target="../slideLayouts/slideLayout85.xml"/><Relationship Id="rId9" Type="http://schemas.openxmlformats.org/officeDocument/2006/relationships/slideLayout" Target="../slideLayouts/slideLayout86.xml"/><Relationship Id="rId10" Type="http://schemas.openxmlformats.org/officeDocument/2006/relationships/slideLayout" Target="../slideLayouts/slideLayout87.xml"/></Relationships>
</file>

<file path=ppt/slideMasters/_rels/slideMaster9.xml.rels><?xml version="1.0" encoding="UTF-8" standalone="yes"?>
<Relationships xmlns="http://schemas.openxmlformats.org/package/2006/relationships"><Relationship Id="rId11" Type="http://schemas.openxmlformats.org/officeDocument/2006/relationships/slideLayout" Target="../slideLayouts/slideLayout99.xml"/><Relationship Id="rId12" Type="http://schemas.openxmlformats.org/officeDocument/2006/relationships/theme" Target="../theme/theme9.xml"/><Relationship Id="rId13" Type="http://schemas.openxmlformats.org/officeDocument/2006/relationships/image" Target="../media/image1.jpeg"/><Relationship Id="rId1" Type="http://schemas.openxmlformats.org/officeDocument/2006/relationships/slideLayout" Target="../slideLayouts/slideLayout89.xml"/><Relationship Id="rId2" Type="http://schemas.openxmlformats.org/officeDocument/2006/relationships/slideLayout" Target="../slideLayouts/slideLayout90.xml"/><Relationship Id="rId3" Type="http://schemas.openxmlformats.org/officeDocument/2006/relationships/slideLayout" Target="../slideLayouts/slideLayout91.xml"/><Relationship Id="rId4" Type="http://schemas.openxmlformats.org/officeDocument/2006/relationships/slideLayout" Target="../slideLayouts/slideLayout92.xml"/><Relationship Id="rId5" Type="http://schemas.openxmlformats.org/officeDocument/2006/relationships/slideLayout" Target="../slideLayouts/slideLayout93.xml"/><Relationship Id="rId6" Type="http://schemas.openxmlformats.org/officeDocument/2006/relationships/slideLayout" Target="../slideLayouts/slideLayout94.xml"/><Relationship Id="rId7" Type="http://schemas.openxmlformats.org/officeDocument/2006/relationships/slideLayout" Target="../slideLayouts/slideLayout95.xml"/><Relationship Id="rId8" Type="http://schemas.openxmlformats.org/officeDocument/2006/relationships/slideLayout" Target="../slideLayouts/slideLayout96.xml"/><Relationship Id="rId9" Type="http://schemas.openxmlformats.org/officeDocument/2006/relationships/slideLayout" Target="../slideLayouts/slideLayout97.xml"/><Relationship Id="rId10"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body" idx="1"/>
          </p:nvPr>
        </p:nvSpPr>
        <p:spPr bwMode="auto">
          <a:xfrm>
            <a:off x="628650" y="1825625"/>
            <a:ext cx="7886700" cy="5032375"/>
          </a:xfrm>
          <a:prstGeom prst="rect">
            <a:avLst/>
          </a:prstGeom>
          <a:noFill/>
          <a:ln w="9525">
            <a:noFill/>
            <a:miter lim="800000"/>
            <a:headEnd/>
            <a:tailEnd/>
          </a:ln>
        </p:spPr>
        <p:txBody>
          <a:bodyPr vert="horz" wrap="square" lIns="38100" tIns="38100" rIns="84216" bIns="38100" numCol="1" anchor="t" anchorCtr="0" compatLnSpc="1">
            <a:prstTxWarp prst="textNoShape">
              <a:avLst/>
            </a:prstTxWarp>
          </a:bodyPr>
          <a:lstStyle/>
          <a:p>
            <a:pPr lvl="0"/>
            <a:r>
              <a:rPr lang="en-US" smtClean="0">
                <a:sym typeface="Lucida Grande"/>
              </a:rPr>
              <a:t>Click to edit Master text styles</a:t>
            </a:r>
          </a:p>
          <a:p>
            <a:pPr lvl="1"/>
            <a:r>
              <a:rPr lang="en-US" smtClean="0">
                <a:sym typeface="Lucida Grande"/>
              </a:rPr>
              <a:t>Second level</a:t>
            </a:r>
          </a:p>
          <a:p>
            <a:pPr lvl="2"/>
            <a:r>
              <a:rPr lang="en-US" smtClean="0">
                <a:sym typeface="Lucida Grande"/>
              </a:rPr>
              <a:t>Third level</a:t>
            </a:r>
          </a:p>
          <a:p>
            <a:pPr lvl="3"/>
            <a:r>
              <a:rPr lang="en-US" smtClean="0">
                <a:sym typeface="Lucida Grande"/>
              </a:rPr>
              <a:t>Fourth level</a:t>
            </a:r>
          </a:p>
          <a:p>
            <a:pPr lvl="4"/>
            <a:r>
              <a:rPr lang="en-US" smtClean="0">
                <a:sym typeface="Lucida Grande"/>
              </a:rPr>
              <a:t>Fifth level</a:t>
            </a:r>
          </a:p>
        </p:txBody>
      </p:sp>
      <p:sp>
        <p:nvSpPr>
          <p:cNvPr id="1027" name="Rectangle 2"/>
          <p:cNvSpPr>
            <a:spLocks noGrp="1" noChangeArrowheads="1"/>
          </p:cNvSpPr>
          <p:nvPr>
            <p:ph type="title"/>
          </p:nvPr>
        </p:nvSpPr>
        <p:spPr bwMode="auto">
          <a:xfrm>
            <a:off x="628650" y="230188"/>
            <a:ext cx="7886700" cy="1595437"/>
          </a:xfrm>
          <a:prstGeom prst="rect">
            <a:avLst/>
          </a:prstGeom>
          <a:noFill/>
          <a:ln w="9525">
            <a:noFill/>
            <a:miter lim="800000"/>
            <a:headEnd/>
            <a:tailEnd/>
          </a:ln>
        </p:spPr>
        <p:txBody>
          <a:bodyPr vert="horz" wrap="square" lIns="38100" tIns="38100" rIns="84216" bIns="38100" numCol="1" anchor="ctr" anchorCtr="0" compatLnSpc="1">
            <a:prstTxWarp prst="textNoShape">
              <a:avLst/>
            </a:prstTxWarp>
          </a:bodyPr>
          <a:lstStyle/>
          <a:p>
            <a:pPr lvl="0"/>
            <a:r>
              <a:rPr lang="en-US" smtClean="0">
                <a:sym typeface="Lucida Grande"/>
              </a:rPr>
              <a:t>Click to edit Master title style</a:t>
            </a:r>
          </a:p>
        </p:txBody>
      </p:sp>
      <p:sp>
        <p:nvSpPr>
          <p:cNvPr id="5" name="TextBox 4"/>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150" r:id="rId1"/>
    <p:sldLayoutId id="2147484149" r:id="rId2"/>
    <p:sldLayoutId id="2147484148" r:id="rId3"/>
    <p:sldLayoutId id="2147484147" r:id="rId4"/>
    <p:sldLayoutId id="2147484146" r:id="rId5"/>
    <p:sldLayoutId id="2147484145" r:id="rId6"/>
    <p:sldLayoutId id="2147484144" r:id="rId7"/>
    <p:sldLayoutId id="2147484143" r:id="rId8"/>
    <p:sldLayoutId id="2147484142" r:id="rId9"/>
    <p:sldLayoutId id="2147484141" r:id="rId10"/>
    <p:sldLayoutId id="2147484140" r:id="rId11"/>
  </p:sldLayoutIdLst>
  <p:transition/>
  <p:txStyles>
    <p:titleStyle>
      <a:lvl1pPr marL="7938" algn="l" rtl="0" eaLnBrk="0" fontAlgn="base" hangingPunct="0">
        <a:lnSpc>
          <a:spcPct val="90000"/>
        </a:lnSpc>
        <a:spcBef>
          <a:spcPct val="0"/>
        </a:spcBef>
        <a:spcAft>
          <a:spcPct val="0"/>
        </a:spcAft>
        <a:defRPr sz="4100" b="1">
          <a:solidFill>
            <a:srgbClr val="1E3268"/>
          </a:solidFill>
          <a:latin typeface="+mj-lt"/>
          <a:ea typeface="+mj-ea"/>
          <a:cs typeface="+mj-cs"/>
          <a:sym typeface="Lucida Grande"/>
        </a:defRPr>
      </a:lvl1pPr>
      <a:lvl2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2pPr>
      <a:lvl3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3pPr>
      <a:lvl4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4pPr>
      <a:lvl5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5pPr>
      <a:lvl6pPr marL="4651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6pPr>
      <a:lvl7pPr marL="9223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7pPr>
      <a:lvl8pPr marL="13795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8pPr>
      <a:lvl9pPr marL="18367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9pPr>
    </p:titleStyle>
    <p:bodyStyle>
      <a:lvl1pPr marL="217488" indent="-209550" algn="l" rtl="0" eaLnBrk="0" fontAlgn="base" hangingPunct="0">
        <a:lnSpc>
          <a:spcPct val="90000"/>
        </a:lnSpc>
        <a:spcBef>
          <a:spcPts val="900"/>
        </a:spcBef>
        <a:spcAft>
          <a:spcPct val="0"/>
        </a:spcAft>
        <a:buClr>
          <a:srgbClr val="1E3268"/>
        </a:buClr>
        <a:buSzPct val="100000"/>
        <a:buFont typeface="Arial" charset="0"/>
        <a:buChar char="•"/>
        <a:defRPr sz="2600" b="1">
          <a:solidFill>
            <a:srgbClr val="1E3268"/>
          </a:solidFill>
          <a:latin typeface="+mn-lt"/>
          <a:ea typeface="+mn-ea"/>
          <a:cs typeface="+mn-cs"/>
          <a:sym typeface="Lucida Grande"/>
        </a:defRPr>
      </a:lvl1pPr>
      <a:lvl2pPr marL="638175" indent="-209550" algn="l" rtl="0" eaLnBrk="0" fontAlgn="base" hangingPunct="0">
        <a:lnSpc>
          <a:spcPct val="90000"/>
        </a:lnSpc>
        <a:spcBef>
          <a:spcPts val="500"/>
        </a:spcBef>
        <a:spcAft>
          <a:spcPct val="0"/>
        </a:spcAft>
        <a:buClr>
          <a:srgbClr val="1E3268"/>
        </a:buClr>
        <a:buSzPct val="100000"/>
        <a:buFont typeface="Arial" charset="0"/>
        <a:buChar char="•"/>
        <a:defRPr sz="2200" b="1">
          <a:solidFill>
            <a:srgbClr val="1E3268"/>
          </a:solidFill>
          <a:latin typeface="+mn-lt"/>
          <a:ea typeface=".Aqua かな" charset="0"/>
          <a:cs typeface=".Aqua かな" charset="0"/>
          <a:sym typeface="Lucida Grande"/>
        </a:defRPr>
      </a:lvl2pPr>
      <a:lvl3pPr marL="1060450" indent="-209550" algn="l" rtl="0" eaLnBrk="0" fontAlgn="base" hangingPunct="0">
        <a:lnSpc>
          <a:spcPct val="90000"/>
        </a:lnSpc>
        <a:spcBef>
          <a:spcPts val="500"/>
        </a:spcBef>
        <a:spcAft>
          <a:spcPct val="0"/>
        </a:spcAft>
        <a:buClr>
          <a:srgbClr val="1E3268"/>
        </a:buClr>
        <a:buSzPct val="100000"/>
        <a:buFont typeface="Arial" charset="0"/>
        <a:buChar char="•"/>
        <a:defRPr b="1">
          <a:solidFill>
            <a:srgbClr val="1E3268"/>
          </a:solidFill>
          <a:latin typeface="+mn-lt"/>
          <a:ea typeface=".Aqua かな" charset="0"/>
          <a:cs typeface=".Aqua かな" charset="0"/>
          <a:sym typeface="Lucida Grande"/>
        </a:defRPr>
      </a:lvl3pPr>
      <a:lvl4pPr marL="1481138"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4pPr>
      <a:lvl5pPr marL="1901825"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5pPr>
      <a:lvl6pPr marL="23590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6pPr>
      <a:lvl7pPr marL="28162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7pPr>
      <a:lvl8pPr marL="32734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8pPr>
      <a:lvl9pPr marL="37306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1" name="Rectangle 1"/>
          <p:cNvSpPr>
            <a:spLocks/>
          </p:cNvSpPr>
          <p:nvPr/>
        </p:nvSpPr>
        <p:spPr bwMode="auto">
          <a:xfrm rot="10800000" flipH="1">
            <a:off x="0" y="6154738"/>
            <a:ext cx="9144000" cy="44450"/>
          </a:xfrm>
          <a:prstGeom prst="rect">
            <a:avLst/>
          </a:prstGeom>
          <a:solidFill>
            <a:srgbClr val="00B2EB"/>
          </a:solidFill>
          <a:ln>
            <a:noFill/>
          </a:ln>
          <a:extLst/>
        </p:spPr>
        <p:txBody>
          <a:bodyPr lIns="0" tIns="0" rIns="0" bIns="0"/>
          <a:lstStyle/>
          <a:p>
            <a:pPr>
              <a:defRPr/>
            </a:pPr>
            <a:endParaRPr lang="en-US">
              <a:latin typeface="Calibri" charset="0"/>
              <a:ea typeface="ヒラギノ角ゴ ProN W3" charset="0"/>
              <a:cs typeface="ヒラギノ角ゴ ProN W3" charset="0"/>
              <a:sym typeface="Calibri" charset="0"/>
            </a:endParaRPr>
          </a:p>
        </p:txBody>
      </p:sp>
      <p:sp>
        <p:nvSpPr>
          <p:cNvPr id="111620" name="Rectangle 3"/>
          <p:cNvSpPr>
            <a:spLocks noGrp="1" noChangeArrowheads="1"/>
          </p:cNvSpPr>
          <p:nvPr>
            <p:ph type="body" idx="1"/>
          </p:nvPr>
        </p:nvSpPr>
        <p:spPr bwMode="auto">
          <a:xfrm>
            <a:off x="628650" y="1825625"/>
            <a:ext cx="7886700" cy="5032375"/>
          </a:xfrm>
          <a:prstGeom prst="rect">
            <a:avLst/>
          </a:prstGeom>
          <a:noFill/>
          <a:ln w="9525">
            <a:noFill/>
            <a:miter lim="800000"/>
            <a:headEnd/>
            <a:tailEnd/>
          </a:ln>
        </p:spPr>
        <p:txBody>
          <a:bodyPr vert="horz" wrap="square" lIns="38100" tIns="38100" rIns="84216" bIns="38100" numCol="1" anchor="t" anchorCtr="0" compatLnSpc="1">
            <a:prstTxWarp prst="textNoShape">
              <a:avLst/>
            </a:prstTxWarp>
          </a:bodyPr>
          <a:lstStyle/>
          <a:p>
            <a:pPr lvl="0"/>
            <a:r>
              <a:rPr lang="en-US" smtClean="0">
                <a:sym typeface="Lucida Grande"/>
              </a:rPr>
              <a:t>Click to edit Master text styles</a:t>
            </a:r>
          </a:p>
          <a:p>
            <a:pPr lvl="1"/>
            <a:r>
              <a:rPr lang="en-US" smtClean="0">
                <a:sym typeface="Lucida Grande"/>
              </a:rPr>
              <a:t>Second level</a:t>
            </a:r>
          </a:p>
          <a:p>
            <a:pPr lvl="2"/>
            <a:r>
              <a:rPr lang="en-US" smtClean="0">
                <a:sym typeface="Lucida Grande"/>
              </a:rPr>
              <a:t>Third level</a:t>
            </a:r>
          </a:p>
          <a:p>
            <a:pPr lvl="3"/>
            <a:r>
              <a:rPr lang="en-US" smtClean="0">
                <a:sym typeface="Lucida Grande"/>
              </a:rPr>
              <a:t>Fourth level</a:t>
            </a:r>
          </a:p>
          <a:p>
            <a:pPr lvl="4"/>
            <a:r>
              <a:rPr lang="en-US" smtClean="0">
                <a:sym typeface="Lucida Grande"/>
              </a:rPr>
              <a:t>Fifth level</a:t>
            </a:r>
          </a:p>
        </p:txBody>
      </p:sp>
      <p:sp>
        <p:nvSpPr>
          <p:cNvPr id="111621" name="Rectangle 4"/>
          <p:cNvSpPr>
            <a:spLocks noGrp="1" noChangeArrowheads="1"/>
          </p:cNvSpPr>
          <p:nvPr>
            <p:ph type="title"/>
          </p:nvPr>
        </p:nvSpPr>
        <p:spPr bwMode="auto">
          <a:xfrm>
            <a:off x="628650" y="230188"/>
            <a:ext cx="7886700" cy="1595437"/>
          </a:xfrm>
          <a:prstGeom prst="rect">
            <a:avLst/>
          </a:prstGeom>
          <a:noFill/>
          <a:ln w="9525">
            <a:noFill/>
            <a:miter lim="800000"/>
            <a:headEnd/>
            <a:tailEnd/>
          </a:ln>
        </p:spPr>
        <p:txBody>
          <a:bodyPr vert="horz" wrap="square" lIns="38100" tIns="38100" rIns="84216" bIns="38100" numCol="1" anchor="ctr" anchorCtr="0" compatLnSpc="1">
            <a:prstTxWarp prst="textNoShape">
              <a:avLst/>
            </a:prstTxWarp>
          </a:bodyPr>
          <a:lstStyle/>
          <a:p>
            <a:pPr lvl="0"/>
            <a:r>
              <a:rPr lang="en-US" smtClean="0">
                <a:sym typeface="Lucida Grande"/>
              </a:rPr>
              <a:t>Click to edit Master title style</a:t>
            </a:r>
          </a:p>
        </p:txBody>
      </p:sp>
      <p:sp>
        <p:nvSpPr>
          <p:cNvPr id="10245" name="Text Box 5"/>
          <p:cNvSpPr txBox="1">
            <a:spLocks noGrp="1" noChangeArrowheads="1"/>
          </p:cNvSpPr>
          <p:nvPr>
            <p:ph type="sldNum" sz="quarter" idx="4"/>
          </p:nvPr>
        </p:nvSpPr>
        <p:spPr bwMode="auto">
          <a:xfrm>
            <a:off x="1087438" y="6418263"/>
            <a:ext cx="274637" cy="241300"/>
          </a:xfrm>
          <a:prstGeom prst="rect">
            <a:avLst/>
          </a:prstGeom>
          <a:noFill/>
          <a:ln>
            <a:noFill/>
          </a:ln>
          <a:effectLst/>
          <a:extLst/>
        </p:spPr>
        <p:txBody>
          <a:bodyPr vert="horz" wrap="none" lIns="91440" tIns="45720" rIns="91440" bIns="45720" numCol="1" anchor="ctr" anchorCtr="0" compatLnSpc="1">
            <a:prstTxWarp prst="textNoShape">
              <a:avLst/>
            </a:prstTxWarp>
          </a:bodyPr>
          <a:lstStyle>
            <a:lvl1pPr algn="ctr">
              <a:defRPr sz="1100" b="1">
                <a:solidFill>
                  <a:srgbClr val="00B2EB"/>
                </a:solidFill>
                <a:latin typeface="+mn-lt"/>
                <a:ea typeface="ＭＳ Ｐゴシック" charset="0"/>
                <a:cs typeface="Lucida Grande" charset="0"/>
                <a:sym typeface="Lucida Grande" charset="0"/>
              </a:defRPr>
            </a:lvl1pPr>
            <a:lvl2pPr>
              <a:defRPr sz="1200">
                <a:solidFill>
                  <a:schemeClr val="tx1"/>
                </a:solidFill>
                <a:latin typeface="Calibri" charset="0"/>
                <a:ea typeface="ＭＳ Ｐゴシック" charset="0"/>
              </a:defRPr>
            </a:lvl2pPr>
            <a:lvl3pPr>
              <a:defRPr sz="1200">
                <a:solidFill>
                  <a:schemeClr val="tx1"/>
                </a:solidFill>
                <a:latin typeface="Calibri" charset="0"/>
                <a:ea typeface="ＭＳ Ｐゴシック" charset="0"/>
              </a:defRPr>
            </a:lvl3pPr>
            <a:lvl4pPr>
              <a:defRPr sz="1200">
                <a:solidFill>
                  <a:schemeClr val="tx1"/>
                </a:solidFill>
                <a:latin typeface="Calibri" charset="0"/>
                <a:ea typeface="ＭＳ Ｐゴシック" charset="0"/>
              </a:defRPr>
            </a:lvl4pPr>
            <a:lvl5pPr>
              <a:defRPr sz="1200">
                <a:solidFill>
                  <a:schemeClr val="tx1"/>
                </a:solidFill>
                <a:latin typeface="Calibri" charset="0"/>
                <a:ea typeface="ＭＳ Ｐゴシック" charset="0"/>
              </a:defRPr>
            </a:lvl5pPr>
            <a:lvl6pPr fontAlgn="base">
              <a:spcBef>
                <a:spcPct val="0"/>
              </a:spcBef>
              <a:spcAft>
                <a:spcPct val="0"/>
              </a:spcAft>
              <a:defRPr sz="1200">
                <a:solidFill>
                  <a:schemeClr val="tx1"/>
                </a:solidFill>
                <a:latin typeface="Calibri" charset="0"/>
                <a:ea typeface="ＭＳ Ｐゴシック" charset="0"/>
              </a:defRPr>
            </a:lvl6pPr>
            <a:lvl7pPr fontAlgn="base">
              <a:spcBef>
                <a:spcPct val="0"/>
              </a:spcBef>
              <a:spcAft>
                <a:spcPct val="0"/>
              </a:spcAft>
              <a:defRPr sz="1200">
                <a:solidFill>
                  <a:schemeClr val="tx1"/>
                </a:solidFill>
                <a:latin typeface="Calibri" charset="0"/>
                <a:ea typeface="ＭＳ Ｐゴシック" charset="0"/>
              </a:defRPr>
            </a:lvl7pPr>
            <a:lvl8pPr fontAlgn="base">
              <a:spcBef>
                <a:spcPct val="0"/>
              </a:spcBef>
              <a:spcAft>
                <a:spcPct val="0"/>
              </a:spcAft>
              <a:defRPr sz="1200">
                <a:solidFill>
                  <a:schemeClr val="tx1"/>
                </a:solidFill>
                <a:latin typeface="Calibri" charset="0"/>
                <a:ea typeface="ＭＳ Ｐゴシック" charset="0"/>
              </a:defRPr>
            </a:lvl8pPr>
            <a:lvl9pPr fontAlgn="base">
              <a:spcBef>
                <a:spcPct val="0"/>
              </a:spcBef>
              <a:spcAft>
                <a:spcPct val="0"/>
              </a:spcAft>
              <a:defRPr sz="1200">
                <a:solidFill>
                  <a:schemeClr val="tx1"/>
                </a:solidFill>
                <a:latin typeface="Calibri" charset="0"/>
                <a:ea typeface="ＭＳ Ｐゴシック" charset="0"/>
              </a:defRPr>
            </a:lvl9pPr>
          </a:lstStyle>
          <a:p>
            <a:pPr>
              <a:defRPr/>
            </a:pPr>
            <a:fld id="{2A2CBB5B-9CEA-4848-BAF6-E81C4B47D2CD}" type="slidenum">
              <a:rPr lang="en-US"/>
              <a:pPr>
                <a:defRPr/>
              </a:pPr>
              <a:t>‹#›</a:t>
            </a:fld>
            <a:endParaRPr lang="en-US"/>
          </a:p>
        </p:txBody>
      </p:sp>
      <p:pic>
        <p:nvPicPr>
          <p:cNvPr id="7"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0" name="TextBox 9"/>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1" name="TextBox 10"/>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249" r:id="rId1"/>
    <p:sldLayoutId id="2147484248" r:id="rId2"/>
    <p:sldLayoutId id="2147484247" r:id="rId3"/>
    <p:sldLayoutId id="2147484246" r:id="rId4"/>
    <p:sldLayoutId id="2147484245" r:id="rId5"/>
    <p:sldLayoutId id="2147484244" r:id="rId6"/>
    <p:sldLayoutId id="2147484243" r:id="rId7"/>
    <p:sldLayoutId id="2147484242" r:id="rId8"/>
    <p:sldLayoutId id="2147484241" r:id="rId9"/>
    <p:sldLayoutId id="2147484240" r:id="rId10"/>
    <p:sldLayoutId id="2147484239" r:id="rId11"/>
  </p:sldLayoutIdLst>
  <p:transition/>
  <p:hf hdr="0" ftr="0" dt="0"/>
  <p:txStyles>
    <p:titleStyle>
      <a:lvl1pPr marL="7938" algn="l" rtl="0" eaLnBrk="0" fontAlgn="base" hangingPunct="0">
        <a:lnSpc>
          <a:spcPct val="90000"/>
        </a:lnSpc>
        <a:spcBef>
          <a:spcPct val="0"/>
        </a:spcBef>
        <a:spcAft>
          <a:spcPct val="0"/>
        </a:spcAft>
        <a:defRPr sz="4100" b="1">
          <a:solidFill>
            <a:srgbClr val="1E3268"/>
          </a:solidFill>
          <a:latin typeface="+mj-lt"/>
          <a:ea typeface="+mj-ea"/>
          <a:cs typeface="+mj-cs"/>
          <a:sym typeface="Lucida Grande"/>
        </a:defRPr>
      </a:lvl1pPr>
      <a:lvl2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2pPr>
      <a:lvl3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3pPr>
      <a:lvl4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4pPr>
      <a:lvl5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5pPr>
      <a:lvl6pPr marL="4651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6pPr>
      <a:lvl7pPr marL="9223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7pPr>
      <a:lvl8pPr marL="13795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8pPr>
      <a:lvl9pPr marL="18367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9pPr>
    </p:titleStyle>
    <p:bodyStyle>
      <a:lvl1pPr marL="217488" indent="-209550" algn="l" rtl="0" eaLnBrk="0" fontAlgn="base" hangingPunct="0">
        <a:lnSpc>
          <a:spcPct val="90000"/>
        </a:lnSpc>
        <a:spcBef>
          <a:spcPts val="900"/>
        </a:spcBef>
        <a:spcAft>
          <a:spcPct val="0"/>
        </a:spcAft>
        <a:buClr>
          <a:srgbClr val="1E3268"/>
        </a:buClr>
        <a:buSzPct val="100000"/>
        <a:buFont typeface="Arial" charset="0"/>
        <a:buChar char="•"/>
        <a:defRPr sz="2600" b="1">
          <a:solidFill>
            <a:srgbClr val="1E3268"/>
          </a:solidFill>
          <a:latin typeface="+mn-lt"/>
          <a:ea typeface="+mn-ea"/>
          <a:cs typeface="+mn-cs"/>
          <a:sym typeface="Lucida Grande"/>
        </a:defRPr>
      </a:lvl1pPr>
      <a:lvl2pPr marL="638175" indent="-209550" algn="l" rtl="0" eaLnBrk="0" fontAlgn="base" hangingPunct="0">
        <a:lnSpc>
          <a:spcPct val="90000"/>
        </a:lnSpc>
        <a:spcBef>
          <a:spcPts val="500"/>
        </a:spcBef>
        <a:spcAft>
          <a:spcPct val="0"/>
        </a:spcAft>
        <a:buClr>
          <a:srgbClr val="1E3268"/>
        </a:buClr>
        <a:buSzPct val="100000"/>
        <a:buFont typeface="Arial" charset="0"/>
        <a:buChar char="•"/>
        <a:defRPr sz="2200" b="1">
          <a:solidFill>
            <a:srgbClr val="1E3268"/>
          </a:solidFill>
          <a:latin typeface="+mn-lt"/>
          <a:ea typeface=".Aqua かな" charset="0"/>
          <a:cs typeface=".Aqua かな" charset="0"/>
          <a:sym typeface="Lucida Grande"/>
        </a:defRPr>
      </a:lvl2pPr>
      <a:lvl3pPr marL="1060450" indent="-209550" algn="l" rtl="0" eaLnBrk="0" fontAlgn="base" hangingPunct="0">
        <a:lnSpc>
          <a:spcPct val="90000"/>
        </a:lnSpc>
        <a:spcBef>
          <a:spcPts val="500"/>
        </a:spcBef>
        <a:spcAft>
          <a:spcPct val="0"/>
        </a:spcAft>
        <a:buClr>
          <a:srgbClr val="1E3268"/>
        </a:buClr>
        <a:buSzPct val="100000"/>
        <a:buFont typeface="Arial" charset="0"/>
        <a:buChar char="•"/>
        <a:defRPr b="1">
          <a:solidFill>
            <a:srgbClr val="1E3268"/>
          </a:solidFill>
          <a:latin typeface="+mn-lt"/>
          <a:ea typeface=".Aqua かな" charset="0"/>
          <a:cs typeface=".Aqua かな" charset="0"/>
          <a:sym typeface="Lucida Grande"/>
        </a:defRPr>
      </a:lvl3pPr>
      <a:lvl4pPr marL="1481138"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4pPr>
      <a:lvl5pPr marL="1901825"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5pPr>
      <a:lvl6pPr marL="23590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6pPr>
      <a:lvl7pPr marL="28162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7pPr>
      <a:lvl8pPr marL="32734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8pPr>
      <a:lvl9pPr marL="37306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5" name="Rectangle 1"/>
          <p:cNvSpPr>
            <a:spLocks/>
          </p:cNvSpPr>
          <p:nvPr/>
        </p:nvSpPr>
        <p:spPr bwMode="auto">
          <a:xfrm rot="10800000" flipH="1">
            <a:off x="0" y="6154738"/>
            <a:ext cx="9144000" cy="44450"/>
          </a:xfrm>
          <a:prstGeom prst="rect">
            <a:avLst/>
          </a:prstGeom>
          <a:solidFill>
            <a:srgbClr val="00B2EB"/>
          </a:solidFill>
          <a:ln>
            <a:noFill/>
          </a:ln>
          <a:extLst/>
        </p:spPr>
        <p:txBody>
          <a:bodyPr lIns="0" tIns="0" rIns="0" bIns="0"/>
          <a:lstStyle/>
          <a:p>
            <a:pPr>
              <a:defRPr/>
            </a:pPr>
            <a:endParaRPr lang="en-US">
              <a:latin typeface="Calibri" charset="0"/>
              <a:ea typeface="ヒラギノ角ゴ ProN W3" charset="0"/>
              <a:cs typeface="ヒラギノ角ゴ ProN W3" charset="0"/>
              <a:sym typeface="Calibri" charset="0"/>
            </a:endParaRPr>
          </a:p>
        </p:txBody>
      </p:sp>
      <p:sp>
        <p:nvSpPr>
          <p:cNvPr id="123908" name="Rectangle 3"/>
          <p:cNvSpPr>
            <a:spLocks noGrp="1" noChangeArrowheads="1"/>
          </p:cNvSpPr>
          <p:nvPr>
            <p:ph type="body" idx="1"/>
          </p:nvPr>
        </p:nvSpPr>
        <p:spPr bwMode="auto">
          <a:xfrm>
            <a:off x="628650" y="1825625"/>
            <a:ext cx="7886700" cy="5032375"/>
          </a:xfrm>
          <a:prstGeom prst="rect">
            <a:avLst/>
          </a:prstGeom>
          <a:noFill/>
          <a:ln w="9525">
            <a:noFill/>
            <a:miter lim="800000"/>
            <a:headEnd/>
            <a:tailEnd/>
          </a:ln>
        </p:spPr>
        <p:txBody>
          <a:bodyPr vert="horz" wrap="square" lIns="38100" tIns="38100" rIns="84216" bIns="38100" numCol="1" anchor="t" anchorCtr="0" compatLnSpc="1">
            <a:prstTxWarp prst="textNoShape">
              <a:avLst/>
            </a:prstTxWarp>
          </a:bodyPr>
          <a:lstStyle/>
          <a:p>
            <a:pPr lvl="0"/>
            <a:r>
              <a:rPr lang="en-US" smtClean="0">
                <a:sym typeface="Lucida Grande"/>
              </a:rPr>
              <a:t>Click to edit Master text styles</a:t>
            </a:r>
          </a:p>
          <a:p>
            <a:pPr lvl="1"/>
            <a:r>
              <a:rPr lang="en-US" smtClean="0">
                <a:sym typeface="Lucida Grande"/>
              </a:rPr>
              <a:t>Second level</a:t>
            </a:r>
          </a:p>
          <a:p>
            <a:pPr lvl="2"/>
            <a:r>
              <a:rPr lang="en-US" smtClean="0">
                <a:sym typeface="Lucida Grande"/>
              </a:rPr>
              <a:t>Third level</a:t>
            </a:r>
          </a:p>
          <a:p>
            <a:pPr lvl="3"/>
            <a:r>
              <a:rPr lang="en-US" smtClean="0">
                <a:sym typeface="Lucida Grande"/>
              </a:rPr>
              <a:t>Fourth level</a:t>
            </a:r>
          </a:p>
          <a:p>
            <a:pPr lvl="4"/>
            <a:r>
              <a:rPr lang="en-US" smtClean="0">
                <a:sym typeface="Lucida Grande"/>
              </a:rPr>
              <a:t>Fifth level</a:t>
            </a:r>
          </a:p>
        </p:txBody>
      </p:sp>
      <p:sp>
        <p:nvSpPr>
          <p:cNvPr id="123909" name="Rectangle 4"/>
          <p:cNvSpPr>
            <a:spLocks noGrp="1" noChangeArrowheads="1"/>
          </p:cNvSpPr>
          <p:nvPr>
            <p:ph type="title"/>
          </p:nvPr>
        </p:nvSpPr>
        <p:spPr bwMode="auto">
          <a:xfrm>
            <a:off x="628650" y="230188"/>
            <a:ext cx="7886700" cy="1595437"/>
          </a:xfrm>
          <a:prstGeom prst="rect">
            <a:avLst/>
          </a:prstGeom>
          <a:noFill/>
          <a:ln w="9525">
            <a:noFill/>
            <a:miter lim="800000"/>
            <a:headEnd/>
            <a:tailEnd/>
          </a:ln>
        </p:spPr>
        <p:txBody>
          <a:bodyPr vert="horz" wrap="square" lIns="38100" tIns="38100" rIns="84216" bIns="38100" numCol="1" anchor="ctr" anchorCtr="0" compatLnSpc="1">
            <a:prstTxWarp prst="textNoShape">
              <a:avLst/>
            </a:prstTxWarp>
          </a:bodyPr>
          <a:lstStyle/>
          <a:p>
            <a:pPr lvl="0"/>
            <a:r>
              <a:rPr lang="en-US" smtClean="0">
                <a:sym typeface="Lucida Grande"/>
              </a:rPr>
              <a:t>Click to edit Master title style</a:t>
            </a:r>
          </a:p>
        </p:txBody>
      </p:sp>
      <p:sp>
        <p:nvSpPr>
          <p:cNvPr id="11269" name="Text Box 5"/>
          <p:cNvSpPr txBox="1">
            <a:spLocks noGrp="1" noChangeArrowheads="1"/>
          </p:cNvSpPr>
          <p:nvPr>
            <p:ph type="sldNum" sz="quarter" idx="4"/>
          </p:nvPr>
        </p:nvSpPr>
        <p:spPr bwMode="auto">
          <a:xfrm>
            <a:off x="1087438" y="6418263"/>
            <a:ext cx="274637" cy="241300"/>
          </a:xfrm>
          <a:prstGeom prst="rect">
            <a:avLst/>
          </a:prstGeom>
          <a:noFill/>
          <a:ln>
            <a:noFill/>
          </a:ln>
          <a:effectLst/>
          <a:extLst/>
        </p:spPr>
        <p:txBody>
          <a:bodyPr vert="horz" wrap="none" lIns="91440" tIns="45720" rIns="91440" bIns="45720" numCol="1" anchor="ctr" anchorCtr="0" compatLnSpc="1">
            <a:prstTxWarp prst="textNoShape">
              <a:avLst/>
            </a:prstTxWarp>
          </a:bodyPr>
          <a:lstStyle>
            <a:lvl1pPr algn="ctr">
              <a:defRPr sz="1100" b="1">
                <a:solidFill>
                  <a:srgbClr val="00B2EB"/>
                </a:solidFill>
                <a:latin typeface="+mn-lt"/>
                <a:ea typeface="ＭＳ Ｐゴシック" charset="0"/>
                <a:cs typeface="Lucida Grande" charset="0"/>
                <a:sym typeface="Lucida Grande" charset="0"/>
              </a:defRPr>
            </a:lvl1pPr>
            <a:lvl2pPr>
              <a:defRPr sz="1200">
                <a:solidFill>
                  <a:schemeClr val="tx1"/>
                </a:solidFill>
                <a:latin typeface="Calibri" charset="0"/>
                <a:ea typeface="ＭＳ Ｐゴシック" charset="0"/>
              </a:defRPr>
            </a:lvl2pPr>
            <a:lvl3pPr>
              <a:defRPr sz="1200">
                <a:solidFill>
                  <a:schemeClr val="tx1"/>
                </a:solidFill>
                <a:latin typeface="Calibri" charset="0"/>
                <a:ea typeface="ＭＳ Ｐゴシック" charset="0"/>
              </a:defRPr>
            </a:lvl3pPr>
            <a:lvl4pPr>
              <a:defRPr sz="1200">
                <a:solidFill>
                  <a:schemeClr val="tx1"/>
                </a:solidFill>
                <a:latin typeface="Calibri" charset="0"/>
                <a:ea typeface="ＭＳ Ｐゴシック" charset="0"/>
              </a:defRPr>
            </a:lvl4pPr>
            <a:lvl5pPr>
              <a:defRPr sz="1200">
                <a:solidFill>
                  <a:schemeClr val="tx1"/>
                </a:solidFill>
                <a:latin typeface="Calibri" charset="0"/>
                <a:ea typeface="ＭＳ Ｐゴシック" charset="0"/>
              </a:defRPr>
            </a:lvl5pPr>
            <a:lvl6pPr fontAlgn="base">
              <a:spcBef>
                <a:spcPct val="0"/>
              </a:spcBef>
              <a:spcAft>
                <a:spcPct val="0"/>
              </a:spcAft>
              <a:defRPr sz="1200">
                <a:solidFill>
                  <a:schemeClr val="tx1"/>
                </a:solidFill>
                <a:latin typeface="Calibri" charset="0"/>
                <a:ea typeface="ＭＳ Ｐゴシック" charset="0"/>
              </a:defRPr>
            </a:lvl6pPr>
            <a:lvl7pPr fontAlgn="base">
              <a:spcBef>
                <a:spcPct val="0"/>
              </a:spcBef>
              <a:spcAft>
                <a:spcPct val="0"/>
              </a:spcAft>
              <a:defRPr sz="1200">
                <a:solidFill>
                  <a:schemeClr val="tx1"/>
                </a:solidFill>
                <a:latin typeface="Calibri" charset="0"/>
                <a:ea typeface="ＭＳ Ｐゴシック" charset="0"/>
              </a:defRPr>
            </a:lvl7pPr>
            <a:lvl8pPr fontAlgn="base">
              <a:spcBef>
                <a:spcPct val="0"/>
              </a:spcBef>
              <a:spcAft>
                <a:spcPct val="0"/>
              </a:spcAft>
              <a:defRPr sz="1200">
                <a:solidFill>
                  <a:schemeClr val="tx1"/>
                </a:solidFill>
                <a:latin typeface="Calibri" charset="0"/>
                <a:ea typeface="ＭＳ Ｐゴシック" charset="0"/>
              </a:defRPr>
            </a:lvl8pPr>
            <a:lvl9pPr fontAlgn="base">
              <a:spcBef>
                <a:spcPct val="0"/>
              </a:spcBef>
              <a:spcAft>
                <a:spcPct val="0"/>
              </a:spcAft>
              <a:defRPr sz="1200">
                <a:solidFill>
                  <a:schemeClr val="tx1"/>
                </a:solidFill>
                <a:latin typeface="Calibri" charset="0"/>
                <a:ea typeface="ＭＳ Ｐゴシック" charset="0"/>
              </a:defRPr>
            </a:lvl9pPr>
          </a:lstStyle>
          <a:p>
            <a:pPr>
              <a:defRPr/>
            </a:pPr>
            <a:fld id="{9D45FDE3-82F9-4BE7-B808-5783EB168694}" type="slidenum">
              <a:rPr lang="en-US"/>
              <a:pPr>
                <a:defRPr/>
              </a:pPr>
              <a:t>‹#›</a:t>
            </a:fld>
            <a:endParaRPr lang="en-US"/>
          </a:p>
        </p:txBody>
      </p:sp>
      <p:pic>
        <p:nvPicPr>
          <p:cNvPr id="7"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0" name="TextBox 9"/>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1" name="TextBox 10"/>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260" r:id="rId1"/>
    <p:sldLayoutId id="2147484259" r:id="rId2"/>
    <p:sldLayoutId id="2147484258" r:id="rId3"/>
    <p:sldLayoutId id="2147484257" r:id="rId4"/>
    <p:sldLayoutId id="2147484256" r:id="rId5"/>
    <p:sldLayoutId id="2147484255" r:id="rId6"/>
    <p:sldLayoutId id="2147484254" r:id="rId7"/>
    <p:sldLayoutId id="2147484253" r:id="rId8"/>
    <p:sldLayoutId id="2147484252" r:id="rId9"/>
    <p:sldLayoutId id="2147484251" r:id="rId10"/>
    <p:sldLayoutId id="2147484250" r:id="rId11"/>
  </p:sldLayoutIdLst>
  <p:transition/>
  <p:hf hdr="0" ftr="0" dt="0"/>
  <p:txStyles>
    <p:titleStyle>
      <a:lvl1pPr marL="7938" algn="l" rtl="0" eaLnBrk="0" fontAlgn="base" hangingPunct="0">
        <a:lnSpc>
          <a:spcPct val="90000"/>
        </a:lnSpc>
        <a:spcBef>
          <a:spcPct val="0"/>
        </a:spcBef>
        <a:spcAft>
          <a:spcPct val="0"/>
        </a:spcAft>
        <a:defRPr sz="4100" b="1">
          <a:solidFill>
            <a:srgbClr val="1E3268"/>
          </a:solidFill>
          <a:latin typeface="+mj-lt"/>
          <a:ea typeface="+mj-ea"/>
          <a:cs typeface="+mj-cs"/>
          <a:sym typeface="Lucida Grande"/>
        </a:defRPr>
      </a:lvl1pPr>
      <a:lvl2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2pPr>
      <a:lvl3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3pPr>
      <a:lvl4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4pPr>
      <a:lvl5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5pPr>
      <a:lvl6pPr marL="4651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6pPr>
      <a:lvl7pPr marL="9223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7pPr>
      <a:lvl8pPr marL="13795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8pPr>
      <a:lvl9pPr marL="18367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9pPr>
    </p:titleStyle>
    <p:bodyStyle>
      <a:lvl1pPr marL="217488" indent="-209550" algn="l" rtl="0" eaLnBrk="0" fontAlgn="base" hangingPunct="0">
        <a:lnSpc>
          <a:spcPct val="90000"/>
        </a:lnSpc>
        <a:spcBef>
          <a:spcPts val="900"/>
        </a:spcBef>
        <a:spcAft>
          <a:spcPct val="0"/>
        </a:spcAft>
        <a:buClr>
          <a:srgbClr val="1E3268"/>
        </a:buClr>
        <a:buSzPct val="100000"/>
        <a:buFont typeface="Arial" charset="0"/>
        <a:buChar char="•"/>
        <a:defRPr sz="2600" b="1">
          <a:solidFill>
            <a:srgbClr val="1E3268"/>
          </a:solidFill>
          <a:latin typeface="+mn-lt"/>
          <a:ea typeface="+mn-ea"/>
          <a:cs typeface="+mn-cs"/>
          <a:sym typeface="Lucida Grande"/>
        </a:defRPr>
      </a:lvl1pPr>
      <a:lvl2pPr marL="638175" indent="-209550" algn="l" rtl="0" eaLnBrk="0" fontAlgn="base" hangingPunct="0">
        <a:lnSpc>
          <a:spcPct val="90000"/>
        </a:lnSpc>
        <a:spcBef>
          <a:spcPts val="500"/>
        </a:spcBef>
        <a:spcAft>
          <a:spcPct val="0"/>
        </a:spcAft>
        <a:buClr>
          <a:srgbClr val="1E3268"/>
        </a:buClr>
        <a:buSzPct val="100000"/>
        <a:buFont typeface="Arial" charset="0"/>
        <a:buChar char="•"/>
        <a:defRPr sz="2200" b="1">
          <a:solidFill>
            <a:srgbClr val="1E3268"/>
          </a:solidFill>
          <a:latin typeface="+mn-lt"/>
          <a:ea typeface=".Aqua かな" charset="0"/>
          <a:cs typeface=".Aqua かな" charset="0"/>
          <a:sym typeface="Lucida Grande"/>
        </a:defRPr>
      </a:lvl2pPr>
      <a:lvl3pPr marL="1060450" indent="-209550" algn="l" rtl="0" eaLnBrk="0" fontAlgn="base" hangingPunct="0">
        <a:lnSpc>
          <a:spcPct val="90000"/>
        </a:lnSpc>
        <a:spcBef>
          <a:spcPts val="500"/>
        </a:spcBef>
        <a:spcAft>
          <a:spcPct val="0"/>
        </a:spcAft>
        <a:buClr>
          <a:srgbClr val="1E3268"/>
        </a:buClr>
        <a:buSzPct val="100000"/>
        <a:buFont typeface="Arial" charset="0"/>
        <a:buChar char="•"/>
        <a:defRPr b="1">
          <a:solidFill>
            <a:srgbClr val="1E3268"/>
          </a:solidFill>
          <a:latin typeface="+mn-lt"/>
          <a:ea typeface=".Aqua かな" charset="0"/>
          <a:cs typeface=".Aqua かな" charset="0"/>
          <a:sym typeface="Lucida Grande"/>
        </a:defRPr>
      </a:lvl3pPr>
      <a:lvl4pPr marL="1481138"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4pPr>
      <a:lvl5pPr marL="1901825"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5pPr>
      <a:lvl6pPr marL="23590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6pPr>
      <a:lvl7pPr marL="28162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7pPr>
      <a:lvl8pPr marL="32734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8pPr>
      <a:lvl9pPr marL="37306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89" name="Rectangle 1"/>
          <p:cNvSpPr>
            <a:spLocks/>
          </p:cNvSpPr>
          <p:nvPr/>
        </p:nvSpPr>
        <p:spPr bwMode="auto">
          <a:xfrm rot="10800000" flipH="1">
            <a:off x="0" y="6154738"/>
            <a:ext cx="9144000" cy="44450"/>
          </a:xfrm>
          <a:prstGeom prst="rect">
            <a:avLst/>
          </a:prstGeom>
          <a:solidFill>
            <a:srgbClr val="00B2EB"/>
          </a:solidFill>
          <a:ln>
            <a:noFill/>
          </a:ln>
          <a:extLst/>
        </p:spPr>
        <p:txBody>
          <a:bodyPr lIns="0" tIns="0" rIns="0" bIns="0"/>
          <a:lstStyle/>
          <a:p>
            <a:pPr>
              <a:defRPr/>
            </a:pPr>
            <a:endParaRPr lang="en-US">
              <a:latin typeface="Calibri" charset="0"/>
              <a:ea typeface="ヒラギノ角ゴ ProN W3" charset="0"/>
              <a:cs typeface="ヒラギノ角ゴ ProN W3" charset="0"/>
              <a:sym typeface="Calibri" charset="0"/>
            </a:endParaRPr>
          </a:p>
        </p:txBody>
      </p:sp>
      <p:sp>
        <p:nvSpPr>
          <p:cNvPr id="136196" name="Rectangle 3"/>
          <p:cNvSpPr>
            <a:spLocks noGrp="1" noChangeArrowheads="1"/>
          </p:cNvSpPr>
          <p:nvPr>
            <p:ph type="body" idx="1"/>
          </p:nvPr>
        </p:nvSpPr>
        <p:spPr bwMode="auto">
          <a:xfrm>
            <a:off x="628650" y="1825625"/>
            <a:ext cx="7886700" cy="5032375"/>
          </a:xfrm>
          <a:prstGeom prst="rect">
            <a:avLst/>
          </a:prstGeom>
          <a:noFill/>
          <a:ln w="9525">
            <a:noFill/>
            <a:miter lim="800000"/>
            <a:headEnd/>
            <a:tailEnd/>
          </a:ln>
        </p:spPr>
        <p:txBody>
          <a:bodyPr vert="horz" wrap="square" lIns="38100" tIns="38100" rIns="84216" bIns="38100" numCol="1" anchor="t" anchorCtr="0" compatLnSpc="1">
            <a:prstTxWarp prst="textNoShape">
              <a:avLst/>
            </a:prstTxWarp>
          </a:bodyPr>
          <a:lstStyle/>
          <a:p>
            <a:pPr lvl="0"/>
            <a:r>
              <a:rPr lang="en-US" smtClean="0">
                <a:sym typeface="Lucida Grande"/>
              </a:rPr>
              <a:t>Click to edit Master text styles</a:t>
            </a:r>
          </a:p>
          <a:p>
            <a:pPr lvl="1"/>
            <a:r>
              <a:rPr lang="en-US" smtClean="0">
                <a:sym typeface="Lucida Grande"/>
              </a:rPr>
              <a:t>Second level</a:t>
            </a:r>
          </a:p>
          <a:p>
            <a:pPr lvl="2"/>
            <a:r>
              <a:rPr lang="en-US" smtClean="0">
                <a:sym typeface="Lucida Grande"/>
              </a:rPr>
              <a:t>Third level</a:t>
            </a:r>
          </a:p>
          <a:p>
            <a:pPr lvl="3"/>
            <a:r>
              <a:rPr lang="en-US" smtClean="0">
                <a:sym typeface="Lucida Grande"/>
              </a:rPr>
              <a:t>Fourth level</a:t>
            </a:r>
          </a:p>
          <a:p>
            <a:pPr lvl="4"/>
            <a:r>
              <a:rPr lang="en-US" smtClean="0">
                <a:sym typeface="Lucida Grande"/>
              </a:rPr>
              <a:t>Fifth level</a:t>
            </a:r>
          </a:p>
        </p:txBody>
      </p:sp>
      <p:sp>
        <p:nvSpPr>
          <p:cNvPr id="136197" name="Rectangle 4"/>
          <p:cNvSpPr>
            <a:spLocks noGrp="1" noChangeArrowheads="1"/>
          </p:cNvSpPr>
          <p:nvPr>
            <p:ph type="title"/>
          </p:nvPr>
        </p:nvSpPr>
        <p:spPr bwMode="auto">
          <a:xfrm>
            <a:off x="628650" y="230188"/>
            <a:ext cx="7886700" cy="1595437"/>
          </a:xfrm>
          <a:prstGeom prst="rect">
            <a:avLst/>
          </a:prstGeom>
          <a:noFill/>
          <a:ln w="9525">
            <a:noFill/>
            <a:miter lim="800000"/>
            <a:headEnd/>
            <a:tailEnd/>
          </a:ln>
        </p:spPr>
        <p:txBody>
          <a:bodyPr vert="horz" wrap="square" lIns="38100" tIns="38100" rIns="84216" bIns="38100" numCol="1" anchor="ctr" anchorCtr="0" compatLnSpc="1">
            <a:prstTxWarp prst="textNoShape">
              <a:avLst/>
            </a:prstTxWarp>
          </a:bodyPr>
          <a:lstStyle/>
          <a:p>
            <a:pPr lvl="0"/>
            <a:r>
              <a:rPr lang="en-US" smtClean="0">
                <a:sym typeface="Lucida Grande"/>
              </a:rPr>
              <a:t>Click to edit Master title style</a:t>
            </a:r>
          </a:p>
        </p:txBody>
      </p:sp>
      <p:sp>
        <p:nvSpPr>
          <p:cNvPr id="12293" name="Text Box 5"/>
          <p:cNvSpPr txBox="1">
            <a:spLocks noGrp="1" noChangeArrowheads="1"/>
          </p:cNvSpPr>
          <p:nvPr>
            <p:ph type="sldNum" sz="quarter" idx="4"/>
          </p:nvPr>
        </p:nvSpPr>
        <p:spPr bwMode="auto">
          <a:xfrm>
            <a:off x="1087438" y="6418263"/>
            <a:ext cx="274637" cy="241300"/>
          </a:xfrm>
          <a:prstGeom prst="rect">
            <a:avLst/>
          </a:prstGeom>
          <a:noFill/>
          <a:ln>
            <a:noFill/>
          </a:ln>
          <a:effectLst/>
          <a:extLst/>
        </p:spPr>
        <p:txBody>
          <a:bodyPr vert="horz" wrap="none" lIns="91440" tIns="45720" rIns="91440" bIns="45720" numCol="1" anchor="ctr" anchorCtr="0" compatLnSpc="1">
            <a:prstTxWarp prst="textNoShape">
              <a:avLst/>
            </a:prstTxWarp>
          </a:bodyPr>
          <a:lstStyle>
            <a:lvl1pPr algn="ctr">
              <a:defRPr sz="1100" b="1">
                <a:solidFill>
                  <a:srgbClr val="00B2EB"/>
                </a:solidFill>
                <a:latin typeface="+mn-lt"/>
                <a:ea typeface="ＭＳ Ｐゴシック" charset="0"/>
                <a:cs typeface="Lucida Grande" charset="0"/>
                <a:sym typeface="Lucida Grande" charset="0"/>
              </a:defRPr>
            </a:lvl1pPr>
            <a:lvl2pPr>
              <a:defRPr sz="1200">
                <a:solidFill>
                  <a:schemeClr val="tx1"/>
                </a:solidFill>
                <a:latin typeface="Calibri" charset="0"/>
                <a:ea typeface="ＭＳ Ｐゴシック" charset="0"/>
              </a:defRPr>
            </a:lvl2pPr>
            <a:lvl3pPr>
              <a:defRPr sz="1200">
                <a:solidFill>
                  <a:schemeClr val="tx1"/>
                </a:solidFill>
                <a:latin typeface="Calibri" charset="0"/>
                <a:ea typeface="ＭＳ Ｐゴシック" charset="0"/>
              </a:defRPr>
            </a:lvl3pPr>
            <a:lvl4pPr>
              <a:defRPr sz="1200">
                <a:solidFill>
                  <a:schemeClr val="tx1"/>
                </a:solidFill>
                <a:latin typeface="Calibri" charset="0"/>
                <a:ea typeface="ＭＳ Ｐゴシック" charset="0"/>
              </a:defRPr>
            </a:lvl4pPr>
            <a:lvl5pPr>
              <a:defRPr sz="1200">
                <a:solidFill>
                  <a:schemeClr val="tx1"/>
                </a:solidFill>
                <a:latin typeface="Calibri" charset="0"/>
                <a:ea typeface="ＭＳ Ｐゴシック" charset="0"/>
              </a:defRPr>
            </a:lvl5pPr>
            <a:lvl6pPr fontAlgn="base">
              <a:spcBef>
                <a:spcPct val="0"/>
              </a:spcBef>
              <a:spcAft>
                <a:spcPct val="0"/>
              </a:spcAft>
              <a:defRPr sz="1200">
                <a:solidFill>
                  <a:schemeClr val="tx1"/>
                </a:solidFill>
                <a:latin typeface="Calibri" charset="0"/>
                <a:ea typeface="ＭＳ Ｐゴシック" charset="0"/>
              </a:defRPr>
            </a:lvl6pPr>
            <a:lvl7pPr fontAlgn="base">
              <a:spcBef>
                <a:spcPct val="0"/>
              </a:spcBef>
              <a:spcAft>
                <a:spcPct val="0"/>
              </a:spcAft>
              <a:defRPr sz="1200">
                <a:solidFill>
                  <a:schemeClr val="tx1"/>
                </a:solidFill>
                <a:latin typeface="Calibri" charset="0"/>
                <a:ea typeface="ＭＳ Ｐゴシック" charset="0"/>
              </a:defRPr>
            </a:lvl7pPr>
            <a:lvl8pPr fontAlgn="base">
              <a:spcBef>
                <a:spcPct val="0"/>
              </a:spcBef>
              <a:spcAft>
                <a:spcPct val="0"/>
              </a:spcAft>
              <a:defRPr sz="1200">
                <a:solidFill>
                  <a:schemeClr val="tx1"/>
                </a:solidFill>
                <a:latin typeface="Calibri" charset="0"/>
                <a:ea typeface="ＭＳ Ｐゴシック" charset="0"/>
              </a:defRPr>
            </a:lvl8pPr>
            <a:lvl9pPr fontAlgn="base">
              <a:spcBef>
                <a:spcPct val="0"/>
              </a:spcBef>
              <a:spcAft>
                <a:spcPct val="0"/>
              </a:spcAft>
              <a:defRPr sz="1200">
                <a:solidFill>
                  <a:schemeClr val="tx1"/>
                </a:solidFill>
                <a:latin typeface="Calibri" charset="0"/>
                <a:ea typeface="ＭＳ Ｐゴシック" charset="0"/>
              </a:defRPr>
            </a:lvl9pPr>
          </a:lstStyle>
          <a:p>
            <a:pPr>
              <a:defRPr/>
            </a:pPr>
            <a:fld id="{58C4CAE6-0BD8-48BA-90B9-19224DE2027E}" type="slidenum">
              <a:rPr lang="en-US"/>
              <a:pPr>
                <a:defRPr/>
              </a:pPr>
              <a:t>‹#›</a:t>
            </a:fld>
            <a:endParaRPr lang="en-US"/>
          </a:p>
        </p:txBody>
      </p:sp>
      <p:pic>
        <p:nvPicPr>
          <p:cNvPr id="7"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0" name="TextBox 9"/>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1" name="TextBox 10"/>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271" r:id="rId1"/>
    <p:sldLayoutId id="2147484270" r:id="rId2"/>
    <p:sldLayoutId id="2147484269" r:id="rId3"/>
    <p:sldLayoutId id="2147484268" r:id="rId4"/>
    <p:sldLayoutId id="2147484267" r:id="rId5"/>
    <p:sldLayoutId id="2147484266" r:id="rId6"/>
    <p:sldLayoutId id="2147484265" r:id="rId7"/>
    <p:sldLayoutId id="2147484264" r:id="rId8"/>
    <p:sldLayoutId id="2147484263" r:id="rId9"/>
    <p:sldLayoutId id="2147484262" r:id="rId10"/>
    <p:sldLayoutId id="2147484261" r:id="rId11"/>
  </p:sldLayoutIdLst>
  <p:transition/>
  <p:hf hdr="0" ftr="0" dt="0"/>
  <p:txStyles>
    <p:titleStyle>
      <a:lvl1pPr marL="7938" algn="l" rtl="0" eaLnBrk="0" fontAlgn="base" hangingPunct="0">
        <a:lnSpc>
          <a:spcPct val="90000"/>
        </a:lnSpc>
        <a:spcBef>
          <a:spcPct val="0"/>
        </a:spcBef>
        <a:spcAft>
          <a:spcPct val="0"/>
        </a:spcAft>
        <a:defRPr sz="4100" b="1">
          <a:solidFill>
            <a:srgbClr val="1E3268"/>
          </a:solidFill>
          <a:latin typeface="+mj-lt"/>
          <a:ea typeface="+mj-ea"/>
          <a:cs typeface="+mj-cs"/>
          <a:sym typeface="Lucida Grande"/>
        </a:defRPr>
      </a:lvl1pPr>
      <a:lvl2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2pPr>
      <a:lvl3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3pPr>
      <a:lvl4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4pPr>
      <a:lvl5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5pPr>
      <a:lvl6pPr marL="4651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6pPr>
      <a:lvl7pPr marL="9223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7pPr>
      <a:lvl8pPr marL="13795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8pPr>
      <a:lvl9pPr marL="18367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9pPr>
    </p:titleStyle>
    <p:bodyStyle>
      <a:lvl1pPr marL="217488" indent="-209550" algn="l" rtl="0" eaLnBrk="0" fontAlgn="base" hangingPunct="0">
        <a:lnSpc>
          <a:spcPct val="90000"/>
        </a:lnSpc>
        <a:spcBef>
          <a:spcPts val="900"/>
        </a:spcBef>
        <a:spcAft>
          <a:spcPct val="0"/>
        </a:spcAft>
        <a:buClr>
          <a:srgbClr val="1E3268"/>
        </a:buClr>
        <a:buSzPct val="100000"/>
        <a:buFont typeface="Arial" charset="0"/>
        <a:buChar char="•"/>
        <a:defRPr sz="2600" b="1">
          <a:solidFill>
            <a:srgbClr val="1E3268"/>
          </a:solidFill>
          <a:latin typeface="+mn-lt"/>
          <a:ea typeface="+mn-ea"/>
          <a:cs typeface="+mn-cs"/>
          <a:sym typeface="Lucida Grande"/>
        </a:defRPr>
      </a:lvl1pPr>
      <a:lvl2pPr marL="638175" indent="-209550" algn="l" rtl="0" eaLnBrk="0" fontAlgn="base" hangingPunct="0">
        <a:lnSpc>
          <a:spcPct val="90000"/>
        </a:lnSpc>
        <a:spcBef>
          <a:spcPts val="500"/>
        </a:spcBef>
        <a:spcAft>
          <a:spcPct val="0"/>
        </a:spcAft>
        <a:buClr>
          <a:srgbClr val="1E3268"/>
        </a:buClr>
        <a:buSzPct val="100000"/>
        <a:buFont typeface="Arial" charset="0"/>
        <a:buChar char="•"/>
        <a:defRPr sz="2200" b="1">
          <a:solidFill>
            <a:srgbClr val="1E3268"/>
          </a:solidFill>
          <a:latin typeface="+mn-lt"/>
          <a:ea typeface=".Aqua かな" charset="0"/>
          <a:cs typeface=".Aqua かな" charset="0"/>
          <a:sym typeface="Lucida Grande"/>
        </a:defRPr>
      </a:lvl2pPr>
      <a:lvl3pPr marL="1060450" indent="-209550" algn="l" rtl="0" eaLnBrk="0" fontAlgn="base" hangingPunct="0">
        <a:lnSpc>
          <a:spcPct val="90000"/>
        </a:lnSpc>
        <a:spcBef>
          <a:spcPts val="500"/>
        </a:spcBef>
        <a:spcAft>
          <a:spcPct val="0"/>
        </a:spcAft>
        <a:buClr>
          <a:srgbClr val="1E3268"/>
        </a:buClr>
        <a:buSzPct val="100000"/>
        <a:buFont typeface="Arial" charset="0"/>
        <a:buChar char="•"/>
        <a:defRPr b="1">
          <a:solidFill>
            <a:srgbClr val="1E3268"/>
          </a:solidFill>
          <a:latin typeface="+mn-lt"/>
          <a:ea typeface=".Aqua かな" charset="0"/>
          <a:cs typeface=".Aqua かな" charset="0"/>
          <a:sym typeface="Lucida Grande"/>
        </a:defRPr>
      </a:lvl3pPr>
      <a:lvl4pPr marL="1481138"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4pPr>
      <a:lvl5pPr marL="1901825"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5pPr>
      <a:lvl6pPr marL="23590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6pPr>
      <a:lvl7pPr marL="28162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7pPr>
      <a:lvl8pPr marL="32734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8pPr>
      <a:lvl9pPr marL="37306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3" name="Rectangle 1"/>
          <p:cNvSpPr>
            <a:spLocks/>
          </p:cNvSpPr>
          <p:nvPr/>
        </p:nvSpPr>
        <p:spPr bwMode="auto">
          <a:xfrm rot="10800000" flipH="1">
            <a:off x="0" y="6154738"/>
            <a:ext cx="9144000" cy="44450"/>
          </a:xfrm>
          <a:prstGeom prst="rect">
            <a:avLst/>
          </a:prstGeom>
          <a:solidFill>
            <a:srgbClr val="00B2EB"/>
          </a:solidFill>
          <a:ln>
            <a:noFill/>
          </a:ln>
          <a:extLst/>
        </p:spPr>
        <p:txBody>
          <a:bodyPr lIns="0" tIns="0" rIns="0" bIns="0"/>
          <a:lstStyle/>
          <a:p>
            <a:pPr>
              <a:defRPr/>
            </a:pPr>
            <a:endParaRPr lang="en-US">
              <a:latin typeface="Calibri" charset="0"/>
              <a:ea typeface="ヒラギノ角ゴ ProN W3" charset="0"/>
              <a:cs typeface="ヒラギノ角ゴ ProN W3" charset="0"/>
              <a:sym typeface="Calibri" charset="0"/>
            </a:endParaRPr>
          </a:p>
        </p:txBody>
      </p:sp>
      <p:sp>
        <p:nvSpPr>
          <p:cNvPr id="148484" name="Rectangle 3"/>
          <p:cNvSpPr>
            <a:spLocks noGrp="1" noChangeArrowheads="1"/>
          </p:cNvSpPr>
          <p:nvPr>
            <p:ph type="body" idx="1"/>
          </p:nvPr>
        </p:nvSpPr>
        <p:spPr bwMode="auto">
          <a:xfrm>
            <a:off x="628650" y="1825625"/>
            <a:ext cx="7886700" cy="5032375"/>
          </a:xfrm>
          <a:prstGeom prst="rect">
            <a:avLst/>
          </a:prstGeom>
          <a:noFill/>
          <a:ln w="9525">
            <a:noFill/>
            <a:miter lim="800000"/>
            <a:headEnd/>
            <a:tailEnd/>
          </a:ln>
        </p:spPr>
        <p:txBody>
          <a:bodyPr vert="horz" wrap="square" lIns="38100" tIns="38100" rIns="84216" bIns="38100" numCol="1" anchor="t" anchorCtr="0" compatLnSpc="1">
            <a:prstTxWarp prst="textNoShape">
              <a:avLst/>
            </a:prstTxWarp>
          </a:bodyPr>
          <a:lstStyle/>
          <a:p>
            <a:pPr lvl="0"/>
            <a:r>
              <a:rPr lang="en-US" smtClean="0">
                <a:sym typeface="Lucida Grande"/>
              </a:rPr>
              <a:t>Click to edit Master text styles</a:t>
            </a:r>
          </a:p>
          <a:p>
            <a:pPr lvl="1"/>
            <a:r>
              <a:rPr lang="en-US" smtClean="0">
                <a:sym typeface="Lucida Grande"/>
              </a:rPr>
              <a:t>Second level</a:t>
            </a:r>
          </a:p>
          <a:p>
            <a:pPr lvl="2"/>
            <a:r>
              <a:rPr lang="en-US" smtClean="0">
                <a:sym typeface="Lucida Grande"/>
              </a:rPr>
              <a:t>Third level</a:t>
            </a:r>
          </a:p>
          <a:p>
            <a:pPr lvl="3"/>
            <a:r>
              <a:rPr lang="en-US" smtClean="0">
                <a:sym typeface="Lucida Grande"/>
              </a:rPr>
              <a:t>Fourth level</a:t>
            </a:r>
          </a:p>
          <a:p>
            <a:pPr lvl="4"/>
            <a:r>
              <a:rPr lang="en-US" smtClean="0">
                <a:sym typeface="Lucida Grande"/>
              </a:rPr>
              <a:t>Fifth level</a:t>
            </a:r>
          </a:p>
        </p:txBody>
      </p:sp>
      <p:sp>
        <p:nvSpPr>
          <p:cNvPr id="148485" name="Rectangle 4"/>
          <p:cNvSpPr>
            <a:spLocks noGrp="1" noChangeArrowheads="1"/>
          </p:cNvSpPr>
          <p:nvPr>
            <p:ph type="title"/>
          </p:nvPr>
        </p:nvSpPr>
        <p:spPr bwMode="auto">
          <a:xfrm>
            <a:off x="628650" y="230188"/>
            <a:ext cx="7886700" cy="1595437"/>
          </a:xfrm>
          <a:prstGeom prst="rect">
            <a:avLst/>
          </a:prstGeom>
          <a:noFill/>
          <a:ln w="9525">
            <a:noFill/>
            <a:miter lim="800000"/>
            <a:headEnd/>
            <a:tailEnd/>
          </a:ln>
        </p:spPr>
        <p:txBody>
          <a:bodyPr vert="horz" wrap="square" lIns="38100" tIns="38100" rIns="84216" bIns="38100" numCol="1" anchor="ctr" anchorCtr="0" compatLnSpc="1">
            <a:prstTxWarp prst="textNoShape">
              <a:avLst/>
            </a:prstTxWarp>
          </a:bodyPr>
          <a:lstStyle/>
          <a:p>
            <a:pPr lvl="0"/>
            <a:r>
              <a:rPr lang="en-US" smtClean="0">
                <a:sym typeface="Lucida Grande"/>
              </a:rPr>
              <a:t>Click to edit Master title style</a:t>
            </a:r>
          </a:p>
        </p:txBody>
      </p:sp>
      <p:sp>
        <p:nvSpPr>
          <p:cNvPr id="13317" name="Text Box 5"/>
          <p:cNvSpPr txBox="1">
            <a:spLocks noGrp="1" noChangeArrowheads="1"/>
          </p:cNvSpPr>
          <p:nvPr>
            <p:ph type="sldNum" sz="quarter" idx="4"/>
          </p:nvPr>
        </p:nvSpPr>
        <p:spPr bwMode="auto">
          <a:xfrm>
            <a:off x="1087438" y="6418263"/>
            <a:ext cx="274637" cy="241300"/>
          </a:xfrm>
          <a:prstGeom prst="rect">
            <a:avLst/>
          </a:prstGeom>
          <a:noFill/>
          <a:ln>
            <a:noFill/>
          </a:ln>
          <a:effectLst/>
          <a:extLst/>
        </p:spPr>
        <p:txBody>
          <a:bodyPr vert="horz" wrap="none" lIns="91440" tIns="45720" rIns="91440" bIns="45720" numCol="1" anchor="ctr" anchorCtr="0" compatLnSpc="1">
            <a:prstTxWarp prst="textNoShape">
              <a:avLst/>
            </a:prstTxWarp>
          </a:bodyPr>
          <a:lstStyle>
            <a:lvl1pPr algn="ctr">
              <a:defRPr sz="1100" b="1">
                <a:solidFill>
                  <a:srgbClr val="00B2EB"/>
                </a:solidFill>
                <a:latin typeface="+mn-lt"/>
                <a:ea typeface="ＭＳ Ｐゴシック" charset="0"/>
                <a:cs typeface="Lucida Grande" charset="0"/>
                <a:sym typeface="Lucida Grande" charset="0"/>
              </a:defRPr>
            </a:lvl1pPr>
            <a:lvl2pPr>
              <a:defRPr sz="1200">
                <a:solidFill>
                  <a:schemeClr val="tx1"/>
                </a:solidFill>
                <a:latin typeface="Calibri" charset="0"/>
                <a:ea typeface="ＭＳ Ｐゴシック" charset="0"/>
              </a:defRPr>
            </a:lvl2pPr>
            <a:lvl3pPr>
              <a:defRPr sz="1200">
                <a:solidFill>
                  <a:schemeClr val="tx1"/>
                </a:solidFill>
                <a:latin typeface="Calibri" charset="0"/>
                <a:ea typeface="ＭＳ Ｐゴシック" charset="0"/>
              </a:defRPr>
            </a:lvl3pPr>
            <a:lvl4pPr>
              <a:defRPr sz="1200">
                <a:solidFill>
                  <a:schemeClr val="tx1"/>
                </a:solidFill>
                <a:latin typeface="Calibri" charset="0"/>
                <a:ea typeface="ＭＳ Ｐゴシック" charset="0"/>
              </a:defRPr>
            </a:lvl4pPr>
            <a:lvl5pPr>
              <a:defRPr sz="1200">
                <a:solidFill>
                  <a:schemeClr val="tx1"/>
                </a:solidFill>
                <a:latin typeface="Calibri" charset="0"/>
                <a:ea typeface="ＭＳ Ｐゴシック" charset="0"/>
              </a:defRPr>
            </a:lvl5pPr>
            <a:lvl6pPr fontAlgn="base">
              <a:spcBef>
                <a:spcPct val="0"/>
              </a:spcBef>
              <a:spcAft>
                <a:spcPct val="0"/>
              </a:spcAft>
              <a:defRPr sz="1200">
                <a:solidFill>
                  <a:schemeClr val="tx1"/>
                </a:solidFill>
                <a:latin typeface="Calibri" charset="0"/>
                <a:ea typeface="ＭＳ Ｐゴシック" charset="0"/>
              </a:defRPr>
            </a:lvl6pPr>
            <a:lvl7pPr fontAlgn="base">
              <a:spcBef>
                <a:spcPct val="0"/>
              </a:spcBef>
              <a:spcAft>
                <a:spcPct val="0"/>
              </a:spcAft>
              <a:defRPr sz="1200">
                <a:solidFill>
                  <a:schemeClr val="tx1"/>
                </a:solidFill>
                <a:latin typeface="Calibri" charset="0"/>
                <a:ea typeface="ＭＳ Ｐゴシック" charset="0"/>
              </a:defRPr>
            </a:lvl7pPr>
            <a:lvl8pPr fontAlgn="base">
              <a:spcBef>
                <a:spcPct val="0"/>
              </a:spcBef>
              <a:spcAft>
                <a:spcPct val="0"/>
              </a:spcAft>
              <a:defRPr sz="1200">
                <a:solidFill>
                  <a:schemeClr val="tx1"/>
                </a:solidFill>
                <a:latin typeface="Calibri" charset="0"/>
                <a:ea typeface="ＭＳ Ｐゴシック" charset="0"/>
              </a:defRPr>
            </a:lvl8pPr>
            <a:lvl9pPr fontAlgn="base">
              <a:spcBef>
                <a:spcPct val="0"/>
              </a:spcBef>
              <a:spcAft>
                <a:spcPct val="0"/>
              </a:spcAft>
              <a:defRPr sz="1200">
                <a:solidFill>
                  <a:schemeClr val="tx1"/>
                </a:solidFill>
                <a:latin typeface="Calibri" charset="0"/>
                <a:ea typeface="ＭＳ Ｐゴシック" charset="0"/>
              </a:defRPr>
            </a:lvl9pPr>
          </a:lstStyle>
          <a:p>
            <a:pPr>
              <a:defRPr/>
            </a:pPr>
            <a:fld id="{225DE847-9294-48D9-81E5-6EEAF1A40133}" type="slidenum">
              <a:rPr lang="en-US"/>
              <a:pPr>
                <a:defRPr/>
              </a:pPr>
              <a:t>‹#›</a:t>
            </a:fld>
            <a:endParaRPr lang="en-US"/>
          </a:p>
        </p:txBody>
      </p:sp>
      <p:pic>
        <p:nvPicPr>
          <p:cNvPr id="7"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0" name="TextBox 9"/>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1" name="TextBox 10"/>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282" r:id="rId1"/>
    <p:sldLayoutId id="2147484281" r:id="rId2"/>
    <p:sldLayoutId id="2147484280" r:id="rId3"/>
    <p:sldLayoutId id="2147484279" r:id="rId4"/>
    <p:sldLayoutId id="2147484278" r:id="rId5"/>
    <p:sldLayoutId id="2147484277" r:id="rId6"/>
    <p:sldLayoutId id="2147484276" r:id="rId7"/>
    <p:sldLayoutId id="2147484275" r:id="rId8"/>
    <p:sldLayoutId id="2147484274" r:id="rId9"/>
    <p:sldLayoutId id="2147484273" r:id="rId10"/>
    <p:sldLayoutId id="2147484272" r:id="rId11"/>
  </p:sldLayoutIdLst>
  <p:transition/>
  <p:hf hdr="0" ftr="0" dt="0"/>
  <p:txStyles>
    <p:titleStyle>
      <a:lvl1pPr marL="7938" algn="l" rtl="0" eaLnBrk="0" fontAlgn="base" hangingPunct="0">
        <a:lnSpc>
          <a:spcPct val="90000"/>
        </a:lnSpc>
        <a:spcBef>
          <a:spcPct val="0"/>
        </a:spcBef>
        <a:spcAft>
          <a:spcPct val="0"/>
        </a:spcAft>
        <a:defRPr sz="4100" b="1">
          <a:solidFill>
            <a:srgbClr val="1E3268"/>
          </a:solidFill>
          <a:latin typeface="+mj-lt"/>
          <a:ea typeface="+mj-ea"/>
          <a:cs typeface="+mj-cs"/>
          <a:sym typeface="Lucida Grande"/>
        </a:defRPr>
      </a:lvl1pPr>
      <a:lvl2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2pPr>
      <a:lvl3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3pPr>
      <a:lvl4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4pPr>
      <a:lvl5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5pPr>
      <a:lvl6pPr marL="4651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6pPr>
      <a:lvl7pPr marL="9223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7pPr>
      <a:lvl8pPr marL="13795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8pPr>
      <a:lvl9pPr marL="18367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9pPr>
    </p:titleStyle>
    <p:bodyStyle>
      <a:lvl1pPr marL="217488" indent="-209550" algn="l" rtl="0" eaLnBrk="0" fontAlgn="base" hangingPunct="0">
        <a:lnSpc>
          <a:spcPct val="90000"/>
        </a:lnSpc>
        <a:spcBef>
          <a:spcPts val="900"/>
        </a:spcBef>
        <a:spcAft>
          <a:spcPct val="0"/>
        </a:spcAft>
        <a:buClr>
          <a:srgbClr val="1E3268"/>
        </a:buClr>
        <a:buSzPct val="100000"/>
        <a:buFont typeface="Arial" charset="0"/>
        <a:buChar char="•"/>
        <a:defRPr sz="2600" b="1">
          <a:solidFill>
            <a:srgbClr val="1E3268"/>
          </a:solidFill>
          <a:latin typeface="+mn-lt"/>
          <a:ea typeface="+mn-ea"/>
          <a:cs typeface="+mn-cs"/>
          <a:sym typeface="Lucida Grande"/>
        </a:defRPr>
      </a:lvl1pPr>
      <a:lvl2pPr marL="638175" indent="-209550" algn="l" rtl="0" eaLnBrk="0" fontAlgn="base" hangingPunct="0">
        <a:lnSpc>
          <a:spcPct val="90000"/>
        </a:lnSpc>
        <a:spcBef>
          <a:spcPts val="500"/>
        </a:spcBef>
        <a:spcAft>
          <a:spcPct val="0"/>
        </a:spcAft>
        <a:buClr>
          <a:srgbClr val="1E3268"/>
        </a:buClr>
        <a:buSzPct val="100000"/>
        <a:buFont typeface="Arial" charset="0"/>
        <a:buChar char="•"/>
        <a:defRPr sz="2200" b="1">
          <a:solidFill>
            <a:srgbClr val="1E3268"/>
          </a:solidFill>
          <a:latin typeface="+mn-lt"/>
          <a:ea typeface=".Aqua かな" charset="0"/>
          <a:cs typeface=".Aqua かな" charset="0"/>
          <a:sym typeface="Lucida Grande"/>
        </a:defRPr>
      </a:lvl2pPr>
      <a:lvl3pPr marL="1060450" indent="-209550" algn="l" rtl="0" eaLnBrk="0" fontAlgn="base" hangingPunct="0">
        <a:lnSpc>
          <a:spcPct val="90000"/>
        </a:lnSpc>
        <a:spcBef>
          <a:spcPts val="500"/>
        </a:spcBef>
        <a:spcAft>
          <a:spcPct val="0"/>
        </a:spcAft>
        <a:buClr>
          <a:srgbClr val="1E3268"/>
        </a:buClr>
        <a:buSzPct val="100000"/>
        <a:buFont typeface="Arial" charset="0"/>
        <a:buChar char="•"/>
        <a:defRPr b="1">
          <a:solidFill>
            <a:srgbClr val="1E3268"/>
          </a:solidFill>
          <a:latin typeface="+mn-lt"/>
          <a:ea typeface=".Aqua かな" charset="0"/>
          <a:cs typeface=".Aqua かな" charset="0"/>
          <a:sym typeface="Lucida Grande"/>
        </a:defRPr>
      </a:lvl3pPr>
      <a:lvl4pPr marL="1481138"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4pPr>
      <a:lvl5pPr marL="1901825"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5pPr>
      <a:lvl6pPr marL="23590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6pPr>
      <a:lvl7pPr marL="28162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7pPr>
      <a:lvl8pPr marL="32734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8pPr>
      <a:lvl9pPr marL="37306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0770"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a:ea typeface="MS PGothic" pitchFamily="34" charset="-128"/>
                <a:cs typeface="Arial" charset="0"/>
              </a:defRPr>
            </a:lvl1pPr>
          </a:lstStyle>
          <a:p>
            <a:fld id="{F7F66A86-F163-4314-9F75-0FC297388F7B}" type="slidenum">
              <a:rPr lang="en-US"/>
              <a:pPr/>
              <a:t>‹#›</a:t>
            </a:fld>
            <a:endParaRPr 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a:defRPr sz="1100">
                <a:solidFill>
                  <a:srgbClr val="898989"/>
                </a:solidFill>
              </a:defRPr>
            </a:lvl1pPr>
          </a:lstStyle>
          <a:p>
            <a:endParaRPr lang="en-CA"/>
          </a:p>
        </p:txBody>
      </p:sp>
      <p:sp>
        <p:nvSpPr>
          <p:cNvPr id="160773"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solidFill>
                <a:prstClr val="white"/>
              </a:solidFill>
              <a:sym typeface="Calibri" charset="0"/>
            </a:endParaRPr>
          </a:p>
        </p:txBody>
      </p:sp>
      <p:pic>
        <p:nvPicPr>
          <p:cNvPr id="8" name="Picture 2"/>
          <p:cNvPicPr>
            <a:picLocks noChangeAspect="1" noChangeArrowheads="1"/>
          </p:cNvPicPr>
          <p:nvPr userDrawn="1"/>
        </p:nvPicPr>
        <p:blipFill>
          <a:blip r:embed="rId14"/>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283" r:id="rId1"/>
    <p:sldLayoutId id="2147484284" r:id="rId2"/>
    <p:sldLayoutId id="2147484285" r:id="rId3"/>
    <p:sldLayoutId id="2147484286" r:id="rId4"/>
    <p:sldLayoutId id="2147484287" r:id="rId5"/>
    <p:sldLayoutId id="2147484288" r:id="rId6"/>
    <p:sldLayoutId id="2147484289" r:id="rId7"/>
    <p:sldLayoutId id="2147484290" r:id="rId8"/>
    <p:sldLayoutId id="2147484291" r:id="rId9"/>
    <p:sldLayoutId id="2147484292" r:id="rId10"/>
    <p:sldLayoutId id="2147484293" r:id="rId11"/>
    <p:sldLayoutId id="2147484294" r:id="rId12"/>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082"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a:ea typeface="MS PGothic" pitchFamily="34" charset="-128"/>
                <a:cs typeface="Arial" charset="0"/>
              </a:defRPr>
            </a:lvl1pPr>
          </a:lstStyle>
          <a:p>
            <a:fld id="{1979BED4-9845-4D67-AC46-46329D2DF74E}" type="slidenum">
              <a:rPr lang="en-US"/>
              <a:pPr/>
              <a:t>‹#›</a:t>
            </a:fld>
            <a:endParaRPr 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a:defRPr sz="1100">
                <a:solidFill>
                  <a:srgbClr val="898989"/>
                </a:solidFill>
              </a:defRPr>
            </a:lvl1pPr>
          </a:lstStyle>
          <a:p>
            <a:endParaRPr lang="en-CA"/>
          </a:p>
        </p:txBody>
      </p:sp>
      <p:sp>
        <p:nvSpPr>
          <p:cNvPr id="174085"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solidFill>
                <a:prstClr val="white"/>
              </a:solidFill>
              <a:sym typeface="Calibri" charset="0"/>
            </a:endParaRPr>
          </a:p>
        </p:txBody>
      </p:sp>
      <p:pic>
        <p:nvPicPr>
          <p:cNvPr id="8" name="Picture 2"/>
          <p:cNvPicPr>
            <a:picLocks noChangeAspect="1" noChangeArrowheads="1"/>
          </p:cNvPicPr>
          <p:nvPr userDrawn="1"/>
        </p:nvPicPr>
        <p:blipFill>
          <a:blip r:embed="rId24"/>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295" r:id="rId1"/>
    <p:sldLayoutId id="2147484296" r:id="rId2"/>
    <p:sldLayoutId id="2147484297" r:id="rId3"/>
    <p:sldLayoutId id="2147484298" r:id="rId4"/>
    <p:sldLayoutId id="2147484299" r:id="rId5"/>
    <p:sldLayoutId id="2147484300" r:id="rId6"/>
    <p:sldLayoutId id="2147484301" r:id="rId7"/>
    <p:sldLayoutId id="2147484302" r:id="rId8"/>
    <p:sldLayoutId id="2147484303" r:id="rId9"/>
    <p:sldLayoutId id="2147484304" r:id="rId10"/>
    <p:sldLayoutId id="2147484305" r:id="rId11"/>
    <p:sldLayoutId id="2147484306" r:id="rId12"/>
    <p:sldLayoutId id="2147484307" r:id="rId13"/>
    <p:sldLayoutId id="2147484308" r:id="rId14"/>
    <p:sldLayoutId id="2147484309" r:id="rId15"/>
    <p:sldLayoutId id="2147484310" r:id="rId16"/>
    <p:sldLayoutId id="2147484311" r:id="rId17"/>
    <p:sldLayoutId id="2147484312" r:id="rId18"/>
    <p:sldLayoutId id="2147484313" r:id="rId19"/>
    <p:sldLayoutId id="2147484314" r:id="rId20"/>
    <p:sldLayoutId id="2147484315" r:id="rId21"/>
    <p:sldLayoutId id="2147484316" r:id="rId22"/>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7634"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a:ea typeface="MS PGothic" pitchFamily="34" charset="-128"/>
                <a:cs typeface="Arial" charset="0"/>
              </a:defRPr>
            </a:lvl1pPr>
          </a:lstStyle>
          <a:p>
            <a:fld id="{C6AA6188-6A0F-4B2D-8BCC-447511470386}" type="slidenum">
              <a:rPr lang="en-US"/>
              <a:pPr/>
              <a:t>‹#›</a:t>
            </a:fld>
            <a:endParaRPr 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a:defRPr sz="1100">
                <a:solidFill>
                  <a:srgbClr val="898989"/>
                </a:solidFill>
              </a:defRPr>
            </a:lvl1pPr>
          </a:lstStyle>
          <a:p>
            <a:endParaRPr lang="en-CA"/>
          </a:p>
        </p:txBody>
      </p:sp>
      <p:sp>
        <p:nvSpPr>
          <p:cNvPr id="197637"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solidFill>
                <a:prstClr val="white"/>
              </a:solidFill>
              <a:sym typeface="Calibri" charset="0"/>
            </a:endParaRPr>
          </a:p>
        </p:txBody>
      </p:sp>
      <p:pic>
        <p:nvPicPr>
          <p:cNvPr id="8" name="Picture 2"/>
          <p:cNvPicPr>
            <a:picLocks noChangeAspect="1" noChangeArrowheads="1"/>
          </p:cNvPicPr>
          <p:nvPr userDrawn="1"/>
        </p:nvPicPr>
        <p:blipFill>
          <a:blip r:embed="rId14"/>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317" r:id="rId1"/>
    <p:sldLayoutId id="2147484318" r:id="rId2"/>
    <p:sldLayoutId id="2147484319" r:id="rId3"/>
    <p:sldLayoutId id="2147484320" r:id="rId4"/>
    <p:sldLayoutId id="2147484321" r:id="rId5"/>
    <p:sldLayoutId id="2147484322" r:id="rId6"/>
    <p:sldLayoutId id="2147484323" r:id="rId7"/>
    <p:sldLayoutId id="2147484324" r:id="rId8"/>
    <p:sldLayoutId id="2147484325" r:id="rId9"/>
    <p:sldLayoutId id="2147484326" r:id="rId10"/>
    <p:sldLayoutId id="2147484327" r:id="rId11"/>
    <p:sldLayoutId id="2147484328" r:id="rId12"/>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0946"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a:ea typeface="MS PGothic" pitchFamily="34" charset="-128"/>
                <a:cs typeface="Arial" charset="0"/>
              </a:defRPr>
            </a:lvl1pPr>
          </a:lstStyle>
          <a:p>
            <a:fld id="{50665196-EAD2-473F-8B29-EE380C3F689C}" type="slidenum">
              <a:rPr lang="en-US"/>
              <a:pPr/>
              <a:t>‹#›</a:t>
            </a:fld>
            <a:endParaRPr 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a:defRPr sz="1100">
                <a:solidFill>
                  <a:srgbClr val="898989"/>
                </a:solidFill>
              </a:defRPr>
            </a:lvl1pPr>
          </a:lstStyle>
          <a:p>
            <a:endParaRPr lang="en-CA"/>
          </a:p>
        </p:txBody>
      </p:sp>
      <p:sp>
        <p:nvSpPr>
          <p:cNvPr id="210949"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solidFill>
                <a:prstClr val="white"/>
              </a:solidFill>
              <a:sym typeface="Calibri" charset="0"/>
            </a:endParaRPr>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329" r:id="rId1"/>
    <p:sldLayoutId id="2147484330" r:id="rId2"/>
    <p:sldLayoutId id="2147484331" r:id="rId3"/>
    <p:sldLayoutId id="2147484332" r:id="rId4"/>
    <p:sldLayoutId id="2147484333" r:id="rId5"/>
    <p:sldLayoutId id="2147484334" r:id="rId6"/>
    <p:sldLayoutId id="2147484335" r:id="rId7"/>
    <p:sldLayoutId id="2147484336" r:id="rId8"/>
    <p:sldLayoutId id="2147484337" r:id="rId9"/>
    <p:sldLayoutId id="2147484338" r:id="rId10"/>
    <p:sldLayoutId id="2147484339"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3234"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a:ea typeface="MS PGothic" pitchFamily="34" charset="-128"/>
                <a:cs typeface="Arial" charset="0"/>
              </a:defRPr>
            </a:lvl1pPr>
          </a:lstStyle>
          <a:p>
            <a:fld id="{5BE3A4F4-B02F-47FD-9EB6-1B0AC2A8BF32}" type="slidenum">
              <a:rPr lang="en-US"/>
              <a:pPr/>
              <a:t>‹#›</a:t>
            </a:fld>
            <a:endParaRPr 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a:defRPr sz="1100">
                <a:solidFill>
                  <a:srgbClr val="898989"/>
                </a:solidFill>
              </a:defRPr>
            </a:lvl1pPr>
          </a:lstStyle>
          <a:p>
            <a:endParaRPr lang="en-CA"/>
          </a:p>
        </p:txBody>
      </p:sp>
      <p:sp>
        <p:nvSpPr>
          <p:cNvPr id="223237"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solidFill>
                <a:prstClr val="white"/>
              </a:solidFill>
              <a:sym typeface="Calibri" charset="0"/>
            </a:endParaRPr>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340" r:id="rId1"/>
    <p:sldLayoutId id="2147484341" r:id="rId2"/>
    <p:sldLayoutId id="2147484342" r:id="rId3"/>
    <p:sldLayoutId id="2147484343" r:id="rId4"/>
    <p:sldLayoutId id="2147484344" r:id="rId5"/>
    <p:sldLayoutId id="2147484345" r:id="rId6"/>
    <p:sldLayoutId id="2147484346" r:id="rId7"/>
    <p:sldLayoutId id="2147484347" r:id="rId8"/>
    <p:sldLayoutId id="2147484348" r:id="rId9"/>
    <p:sldLayoutId id="2147484349" r:id="rId10"/>
    <p:sldLayoutId id="2147484350"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22"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a:ea typeface="MS PGothic" pitchFamily="34" charset="-128"/>
                <a:cs typeface="Arial" charset="0"/>
              </a:defRPr>
            </a:lvl1pPr>
          </a:lstStyle>
          <a:p>
            <a:fld id="{4E4E9CD5-288D-42A2-AF2A-2951CF8FA47C}" type="slidenum">
              <a:rPr lang="en-US"/>
              <a:pPr/>
              <a:t>‹#›</a:t>
            </a:fld>
            <a:endParaRPr 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a:defRPr sz="1100">
                <a:solidFill>
                  <a:srgbClr val="898989"/>
                </a:solidFill>
              </a:defRPr>
            </a:lvl1pPr>
          </a:lstStyle>
          <a:p>
            <a:endParaRPr lang="en-CA"/>
          </a:p>
        </p:txBody>
      </p:sp>
      <p:sp>
        <p:nvSpPr>
          <p:cNvPr id="235525"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solidFill>
                <a:prstClr val="white"/>
              </a:solidFill>
              <a:sym typeface="Calibri" charset="0"/>
            </a:endParaRPr>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351" r:id="rId1"/>
    <p:sldLayoutId id="2147484352" r:id="rId2"/>
    <p:sldLayoutId id="2147484353" r:id="rId3"/>
    <p:sldLayoutId id="2147484354" r:id="rId4"/>
    <p:sldLayoutId id="2147484355" r:id="rId5"/>
    <p:sldLayoutId id="2147484356" r:id="rId6"/>
    <p:sldLayoutId id="2147484357" r:id="rId7"/>
    <p:sldLayoutId id="2147484358" r:id="rId8"/>
    <p:sldLayoutId id="2147484359" r:id="rId9"/>
    <p:sldLayoutId id="2147484360" r:id="rId10"/>
    <p:sldLayoutId id="2147484361"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314" name="Rectangle 1"/>
          <p:cNvSpPr>
            <a:spLocks noGrp="1" noChangeArrowheads="1"/>
          </p:cNvSpPr>
          <p:nvPr>
            <p:ph type="body" idx="1"/>
          </p:nvPr>
        </p:nvSpPr>
        <p:spPr bwMode="auto">
          <a:xfrm>
            <a:off x="628650" y="1825625"/>
            <a:ext cx="7886700" cy="5032375"/>
          </a:xfrm>
          <a:prstGeom prst="rect">
            <a:avLst/>
          </a:prstGeom>
          <a:noFill/>
          <a:ln w="9525">
            <a:noFill/>
            <a:miter lim="800000"/>
            <a:headEnd/>
            <a:tailEnd/>
          </a:ln>
        </p:spPr>
        <p:txBody>
          <a:bodyPr vert="horz" wrap="square" lIns="38100" tIns="38100" rIns="84216" bIns="38100" numCol="1" anchor="t" anchorCtr="0" compatLnSpc="1">
            <a:prstTxWarp prst="textNoShape">
              <a:avLst/>
            </a:prstTxWarp>
          </a:bodyPr>
          <a:lstStyle/>
          <a:p>
            <a:pPr lvl="0"/>
            <a:r>
              <a:rPr lang="en-US" smtClean="0">
                <a:sym typeface="Lucida Grande"/>
              </a:rPr>
              <a:t>Click to edit Master text styles</a:t>
            </a:r>
          </a:p>
          <a:p>
            <a:pPr lvl="1"/>
            <a:r>
              <a:rPr lang="en-US" smtClean="0">
                <a:sym typeface="Lucida Grande"/>
              </a:rPr>
              <a:t>Second level</a:t>
            </a:r>
          </a:p>
          <a:p>
            <a:pPr lvl="2"/>
            <a:r>
              <a:rPr lang="en-US" smtClean="0">
                <a:sym typeface="Lucida Grande"/>
              </a:rPr>
              <a:t>Third level</a:t>
            </a:r>
          </a:p>
          <a:p>
            <a:pPr lvl="3"/>
            <a:r>
              <a:rPr lang="en-US" smtClean="0">
                <a:sym typeface="Lucida Grande"/>
              </a:rPr>
              <a:t>Fourth level</a:t>
            </a:r>
          </a:p>
          <a:p>
            <a:pPr lvl="4"/>
            <a:r>
              <a:rPr lang="en-US" smtClean="0">
                <a:sym typeface="Lucida Grande"/>
              </a:rPr>
              <a:t>Fifth level</a:t>
            </a:r>
          </a:p>
        </p:txBody>
      </p:sp>
      <p:sp>
        <p:nvSpPr>
          <p:cNvPr id="13315" name="Rectangle 2"/>
          <p:cNvSpPr>
            <a:spLocks noGrp="1" noChangeArrowheads="1"/>
          </p:cNvSpPr>
          <p:nvPr>
            <p:ph type="title"/>
          </p:nvPr>
        </p:nvSpPr>
        <p:spPr bwMode="auto">
          <a:xfrm>
            <a:off x="628650" y="230188"/>
            <a:ext cx="7886700" cy="1595437"/>
          </a:xfrm>
          <a:prstGeom prst="rect">
            <a:avLst/>
          </a:prstGeom>
          <a:noFill/>
          <a:ln w="9525">
            <a:noFill/>
            <a:miter lim="800000"/>
            <a:headEnd/>
            <a:tailEnd/>
          </a:ln>
        </p:spPr>
        <p:txBody>
          <a:bodyPr vert="horz" wrap="square" lIns="38100" tIns="38100" rIns="84216" bIns="38100" numCol="1" anchor="ctr" anchorCtr="0" compatLnSpc="1">
            <a:prstTxWarp prst="textNoShape">
              <a:avLst/>
            </a:prstTxWarp>
          </a:bodyPr>
          <a:lstStyle/>
          <a:p>
            <a:pPr lvl="0"/>
            <a:r>
              <a:rPr lang="en-US" smtClean="0">
                <a:sym typeface="Lucida Grande"/>
              </a:rPr>
              <a:t>Click to edit Master title style</a:t>
            </a:r>
          </a:p>
        </p:txBody>
      </p:sp>
      <p:sp>
        <p:nvSpPr>
          <p:cNvPr id="2051" name="Text Box 3"/>
          <p:cNvSpPr txBox="1">
            <a:spLocks noGrp="1" noChangeArrowheads="1"/>
          </p:cNvSpPr>
          <p:nvPr>
            <p:ph type="sldNum" sz="quarter" idx="4"/>
          </p:nvPr>
        </p:nvSpPr>
        <p:spPr bwMode="auto">
          <a:xfrm>
            <a:off x="1087438" y="6418263"/>
            <a:ext cx="274637" cy="241300"/>
          </a:xfrm>
          <a:prstGeom prst="rect">
            <a:avLst/>
          </a:prstGeom>
          <a:noFill/>
          <a:ln>
            <a:noFill/>
          </a:ln>
          <a:effectLst/>
          <a:extLst/>
        </p:spPr>
        <p:txBody>
          <a:bodyPr vert="horz" wrap="none" lIns="91440" tIns="45720" rIns="91440" bIns="45720" numCol="1" anchor="ctr" anchorCtr="0" compatLnSpc="1">
            <a:prstTxWarp prst="textNoShape">
              <a:avLst/>
            </a:prstTxWarp>
          </a:bodyPr>
          <a:lstStyle>
            <a:lvl1pPr algn="ctr">
              <a:defRPr sz="1100" b="1">
                <a:solidFill>
                  <a:srgbClr val="00B2EB"/>
                </a:solidFill>
                <a:latin typeface="+mn-lt"/>
                <a:ea typeface="ＭＳ Ｐゴシック" charset="0"/>
                <a:cs typeface="Lucida Grande" charset="0"/>
                <a:sym typeface="Lucida Grande" charset="0"/>
              </a:defRPr>
            </a:lvl1pPr>
            <a:lvl2pPr>
              <a:defRPr sz="1200">
                <a:solidFill>
                  <a:schemeClr val="tx1"/>
                </a:solidFill>
                <a:latin typeface="Calibri" charset="0"/>
                <a:ea typeface="ＭＳ Ｐゴシック" charset="0"/>
              </a:defRPr>
            </a:lvl2pPr>
            <a:lvl3pPr>
              <a:defRPr sz="1200">
                <a:solidFill>
                  <a:schemeClr val="tx1"/>
                </a:solidFill>
                <a:latin typeface="Calibri" charset="0"/>
                <a:ea typeface="ＭＳ Ｐゴシック" charset="0"/>
              </a:defRPr>
            </a:lvl3pPr>
            <a:lvl4pPr>
              <a:defRPr sz="1200">
                <a:solidFill>
                  <a:schemeClr val="tx1"/>
                </a:solidFill>
                <a:latin typeface="Calibri" charset="0"/>
                <a:ea typeface="ＭＳ Ｐゴシック" charset="0"/>
              </a:defRPr>
            </a:lvl4pPr>
            <a:lvl5pPr>
              <a:defRPr sz="1200">
                <a:solidFill>
                  <a:schemeClr val="tx1"/>
                </a:solidFill>
                <a:latin typeface="Calibri" charset="0"/>
                <a:ea typeface="ＭＳ Ｐゴシック" charset="0"/>
              </a:defRPr>
            </a:lvl5pPr>
            <a:lvl6pPr fontAlgn="base">
              <a:spcBef>
                <a:spcPct val="0"/>
              </a:spcBef>
              <a:spcAft>
                <a:spcPct val="0"/>
              </a:spcAft>
              <a:defRPr sz="1200">
                <a:solidFill>
                  <a:schemeClr val="tx1"/>
                </a:solidFill>
                <a:latin typeface="Calibri" charset="0"/>
                <a:ea typeface="ＭＳ Ｐゴシック" charset="0"/>
              </a:defRPr>
            </a:lvl6pPr>
            <a:lvl7pPr fontAlgn="base">
              <a:spcBef>
                <a:spcPct val="0"/>
              </a:spcBef>
              <a:spcAft>
                <a:spcPct val="0"/>
              </a:spcAft>
              <a:defRPr sz="1200">
                <a:solidFill>
                  <a:schemeClr val="tx1"/>
                </a:solidFill>
                <a:latin typeface="Calibri" charset="0"/>
                <a:ea typeface="ＭＳ Ｐゴシック" charset="0"/>
              </a:defRPr>
            </a:lvl7pPr>
            <a:lvl8pPr fontAlgn="base">
              <a:spcBef>
                <a:spcPct val="0"/>
              </a:spcBef>
              <a:spcAft>
                <a:spcPct val="0"/>
              </a:spcAft>
              <a:defRPr sz="1200">
                <a:solidFill>
                  <a:schemeClr val="tx1"/>
                </a:solidFill>
                <a:latin typeface="Calibri" charset="0"/>
                <a:ea typeface="ＭＳ Ｐゴシック" charset="0"/>
              </a:defRPr>
            </a:lvl8pPr>
            <a:lvl9pPr fontAlgn="base">
              <a:spcBef>
                <a:spcPct val="0"/>
              </a:spcBef>
              <a:spcAft>
                <a:spcPct val="0"/>
              </a:spcAft>
              <a:defRPr sz="1200">
                <a:solidFill>
                  <a:schemeClr val="tx1"/>
                </a:solidFill>
                <a:latin typeface="Calibri" charset="0"/>
                <a:ea typeface="ＭＳ Ｐゴシック" charset="0"/>
              </a:defRPr>
            </a:lvl9pPr>
          </a:lstStyle>
          <a:p>
            <a:pPr>
              <a:defRPr/>
            </a:pPr>
            <a:fld id="{1A7562F6-852B-467E-BBD5-8D5DBE072FCE}" type="slidenum">
              <a:rPr lang="en-US"/>
              <a:pPr>
                <a:defRPr/>
              </a:pPr>
              <a:t>‹#›</a:t>
            </a:fld>
            <a:endParaRPr lang="en-US"/>
          </a:p>
        </p:txBody>
      </p:sp>
      <p:sp>
        <p:nvSpPr>
          <p:cNvPr id="6" name="TextBox 5"/>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161" r:id="rId1"/>
    <p:sldLayoutId id="2147484160" r:id="rId2"/>
    <p:sldLayoutId id="2147484159" r:id="rId3"/>
    <p:sldLayoutId id="2147484158" r:id="rId4"/>
    <p:sldLayoutId id="2147484157" r:id="rId5"/>
    <p:sldLayoutId id="2147484156" r:id="rId6"/>
    <p:sldLayoutId id="2147484155" r:id="rId7"/>
    <p:sldLayoutId id="2147484154" r:id="rId8"/>
    <p:sldLayoutId id="2147484153" r:id="rId9"/>
    <p:sldLayoutId id="2147484152" r:id="rId10"/>
    <p:sldLayoutId id="2147484151" r:id="rId11"/>
  </p:sldLayoutIdLst>
  <p:transition/>
  <p:hf hdr="0" ftr="0" dt="0"/>
  <p:txStyles>
    <p:titleStyle>
      <a:lvl1pPr marL="7938" algn="l" rtl="0" eaLnBrk="0" fontAlgn="base" hangingPunct="0">
        <a:lnSpc>
          <a:spcPct val="90000"/>
        </a:lnSpc>
        <a:spcBef>
          <a:spcPct val="0"/>
        </a:spcBef>
        <a:spcAft>
          <a:spcPct val="0"/>
        </a:spcAft>
        <a:defRPr sz="4100" b="1">
          <a:solidFill>
            <a:srgbClr val="1E3268"/>
          </a:solidFill>
          <a:latin typeface="+mj-lt"/>
          <a:ea typeface="+mj-ea"/>
          <a:cs typeface="+mj-cs"/>
          <a:sym typeface="Lucida Grande"/>
        </a:defRPr>
      </a:lvl1pPr>
      <a:lvl2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2pPr>
      <a:lvl3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3pPr>
      <a:lvl4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4pPr>
      <a:lvl5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5pPr>
      <a:lvl6pPr marL="4651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6pPr>
      <a:lvl7pPr marL="9223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7pPr>
      <a:lvl8pPr marL="13795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8pPr>
      <a:lvl9pPr marL="18367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9pPr>
    </p:titleStyle>
    <p:bodyStyle>
      <a:lvl1pPr marL="217488" indent="-209550" algn="l" rtl="0" eaLnBrk="0" fontAlgn="base" hangingPunct="0">
        <a:lnSpc>
          <a:spcPct val="90000"/>
        </a:lnSpc>
        <a:spcBef>
          <a:spcPts val="900"/>
        </a:spcBef>
        <a:spcAft>
          <a:spcPct val="0"/>
        </a:spcAft>
        <a:buClr>
          <a:srgbClr val="1E3268"/>
        </a:buClr>
        <a:buSzPct val="100000"/>
        <a:buFont typeface="Arial" charset="0"/>
        <a:buChar char="•"/>
        <a:defRPr sz="2600" b="1">
          <a:solidFill>
            <a:srgbClr val="1E3268"/>
          </a:solidFill>
          <a:latin typeface="+mn-lt"/>
          <a:ea typeface="+mn-ea"/>
          <a:cs typeface="+mn-cs"/>
          <a:sym typeface="Lucida Grande"/>
        </a:defRPr>
      </a:lvl1pPr>
      <a:lvl2pPr marL="638175" indent="-209550" algn="l" rtl="0" eaLnBrk="0" fontAlgn="base" hangingPunct="0">
        <a:lnSpc>
          <a:spcPct val="90000"/>
        </a:lnSpc>
        <a:spcBef>
          <a:spcPts val="500"/>
        </a:spcBef>
        <a:spcAft>
          <a:spcPct val="0"/>
        </a:spcAft>
        <a:buClr>
          <a:srgbClr val="1E3268"/>
        </a:buClr>
        <a:buSzPct val="100000"/>
        <a:buFont typeface="Arial" charset="0"/>
        <a:buChar char="•"/>
        <a:defRPr sz="2200" b="1">
          <a:solidFill>
            <a:srgbClr val="1E3268"/>
          </a:solidFill>
          <a:latin typeface="+mn-lt"/>
          <a:ea typeface=".Aqua かな" charset="0"/>
          <a:cs typeface=".Aqua かな" charset="0"/>
          <a:sym typeface="Lucida Grande"/>
        </a:defRPr>
      </a:lvl2pPr>
      <a:lvl3pPr marL="1060450" indent="-209550" algn="l" rtl="0" eaLnBrk="0" fontAlgn="base" hangingPunct="0">
        <a:lnSpc>
          <a:spcPct val="90000"/>
        </a:lnSpc>
        <a:spcBef>
          <a:spcPts val="500"/>
        </a:spcBef>
        <a:spcAft>
          <a:spcPct val="0"/>
        </a:spcAft>
        <a:buClr>
          <a:srgbClr val="1E3268"/>
        </a:buClr>
        <a:buSzPct val="100000"/>
        <a:buFont typeface="Arial" charset="0"/>
        <a:buChar char="•"/>
        <a:defRPr b="1">
          <a:solidFill>
            <a:srgbClr val="1E3268"/>
          </a:solidFill>
          <a:latin typeface="+mn-lt"/>
          <a:ea typeface=".Aqua かな" charset="0"/>
          <a:cs typeface=".Aqua かな" charset="0"/>
          <a:sym typeface="Lucida Grande"/>
        </a:defRPr>
      </a:lvl3pPr>
      <a:lvl4pPr marL="1481138"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4pPr>
      <a:lvl5pPr marL="1901825"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5pPr>
      <a:lvl6pPr marL="23590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6pPr>
      <a:lvl7pPr marL="28162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7pPr>
      <a:lvl8pPr marL="32734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8pPr>
      <a:lvl9pPr marL="37306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7810"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a:ea typeface="MS PGothic" pitchFamily="34" charset="-128"/>
                <a:cs typeface="Arial" charset="0"/>
              </a:defRPr>
            </a:lvl1pPr>
          </a:lstStyle>
          <a:p>
            <a:fld id="{9F745261-7DF4-456E-8562-AE35119F6D59}" type="slidenum">
              <a:rPr lang="en-US"/>
              <a:pPr/>
              <a:t>‹#›</a:t>
            </a:fld>
            <a:endParaRPr 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a:defRPr sz="1100">
                <a:solidFill>
                  <a:srgbClr val="898989"/>
                </a:solidFill>
              </a:defRPr>
            </a:lvl1pPr>
          </a:lstStyle>
          <a:p>
            <a:endParaRPr lang="en-CA"/>
          </a:p>
        </p:txBody>
      </p:sp>
      <p:sp>
        <p:nvSpPr>
          <p:cNvPr id="247813"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solidFill>
                <a:prstClr val="white"/>
              </a:solidFill>
              <a:sym typeface="Calibri" charset="0"/>
            </a:endParaRPr>
          </a:p>
        </p:txBody>
      </p:sp>
      <p:pic>
        <p:nvPicPr>
          <p:cNvPr id="8"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362" r:id="rId1"/>
    <p:sldLayoutId id="2147484363" r:id="rId2"/>
    <p:sldLayoutId id="2147484364" r:id="rId3"/>
    <p:sldLayoutId id="2147484365" r:id="rId4"/>
    <p:sldLayoutId id="2147484366" r:id="rId5"/>
    <p:sldLayoutId id="2147484367" r:id="rId6"/>
    <p:sldLayoutId id="2147484368" r:id="rId7"/>
    <p:sldLayoutId id="2147484369" r:id="rId8"/>
    <p:sldLayoutId id="2147484370" r:id="rId9"/>
    <p:sldLayoutId id="2147484371" r:id="rId10"/>
    <p:sldLayoutId id="2147484372"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0098"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a:ea typeface="MS PGothic" pitchFamily="34" charset="-128"/>
                <a:cs typeface="Arial" charset="0"/>
              </a:defRPr>
            </a:lvl1pPr>
          </a:lstStyle>
          <a:p>
            <a:fld id="{553BC779-809E-48BA-BD32-48CAF0FE06B7}" type="slidenum">
              <a:rPr lang="en-US"/>
              <a:pPr/>
              <a:t>‹#›</a:t>
            </a:fld>
            <a:endParaRPr 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a:defRPr sz="1100">
                <a:solidFill>
                  <a:srgbClr val="898989"/>
                </a:solidFill>
              </a:defRPr>
            </a:lvl1pPr>
          </a:lstStyle>
          <a:p>
            <a:endParaRPr lang="en-CA"/>
          </a:p>
        </p:txBody>
      </p:sp>
      <p:sp>
        <p:nvSpPr>
          <p:cNvPr id="260101"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solidFill>
                <a:prstClr val="white"/>
              </a:solidFill>
              <a:sym typeface="Calibri" charset="0"/>
            </a:endParaRPr>
          </a:p>
        </p:txBody>
      </p:sp>
      <p:pic>
        <p:nvPicPr>
          <p:cNvPr id="8" name="Picture 2"/>
          <p:cNvPicPr>
            <a:picLocks noChangeAspect="1" noChangeArrowheads="1"/>
          </p:cNvPicPr>
          <p:nvPr userDrawn="1"/>
        </p:nvPicPr>
        <p:blipFill>
          <a:blip r:embed="rId14"/>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373" r:id="rId1"/>
    <p:sldLayoutId id="2147484374" r:id="rId2"/>
    <p:sldLayoutId id="2147484375" r:id="rId3"/>
    <p:sldLayoutId id="2147484376" r:id="rId4"/>
    <p:sldLayoutId id="2147484377" r:id="rId5"/>
    <p:sldLayoutId id="2147484378" r:id="rId6"/>
    <p:sldLayoutId id="2147484379" r:id="rId7"/>
    <p:sldLayoutId id="2147484380" r:id="rId8"/>
    <p:sldLayoutId id="2147484381" r:id="rId9"/>
    <p:sldLayoutId id="2147484382" r:id="rId10"/>
    <p:sldLayoutId id="2147484383" r:id="rId11"/>
    <p:sldLayoutId id="2147484384" r:id="rId12"/>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3410"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a:ea typeface="MS PGothic" pitchFamily="34" charset="-128"/>
                <a:cs typeface="Arial" charset="0"/>
              </a:defRPr>
            </a:lvl1pPr>
          </a:lstStyle>
          <a:p>
            <a:fld id="{F337C746-3A71-4933-99A2-2261AD149C76}" type="slidenum">
              <a:rPr lang="en-US"/>
              <a:pPr/>
              <a:t>‹#›</a:t>
            </a:fld>
            <a:endParaRPr 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a:defRPr sz="1100">
                <a:solidFill>
                  <a:srgbClr val="898989"/>
                </a:solidFill>
              </a:defRPr>
            </a:lvl1pPr>
          </a:lstStyle>
          <a:p>
            <a:endParaRPr lang="en-CA"/>
          </a:p>
        </p:txBody>
      </p:sp>
      <p:sp>
        <p:nvSpPr>
          <p:cNvPr id="273413"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solidFill>
                <a:prstClr val="white"/>
              </a:solidFill>
              <a:sym typeface="Calibri" charset="0"/>
            </a:endParaRPr>
          </a:p>
        </p:txBody>
      </p:sp>
      <p:pic>
        <p:nvPicPr>
          <p:cNvPr id="8" name="Picture 2"/>
          <p:cNvPicPr>
            <a:picLocks noChangeAspect="1" noChangeArrowheads="1"/>
          </p:cNvPicPr>
          <p:nvPr userDrawn="1"/>
        </p:nvPicPr>
        <p:blipFill>
          <a:blip r:embed="rId14"/>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385" r:id="rId1"/>
    <p:sldLayoutId id="2147484386" r:id="rId2"/>
    <p:sldLayoutId id="2147484387" r:id="rId3"/>
    <p:sldLayoutId id="2147484388" r:id="rId4"/>
    <p:sldLayoutId id="2147484389" r:id="rId5"/>
    <p:sldLayoutId id="2147484390" r:id="rId6"/>
    <p:sldLayoutId id="2147484391" r:id="rId7"/>
    <p:sldLayoutId id="2147484392" r:id="rId8"/>
    <p:sldLayoutId id="2147484393" r:id="rId9"/>
    <p:sldLayoutId id="2147484394" r:id="rId10"/>
    <p:sldLayoutId id="2147484395" r:id="rId11"/>
    <p:sldLayoutId id="2147484396" r:id="rId12"/>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22"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a:ea typeface="MS PGothic" pitchFamily="34" charset="-128"/>
                <a:cs typeface="Arial" charset="0"/>
              </a:defRPr>
            </a:lvl1pPr>
          </a:lstStyle>
          <a:p>
            <a:fld id="{0FAFCA41-1A71-47CD-BB46-19FF288682C3}" type="slidenum">
              <a:rPr lang="en-US"/>
              <a:pPr/>
              <a:t>‹#›</a:t>
            </a:fld>
            <a:endParaRPr 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a:defRPr sz="1100">
                <a:solidFill>
                  <a:srgbClr val="898989"/>
                </a:solidFill>
              </a:defRPr>
            </a:lvl1pPr>
          </a:lstStyle>
          <a:p>
            <a:endParaRPr lang="en-CA"/>
          </a:p>
        </p:txBody>
      </p:sp>
      <p:sp>
        <p:nvSpPr>
          <p:cNvPr id="286725"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solidFill>
                <a:prstClr val="white"/>
              </a:solidFill>
              <a:sym typeface="Calibri" charset="0"/>
            </a:endParaRPr>
          </a:p>
        </p:txBody>
      </p:sp>
      <p:pic>
        <p:nvPicPr>
          <p:cNvPr id="8" name="Picture 2"/>
          <p:cNvPicPr>
            <a:picLocks noChangeAspect="1" noChangeArrowheads="1"/>
          </p:cNvPicPr>
          <p:nvPr userDrawn="1"/>
        </p:nvPicPr>
        <p:blipFill>
          <a:blip r:embed="rId14"/>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397" r:id="rId1"/>
    <p:sldLayoutId id="2147484398" r:id="rId2"/>
    <p:sldLayoutId id="2147484399" r:id="rId3"/>
    <p:sldLayoutId id="2147484400" r:id="rId4"/>
    <p:sldLayoutId id="2147484401" r:id="rId5"/>
    <p:sldLayoutId id="2147484402" r:id="rId6"/>
    <p:sldLayoutId id="2147484403" r:id="rId7"/>
    <p:sldLayoutId id="2147484404" r:id="rId8"/>
    <p:sldLayoutId id="2147484405" r:id="rId9"/>
    <p:sldLayoutId id="2147484406" r:id="rId10"/>
    <p:sldLayoutId id="2147484407" r:id="rId11"/>
    <p:sldLayoutId id="2147484408" r:id="rId12"/>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0034"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a:ea typeface="MS PGothic" pitchFamily="34" charset="-128"/>
                <a:cs typeface="Arial" charset="0"/>
              </a:defRPr>
            </a:lvl1pPr>
          </a:lstStyle>
          <a:p>
            <a:fld id="{4B4BEC6B-7CF1-4E39-934A-D35B31174AE2}" type="slidenum">
              <a:rPr lang="en-US"/>
              <a:pPr/>
              <a:t>‹#›</a:t>
            </a:fld>
            <a:endParaRPr 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a:defRPr sz="1100">
                <a:solidFill>
                  <a:srgbClr val="898989"/>
                </a:solidFill>
              </a:defRPr>
            </a:lvl1pPr>
          </a:lstStyle>
          <a:p>
            <a:endParaRPr lang="en-CA"/>
          </a:p>
        </p:txBody>
      </p:sp>
      <p:sp>
        <p:nvSpPr>
          <p:cNvPr id="300037"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solidFill>
                <a:prstClr val="white"/>
              </a:solidFill>
              <a:sym typeface="Calibri" charset="0"/>
            </a:endParaRPr>
          </a:p>
        </p:txBody>
      </p:sp>
      <p:pic>
        <p:nvPicPr>
          <p:cNvPr id="8" name="Picture 2"/>
          <p:cNvPicPr>
            <a:picLocks noChangeAspect="1" noChangeArrowheads="1"/>
          </p:cNvPicPr>
          <p:nvPr userDrawn="1"/>
        </p:nvPicPr>
        <p:blipFill>
          <a:blip r:embed="rId14"/>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409" r:id="rId1"/>
    <p:sldLayoutId id="2147484410" r:id="rId2"/>
    <p:sldLayoutId id="2147484411" r:id="rId3"/>
    <p:sldLayoutId id="2147484412" r:id="rId4"/>
    <p:sldLayoutId id="2147484413" r:id="rId5"/>
    <p:sldLayoutId id="2147484414" r:id="rId6"/>
    <p:sldLayoutId id="2147484415" r:id="rId7"/>
    <p:sldLayoutId id="2147484416" r:id="rId8"/>
    <p:sldLayoutId id="2147484417" r:id="rId9"/>
    <p:sldLayoutId id="2147484418" r:id="rId10"/>
    <p:sldLayoutId id="2147484419" r:id="rId11"/>
    <p:sldLayoutId id="2147484420" r:id="rId12"/>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3346"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a:ea typeface="MS PGothic" pitchFamily="34" charset="-128"/>
                <a:cs typeface="Arial" charset="0"/>
              </a:defRPr>
            </a:lvl1pPr>
          </a:lstStyle>
          <a:p>
            <a:fld id="{2E4EF026-D2F5-4F00-B3BB-6B339146F32D}" type="slidenum">
              <a:rPr lang="en-US"/>
              <a:pPr/>
              <a:t>‹#›</a:t>
            </a:fld>
            <a:endParaRPr 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a:defRPr sz="1100">
                <a:solidFill>
                  <a:srgbClr val="898989"/>
                </a:solidFill>
              </a:defRPr>
            </a:lvl1pPr>
          </a:lstStyle>
          <a:p>
            <a:endParaRPr lang="en-CA"/>
          </a:p>
        </p:txBody>
      </p:sp>
      <p:sp>
        <p:nvSpPr>
          <p:cNvPr id="313349"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12" name="Rectangle 11"/>
          <p:cNvSpPr/>
          <p:nvPr/>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solidFill>
                <a:prstClr val="white"/>
              </a:solidFill>
              <a:sym typeface="Calibri" charset="0"/>
            </a:endParaRPr>
          </a:p>
        </p:txBody>
      </p:sp>
      <p:pic>
        <p:nvPicPr>
          <p:cNvPr id="8" name="Picture 2"/>
          <p:cNvPicPr>
            <a:picLocks noChangeAspect="1" noChangeArrowheads="1"/>
          </p:cNvPicPr>
          <p:nvPr userDrawn="1"/>
        </p:nvPicPr>
        <p:blipFill>
          <a:blip r:embed="rId14"/>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421" r:id="rId1"/>
    <p:sldLayoutId id="2147484422" r:id="rId2"/>
    <p:sldLayoutId id="2147484423" r:id="rId3"/>
    <p:sldLayoutId id="2147484424" r:id="rId4"/>
    <p:sldLayoutId id="2147484425" r:id="rId5"/>
    <p:sldLayoutId id="2147484426" r:id="rId6"/>
    <p:sldLayoutId id="2147484427" r:id="rId7"/>
    <p:sldLayoutId id="2147484428" r:id="rId8"/>
    <p:sldLayoutId id="2147484429" r:id="rId9"/>
    <p:sldLayoutId id="2147484430" r:id="rId10"/>
    <p:sldLayoutId id="2147484431" r:id="rId11"/>
    <p:sldLayoutId id="2147484432" r:id="rId12"/>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pitchFamily="34"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pitchFamily="34"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6658" name="Text Placeholder 2"/>
          <p:cNvSpPr>
            <a:spLocks noGrp="1"/>
          </p:cNvSpPr>
          <p:nvPr>
            <p:ph type="body" idx="1"/>
          </p:nvPr>
        </p:nvSpPr>
        <p:spPr bwMode="auto">
          <a:xfrm>
            <a:off x="628650" y="1825625"/>
            <a:ext cx="7886700" cy="4329113"/>
          </a:xfrm>
          <a:prstGeom prst="rect">
            <a:avLst/>
          </a:prstGeom>
          <a:noFill/>
          <a:ln w="9525">
            <a:noFill/>
            <a:miter lim="800000"/>
            <a:headEnd/>
            <a:tailEnd/>
          </a:ln>
        </p:spPr>
        <p:txBody>
          <a:bodyPr vert="horz" wrap="square" lIns="84216" tIns="42108" rIns="84216" bIns="4210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a:ea typeface="MS PGothic" pitchFamily="34" charset="-128"/>
                <a:cs typeface="Arial" charset="0"/>
              </a:defRPr>
            </a:lvl1pPr>
          </a:lstStyle>
          <a:p>
            <a:fld id="{9F7BFBB4-3731-41F3-9CE9-08DF2F814CE5}" type="slidenum">
              <a:rPr lang="en-US"/>
              <a:pPr/>
              <a:t>‹#›</a:t>
            </a:fld>
            <a:endParaRPr 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wrap="square" lIns="84216" tIns="42108" rIns="84216" bIns="42108" numCol="1" anchor="ctr" anchorCtr="0" compatLnSpc="1">
            <a:prstTxWarp prst="textNoShape">
              <a:avLst/>
            </a:prstTxWarp>
          </a:bodyPr>
          <a:lstStyle>
            <a:lvl1pPr algn="ctr">
              <a:defRPr sz="1100">
                <a:solidFill>
                  <a:srgbClr val="898989"/>
                </a:solidFill>
              </a:defRPr>
            </a:lvl1pPr>
          </a:lstStyle>
          <a:p>
            <a:endParaRPr lang="en-CA"/>
          </a:p>
        </p:txBody>
      </p:sp>
      <p:sp>
        <p:nvSpPr>
          <p:cNvPr id="326661" name="Title Placeholder 10"/>
          <p:cNvSpPr>
            <a:spLocks noGrp="1"/>
          </p:cNvSpPr>
          <p:nvPr>
            <p:ph type="title"/>
          </p:nvPr>
        </p:nvSpPr>
        <p:spPr bwMode="auto">
          <a:xfrm>
            <a:off x="628650" y="365125"/>
            <a:ext cx="7886700" cy="1325563"/>
          </a:xfrm>
          <a:prstGeom prst="rect">
            <a:avLst/>
          </a:prstGeom>
          <a:noFill/>
          <a:ln w="9525">
            <a:noFill/>
            <a:miter lim="800000"/>
            <a:headEnd/>
            <a:tailEnd/>
          </a:ln>
        </p:spPr>
        <p:txBody>
          <a:bodyPr vert="horz" wrap="square" lIns="84216" tIns="42108" rIns="84216" bIns="42108" numCol="1" anchor="ctr" anchorCtr="0" compatLnSpc="1">
            <a:prstTxWarp prst="textNoShape">
              <a:avLst/>
            </a:prstTxWarp>
          </a:bodyPr>
          <a:lstStyle/>
          <a:p>
            <a:pPr lvl="0"/>
            <a:r>
              <a:rPr lang="en-US" smtClean="0"/>
              <a:t>Click to edit Master title style</a:t>
            </a:r>
          </a:p>
        </p:txBody>
      </p:sp>
      <p:sp>
        <p:nvSpPr>
          <p:cNvPr id="12" name="Rectangle 11"/>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sz="1700">
              <a:solidFill>
                <a:prstClr val="white"/>
              </a:solidFill>
              <a:sym typeface="Calibri" charset="0"/>
            </a:endParaRPr>
          </a:p>
        </p:txBody>
      </p:sp>
      <p:pic>
        <p:nvPicPr>
          <p:cNvPr id="8" name="Picture 2"/>
          <p:cNvPicPr>
            <a:picLocks noChangeAspect="1" noChangeArrowheads="1"/>
          </p:cNvPicPr>
          <p:nvPr userDrawn="1"/>
        </p:nvPicPr>
        <p:blipFill>
          <a:blip r:embed="rId14"/>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433" r:id="rId1"/>
    <p:sldLayoutId id="2147484434" r:id="rId2"/>
    <p:sldLayoutId id="2147484435" r:id="rId3"/>
    <p:sldLayoutId id="2147484436" r:id="rId4"/>
    <p:sldLayoutId id="2147484437" r:id="rId5"/>
    <p:sldLayoutId id="2147484438" r:id="rId6"/>
    <p:sldLayoutId id="2147484439" r:id="rId7"/>
    <p:sldLayoutId id="2147484440" r:id="rId8"/>
    <p:sldLayoutId id="2147484441" r:id="rId9"/>
    <p:sldLayoutId id="2147484442" r:id="rId10"/>
    <p:sldLayoutId id="2147484443" r:id="rId11"/>
    <p:sldLayoutId id="2147484444" r:id="rId12"/>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pitchFamily="34"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pitchFamily="34"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pitchFamily="34"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pitchFamily="34"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Open Sans Light" charset="0"/>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Open Sans Light" charset="0"/>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3" name="Rectangle 1"/>
          <p:cNvSpPr>
            <a:spLocks/>
          </p:cNvSpPr>
          <p:nvPr/>
        </p:nvSpPr>
        <p:spPr bwMode="auto">
          <a:xfrm rot="10800000" flipH="1">
            <a:off x="0" y="6154738"/>
            <a:ext cx="9144000" cy="44450"/>
          </a:xfrm>
          <a:prstGeom prst="rect">
            <a:avLst/>
          </a:prstGeom>
          <a:solidFill>
            <a:srgbClr val="00B2EB"/>
          </a:solidFill>
          <a:ln>
            <a:noFill/>
          </a:ln>
          <a:extLst/>
        </p:spPr>
        <p:txBody>
          <a:bodyPr lIns="0" tIns="0" rIns="0" bIns="0"/>
          <a:lstStyle/>
          <a:p>
            <a:pPr>
              <a:defRPr/>
            </a:pPr>
            <a:endParaRPr lang="en-US">
              <a:latin typeface="Calibri" charset="0"/>
              <a:ea typeface="ヒラギノ角ゴ ProN W3" charset="0"/>
              <a:cs typeface="ヒラギノ角ゴ ProN W3" charset="0"/>
              <a:sym typeface="Calibri" charset="0"/>
            </a:endParaRPr>
          </a:p>
        </p:txBody>
      </p:sp>
      <p:sp>
        <p:nvSpPr>
          <p:cNvPr id="25604" name="Rectangle 3"/>
          <p:cNvSpPr>
            <a:spLocks noGrp="1" noChangeArrowheads="1"/>
          </p:cNvSpPr>
          <p:nvPr>
            <p:ph type="body" idx="1"/>
          </p:nvPr>
        </p:nvSpPr>
        <p:spPr bwMode="auto">
          <a:xfrm>
            <a:off x="628650" y="1825625"/>
            <a:ext cx="7886700" cy="5032375"/>
          </a:xfrm>
          <a:prstGeom prst="rect">
            <a:avLst/>
          </a:prstGeom>
          <a:noFill/>
          <a:ln w="9525">
            <a:noFill/>
            <a:miter lim="800000"/>
            <a:headEnd/>
            <a:tailEnd/>
          </a:ln>
        </p:spPr>
        <p:txBody>
          <a:bodyPr vert="horz" wrap="square" lIns="38100" tIns="38100" rIns="84216" bIns="38100" numCol="1" anchor="t" anchorCtr="0" compatLnSpc="1">
            <a:prstTxWarp prst="textNoShape">
              <a:avLst/>
            </a:prstTxWarp>
          </a:bodyPr>
          <a:lstStyle/>
          <a:p>
            <a:pPr lvl="0"/>
            <a:r>
              <a:rPr lang="en-US" smtClean="0">
                <a:sym typeface="Lucida Grande"/>
              </a:rPr>
              <a:t>Click to edit Master text styles</a:t>
            </a:r>
          </a:p>
          <a:p>
            <a:pPr lvl="1"/>
            <a:r>
              <a:rPr lang="en-US" smtClean="0">
                <a:sym typeface="Lucida Grande"/>
              </a:rPr>
              <a:t>Second level</a:t>
            </a:r>
          </a:p>
          <a:p>
            <a:pPr lvl="2"/>
            <a:r>
              <a:rPr lang="en-US" smtClean="0">
                <a:sym typeface="Lucida Grande"/>
              </a:rPr>
              <a:t>Third level</a:t>
            </a:r>
          </a:p>
          <a:p>
            <a:pPr lvl="3"/>
            <a:r>
              <a:rPr lang="en-US" smtClean="0">
                <a:sym typeface="Lucida Grande"/>
              </a:rPr>
              <a:t>Fourth level</a:t>
            </a:r>
          </a:p>
          <a:p>
            <a:pPr lvl="4"/>
            <a:r>
              <a:rPr lang="en-US" smtClean="0">
                <a:sym typeface="Lucida Grande"/>
              </a:rPr>
              <a:t>Fifth level</a:t>
            </a:r>
          </a:p>
        </p:txBody>
      </p:sp>
      <p:sp>
        <p:nvSpPr>
          <p:cNvPr id="25605" name="Rectangle 4"/>
          <p:cNvSpPr>
            <a:spLocks noGrp="1" noChangeArrowheads="1"/>
          </p:cNvSpPr>
          <p:nvPr>
            <p:ph type="title"/>
          </p:nvPr>
        </p:nvSpPr>
        <p:spPr bwMode="auto">
          <a:xfrm>
            <a:off x="628650" y="230188"/>
            <a:ext cx="7886700" cy="1595437"/>
          </a:xfrm>
          <a:prstGeom prst="rect">
            <a:avLst/>
          </a:prstGeom>
          <a:noFill/>
          <a:ln w="9525">
            <a:noFill/>
            <a:miter lim="800000"/>
            <a:headEnd/>
            <a:tailEnd/>
          </a:ln>
        </p:spPr>
        <p:txBody>
          <a:bodyPr vert="horz" wrap="square" lIns="38100" tIns="38100" rIns="84216" bIns="38100" numCol="1" anchor="ctr" anchorCtr="0" compatLnSpc="1">
            <a:prstTxWarp prst="textNoShape">
              <a:avLst/>
            </a:prstTxWarp>
          </a:bodyPr>
          <a:lstStyle/>
          <a:p>
            <a:pPr lvl="0"/>
            <a:r>
              <a:rPr lang="en-US" smtClean="0">
                <a:sym typeface="Lucida Grande"/>
              </a:rPr>
              <a:t>Click to edit Master title style</a:t>
            </a:r>
          </a:p>
        </p:txBody>
      </p:sp>
      <p:sp>
        <p:nvSpPr>
          <p:cNvPr id="3077" name="Text Box 5"/>
          <p:cNvSpPr txBox="1">
            <a:spLocks noGrp="1" noChangeArrowheads="1"/>
          </p:cNvSpPr>
          <p:nvPr>
            <p:ph type="sldNum" sz="quarter" idx="4"/>
          </p:nvPr>
        </p:nvSpPr>
        <p:spPr bwMode="auto">
          <a:xfrm>
            <a:off x="1087438" y="6418263"/>
            <a:ext cx="274637" cy="241300"/>
          </a:xfrm>
          <a:prstGeom prst="rect">
            <a:avLst/>
          </a:prstGeom>
          <a:noFill/>
          <a:ln>
            <a:noFill/>
          </a:ln>
          <a:effectLst/>
          <a:extLst/>
        </p:spPr>
        <p:txBody>
          <a:bodyPr vert="horz" wrap="none" lIns="91440" tIns="45720" rIns="91440" bIns="45720" numCol="1" anchor="ctr" anchorCtr="0" compatLnSpc="1">
            <a:prstTxWarp prst="textNoShape">
              <a:avLst/>
            </a:prstTxWarp>
          </a:bodyPr>
          <a:lstStyle>
            <a:lvl1pPr algn="ctr">
              <a:defRPr sz="1100" b="1">
                <a:solidFill>
                  <a:srgbClr val="00B2EB"/>
                </a:solidFill>
                <a:latin typeface="+mn-lt"/>
                <a:ea typeface="ＭＳ Ｐゴシック" charset="0"/>
                <a:cs typeface="Lucida Grande" charset="0"/>
                <a:sym typeface="Lucida Grande" charset="0"/>
              </a:defRPr>
            </a:lvl1pPr>
            <a:lvl2pPr>
              <a:defRPr sz="1200">
                <a:solidFill>
                  <a:schemeClr val="tx1"/>
                </a:solidFill>
                <a:latin typeface="Calibri" charset="0"/>
                <a:ea typeface="ＭＳ Ｐゴシック" charset="0"/>
              </a:defRPr>
            </a:lvl2pPr>
            <a:lvl3pPr>
              <a:defRPr sz="1200">
                <a:solidFill>
                  <a:schemeClr val="tx1"/>
                </a:solidFill>
                <a:latin typeface="Calibri" charset="0"/>
                <a:ea typeface="ＭＳ Ｐゴシック" charset="0"/>
              </a:defRPr>
            </a:lvl3pPr>
            <a:lvl4pPr>
              <a:defRPr sz="1200">
                <a:solidFill>
                  <a:schemeClr val="tx1"/>
                </a:solidFill>
                <a:latin typeface="Calibri" charset="0"/>
                <a:ea typeface="ＭＳ Ｐゴシック" charset="0"/>
              </a:defRPr>
            </a:lvl4pPr>
            <a:lvl5pPr>
              <a:defRPr sz="1200">
                <a:solidFill>
                  <a:schemeClr val="tx1"/>
                </a:solidFill>
                <a:latin typeface="Calibri" charset="0"/>
                <a:ea typeface="ＭＳ Ｐゴシック" charset="0"/>
              </a:defRPr>
            </a:lvl5pPr>
            <a:lvl6pPr fontAlgn="base">
              <a:spcBef>
                <a:spcPct val="0"/>
              </a:spcBef>
              <a:spcAft>
                <a:spcPct val="0"/>
              </a:spcAft>
              <a:defRPr sz="1200">
                <a:solidFill>
                  <a:schemeClr val="tx1"/>
                </a:solidFill>
                <a:latin typeface="Calibri" charset="0"/>
                <a:ea typeface="ＭＳ Ｐゴシック" charset="0"/>
              </a:defRPr>
            </a:lvl6pPr>
            <a:lvl7pPr fontAlgn="base">
              <a:spcBef>
                <a:spcPct val="0"/>
              </a:spcBef>
              <a:spcAft>
                <a:spcPct val="0"/>
              </a:spcAft>
              <a:defRPr sz="1200">
                <a:solidFill>
                  <a:schemeClr val="tx1"/>
                </a:solidFill>
                <a:latin typeface="Calibri" charset="0"/>
                <a:ea typeface="ＭＳ Ｐゴシック" charset="0"/>
              </a:defRPr>
            </a:lvl7pPr>
            <a:lvl8pPr fontAlgn="base">
              <a:spcBef>
                <a:spcPct val="0"/>
              </a:spcBef>
              <a:spcAft>
                <a:spcPct val="0"/>
              </a:spcAft>
              <a:defRPr sz="1200">
                <a:solidFill>
                  <a:schemeClr val="tx1"/>
                </a:solidFill>
                <a:latin typeface="Calibri" charset="0"/>
                <a:ea typeface="ＭＳ Ｐゴシック" charset="0"/>
              </a:defRPr>
            </a:lvl8pPr>
            <a:lvl9pPr fontAlgn="base">
              <a:spcBef>
                <a:spcPct val="0"/>
              </a:spcBef>
              <a:spcAft>
                <a:spcPct val="0"/>
              </a:spcAft>
              <a:defRPr sz="1200">
                <a:solidFill>
                  <a:schemeClr val="tx1"/>
                </a:solidFill>
                <a:latin typeface="Calibri" charset="0"/>
                <a:ea typeface="ＭＳ Ｐゴシック" charset="0"/>
              </a:defRPr>
            </a:lvl9pPr>
          </a:lstStyle>
          <a:p>
            <a:pPr>
              <a:defRPr/>
            </a:pPr>
            <a:fld id="{FD633C19-C44E-421F-8932-25833F818355}" type="slidenum">
              <a:rPr lang="en-US"/>
              <a:pPr>
                <a:defRPr/>
              </a:pPr>
              <a:t>‹#›</a:t>
            </a:fld>
            <a:endParaRPr lang="en-US"/>
          </a:p>
        </p:txBody>
      </p:sp>
      <p:pic>
        <p:nvPicPr>
          <p:cNvPr id="7"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0" name="TextBox 9"/>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1" name="TextBox 10"/>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172" r:id="rId1"/>
    <p:sldLayoutId id="2147484171" r:id="rId2"/>
    <p:sldLayoutId id="2147484170" r:id="rId3"/>
    <p:sldLayoutId id="2147484169" r:id="rId4"/>
    <p:sldLayoutId id="2147484168" r:id="rId5"/>
    <p:sldLayoutId id="2147484167" r:id="rId6"/>
    <p:sldLayoutId id="2147484166" r:id="rId7"/>
    <p:sldLayoutId id="2147484165" r:id="rId8"/>
    <p:sldLayoutId id="2147484164" r:id="rId9"/>
    <p:sldLayoutId id="2147484163" r:id="rId10"/>
    <p:sldLayoutId id="2147484162" r:id="rId11"/>
  </p:sldLayoutIdLst>
  <p:transition/>
  <p:hf hdr="0" ftr="0" dt="0"/>
  <p:txStyles>
    <p:titleStyle>
      <a:lvl1pPr marL="7938" algn="l" rtl="0" eaLnBrk="0" fontAlgn="base" hangingPunct="0">
        <a:lnSpc>
          <a:spcPct val="90000"/>
        </a:lnSpc>
        <a:spcBef>
          <a:spcPct val="0"/>
        </a:spcBef>
        <a:spcAft>
          <a:spcPct val="0"/>
        </a:spcAft>
        <a:defRPr sz="4100" b="1">
          <a:solidFill>
            <a:srgbClr val="1E3268"/>
          </a:solidFill>
          <a:latin typeface="+mj-lt"/>
          <a:ea typeface="+mj-ea"/>
          <a:cs typeface="+mj-cs"/>
          <a:sym typeface="Lucida Grande"/>
        </a:defRPr>
      </a:lvl1pPr>
      <a:lvl2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2pPr>
      <a:lvl3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3pPr>
      <a:lvl4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4pPr>
      <a:lvl5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5pPr>
      <a:lvl6pPr marL="4651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6pPr>
      <a:lvl7pPr marL="9223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7pPr>
      <a:lvl8pPr marL="13795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8pPr>
      <a:lvl9pPr marL="18367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9pPr>
    </p:titleStyle>
    <p:bodyStyle>
      <a:lvl1pPr marL="217488" indent="-209550" algn="l" rtl="0" eaLnBrk="0" fontAlgn="base" hangingPunct="0">
        <a:lnSpc>
          <a:spcPct val="90000"/>
        </a:lnSpc>
        <a:spcBef>
          <a:spcPts val="900"/>
        </a:spcBef>
        <a:spcAft>
          <a:spcPct val="0"/>
        </a:spcAft>
        <a:buClr>
          <a:srgbClr val="1E3268"/>
        </a:buClr>
        <a:buSzPct val="100000"/>
        <a:buFont typeface="Arial" charset="0"/>
        <a:buChar char="•"/>
        <a:defRPr sz="2600" b="1">
          <a:solidFill>
            <a:srgbClr val="1E3268"/>
          </a:solidFill>
          <a:latin typeface="+mn-lt"/>
          <a:ea typeface="+mn-ea"/>
          <a:cs typeface="+mn-cs"/>
          <a:sym typeface="Lucida Grande"/>
        </a:defRPr>
      </a:lvl1pPr>
      <a:lvl2pPr marL="638175" indent="-209550" algn="l" rtl="0" eaLnBrk="0" fontAlgn="base" hangingPunct="0">
        <a:lnSpc>
          <a:spcPct val="90000"/>
        </a:lnSpc>
        <a:spcBef>
          <a:spcPts val="500"/>
        </a:spcBef>
        <a:spcAft>
          <a:spcPct val="0"/>
        </a:spcAft>
        <a:buClr>
          <a:srgbClr val="1E3268"/>
        </a:buClr>
        <a:buSzPct val="100000"/>
        <a:buFont typeface="Arial" charset="0"/>
        <a:buChar char="•"/>
        <a:defRPr sz="2200" b="1">
          <a:solidFill>
            <a:srgbClr val="1E3268"/>
          </a:solidFill>
          <a:latin typeface="+mn-lt"/>
          <a:ea typeface=".Aqua かな" charset="0"/>
          <a:cs typeface=".Aqua かな" charset="0"/>
          <a:sym typeface="Lucida Grande"/>
        </a:defRPr>
      </a:lvl2pPr>
      <a:lvl3pPr marL="1060450" indent="-209550" algn="l" rtl="0" eaLnBrk="0" fontAlgn="base" hangingPunct="0">
        <a:lnSpc>
          <a:spcPct val="90000"/>
        </a:lnSpc>
        <a:spcBef>
          <a:spcPts val="500"/>
        </a:spcBef>
        <a:spcAft>
          <a:spcPct val="0"/>
        </a:spcAft>
        <a:buClr>
          <a:srgbClr val="1E3268"/>
        </a:buClr>
        <a:buSzPct val="100000"/>
        <a:buFont typeface="Arial" charset="0"/>
        <a:buChar char="•"/>
        <a:defRPr b="1">
          <a:solidFill>
            <a:srgbClr val="1E3268"/>
          </a:solidFill>
          <a:latin typeface="+mn-lt"/>
          <a:ea typeface=".Aqua かな" charset="0"/>
          <a:cs typeface=".Aqua かな" charset="0"/>
          <a:sym typeface="Lucida Grande"/>
        </a:defRPr>
      </a:lvl3pPr>
      <a:lvl4pPr marL="1481138"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4pPr>
      <a:lvl5pPr marL="1901825"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5pPr>
      <a:lvl6pPr marL="23590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6pPr>
      <a:lvl7pPr marL="28162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7pPr>
      <a:lvl8pPr marL="32734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8pPr>
      <a:lvl9pPr marL="37306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7" name="Rectangle 1"/>
          <p:cNvSpPr>
            <a:spLocks/>
          </p:cNvSpPr>
          <p:nvPr/>
        </p:nvSpPr>
        <p:spPr bwMode="auto">
          <a:xfrm rot="10800000" flipH="1">
            <a:off x="0" y="6154738"/>
            <a:ext cx="9144000" cy="44450"/>
          </a:xfrm>
          <a:prstGeom prst="rect">
            <a:avLst/>
          </a:prstGeom>
          <a:solidFill>
            <a:srgbClr val="00B2EB"/>
          </a:solidFill>
          <a:ln>
            <a:noFill/>
          </a:ln>
          <a:extLst/>
        </p:spPr>
        <p:txBody>
          <a:bodyPr lIns="0" tIns="0" rIns="0" bIns="0"/>
          <a:lstStyle/>
          <a:p>
            <a:pPr>
              <a:defRPr/>
            </a:pPr>
            <a:endParaRPr lang="en-US">
              <a:latin typeface="Calibri" charset="0"/>
              <a:ea typeface="ヒラギノ角ゴ ProN W3" charset="0"/>
              <a:cs typeface="ヒラギノ角ゴ ProN W3" charset="0"/>
              <a:sym typeface="Calibri" charset="0"/>
            </a:endParaRPr>
          </a:p>
        </p:txBody>
      </p:sp>
      <p:sp>
        <p:nvSpPr>
          <p:cNvPr id="37892" name="Rectangle 3"/>
          <p:cNvSpPr>
            <a:spLocks noGrp="1" noChangeArrowheads="1"/>
          </p:cNvSpPr>
          <p:nvPr>
            <p:ph type="body" idx="1"/>
          </p:nvPr>
        </p:nvSpPr>
        <p:spPr bwMode="auto">
          <a:xfrm>
            <a:off x="628650" y="1825625"/>
            <a:ext cx="7886700" cy="5032375"/>
          </a:xfrm>
          <a:prstGeom prst="rect">
            <a:avLst/>
          </a:prstGeom>
          <a:noFill/>
          <a:ln w="9525">
            <a:noFill/>
            <a:miter lim="800000"/>
            <a:headEnd/>
            <a:tailEnd/>
          </a:ln>
        </p:spPr>
        <p:txBody>
          <a:bodyPr vert="horz" wrap="square" lIns="38100" tIns="38100" rIns="84216" bIns="38100" numCol="1" anchor="t" anchorCtr="0" compatLnSpc="1">
            <a:prstTxWarp prst="textNoShape">
              <a:avLst/>
            </a:prstTxWarp>
          </a:bodyPr>
          <a:lstStyle/>
          <a:p>
            <a:pPr lvl="0"/>
            <a:r>
              <a:rPr lang="en-US" smtClean="0">
                <a:sym typeface="Lucida Grande"/>
              </a:rPr>
              <a:t>Click to edit Master text styles</a:t>
            </a:r>
          </a:p>
          <a:p>
            <a:pPr lvl="1"/>
            <a:r>
              <a:rPr lang="en-US" smtClean="0">
                <a:sym typeface="Lucida Grande"/>
              </a:rPr>
              <a:t>Second level</a:t>
            </a:r>
          </a:p>
          <a:p>
            <a:pPr lvl="2"/>
            <a:r>
              <a:rPr lang="en-US" smtClean="0">
                <a:sym typeface="Lucida Grande"/>
              </a:rPr>
              <a:t>Third level</a:t>
            </a:r>
          </a:p>
          <a:p>
            <a:pPr lvl="3"/>
            <a:r>
              <a:rPr lang="en-US" smtClean="0">
                <a:sym typeface="Lucida Grande"/>
              </a:rPr>
              <a:t>Fourth level</a:t>
            </a:r>
          </a:p>
          <a:p>
            <a:pPr lvl="4"/>
            <a:r>
              <a:rPr lang="en-US" smtClean="0">
                <a:sym typeface="Lucida Grande"/>
              </a:rPr>
              <a:t>Fifth level</a:t>
            </a:r>
          </a:p>
        </p:txBody>
      </p:sp>
      <p:sp>
        <p:nvSpPr>
          <p:cNvPr id="37893" name="Rectangle 4"/>
          <p:cNvSpPr>
            <a:spLocks noGrp="1" noChangeArrowheads="1"/>
          </p:cNvSpPr>
          <p:nvPr>
            <p:ph type="title"/>
          </p:nvPr>
        </p:nvSpPr>
        <p:spPr bwMode="auto">
          <a:xfrm>
            <a:off x="628650" y="230188"/>
            <a:ext cx="7886700" cy="1595437"/>
          </a:xfrm>
          <a:prstGeom prst="rect">
            <a:avLst/>
          </a:prstGeom>
          <a:noFill/>
          <a:ln w="9525">
            <a:noFill/>
            <a:miter lim="800000"/>
            <a:headEnd/>
            <a:tailEnd/>
          </a:ln>
        </p:spPr>
        <p:txBody>
          <a:bodyPr vert="horz" wrap="square" lIns="38100" tIns="38100" rIns="84216" bIns="38100" numCol="1" anchor="ctr" anchorCtr="0" compatLnSpc="1">
            <a:prstTxWarp prst="textNoShape">
              <a:avLst/>
            </a:prstTxWarp>
          </a:bodyPr>
          <a:lstStyle/>
          <a:p>
            <a:pPr lvl="0"/>
            <a:r>
              <a:rPr lang="en-US" smtClean="0">
                <a:sym typeface="Lucida Grande"/>
              </a:rPr>
              <a:t>Click to edit Master title style</a:t>
            </a:r>
          </a:p>
        </p:txBody>
      </p:sp>
      <p:sp>
        <p:nvSpPr>
          <p:cNvPr id="4101" name="Text Box 5"/>
          <p:cNvSpPr txBox="1">
            <a:spLocks noGrp="1" noChangeArrowheads="1"/>
          </p:cNvSpPr>
          <p:nvPr>
            <p:ph type="sldNum" sz="quarter" idx="4"/>
          </p:nvPr>
        </p:nvSpPr>
        <p:spPr bwMode="auto">
          <a:xfrm>
            <a:off x="1087438" y="6418263"/>
            <a:ext cx="274637" cy="241300"/>
          </a:xfrm>
          <a:prstGeom prst="rect">
            <a:avLst/>
          </a:prstGeom>
          <a:noFill/>
          <a:ln>
            <a:noFill/>
          </a:ln>
          <a:effectLst/>
          <a:extLst/>
        </p:spPr>
        <p:txBody>
          <a:bodyPr vert="horz" wrap="none" lIns="91440" tIns="45720" rIns="91440" bIns="45720" numCol="1" anchor="ctr" anchorCtr="0" compatLnSpc="1">
            <a:prstTxWarp prst="textNoShape">
              <a:avLst/>
            </a:prstTxWarp>
          </a:bodyPr>
          <a:lstStyle>
            <a:lvl1pPr algn="ctr">
              <a:defRPr sz="1100" b="1">
                <a:solidFill>
                  <a:srgbClr val="00B2EB"/>
                </a:solidFill>
                <a:latin typeface="+mn-lt"/>
                <a:ea typeface="ＭＳ Ｐゴシック" charset="0"/>
                <a:cs typeface="Lucida Grande" charset="0"/>
                <a:sym typeface="Lucida Grande" charset="0"/>
              </a:defRPr>
            </a:lvl1pPr>
            <a:lvl2pPr>
              <a:defRPr sz="1200">
                <a:solidFill>
                  <a:schemeClr val="tx1"/>
                </a:solidFill>
                <a:latin typeface="Calibri" charset="0"/>
                <a:ea typeface="ＭＳ Ｐゴシック" charset="0"/>
              </a:defRPr>
            </a:lvl2pPr>
            <a:lvl3pPr>
              <a:defRPr sz="1200">
                <a:solidFill>
                  <a:schemeClr val="tx1"/>
                </a:solidFill>
                <a:latin typeface="Calibri" charset="0"/>
                <a:ea typeface="ＭＳ Ｐゴシック" charset="0"/>
              </a:defRPr>
            </a:lvl3pPr>
            <a:lvl4pPr>
              <a:defRPr sz="1200">
                <a:solidFill>
                  <a:schemeClr val="tx1"/>
                </a:solidFill>
                <a:latin typeface="Calibri" charset="0"/>
                <a:ea typeface="ＭＳ Ｐゴシック" charset="0"/>
              </a:defRPr>
            </a:lvl4pPr>
            <a:lvl5pPr>
              <a:defRPr sz="1200">
                <a:solidFill>
                  <a:schemeClr val="tx1"/>
                </a:solidFill>
                <a:latin typeface="Calibri" charset="0"/>
                <a:ea typeface="ＭＳ Ｐゴシック" charset="0"/>
              </a:defRPr>
            </a:lvl5pPr>
            <a:lvl6pPr fontAlgn="base">
              <a:spcBef>
                <a:spcPct val="0"/>
              </a:spcBef>
              <a:spcAft>
                <a:spcPct val="0"/>
              </a:spcAft>
              <a:defRPr sz="1200">
                <a:solidFill>
                  <a:schemeClr val="tx1"/>
                </a:solidFill>
                <a:latin typeface="Calibri" charset="0"/>
                <a:ea typeface="ＭＳ Ｐゴシック" charset="0"/>
              </a:defRPr>
            </a:lvl6pPr>
            <a:lvl7pPr fontAlgn="base">
              <a:spcBef>
                <a:spcPct val="0"/>
              </a:spcBef>
              <a:spcAft>
                <a:spcPct val="0"/>
              </a:spcAft>
              <a:defRPr sz="1200">
                <a:solidFill>
                  <a:schemeClr val="tx1"/>
                </a:solidFill>
                <a:latin typeface="Calibri" charset="0"/>
                <a:ea typeface="ＭＳ Ｐゴシック" charset="0"/>
              </a:defRPr>
            </a:lvl7pPr>
            <a:lvl8pPr fontAlgn="base">
              <a:spcBef>
                <a:spcPct val="0"/>
              </a:spcBef>
              <a:spcAft>
                <a:spcPct val="0"/>
              </a:spcAft>
              <a:defRPr sz="1200">
                <a:solidFill>
                  <a:schemeClr val="tx1"/>
                </a:solidFill>
                <a:latin typeface="Calibri" charset="0"/>
                <a:ea typeface="ＭＳ Ｐゴシック" charset="0"/>
              </a:defRPr>
            </a:lvl8pPr>
            <a:lvl9pPr fontAlgn="base">
              <a:spcBef>
                <a:spcPct val="0"/>
              </a:spcBef>
              <a:spcAft>
                <a:spcPct val="0"/>
              </a:spcAft>
              <a:defRPr sz="1200">
                <a:solidFill>
                  <a:schemeClr val="tx1"/>
                </a:solidFill>
                <a:latin typeface="Calibri" charset="0"/>
                <a:ea typeface="ＭＳ Ｐゴシック" charset="0"/>
              </a:defRPr>
            </a:lvl9pPr>
          </a:lstStyle>
          <a:p>
            <a:pPr>
              <a:defRPr/>
            </a:pPr>
            <a:fld id="{DD742FEB-B2B4-4CD4-84B4-C7A2BA3330F1}" type="slidenum">
              <a:rPr lang="en-US"/>
              <a:pPr>
                <a:defRPr/>
              </a:pPr>
              <a:t>‹#›</a:t>
            </a:fld>
            <a:endParaRPr lang="en-US"/>
          </a:p>
        </p:txBody>
      </p:sp>
      <p:pic>
        <p:nvPicPr>
          <p:cNvPr id="7"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0" name="TextBox 9"/>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1" name="TextBox 10"/>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183" r:id="rId1"/>
    <p:sldLayoutId id="2147484182" r:id="rId2"/>
    <p:sldLayoutId id="2147484181" r:id="rId3"/>
    <p:sldLayoutId id="2147484180" r:id="rId4"/>
    <p:sldLayoutId id="2147484179" r:id="rId5"/>
    <p:sldLayoutId id="2147484178" r:id="rId6"/>
    <p:sldLayoutId id="2147484177" r:id="rId7"/>
    <p:sldLayoutId id="2147484176" r:id="rId8"/>
    <p:sldLayoutId id="2147484175" r:id="rId9"/>
    <p:sldLayoutId id="2147484174" r:id="rId10"/>
    <p:sldLayoutId id="2147484173" r:id="rId11"/>
  </p:sldLayoutIdLst>
  <p:transition/>
  <p:hf hdr="0" ftr="0" dt="0"/>
  <p:txStyles>
    <p:titleStyle>
      <a:lvl1pPr marL="7938" algn="l" rtl="0" eaLnBrk="0" fontAlgn="base" hangingPunct="0">
        <a:lnSpc>
          <a:spcPct val="90000"/>
        </a:lnSpc>
        <a:spcBef>
          <a:spcPct val="0"/>
        </a:spcBef>
        <a:spcAft>
          <a:spcPct val="0"/>
        </a:spcAft>
        <a:defRPr sz="4100" b="1">
          <a:solidFill>
            <a:srgbClr val="1E3268"/>
          </a:solidFill>
          <a:latin typeface="+mj-lt"/>
          <a:ea typeface="+mj-ea"/>
          <a:cs typeface="+mj-cs"/>
          <a:sym typeface="Lucida Grande"/>
        </a:defRPr>
      </a:lvl1pPr>
      <a:lvl2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2pPr>
      <a:lvl3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3pPr>
      <a:lvl4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4pPr>
      <a:lvl5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5pPr>
      <a:lvl6pPr marL="4651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6pPr>
      <a:lvl7pPr marL="9223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7pPr>
      <a:lvl8pPr marL="13795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8pPr>
      <a:lvl9pPr marL="18367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9pPr>
    </p:titleStyle>
    <p:bodyStyle>
      <a:lvl1pPr marL="217488" indent="-209550" algn="l" rtl="0" eaLnBrk="0" fontAlgn="base" hangingPunct="0">
        <a:lnSpc>
          <a:spcPct val="90000"/>
        </a:lnSpc>
        <a:spcBef>
          <a:spcPts val="900"/>
        </a:spcBef>
        <a:spcAft>
          <a:spcPct val="0"/>
        </a:spcAft>
        <a:buClr>
          <a:srgbClr val="1E3268"/>
        </a:buClr>
        <a:buSzPct val="100000"/>
        <a:buFont typeface="Arial" charset="0"/>
        <a:buChar char="•"/>
        <a:defRPr sz="2600" b="1">
          <a:solidFill>
            <a:srgbClr val="1E3268"/>
          </a:solidFill>
          <a:latin typeface="+mn-lt"/>
          <a:ea typeface="+mn-ea"/>
          <a:cs typeface="+mn-cs"/>
          <a:sym typeface="Lucida Grande"/>
        </a:defRPr>
      </a:lvl1pPr>
      <a:lvl2pPr marL="638175" indent="-209550" algn="l" rtl="0" eaLnBrk="0" fontAlgn="base" hangingPunct="0">
        <a:lnSpc>
          <a:spcPct val="90000"/>
        </a:lnSpc>
        <a:spcBef>
          <a:spcPts val="500"/>
        </a:spcBef>
        <a:spcAft>
          <a:spcPct val="0"/>
        </a:spcAft>
        <a:buClr>
          <a:srgbClr val="1E3268"/>
        </a:buClr>
        <a:buSzPct val="100000"/>
        <a:buFont typeface="Arial" charset="0"/>
        <a:buChar char="•"/>
        <a:defRPr sz="2200" b="1">
          <a:solidFill>
            <a:srgbClr val="1E3268"/>
          </a:solidFill>
          <a:latin typeface="+mn-lt"/>
          <a:ea typeface=".Aqua かな" charset="0"/>
          <a:cs typeface=".Aqua かな" charset="0"/>
          <a:sym typeface="Lucida Grande"/>
        </a:defRPr>
      </a:lvl2pPr>
      <a:lvl3pPr marL="1060450" indent="-209550" algn="l" rtl="0" eaLnBrk="0" fontAlgn="base" hangingPunct="0">
        <a:lnSpc>
          <a:spcPct val="90000"/>
        </a:lnSpc>
        <a:spcBef>
          <a:spcPts val="500"/>
        </a:spcBef>
        <a:spcAft>
          <a:spcPct val="0"/>
        </a:spcAft>
        <a:buClr>
          <a:srgbClr val="1E3268"/>
        </a:buClr>
        <a:buSzPct val="100000"/>
        <a:buFont typeface="Arial" charset="0"/>
        <a:buChar char="•"/>
        <a:defRPr b="1">
          <a:solidFill>
            <a:srgbClr val="1E3268"/>
          </a:solidFill>
          <a:latin typeface="+mn-lt"/>
          <a:ea typeface=".Aqua かな" charset="0"/>
          <a:cs typeface=".Aqua かな" charset="0"/>
          <a:sym typeface="Lucida Grande"/>
        </a:defRPr>
      </a:lvl3pPr>
      <a:lvl4pPr marL="1481138"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4pPr>
      <a:lvl5pPr marL="1901825"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5pPr>
      <a:lvl6pPr marL="23590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6pPr>
      <a:lvl7pPr marL="28162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7pPr>
      <a:lvl8pPr marL="32734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8pPr>
      <a:lvl9pPr marL="37306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1" name="Rectangle 1"/>
          <p:cNvSpPr>
            <a:spLocks/>
          </p:cNvSpPr>
          <p:nvPr/>
        </p:nvSpPr>
        <p:spPr bwMode="auto">
          <a:xfrm rot="10800000" flipH="1">
            <a:off x="0" y="6154738"/>
            <a:ext cx="9144000" cy="44450"/>
          </a:xfrm>
          <a:prstGeom prst="rect">
            <a:avLst/>
          </a:prstGeom>
          <a:solidFill>
            <a:srgbClr val="00B2EB"/>
          </a:solidFill>
          <a:ln>
            <a:noFill/>
          </a:ln>
          <a:extLst/>
        </p:spPr>
        <p:txBody>
          <a:bodyPr lIns="0" tIns="0" rIns="0" bIns="0"/>
          <a:lstStyle/>
          <a:p>
            <a:pPr>
              <a:defRPr/>
            </a:pPr>
            <a:endParaRPr lang="en-US">
              <a:latin typeface="Calibri" charset="0"/>
              <a:ea typeface="ヒラギノ角ゴ ProN W3" charset="0"/>
              <a:cs typeface="ヒラギノ角ゴ ProN W3" charset="0"/>
              <a:sym typeface="Calibri" charset="0"/>
            </a:endParaRPr>
          </a:p>
        </p:txBody>
      </p:sp>
      <p:sp>
        <p:nvSpPr>
          <p:cNvPr id="50180" name="Rectangle 3"/>
          <p:cNvSpPr>
            <a:spLocks noGrp="1" noChangeArrowheads="1"/>
          </p:cNvSpPr>
          <p:nvPr>
            <p:ph type="body" idx="1"/>
          </p:nvPr>
        </p:nvSpPr>
        <p:spPr bwMode="auto">
          <a:xfrm>
            <a:off x="628650" y="1825625"/>
            <a:ext cx="7886700" cy="5032375"/>
          </a:xfrm>
          <a:prstGeom prst="rect">
            <a:avLst/>
          </a:prstGeom>
          <a:noFill/>
          <a:ln w="9525">
            <a:noFill/>
            <a:miter lim="800000"/>
            <a:headEnd/>
            <a:tailEnd/>
          </a:ln>
        </p:spPr>
        <p:txBody>
          <a:bodyPr vert="horz" wrap="square" lIns="38100" tIns="38100" rIns="84216" bIns="38100" numCol="1" anchor="t" anchorCtr="0" compatLnSpc="1">
            <a:prstTxWarp prst="textNoShape">
              <a:avLst/>
            </a:prstTxWarp>
          </a:bodyPr>
          <a:lstStyle/>
          <a:p>
            <a:pPr lvl="0"/>
            <a:r>
              <a:rPr lang="en-US" smtClean="0">
                <a:sym typeface="Lucida Grande"/>
              </a:rPr>
              <a:t>Click to edit Master text styles</a:t>
            </a:r>
          </a:p>
          <a:p>
            <a:pPr lvl="1"/>
            <a:r>
              <a:rPr lang="en-US" smtClean="0">
                <a:sym typeface="Lucida Grande"/>
              </a:rPr>
              <a:t>Second level</a:t>
            </a:r>
          </a:p>
          <a:p>
            <a:pPr lvl="2"/>
            <a:r>
              <a:rPr lang="en-US" smtClean="0">
                <a:sym typeface="Lucida Grande"/>
              </a:rPr>
              <a:t>Third level</a:t>
            </a:r>
          </a:p>
          <a:p>
            <a:pPr lvl="3"/>
            <a:r>
              <a:rPr lang="en-US" smtClean="0">
                <a:sym typeface="Lucida Grande"/>
              </a:rPr>
              <a:t>Fourth level</a:t>
            </a:r>
          </a:p>
          <a:p>
            <a:pPr lvl="4"/>
            <a:r>
              <a:rPr lang="en-US" smtClean="0">
                <a:sym typeface="Lucida Grande"/>
              </a:rPr>
              <a:t>Fifth level</a:t>
            </a:r>
          </a:p>
        </p:txBody>
      </p:sp>
      <p:sp>
        <p:nvSpPr>
          <p:cNvPr id="50181" name="Rectangle 4"/>
          <p:cNvSpPr>
            <a:spLocks noGrp="1" noChangeArrowheads="1"/>
          </p:cNvSpPr>
          <p:nvPr>
            <p:ph type="title"/>
          </p:nvPr>
        </p:nvSpPr>
        <p:spPr bwMode="auto">
          <a:xfrm>
            <a:off x="628650" y="230188"/>
            <a:ext cx="7886700" cy="1595437"/>
          </a:xfrm>
          <a:prstGeom prst="rect">
            <a:avLst/>
          </a:prstGeom>
          <a:noFill/>
          <a:ln w="9525">
            <a:noFill/>
            <a:miter lim="800000"/>
            <a:headEnd/>
            <a:tailEnd/>
          </a:ln>
        </p:spPr>
        <p:txBody>
          <a:bodyPr vert="horz" wrap="square" lIns="38100" tIns="38100" rIns="84216" bIns="38100" numCol="1" anchor="ctr" anchorCtr="0" compatLnSpc="1">
            <a:prstTxWarp prst="textNoShape">
              <a:avLst/>
            </a:prstTxWarp>
          </a:bodyPr>
          <a:lstStyle/>
          <a:p>
            <a:pPr lvl="0"/>
            <a:r>
              <a:rPr lang="en-US" smtClean="0">
                <a:sym typeface="Lucida Grande"/>
              </a:rPr>
              <a:t>Click to edit Master title style</a:t>
            </a:r>
          </a:p>
        </p:txBody>
      </p:sp>
      <p:sp>
        <p:nvSpPr>
          <p:cNvPr id="5125" name="Text Box 5"/>
          <p:cNvSpPr txBox="1">
            <a:spLocks noGrp="1" noChangeArrowheads="1"/>
          </p:cNvSpPr>
          <p:nvPr>
            <p:ph type="sldNum" sz="quarter" idx="4"/>
          </p:nvPr>
        </p:nvSpPr>
        <p:spPr bwMode="auto">
          <a:xfrm>
            <a:off x="1087438" y="6418263"/>
            <a:ext cx="274637" cy="241300"/>
          </a:xfrm>
          <a:prstGeom prst="rect">
            <a:avLst/>
          </a:prstGeom>
          <a:noFill/>
          <a:ln>
            <a:noFill/>
          </a:ln>
          <a:effectLst/>
          <a:extLst/>
        </p:spPr>
        <p:txBody>
          <a:bodyPr vert="horz" wrap="none" lIns="91440" tIns="45720" rIns="91440" bIns="45720" numCol="1" anchor="ctr" anchorCtr="0" compatLnSpc="1">
            <a:prstTxWarp prst="textNoShape">
              <a:avLst/>
            </a:prstTxWarp>
          </a:bodyPr>
          <a:lstStyle>
            <a:lvl1pPr algn="ctr">
              <a:defRPr sz="1100" b="1">
                <a:solidFill>
                  <a:srgbClr val="00B2EB"/>
                </a:solidFill>
                <a:latin typeface="+mn-lt"/>
                <a:ea typeface="ＭＳ Ｐゴシック" charset="0"/>
                <a:cs typeface="Lucida Grande" charset="0"/>
                <a:sym typeface="Lucida Grande" charset="0"/>
              </a:defRPr>
            </a:lvl1pPr>
            <a:lvl2pPr>
              <a:defRPr sz="1200">
                <a:solidFill>
                  <a:schemeClr val="tx1"/>
                </a:solidFill>
                <a:latin typeface="Calibri" charset="0"/>
                <a:ea typeface="ＭＳ Ｐゴシック" charset="0"/>
              </a:defRPr>
            </a:lvl2pPr>
            <a:lvl3pPr>
              <a:defRPr sz="1200">
                <a:solidFill>
                  <a:schemeClr val="tx1"/>
                </a:solidFill>
                <a:latin typeface="Calibri" charset="0"/>
                <a:ea typeface="ＭＳ Ｐゴシック" charset="0"/>
              </a:defRPr>
            </a:lvl3pPr>
            <a:lvl4pPr>
              <a:defRPr sz="1200">
                <a:solidFill>
                  <a:schemeClr val="tx1"/>
                </a:solidFill>
                <a:latin typeface="Calibri" charset="0"/>
                <a:ea typeface="ＭＳ Ｐゴシック" charset="0"/>
              </a:defRPr>
            </a:lvl4pPr>
            <a:lvl5pPr>
              <a:defRPr sz="1200">
                <a:solidFill>
                  <a:schemeClr val="tx1"/>
                </a:solidFill>
                <a:latin typeface="Calibri" charset="0"/>
                <a:ea typeface="ＭＳ Ｐゴシック" charset="0"/>
              </a:defRPr>
            </a:lvl5pPr>
            <a:lvl6pPr fontAlgn="base">
              <a:spcBef>
                <a:spcPct val="0"/>
              </a:spcBef>
              <a:spcAft>
                <a:spcPct val="0"/>
              </a:spcAft>
              <a:defRPr sz="1200">
                <a:solidFill>
                  <a:schemeClr val="tx1"/>
                </a:solidFill>
                <a:latin typeface="Calibri" charset="0"/>
                <a:ea typeface="ＭＳ Ｐゴシック" charset="0"/>
              </a:defRPr>
            </a:lvl6pPr>
            <a:lvl7pPr fontAlgn="base">
              <a:spcBef>
                <a:spcPct val="0"/>
              </a:spcBef>
              <a:spcAft>
                <a:spcPct val="0"/>
              </a:spcAft>
              <a:defRPr sz="1200">
                <a:solidFill>
                  <a:schemeClr val="tx1"/>
                </a:solidFill>
                <a:latin typeface="Calibri" charset="0"/>
                <a:ea typeface="ＭＳ Ｐゴシック" charset="0"/>
              </a:defRPr>
            </a:lvl7pPr>
            <a:lvl8pPr fontAlgn="base">
              <a:spcBef>
                <a:spcPct val="0"/>
              </a:spcBef>
              <a:spcAft>
                <a:spcPct val="0"/>
              </a:spcAft>
              <a:defRPr sz="1200">
                <a:solidFill>
                  <a:schemeClr val="tx1"/>
                </a:solidFill>
                <a:latin typeface="Calibri" charset="0"/>
                <a:ea typeface="ＭＳ Ｐゴシック" charset="0"/>
              </a:defRPr>
            </a:lvl8pPr>
            <a:lvl9pPr fontAlgn="base">
              <a:spcBef>
                <a:spcPct val="0"/>
              </a:spcBef>
              <a:spcAft>
                <a:spcPct val="0"/>
              </a:spcAft>
              <a:defRPr sz="1200">
                <a:solidFill>
                  <a:schemeClr val="tx1"/>
                </a:solidFill>
                <a:latin typeface="Calibri" charset="0"/>
                <a:ea typeface="ＭＳ Ｐゴシック" charset="0"/>
              </a:defRPr>
            </a:lvl9pPr>
          </a:lstStyle>
          <a:p>
            <a:pPr>
              <a:defRPr/>
            </a:pPr>
            <a:fld id="{00E9FF63-5D62-4CD1-8DA1-F5A3930A0B8E}" type="slidenum">
              <a:rPr lang="en-US"/>
              <a:pPr>
                <a:defRPr/>
              </a:pPr>
              <a:t>‹#›</a:t>
            </a:fld>
            <a:endParaRPr lang="en-US"/>
          </a:p>
        </p:txBody>
      </p:sp>
      <p:pic>
        <p:nvPicPr>
          <p:cNvPr id="7"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0" name="TextBox 9"/>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1" name="TextBox 10"/>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194" r:id="rId1"/>
    <p:sldLayoutId id="2147484193" r:id="rId2"/>
    <p:sldLayoutId id="2147484192" r:id="rId3"/>
    <p:sldLayoutId id="2147484191" r:id="rId4"/>
    <p:sldLayoutId id="2147484190" r:id="rId5"/>
    <p:sldLayoutId id="2147484189" r:id="rId6"/>
    <p:sldLayoutId id="2147484188" r:id="rId7"/>
    <p:sldLayoutId id="2147484187" r:id="rId8"/>
    <p:sldLayoutId id="2147484186" r:id="rId9"/>
    <p:sldLayoutId id="2147484185" r:id="rId10"/>
    <p:sldLayoutId id="2147484184" r:id="rId11"/>
  </p:sldLayoutIdLst>
  <p:transition/>
  <p:hf hdr="0" ftr="0" dt="0"/>
  <p:txStyles>
    <p:titleStyle>
      <a:lvl1pPr marL="7938" algn="l" rtl="0" eaLnBrk="0" fontAlgn="base" hangingPunct="0">
        <a:lnSpc>
          <a:spcPct val="90000"/>
        </a:lnSpc>
        <a:spcBef>
          <a:spcPct val="0"/>
        </a:spcBef>
        <a:spcAft>
          <a:spcPct val="0"/>
        </a:spcAft>
        <a:defRPr sz="4100" b="1">
          <a:solidFill>
            <a:srgbClr val="1E3268"/>
          </a:solidFill>
          <a:latin typeface="+mj-lt"/>
          <a:ea typeface="+mj-ea"/>
          <a:cs typeface="+mj-cs"/>
          <a:sym typeface="Lucida Grande"/>
        </a:defRPr>
      </a:lvl1pPr>
      <a:lvl2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2pPr>
      <a:lvl3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3pPr>
      <a:lvl4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4pPr>
      <a:lvl5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5pPr>
      <a:lvl6pPr marL="4651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6pPr>
      <a:lvl7pPr marL="9223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7pPr>
      <a:lvl8pPr marL="13795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8pPr>
      <a:lvl9pPr marL="18367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9pPr>
    </p:titleStyle>
    <p:bodyStyle>
      <a:lvl1pPr marL="217488" indent="-209550" algn="l" rtl="0" eaLnBrk="0" fontAlgn="base" hangingPunct="0">
        <a:lnSpc>
          <a:spcPct val="90000"/>
        </a:lnSpc>
        <a:spcBef>
          <a:spcPts val="900"/>
        </a:spcBef>
        <a:spcAft>
          <a:spcPct val="0"/>
        </a:spcAft>
        <a:buClr>
          <a:srgbClr val="1E3268"/>
        </a:buClr>
        <a:buSzPct val="100000"/>
        <a:buFont typeface="Arial" charset="0"/>
        <a:buChar char="•"/>
        <a:defRPr sz="2600" b="1">
          <a:solidFill>
            <a:srgbClr val="1E3268"/>
          </a:solidFill>
          <a:latin typeface="+mn-lt"/>
          <a:ea typeface="+mn-ea"/>
          <a:cs typeface="+mn-cs"/>
          <a:sym typeface="Lucida Grande"/>
        </a:defRPr>
      </a:lvl1pPr>
      <a:lvl2pPr marL="638175" indent="-209550" algn="l" rtl="0" eaLnBrk="0" fontAlgn="base" hangingPunct="0">
        <a:lnSpc>
          <a:spcPct val="90000"/>
        </a:lnSpc>
        <a:spcBef>
          <a:spcPts val="500"/>
        </a:spcBef>
        <a:spcAft>
          <a:spcPct val="0"/>
        </a:spcAft>
        <a:buClr>
          <a:srgbClr val="1E3268"/>
        </a:buClr>
        <a:buSzPct val="100000"/>
        <a:buFont typeface="Arial" charset="0"/>
        <a:buChar char="•"/>
        <a:defRPr sz="2200" b="1">
          <a:solidFill>
            <a:srgbClr val="1E3268"/>
          </a:solidFill>
          <a:latin typeface="+mn-lt"/>
          <a:ea typeface=".Aqua かな" charset="0"/>
          <a:cs typeface=".Aqua かな" charset="0"/>
          <a:sym typeface="Lucida Grande"/>
        </a:defRPr>
      </a:lvl2pPr>
      <a:lvl3pPr marL="1060450" indent="-209550" algn="l" rtl="0" eaLnBrk="0" fontAlgn="base" hangingPunct="0">
        <a:lnSpc>
          <a:spcPct val="90000"/>
        </a:lnSpc>
        <a:spcBef>
          <a:spcPts val="500"/>
        </a:spcBef>
        <a:spcAft>
          <a:spcPct val="0"/>
        </a:spcAft>
        <a:buClr>
          <a:srgbClr val="1E3268"/>
        </a:buClr>
        <a:buSzPct val="100000"/>
        <a:buFont typeface="Arial" charset="0"/>
        <a:buChar char="•"/>
        <a:defRPr b="1">
          <a:solidFill>
            <a:srgbClr val="1E3268"/>
          </a:solidFill>
          <a:latin typeface="+mn-lt"/>
          <a:ea typeface=".Aqua かな" charset="0"/>
          <a:cs typeface=".Aqua かな" charset="0"/>
          <a:sym typeface="Lucida Grande"/>
        </a:defRPr>
      </a:lvl3pPr>
      <a:lvl4pPr marL="1481138"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4pPr>
      <a:lvl5pPr marL="1901825"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5pPr>
      <a:lvl6pPr marL="23590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6pPr>
      <a:lvl7pPr marL="28162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7pPr>
      <a:lvl8pPr marL="32734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8pPr>
      <a:lvl9pPr marL="37306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1"/>
          <p:cNvSpPr>
            <a:spLocks noGrp="1" noChangeArrowheads="1"/>
          </p:cNvSpPr>
          <p:nvPr>
            <p:ph type="body" idx="1"/>
          </p:nvPr>
        </p:nvSpPr>
        <p:spPr bwMode="auto">
          <a:xfrm>
            <a:off x="628650" y="1825625"/>
            <a:ext cx="7886700" cy="5032375"/>
          </a:xfrm>
          <a:prstGeom prst="rect">
            <a:avLst/>
          </a:prstGeom>
          <a:noFill/>
          <a:ln w="9525">
            <a:noFill/>
            <a:miter lim="800000"/>
            <a:headEnd/>
            <a:tailEnd/>
          </a:ln>
        </p:spPr>
        <p:txBody>
          <a:bodyPr vert="horz" wrap="square" lIns="38100" tIns="38100" rIns="84216" bIns="38100" numCol="1" anchor="t" anchorCtr="0" compatLnSpc="1">
            <a:prstTxWarp prst="textNoShape">
              <a:avLst/>
            </a:prstTxWarp>
          </a:bodyPr>
          <a:lstStyle/>
          <a:p>
            <a:pPr lvl="0"/>
            <a:r>
              <a:rPr lang="en-US" smtClean="0">
                <a:sym typeface="Lucida Grande"/>
              </a:rPr>
              <a:t>Click to edit Master text styles</a:t>
            </a:r>
          </a:p>
          <a:p>
            <a:pPr lvl="1"/>
            <a:r>
              <a:rPr lang="en-US" smtClean="0">
                <a:sym typeface="Lucida Grande"/>
              </a:rPr>
              <a:t>Second level</a:t>
            </a:r>
          </a:p>
          <a:p>
            <a:pPr lvl="2"/>
            <a:r>
              <a:rPr lang="en-US" smtClean="0">
                <a:sym typeface="Lucida Grande"/>
              </a:rPr>
              <a:t>Third level</a:t>
            </a:r>
          </a:p>
          <a:p>
            <a:pPr lvl="3"/>
            <a:r>
              <a:rPr lang="en-US" smtClean="0">
                <a:sym typeface="Lucida Grande"/>
              </a:rPr>
              <a:t>Fourth level</a:t>
            </a:r>
          </a:p>
          <a:p>
            <a:pPr lvl="4"/>
            <a:r>
              <a:rPr lang="en-US" smtClean="0">
                <a:sym typeface="Lucida Grande"/>
              </a:rPr>
              <a:t>Fifth level</a:t>
            </a:r>
          </a:p>
        </p:txBody>
      </p:sp>
      <p:sp>
        <p:nvSpPr>
          <p:cNvPr id="6146" name="Text Box 2"/>
          <p:cNvSpPr txBox="1">
            <a:spLocks noGrp="1" noChangeArrowheads="1"/>
          </p:cNvSpPr>
          <p:nvPr>
            <p:ph type="sldNum" sz="quarter" idx="4"/>
          </p:nvPr>
        </p:nvSpPr>
        <p:spPr bwMode="auto">
          <a:xfrm>
            <a:off x="1087438" y="6418263"/>
            <a:ext cx="274637" cy="241300"/>
          </a:xfrm>
          <a:prstGeom prst="rect">
            <a:avLst/>
          </a:prstGeom>
          <a:noFill/>
          <a:ln>
            <a:noFill/>
          </a:ln>
          <a:effectLst/>
          <a:extLst/>
        </p:spPr>
        <p:txBody>
          <a:bodyPr vert="horz" wrap="none" lIns="91440" tIns="45720" rIns="91440" bIns="45720" numCol="1" anchor="ctr" anchorCtr="0" compatLnSpc="1">
            <a:prstTxWarp prst="textNoShape">
              <a:avLst/>
            </a:prstTxWarp>
          </a:bodyPr>
          <a:lstStyle>
            <a:lvl1pPr algn="ctr">
              <a:defRPr sz="1100" b="1">
                <a:solidFill>
                  <a:srgbClr val="00B2EB"/>
                </a:solidFill>
                <a:latin typeface="+mn-lt"/>
                <a:ea typeface="ＭＳ Ｐゴシック" charset="0"/>
                <a:cs typeface="Lucida Grande" charset="0"/>
                <a:sym typeface="Lucida Grande" charset="0"/>
              </a:defRPr>
            </a:lvl1pPr>
            <a:lvl2pPr>
              <a:defRPr sz="1200">
                <a:solidFill>
                  <a:schemeClr val="tx1"/>
                </a:solidFill>
                <a:latin typeface="Calibri" charset="0"/>
                <a:ea typeface="ＭＳ Ｐゴシック" charset="0"/>
              </a:defRPr>
            </a:lvl2pPr>
            <a:lvl3pPr>
              <a:defRPr sz="1200">
                <a:solidFill>
                  <a:schemeClr val="tx1"/>
                </a:solidFill>
                <a:latin typeface="Calibri" charset="0"/>
                <a:ea typeface="ＭＳ Ｐゴシック" charset="0"/>
              </a:defRPr>
            </a:lvl3pPr>
            <a:lvl4pPr>
              <a:defRPr sz="1200">
                <a:solidFill>
                  <a:schemeClr val="tx1"/>
                </a:solidFill>
                <a:latin typeface="Calibri" charset="0"/>
                <a:ea typeface="ＭＳ Ｐゴシック" charset="0"/>
              </a:defRPr>
            </a:lvl4pPr>
            <a:lvl5pPr>
              <a:defRPr sz="1200">
                <a:solidFill>
                  <a:schemeClr val="tx1"/>
                </a:solidFill>
                <a:latin typeface="Calibri" charset="0"/>
                <a:ea typeface="ＭＳ Ｐゴシック" charset="0"/>
              </a:defRPr>
            </a:lvl5pPr>
            <a:lvl6pPr fontAlgn="base">
              <a:spcBef>
                <a:spcPct val="0"/>
              </a:spcBef>
              <a:spcAft>
                <a:spcPct val="0"/>
              </a:spcAft>
              <a:defRPr sz="1200">
                <a:solidFill>
                  <a:schemeClr val="tx1"/>
                </a:solidFill>
                <a:latin typeface="Calibri" charset="0"/>
                <a:ea typeface="ＭＳ Ｐゴシック" charset="0"/>
              </a:defRPr>
            </a:lvl6pPr>
            <a:lvl7pPr fontAlgn="base">
              <a:spcBef>
                <a:spcPct val="0"/>
              </a:spcBef>
              <a:spcAft>
                <a:spcPct val="0"/>
              </a:spcAft>
              <a:defRPr sz="1200">
                <a:solidFill>
                  <a:schemeClr val="tx1"/>
                </a:solidFill>
                <a:latin typeface="Calibri" charset="0"/>
                <a:ea typeface="ＭＳ Ｐゴシック" charset="0"/>
              </a:defRPr>
            </a:lvl7pPr>
            <a:lvl8pPr fontAlgn="base">
              <a:spcBef>
                <a:spcPct val="0"/>
              </a:spcBef>
              <a:spcAft>
                <a:spcPct val="0"/>
              </a:spcAft>
              <a:defRPr sz="1200">
                <a:solidFill>
                  <a:schemeClr val="tx1"/>
                </a:solidFill>
                <a:latin typeface="Calibri" charset="0"/>
                <a:ea typeface="ＭＳ Ｐゴシック" charset="0"/>
              </a:defRPr>
            </a:lvl8pPr>
            <a:lvl9pPr fontAlgn="base">
              <a:spcBef>
                <a:spcPct val="0"/>
              </a:spcBef>
              <a:spcAft>
                <a:spcPct val="0"/>
              </a:spcAft>
              <a:defRPr sz="1200">
                <a:solidFill>
                  <a:schemeClr val="tx1"/>
                </a:solidFill>
                <a:latin typeface="Calibri" charset="0"/>
                <a:ea typeface="ＭＳ Ｐゴシック" charset="0"/>
              </a:defRPr>
            </a:lvl9pPr>
          </a:lstStyle>
          <a:p>
            <a:pPr>
              <a:defRPr/>
            </a:pPr>
            <a:fld id="{E07B3F45-7D27-4966-B48C-89EC26AC1C58}" type="slidenum">
              <a:rPr lang="en-US"/>
              <a:pPr>
                <a:defRPr/>
              </a:pPr>
              <a:t>‹#›</a:t>
            </a:fld>
            <a:endParaRPr lang="en-US"/>
          </a:p>
        </p:txBody>
      </p:sp>
      <p:sp>
        <p:nvSpPr>
          <p:cNvPr id="62468" name="Rectangle 3"/>
          <p:cNvSpPr>
            <a:spLocks noGrp="1" noChangeArrowheads="1"/>
          </p:cNvSpPr>
          <p:nvPr>
            <p:ph type="title"/>
          </p:nvPr>
        </p:nvSpPr>
        <p:spPr bwMode="auto">
          <a:xfrm>
            <a:off x="628650" y="230188"/>
            <a:ext cx="7886700" cy="1595437"/>
          </a:xfrm>
          <a:prstGeom prst="rect">
            <a:avLst/>
          </a:prstGeom>
          <a:noFill/>
          <a:ln w="9525">
            <a:noFill/>
            <a:miter lim="800000"/>
            <a:headEnd/>
            <a:tailEnd/>
          </a:ln>
        </p:spPr>
        <p:txBody>
          <a:bodyPr vert="horz" wrap="square" lIns="38100" tIns="38100" rIns="84216" bIns="38100" numCol="1" anchor="ctr" anchorCtr="0" compatLnSpc="1">
            <a:prstTxWarp prst="textNoShape">
              <a:avLst/>
            </a:prstTxWarp>
          </a:bodyPr>
          <a:lstStyle/>
          <a:p>
            <a:pPr lvl="0"/>
            <a:r>
              <a:rPr lang="en-US" smtClean="0">
                <a:sym typeface="Lucida Grande"/>
              </a:rPr>
              <a:t>Click to edit Master title style</a:t>
            </a:r>
          </a:p>
        </p:txBody>
      </p:sp>
      <p:sp>
        <p:nvSpPr>
          <p:cNvPr id="6148" name="Rectangle 4"/>
          <p:cNvSpPr>
            <a:spLocks/>
          </p:cNvSpPr>
          <p:nvPr/>
        </p:nvSpPr>
        <p:spPr bwMode="auto">
          <a:xfrm rot="10800000" flipH="1">
            <a:off x="0" y="6154738"/>
            <a:ext cx="9144000" cy="44450"/>
          </a:xfrm>
          <a:prstGeom prst="rect">
            <a:avLst/>
          </a:prstGeom>
          <a:solidFill>
            <a:srgbClr val="00B2EB"/>
          </a:solidFill>
          <a:ln>
            <a:noFill/>
          </a:ln>
          <a:extLst/>
        </p:spPr>
        <p:txBody>
          <a:bodyPr lIns="0" tIns="0" rIns="0" bIns="0"/>
          <a:lstStyle/>
          <a:p>
            <a:pPr>
              <a:defRPr/>
            </a:pPr>
            <a:endParaRPr lang="en-US">
              <a:latin typeface="Calibri" charset="0"/>
              <a:ea typeface="ヒラギノ角ゴ ProN W3" charset="0"/>
              <a:cs typeface="ヒラギノ角ゴ ProN W3" charset="0"/>
              <a:sym typeface="Calibri" charset="0"/>
            </a:endParaRPr>
          </a:p>
        </p:txBody>
      </p:sp>
      <p:pic>
        <p:nvPicPr>
          <p:cNvPr id="7"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0" name="TextBox 9"/>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1" name="TextBox 10"/>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205" r:id="rId1"/>
    <p:sldLayoutId id="2147484204" r:id="rId2"/>
    <p:sldLayoutId id="2147484203" r:id="rId3"/>
    <p:sldLayoutId id="2147484202" r:id="rId4"/>
    <p:sldLayoutId id="2147484201" r:id="rId5"/>
    <p:sldLayoutId id="2147484200" r:id="rId6"/>
    <p:sldLayoutId id="2147484199" r:id="rId7"/>
    <p:sldLayoutId id="2147484198" r:id="rId8"/>
    <p:sldLayoutId id="2147484197" r:id="rId9"/>
    <p:sldLayoutId id="2147484196" r:id="rId10"/>
    <p:sldLayoutId id="2147484195" r:id="rId11"/>
  </p:sldLayoutIdLst>
  <p:transition/>
  <p:hf hdr="0" ftr="0" dt="0"/>
  <p:txStyles>
    <p:titleStyle>
      <a:lvl1pPr marL="7938" algn="l" rtl="0" eaLnBrk="0" fontAlgn="base" hangingPunct="0">
        <a:lnSpc>
          <a:spcPct val="90000"/>
        </a:lnSpc>
        <a:spcBef>
          <a:spcPct val="0"/>
        </a:spcBef>
        <a:spcAft>
          <a:spcPct val="0"/>
        </a:spcAft>
        <a:defRPr sz="4100" b="1">
          <a:solidFill>
            <a:srgbClr val="1E3268"/>
          </a:solidFill>
          <a:latin typeface="+mj-lt"/>
          <a:ea typeface="+mj-ea"/>
          <a:cs typeface="+mj-cs"/>
          <a:sym typeface="Lucida Grande"/>
        </a:defRPr>
      </a:lvl1pPr>
      <a:lvl2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2pPr>
      <a:lvl3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3pPr>
      <a:lvl4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4pPr>
      <a:lvl5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5pPr>
      <a:lvl6pPr marL="4651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6pPr>
      <a:lvl7pPr marL="9223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7pPr>
      <a:lvl8pPr marL="13795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8pPr>
      <a:lvl9pPr marL="18367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9pPr>
    </p:titleStyle>
    <p:bodyStyle>
      <a:lvl1pPr marL="217488" indent="-209550" algn="l" rtl="0" eaLnBrk="0" fontAlgn="base" hangingPunct="0">
        <a:lnSpc>
          <a:spcPct val="90000"/>
        </a:lnSpc>
        <a:spcBef>
          <a:spcPts val="900"/>
        </a:spcBef>
        <a:spcAft>
          <a:spcPct val="0"/>
        </a:spcAft>
        <a:buClr>
          <a:srgbClr val="1E3268"/>
        </a:buClr>
        <a:buSzPct val="100000"/>
        <a:buFont typeface="Arial" charset="0"/>
        <a:buChar char="•"/>
        <a:defRPr sz="2600" b="1">
          <a:solidFill>
            <a:srgbClr val="1E3268"/>
          </a:solidFill>
          <a:latin typeface="+mn-lt"/>
          <a:ea typeface="+mn-ea"/>
          <a:cs typeface="+mn-cs"/>
          <a:sym typeface="Lucida Grande"/>
        </a:defRPr>
      </a:lvl1pPr>
      <a:lvl2pPr marL="638175" indent="-209550" algn="l" rtl="0" eaLnBrk="0" fontAlgn="base" hangingPunct="0">
        <a:lnSpc>
          <a:spcPct val="90000"/>
        </a:lnSpc>
        <a:spcBef>
          <a:spcPts val="500"/>
        </a:spcBef>
        <a:spcAft>
          <a:spcPct val="0"/>
        </a:spcAft>
        <a:buClr>
          <a:srgbClr val="1E3268"/>
        </a:buClr>
        <a:buSzPct val="100000"/>
        <a:buFont typeface="Arial" charset="0"/>
        <a:buChar char="•"/>
        <a:defRPr sz="2200" b="1">
          <a:solidFill>
            <a:srgbClr val="1E3268"/>
          </a:solidFill>
          <a:latin typeface="+mn-lt"/>
          <a:ea typeface=".Aqua かな" charset="0"/>
          <a:cs typeface=".Aqua かな" charset="0"/>
          <a:sym typeface="Lucida Grande"/>
        </a:defRPr>
      </a:lvl2pPr>
      <a:lvl3pPr marL="1060450" indent="-209550" algn="l" rtl="0" eaLnBrk="0" fontAlgn="base" hangingPunct="0">
        <a:lnSpc>
          <a:spcPct val="90000"/>
        </a:lnSpc>
        <a:spcBef>
          <a:spcPts val="500"/>
        </a:spcBef>
        <a:spcAft>
          <a:spcPct val="0"/>
        </a:spcAft>
        <a:buClr>
          <a:srgbClr val="1E3268"/>
        </a:buClr>
        <a:buSzPct val="100000"/>
        <a:buFont typeface="Arial" charset="0"/>
        <a:buChar char="•"/>
        <a:defRPr b="1">
          <a:solidFill>
            <a:srgbClr val="1E3268"/>
          </a:solidFill>
          <a:latin typeface="+mn-lt"/>
          <a:ea typeface=".Aqua かな" charset="0"/>
          <a:cs typeface=".Aqua かな" charset="0"/>
          <a:sym typeface="Lucida Grande"/>
        </a:defRPr>
      </a:lvl3pPr>
      <a:lvl4pPr marL="1481138"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4pPr>
      <a:lvl5pPr marL="1901825"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5pPr>
      <a:lvl6pPr marL="23590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6pPr>
      <a:lvl7pPr marL="28162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7pPr>
      <a:lvl8pPr marL="32734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8pPr>
      <a:lvl9pPr marL="37306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69" name="Rectangle 1"/>
          <p:cNvSpPr>
            <a:spLocks/>
          </p:cNvSpPr>
          <p:nvPr/>
        </p:nvSpPr>
        <p:spPr bwMode="auto">
          <a:xfrm rot="10800000" flipH="1">
            <a:off x="0" y="6154738"/>
            <a:ext cx="9144000" cy="44450"/>
          </a:xfrm>
          <a:prstGeom prst="rect">
            <a:avLst/>
          </a:prstGeom>
          <a:solidFill>
            <a:srgbClr val="00B2EB"/>
          </a:solidFill>
          <a:ln>
            <a:noFill/>
          </a:ln>
          <a:extLst/>
        </p:spPr>
        <p:txBody>
          <a:bodyPr lIns="0" tIns="0" rIns="0" bIns="0"/>
          <a:lstStyle/>
          <a:p>
            <a:pPr>
              <a:defRPr/>
            </a:pPr>
            <a:endParaRPr lang="en-US">
              <a:latin typeface="Calibri" charset="0"/>
              <a:ea typeface="ヒラギノ角ゴ ProN W3" charset="0"/>
              <a:cs typeface="ヒラギノ角ゴ ProN W3" charset="0"/>
              <a:sym typeface="Calibri" charset="0"/>
            </a:endParaRPr>
          </a:p>
        </p:txBody>
      </p:sp>
      <p:sp>
        <p:nvSpPr>
          <p:cNvPr id="74756" name="Rectangle 3"/>
          <p:cNvSpPr>
            <a:spLocks noGrp="1" noChangeArrowheads="1"/>
          </p:cNvSpPr>
          <p:nvPr>
            <p:ph type="body" idx="1"/>
          </p:nvPr>
        </p:nvSpPr>
        <p:spPr bwMode="auto">
          <a:xfrm>
            <a:off x="628650" y="1825625"/>
            <a:ext cx="7886700" cy="5032375"/>
          </a:xfrm>
          <a:prstGeom prst="rect">
            <a:avLst/>
          </a:prstGeom>
          <a:noFill/>
          <a:ln w="9525">
            <a:noFill/>
            <a:miter lim="800000"/>
            <a:headEnd/>
            <a:tailEnd/>
          </a:ln>
        </p:spPr>
        <p:txBody>
          <a:bodyPr vert="horz" wrap="square" lIns="38100" tIns="38100" rIns="84216" bIns="38100" numCol="1" anchor="t" anchorCtr="0" compatLnSpc="1">
            <a:prstTxWarp prst="textNoShape">
              <a:avLst/>
            </a:prstTxWarp>
          </a:bodyPr>
          <a:lstStyle/>
          <a:p>
            <a:pPr lvl="0"/>
            <a:r>
              <a:rPr lang="en-US" smtClean="0">
                <a:sym typeface="Lucida Grande"/>
              </a:rPr>
              <a:t>Click to edit Master text styles</a:t>
            </a:r>
          </a:p>
          <a:p>
            <a:pPr lvl="1"/>
            <a:r>
              <a:rPr lang="en-US" smtClean="0">
                <a:sym typeface="Lucida Grande"/>
              </a:rPr>
              <a:t>Second level</a:t>
            </a:r>
          </a:p>
          <a:p>
            <a:pPr lvl="2"/>
            <a:r>
              <a:rPr lang="en-US" smtClean="0">
                <a:sym typeface="Lucida Grande"/>
              </a:rPr>
              <a:t>Third level</a:t>
            </a:r>
          </a:p>
          <a:p>
            <a:pPr lvl="3"/>
            <a:r>
              <a:rPr lang="en-US" smtClean="0">
                <a:sym typeface="Lucida Grande"/>
              </a:rPr>
              <a:t>Fourth level</a:t>
            </a:r>
          </a:p>
          <a:p>
            <a:pPr lvl="4"/>
            <a:r>
              <a:rPr lang="en-US" smtClean="0">
                <a:sym typeface="Lucida Grande"/>
              </a:rPr>
              <a:t>Fifth level</a:t>
            </a:r>
          </a:p>
        </p:txBody>
      </p:sp>
      <p:sp>
        <p:nvSpPr>
          <p:cNvPr id="74757" name="Rectangle 4"/>
          <p:cNvSpPr>
            <a:spLocks noGrp="1" noChangeArrowheads="1"/>
          </p:cNvSpPr>
          <p:nvPr>
            <p:ph type="title"/>
          </p:nvPr>
        </p:nvSpPr>
        <p:spPr bwMode="auto">
          <a:xfrm>
            <a:off x="628650" y="230188"/>
            <a:ext cx="7886700" cy="1595437"/>
          </a:xfrm>
          <a:prstGeom prst="rect">
            <a:avLst/>
          </a:prstGeom>
          <a:noFill/>
          <a:ln w="9525">
            <a:noFill/>
            <a:miter lim="800000"/>
            <a:headEnd/>
            <a:tailEnd/>
          </a:ln>
        </p:spPr>
        <p:txBody>
          <a:bodyPr vert="horz" wrap="square" lIns="38100" tIns="38100" rIns="84216" bIns="38100" numCol="1" anchor="ctr" anchorCtr="0" compatLnSpc="1">
            <a:prstTxWarp prst="textNoShape">
              <a:avLst/>
            </a:prstTxWarp>
          </a:bodyPr>
          <a:lstStyle/>
          <a:p>
            <a:pPr lvl="0"/>
            <a:r>
              <a:rPr lang="en-US" smtClean="0">
                <a:sym typeface="Lucida Grande"/>
              </a:rPr>
              <a:t>Click to edit Master title style</a:t>
            </a:r>
          </a:p>
        </p:txBody>
      </p:sp>
      <p:sp>
        <p:nvSpPr>
          <p:cNvPr id="7173" name="Text Box 5"/>
          <p:cNvSpPr txBox="1">
            <a:spLocks noGrp="1" noChangeArrowheads="1"/>
          </p:cNvSpPr>
          <p:nvPr>
            <p:ph type="sldNum" sz="quarter" idx="4"/>
          </p:nvPr>
        </p:nvSpPr>
        <p:spPr bwMode="auto">
          <a:xfrm>
            <a:off x="1087438" y="6418263"/>
            <a:ext cx="274637" cy="241300"/>
          </a:xfrm>
          <a:prstGeom prst="rect">
            <a:avLst/>
          </a:prstGeom>
          <a:noFill/>
          <a:ln>
            <a:noFill/>
          </a:ln>
          <a:effectLst/>
          <a:extLst/>
        </p:spPr>
        <p:txBody>
          <a:bodyPr vert="horz" wrap="none" lIns="91440" tIns="45720" rIns="91440" bIns="45720" numCol="1" anchor="ctr" anchorCtr="0" compatLnSpc="1">
            <a:prstTxWarp prst="textNoShape">
              <a:avLst/>
            </a:prstTxWarp>
          </a:bodyPr>
          <a:lstStyle>
            <a:lvl1pPr algn="ctr">
              <a:defRPr sz="1100" b="1">
                <a:solidFill>
                  <a:srgbClr val="00B2EB"/>
                </a:solidFill>
                <a:latin typeface="+mn-lt"/>
                <a:ea typeface="ＭＳ Ｐゴシック" charset="0"/>
                <a:cs typeface="Lucida Grande" charset="0"/>
                <a:sym typeface="Lucida Grande" charset="0"/>
              </a:defRPr>
            </a:lvl1pPr>
            <a:lvl2pPr>
              <a:defRPr sz="1200">
                <a:solidFill>
                  <a:schemeClr val="tx1"/>
                </a:solidFill>
                <a:latin typeface="Calibri" charset="0"/>
                <a:ea typeface="ＭＳ Ｐゴシック" charset="0"/>
              </a:defRPr>
            </a:lvl2pPr>
            <a:lvl3pPr>
              <a:defRPr sz="1200">
                <a:solidFill>
                  <a:schemeClr val="tx1"/>
                </a:solidFill>
                <a:latin typeface="Calibri" charset="0"/>
                <a:ea typeface="ＭＳ Ｐゴシック" charset="0"/>
              </a:defRPr>
            </a:lvl3pPr>
            <a:lvl4pPr>
              <a:defRPr sz="1200">
                <a:solidFill>
                  <a:schemeClr val="tx1"/>
                </a:solidFill>
                <a:latin typeface="Calibri" charset="0"/>
                <a:ea typeface="ＭＳ Ｐゴシック" charset="0"/>
              </a:defRPr>
            </a:lvl4pPr>
            <a:lvl5pPr>
              <a:defRPr sz="1200">
                <a:solidFill>
                  <a:schemeClr val="tx1"/>
                </a:solidFill>
                <a:latin typeface="Calibri" charset="0"/>
                <a:ea typeface="ＭＳ Ｐゴシック" charset="0"/>
              </a:defRPr>
            </a:lvl5pPr>
            <a:lvl6pPr fontAlgn="base">
              <a:spcBef>
                <a:spcPct val="0"/>
              </a:spcBef>
              <a:spcAft>
                <a:spcPct val="0"/>
              </a:spcAft>
              <a:defRPr sz="1200">
                <a:solidFill>
                  <a:schemeClr val="tx1"/>
                </a:solidFill>
                <a:latin typeface="Calibri" charset="0"/>
                <a:ea typeface="ＭＳ Ｐゴシック" charset="0"/>
              </a:defRPr>
            </a:lvl6pPr>
            <a:lvl7pPr fontAlgn="base">
              <a:spcBef>
                <a:spcPct val="0"/>
              </a:spcBef>
              <a:spcAft>
                <a:spcPct val="0"/>
              </a:spcAft>
              <a:defRPr sz="1200">
                <a:solidFill>
                  <a:schemeClr val="tx1"/>
                </a:solidFill>
                <a:latin typeface="Calibri" charset="0"/>
                <a:ea typeface="ＭＳ Ｐゴシック" charset="0"/>
              </a:defRPr>
            </a:lvl7pPr>
            <a:lvl8pPr fontAlgn="base">
              <a:spcBef>
                <a:spcPct val="0"/>
              </a:spcBef>
              <a:spcAft>
                <a:spcPct val="0"/>
              </a:spcAft>
              <a:defRPr sz="1200">
                <a:solidFill>
                  <a:schemeClr val="tx1"/>
                </a:solidFill>
                <a:latin typeface="Calibri" charset="0"/>
                <a:ea typeface="ＭＳ Ｐゴシック" charset="0"/>
              </a:defRPr>
            </a:lvl8pPr>
            <a:lvl9pPr fontAlgn="base">
              <a:spcBef>
                <a:spcPct val="0"/>
              </a:spcBef>
              <a:spcAft>
                <a:spcPct val="0"/>
              </a:spcAft>
              <a:defRPr sz="1200">
                <a:solidFill>
                  <a:schemeClr val="tx1"/>
                </a:solidFill>
                <a:latin typeface="Calibri" charset="0"/>
                <a:ea typeface="ＭＳ Ｐゴシック" charset="0"/>
              </a:defRPr>
            </a:lvl9pPr>
          </a:lstStyle>
          <a:p>
            <a:pPr>
              <a:defRPr/>
            </a:pPr>
            <a:fld id="{C09E3E06-783F-4D6E-A6FD-8FFA2764CDE2}" type="slidenum">
              <a:rPr lang="en-US"/>
              <a:pPr>
                <a:defRPr/>
              </a:pPr>
              <a:t>‹#›</a:t>
            </a:fld>
            <a:endParaRPr lang="en-US"/>
          </a:p>
        </p:txBody>
      </p:sp>
      <p:pic>
        <p:nvPicPr>
          <p:cNvPr id="7"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0" name="TextBox 9"/>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1" name="TextBox 10"/>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216" r:id="rId1"/>
    <p:sldLayoutId id="2147484215" r:id="rId2"/>
    <p:sldLayoutId id="2147484214" r:id="rId3"/>
    <p:sldLayoutId id="2147484213" r:id="rId4"/>
    <p:sldLayoutId id="2147484212" r:id="rId5"/>
    <p:sldLayoutId id="2147484211" r:id="rId6"/>
    <p:sldLayoutId id="2147484210" r:id="rId7"/>
    <p:sldLayoutId id="2147484209" r:id="rId8"/>
    <p:sldLayoutId id="2147484208" r:id="rId9"/>
    <p:sldLayoutId id="2147484207" r:id="rId10"/>
    <p:sldLayoutId id="2147484206" r:id="rId11"/>
  </p:sldLayoutIdLst>
  <p:transition/>
  <p:hf hdr="0" ftr="0" dt="0"/>
  <p:txStyles>
    <p:titleStyle>
      <a:lvl1pPr marL="7938" algn="l" rtl="0" eaLnBrk="0" fontAlgn="base" hangingPunct="0">
        <a:lnSpc>
          <a:spcPct val="90000"/>
        </a:lnSpc>
        <a:spcBef>
          <a:spcPct val="0"/>
        </a:spcBef>
        <a:spcAft>
          <a:spcPct val="0"/>
        </a:spcAft>
        <a:defRPr sz="4100" b="1">
          <a:solidFill>
            <a:srgbClr val="1E3268"/>
          </a:solidFill>
          <a:latin typeface="+mj-lt"/>
          <a:ea typeface="+mj-ea"/>
          <a:cs typeface="+mj-cs"/>
          <a:sym typeface="Lucida Grande"/>
        </a:defRPr>
      </a:lvl1pPr>
      <a:lvl2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2pPr>
      <a:lvl3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3pPr>
      <a:lvl4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4pPr>
      <a:lvl5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5pPr>
      <a:lvl6pPr marL="4651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6pPr>
      <a:lvl7pPr marL="9223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7pPr>
      <a:lvl8pPr marL="13795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8pPr>
      <a:lvl9pPr marL="18367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9pPr>
    </p:titleStyle>
    <p:bodyStyle>
      <a:lvl1pPr marL="217488" indent="-209550" algn="l" rtl="0" eaLnBrk="0" fontAlgn="base" hangingPunct="0">
        <a:lnSpc>
          <a:spcPct val="90000"/>
        </a:lnSpc>
        <a:spcBef>
          <a:spcPts val="900"/>
        </a:spcBef>
        <a:spcAft>
          <a:spcPct val="0"/>
        </a:spcAft>
        <a:buClr>
          <a:srgbClr val="1E3268"/>
        </a:buClr>
        <a:buSzPct val="100000"/>
        <a:buFont typeface="Arial" charset="0"/>
        <a:buChar char="•"/>
        <a:defRPr sz="2600" b="1">
          <a:solidFill>
            <a:srgbClr val="1E3268"/>
          </a:solidFill>
          <a:latin typeface="+mn-lt"/>
          <a:ea typeface="+mn-ea"/>
          <a:cs typeface="+mn-cs"/>
          <a:sym typeface="Lucida Grande"/>
        </a:defRPr>
      </a:lvl1pPr>
      <a:lvl2pPr marL="638175" indent="-209550" algn="l" rtl="0" eaLnBrk="0" fontAlgn="base" hangingPunct="0">
        <a:lnSpc>
          <a:spcPct val="90000"/>
        </a:lnSpc>
        <a:spcBef>
          <a:spcPts val="500"/>
        </a:spcBef>
        <a:spcAft>
          <a:spcPct val="0"/>
        </a:spcAft>
        <a:buClr>
          <a:srgbClr val="1E3268"/>
        </a:buClr>
        <a:buSzPct val="100000"/>
        <a:buFont typeface="Arial" charset="0"/>
        <a:buChar char="•"/>
        <a:defRPr sz="2200" b="1">
          <a:solidFill>
            <a:srgbClr val="1E3268"/>
          </a:solidFill>
          <a:latin typeface="+mn-lt"/>
          <a:ea typeface=".Aqua かな" charset="0"/>
          <a:cs typeface=".Aqua かな" charset="0"/>
          <a:sym typeface="Lucida Grande"/>
        </a:defRPr>
      </a:lvl2pPr>
      <a:lvl3pPr marL="1060450" indent="-209550" algn="l" rtl="0" eaLnBrk="0" fontAlgn="base" hangingPunct="0">
        <a:lnSpc>
          <a:spcPct val="90000"/>
        </a:lnSpc>
        <a:spcBef>
          <a:spcPts val="500"/>
        </a:spcBef>
        <a:spcAft>
          <a:spcPct val="0"/>
        </a:spcAft>
        <a:buClr>
          <a:srgbClr val="1E3268"/>
        </a:buClr>
        <a:buSzPct val="100000"/>
        <a:buFont typeface="Arial" charset="0"/>
        <a:buChar char="•"/>
        <a:defRPr b="1">
          <a:solidFill>
            <a:srgbClr val="1E3268"/>
          </a:solidFill>
          <a:latin typeface="+mn-lt"/>
          <a:ea typeface=".Aqua かな" charset="0"/>
          <a:cs typeface=".Aqua かな" charset="0"/>
          <a:sym typeface="Lucida Grande"/>
        </a:defRPr>
      </a:lvl3pPr>
      <a:lvl4pPr marL="1481138"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4pPr>
      <a:lvl5pPr marL="1901825"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5pPr>
      <a:lvl6pPr marL="23590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6pPr>
      <a:lvl7pPr marL="28162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7pPr>
      <a:lvl8pPr marL="32734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8pPr>
      <a:lvl9pPr marL="37306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3" name="Rectangle 1"/>
          <p:cNvSpPr>
            <a:spLocks/>
          </p:cNvSpPr>
          <p:nvPr/>
        </p:nvSpPr>
        <p:spPr bwMode="auto">
          <a:xfrm rot="10800000" flipH="1">
            <a:off x="0" y="6154738"/>
            <a:ext cx="9144000" cy="44450"/>
          </a:xfrm>
          <a:prstGeom prst="rect">
            <a:avLst/>
          </a:prstGeom>
          <a:solidFill>
            <a:srgbClr val="00B2EB"/>
          </a:solidFill>
          <a:ln>
            <a:noFill/>
          </a:ln>
          <a:extLst/>
        </p:spPr>
        <p:txBody>
          <a:bodyPr lIns="0" tIns="0" rIns="0" bIns="0"/>
          <a:lstStyle/>
          <a:p>
            <a:pPr>
              <a:defRPr/>
            </a:pPr>
            <a:endParaRPr lang="en-US">
              <a:latin typeface="Calibri" charset="0"/>
              <a:ea typeface="ヒラギノ角ゴ ProN W3" charset="0"/>
              <a:cs typeface="ヒラギノ角ゴ ProN W3" charset="0"/>
              <a:sym typeface="Calibri" charset="0"/>
            </a:endParaRPr>
          </a:p>
        </p:txBody>
      </p:sp>
      <p:sp>
        <p:nvSpPr>
          <p:cNvPr id="87044" name="Rectangle 3"/>
          <p:cNvSpPr>
            <a:spLocks noGrp="1" noChangeArrowheads="1"/>
          </p:cNvSpPr>
          <p:nvPr>
            <p:ph type="body" idx="1"/>
          </p:nvPr>
        </p:nvSpPr>
        <p:spPr bwMode="auto">
          <a:xfrm>
            <a:off x="628650" y="1825625"/>
            <a:ext cx="7886700" cy="5032375"/>
          </a:xfrm>
          <a:prstGeom prst="rect">
            <a:avLst/>
          </a:prstGeom>
          <a:noFill/>
          <a:ln w="9525">
            <a:noFill/>
            <a:miter lim="800000"/>
            <a:headEnd/>
            <a:tailEnd/>
          </a:ln>
        </p:spPr>
        <p:txBody>
          <a:bodyPr vert="horz" wrap="square" lIns="38100" tIns="38100" rIns="84216" bIns="38100" numCol="1" anchor="t" anchorCtr="0" compatLnSpc="1">
            <a:prstTxWarp prst="textNoShape">
              <a:avLst/>
            </a:prstTxWarp>
          </a:bodyPr>
          <a:lstStyle/>
          <a:p>
            <a:pPr lvl="0"/>
            <a:r>
              <a:rPr lang="en-US" smtClean="0">
                <a:sym typeface="Lucida Grande"/>
              </a:rPr>
              <a:t>Click to edit Master text styles</a:t>
            </a:r>
          </a:p>
          <a:p>
            <a:pPr lvl="1"/>
            <a:r>
              <a:rPr lang="en-US" smtClean="0">
                <a:sym typeface="Lucida Grande"/>
              </a:rPr>
              <a:t>Second level</a:t>
            </a:r>
          </a:p>
          <a:p>
            <a:pPr lvl="2"/>
            <a:r>
              <a:rPr lang="en-US" smtClean="0">
                <a:sym typeface="Lucida Grande"/>
              </a:rPr>
              <a:t>Third level</a:t>
            </a:r>
          </a:p>
          <a:p>
            <a:pPr lvl="3"/>
            <a:r>
              <a:rPr lang="en-US" smtClean="0">
                <a:sym typeface="Lucida Grande"/>
              </a:rPr>
              <a:t>Fourth level</a:t>
            </a:r>
          </a:p>
          <a:p>
            <a:pPr lvl="4"/>
            <a:r>
              <a:rPr lang="en-US" smtClean="0">
                <a:sym typeface="Lucida Grande"/>
              </a:rPr>
              <a:t>Fifth level</a:t>
            </a:r>
          </a:p>
        </p:txBody>
      </p:sp>
      <p:sp>
        <p:nvSpPr>
          <p:cNvPr id="87045" name="Rectangle 4"/>
          <p:cNvSpPr>
            <a:spLocks noGrp="1" noChangeArrowheads="1"/>
          </p:cNvSpPr>
          <p:nvPr>
            <p:ph type="title"/>
          </p:nvPr>
        </p:nvSpPr>
        <p:spPr bwMode="auto">
          <a:xfrm>
            <a:off x="628650" y="230188"/>
            <a:ext cx="7886700" cy="1595437"/>
          </a:xfrm>
          <a:prstGeom prst="rect">
            <a:avLst/>
          </a:prstGeom>
          <a:noFill/>
          <a:ln w="9525">
            <a:noFill/>
            <a:miter lim="800000"/>
            <a:headEnd/>
            <a:tailEnd/>
          </a:ln>
        </p:spPr>
        <p:txBody>
          <a:bodyPr vert="horz" wrap="square" lIns="38100" tIns="38100" rIns="84216" bIns="38100" numCol="1" anchor="ctr" anchorCtr="0" compatLnSpc="1">
            <a:prstTxWarp prst="textNoShape">
              <a:avLst/>
            </a:prstTxWarp>
          </a:bodyPr>
          <a:lstStyle/>
          <a:p>
            <a:pPr lvl="0"/>
            <a:r>
              <a:rPr lang="en-US" smtClean="0">
                <a:sym typeface="Lucida Grande"/>
              </a:rPr>
              <a:t>Click to edit Master title style</a:t>
            </a:r>
          </a:p>
        </p:txBody>
      </p:sp>
      <p:sp>
        <p:nvSpPr>
          <p:cNvPr id="8197" name="Text Box 5"/>
          <p:cNvSpPr txBox="1">
            <a:spLocks noGrp="1" noChangeArrowheads="1"/>
          </p:cNvSpPr>
          <p:nvPr>
            <p:ph type="sldNum" sz="quarter" idx="4"/>
          </p:nvPr>
        </p:nvSpPr>
        <p:spPr bwMode="auto">
          <a:xfrm>
            <a:off x="1087438" y="6418263"/>
            <a:ext cx="274637" cy="241300"/>
          </a:xfrm>
          <a:prstGeom prst="rect">
            <a:avLst/>
          </a:prstGeom>
          <a:noFill/>
          <a:ln>
            <a:noFill/>
          </a:ln>
          <a:effectLst/>
          <a:extLst/>
        </p:spPr>
        <p:txBody>
          <a:bodyPr vert="horz" wrap="none" lIns="91440" tIns="45720" rIns="91440" bIns="45720" numCol="1" anchor="ctr" anchorCtr="0" compatLnSpc="1">
            <a:prstTxWarp prst="textNoShape">
              <a:avLst/>
            </a:prstTxWarp>
          </a:bodyPr>
          <a:lstStyle>
            <a:lvl1pPr algn="ctr">
              <a:defRPr sz="1100" b="1">
                <a:solidFill>
                  <a:srgbClr val="00B2EB"/>
                </a:solidFill>
                <a:latin typeface="+mn-lt"/>
                <a:ea typeface="ＭＳ Ｐゴシック" charset="0"/>
                <a:cs typeface="Lucida Grande" charset="0"/>
                <a:sym typeface="Lucida Grande" charset="0"/>
              </a:defRPr>
            </a:lvl1pPr>
            <a:lvl2pPr>
              <a:defRPr sz="1200">
                <a:solidFill>
                  <a:schemeClr val="tx1"/>
                </a:solidFill>
                <a:latin typeface="Calibri" charset="0"/>
                <a:ea typeface="ＭＳ Ｐゴシック" charset="0"/>
              </a:defRPr>
            </a:lvl2pPr>
            <a:lvl3pPr>
              <a:defRPr sz="1200">
                <a:solidFill>
                  <a:schemeClr val="tx1"/>
                </a:solidFill>
                <a:latin typeface="Calibri" charset="0"/>
                <a:ea typeface="ＭＳ Ｐゴシック" charset="0"/>
              </a:defRPr>
            </a:lvl3pPr>
            <a:lvl4pPr>
              <a:defRPr sz="1200">
                <a:solidFill>
                  <a:schemeClr val="tx1"/>
                </a:solidFill>
                <a:latin typeface="Calibri" charset="0"/>
                <a:ea typeface="ＭＳ Ｐゴシック" charset="0"/>
              </a:defRPr>
            </a:lvl4pPr>
            <a:lvl5pPr>
              <a:defRPr sz="1200">
                <a:solidFill>
                  <a:schemeClr val="tx1"/>
                </a:solidFill>
                <a:latin typeface="Calibri" charset="0"/>
                <a:ea typeface="ＭＳ Ｐゴシック" charset="0"/>
              </a:defRPr>
            </a:lvl5pPr>
            <a:lvl6pPr fontAlgn="base">
              <a:spcBef>
                <a:spcPct val="0"/>
              </a:spcBef>
              <a:spcAft>
                <a:spcPct val="0"/>
              </a:spcAft>
              <a:defRPr sz="1200">
                <a:solidFill>
                  <a:schemeClr val="tx1"/>
                </a:solidFill>
                <a:latin typeface="Calibri" charset="0"/>
                <a:ea typeface="ＭＳ Ｐゴシック" charset="0"/>
              </a:defRPr>
            </a:lvl6pPr>
            <a:lvl7pPr fontAlgn="base">
              <a:spcBef>
                <a:spcPct val="0"/>
              </a:spcBef>
              <a:spcAft>
                <a:spcPct val="0"/>
              </a:spcAft>
              <a:defRPr sz="1200">
                <a:solidFill>
                  <a:schemeClr val="tx1"/>
                </a:solidFill>
                <a:latin typeface="Calibri" charset="0"/>
                <a:ea typeface="ＭＳ Ｐゴシック" charset="0"/>
              </a:defRPr>
            </a:lvl7pPr>
            <a:lvl8pPr fontAlgn="base">
              <a:spcBef>
                <a:spcPct val="0"/>
              </a:spcBef>
              <a:spcAft>
                <a:spcPct val="0"/>
              </a:spcAft>
              <a:defRPr sz="1200">
                <a:solidFill>
                  <a:schemeClr val="tx1"/>
                </a:solidFill>
                <a:latin typeface="Calibri" charset="0"/>
                <a:ea typeface="ＭＳ Ｐゴシック" charset="0"/>
              </a:defRPr>
            </a:lvl8pPr>
            <a:lvl9pPr fontAlgn="base">
              <a:spcBef>
                <a:spcPct val="0"/>
              </a:spcBef>
              <a:spcAft>
                <a:spcPct val="0"/>
              </a:spcAft>
              <a:defRPr sz="1200">
                <a:solidFill>
                  <a:schemeClr val="tx1"/>
                </a:solidFill>
                <a:latin typeface="Calibri" charset="0"/>
                <a:ea typeface="ＭＳ Ｐゴシック" charset="0"/>
              </a:defRPr>
            </a:lvl9pPr>
          </a:lstStyle>
          <a:p>
            <a:pPr>
              <a:defRPr/>
            </a:pPr>
            <a:fld id="{7FDEB99B-131E-4D8B-ADF6-3B756D2A2A92}" type="slidenum">
              <a:rPr lang="en-US"/>
              <a:pPr>
                <a:defRPr/>
              </a:pPr>
              <a:t>‹#›</a:t>
            </a:fld>
            <a:endParaRPr lang="en-US"/>
          </a:p>
        </p:txBody>
      </p:sp>
      <p:pic>
        <p:nvPicPr>
          <p:cNvPr id="7"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0" name="TextBox 9"/>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1" name="TextBox 10"/>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227" r:id="rId1"/>
    <p:sldLayoutId id="2147484226" r:id="rId2"/>
    <p:sldLayoutId id="2147484225" r:id="rId3"/>
    <p:sldLayoutId id="2147484224" r:id="rId4"/>
    <p:sldLayoutId id="2147484223" r:id="rId5"/>
    <p:sldLayoutId id="2147484222" r:id="rId6"/>
    <p:sldLayoutId id="2147484221" r:id="rId7"/>
    <p:sldLayoutId id="2147484220" r:id="rId8"/>
    <p:sldLayoutId id="2147484219" r:id="rId9"/>
    <p:sldLayoutId id="2147484218" r:id="rId10"/>
    <p:sldLayoutId id="2147484217" r:id="rId11"/>
  </p:sldLayoutIdLst>
  <p:transition/>
  <p:hf hdr="0" ftr="0" dt="0"/>
  <p:txStyles>
    <p:titleStyle>
      <a:lvl1pPr marL="7938" algn="l" rtl="0" eaLnBrk="0" fontAlgn="base" hangingPunct="0">
        <a:lnSpc>
          <a:spcPct val="90000"/>
        </a:lnSpc>
        <a:spcBef>
          <a:spcPct val="0"/>
        </a:spcBef>
        <a:spcAft>
          <a:spcPct val="0"/>
        </a:spcAft>
        <a:defRPr sz="4100" b="1">
          <a:solidFill>
            <a:srgbClr val="1E3268"/>
          </a:solidFill>
          <a:latin typeface="+mj-lt"/>
          <a:ea typeface="+mj-ea"/>
          <a:cs typeface="+mj-cs"/>
          <a:sym typeface="Lucida Grande"/>
        </a:defRPr>
      </a:lvl1pPr>
      <a:lvl2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2pPr>
      <a:lvl3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3pPr>
      <a:lvl4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4pPr>
      <a:lvl5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5pPr>
      <a:lvl6pPr marL="4651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6pPr>
      <a:lvl7pPr marL="9223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7pPr>
      <a:lvl8pPr marL="13795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8pPr>
      <a:lvl9pPr marL="18367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9pPr>
    </p:titleStyle>
    <p:bodyStyle>
      <a:lvl1pPr marL="217488" indent="-209550" algn="l" rtl="0" eaLnBrk="0" fontAlgn="base" hangingPunct="0">
        <a:lnSpc>
          <a:spcPct val="90000"/>
        </a:lnSpc>
        <a:spcBef>
          <a:spcPts val="900"/>
        </a:spcBef>
        <a:spcAft>
          <a:spcPct val="0"/>
        </a:spcAft>
        <a:buClr>
          <a:srgbClr val="1E3268"/>
        </a:buClr>
        <a:buSzPct val="100000"/>
        <a:buFont typeface="Arial" charset="0"/>
        <a:buChar char="•"/>
        <a:defRPr sz="2600" b="1">
          <a:solidFill>
            <a:srgbClr val="1E3268"/>
          </a:solidFill>
          <a:latin typeface="+mn-lt"/>
          <a:ea typeface="+mn-ea"/>
          <a:cs typeface="+mn-cs"/>
          <a:sym typeface="Lucida Grande"/>
        </a:defRPr>
      </a:lvl1pPr>
      <a:lvl2pPr marL="638175" indent="-209550" algn="l" rtl="0" eaLnBrk="0" fontAlgn="base" hangingPunct="0">
        <a:lnSpc>
          <a:spcPct val="90000"/>
        </a:lnSpc>
        <a:spcBef>
          <a:spcPts val="500"/>
        </a:spcBef>
        <a:spcAft>
          <a:spcPct val="0"/>
        </a:spcAft>
        <a:buClr>
          <a:srgbClr val="1E3268"/>
        </a:buClr>
        <a:buSzPct val="100000"/>
        <a:buFont typeface="Arial" charset="0"/>
        <a:buChar char="•"/>
        <a:defRPr sz="2200" b="1">
          <a:solidFill>
            <a:srgbClr val="1E3268"/>
          </a:solidFill>
          <a:latin typeface="+mn-lt"/>
          <a:ea typeface=".Aqua かな" charset="0"/>
          <a:cs typeface=".Aqua かな" charset="0"/>
          <a:sym typeface="Lucida Grande"/>
        </a:defRPr>
      </a:lvl2pPr>
      <a:lvl3pPr marL="1060450" indent="-209550" algn="l" rtl="0" eaLnBrk="0" fontAlgn="base" hangingPunct="0">
        <a:lnSpc>
          <a:spcPct val="90000"/>
        </a:lnSpc>
        <a:spcBef>
          <a:spcPts val="500"/>
        </a:spcBef>
        <a:spcAft>
          <a:spcPct val="0"/>
        </a:spcAft>
        <a:buClr>
          <a:srgbClr val="1E3268"/>
        </a:buClr>
        <a:buSzPct val="100000"/>
        <a:buFont typeface="Arial" charset="0"/>
        <a:buChar char="•"/>
        <a:defRPr b="1">
          <a:solidFill>
            <a:srgbClr val="1E3268"/>
          </a:solidFill>
          <a:latin typeface="+mn-lt"/>
          <a:ea typeface=".Aqua かな" charset="0"/>
          <a:cs typeface=".Aqua かな" charset="0"/>
          <a:sym typeface="Lucida Grande"/>
        </a:defRPr>
      </a:lvl3pPr>
      <a:lvl4pPr marL="1481138"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4pPr>
      <a:lvl5pPr marL="1901825"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5pPr>
      <a:lvl6pPr marL="23590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6pPr>
      <a:lvl7pPr marL="28162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7pPr>
      <a:lvl8pPr marL="32734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8pPr>
      <a:lvl9pPr marL="37306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7" name="Rectangle 1"/>
          <p:cNvSpPr>
            <a:spLocks/>
          </p:cNvSpPr>
          <p:nvPr/>
        </p:nvSpPr>
        <p:spPr bwMode="auto">
          <a:xfrm rot="10800000" flipH="1">
            <a:off x="0" y="6154738"/>
            <a:ext cx="9144000" cy="44450"/>
          </a:xfrm>
          <a:prstGeom prst="rect">
            <a:avLst/>
          </a:prstGeom>
          <a:solidFill>
            <a:srgbClr val="00B2EB"/>
          </a:solidFill>
          <a:ln>
            <a:noFill/>
          </a:ln>
          <a:extLst/>
        </p:spPr>
        <p:txBody>
          <a:bodyPr lIns="0" tIns="0" rIns="0" bIns="0"/>
          <a:lstStyle/>
          <a:p>
            <a:pPr>
              <a:defRPr/>
            </a:pPr>
            <a:endParaRPr lang="en-US">
              <a:latin typeface="Calibri" charset="0"/>
              <a:ea typeface="ヒラギノ角ゴ ProN W3" charset="0"/>
              <a:cs typeface="ヒラギノ角ゴ ProN W3" charset="0"/>
              <a:sym typeface="Calibri" charset="0"/>
            </a:endParaRPr>
          </a:p>
        </p:txBody>
      </p:sp>
      <p:sp>
        <p:nvSpPr>
          <p:cNvPr id="99332" name="Rectangle 3"/>
          <p:cNvSpPr>
            <a:spLocks noGrp="1" noChangeArrowheads="1"/>
          </p:cNvSpPr>
          <p:nvPr>
            <p:ph type="body" idx="1"/>
          </p:nvPr>
        </p:nvSpPr>
        <p:spPr bwMode="auto">
          <a:xfrm>
            <a:off x="628650" y="1825625"/>
            <a:ext cx="7886700" cy="5032375"/>
          </a:xfrm>
          <a:prstGeom prst="rect">
            <a:avLst/>
          </a:prstGeom>
          <a:noFill/>
          <a:ln w="9525">
            <a:noFill/>
            <a:miter lim="800000"/>
            <a:headEnd/>
            <a:tailEnd/>
          </a:ln>
        </p:spPr>
        <p:txBody>
          <a:bodyPr vert="horz" wrap="square" lIns="38100" tIns="38100" rIns="84216" bIns="38100" numCol="1" anchor="t" anchorCtr="0" compatLnSpc="1">
            <a:prstTxWarp prst="textNoShape">
              <a:avLst/>
            </a:prstTxWarp>
          </a:bodyPr>
          <a:lstStyle/>
          <a:p>
            <a:pPr lvl="0"/>
            <a:r>
              <a:rPr lang="en-US" smtClean="0">
                <a:sym typeface="Lucida Grande"/>
              </a:rPr>
              <a:t>Click to edit Master text styles</a:t>
            </a:r>
          </a:p>
          <a:p>
            <a:pPr lvl="1"/>
            <a:r>
              <a:rPr lang="en-US" smtClean="0">
                <a:sym typeface="Lucida Grande"/>
              </a:rPr>
              <a:t>Second level</a:t>
            </a:r>
          </a:p>
          <a:p>
            <a:pPr lvl="2"/>
            <a:r>
              <a:rPr lang="en-US" smtClean="0">
                <a:sym typeface="Lucida Grande"/>
              </a:rPr>
              <a:t>Third level</a:t>
            </a:r>
          </a:p>
          <a:p>
            <a:pPr lvl="3"/>
            <a:r>
              <a:rPr lang="en-US" smtClean="0">
                <a:sym typeface="Lucida Grande"/>
              </a:rPr>
              <a:t>Fourth level</a:t>
            </a:r>
          </a:p>
          <a:p>
            <a:pPr lvl="4"/>
            <a:r>
              <a:rPr lang="en-US" smtClean="0">
                <a:sym typeface="Lucida Grande"/>
              </a:rPr>
              <a:t>Fifth level</a:t>
            </a:r>
          </a:p>
        </p:txBody>
      </p:sp>
      <p:sp>
        <p:nvSpPr>
          <p:cNvPr id="99333" name="Rectangle 4"/>
          <p:cNvSpPr>
            <a:spLocks noGrp="1" noChangeArrowheads="1"/>
          </p:cNvSpPr>
          <p:nvPr>
            <p:ph type="title"/>
          </p:nvPr>
        </p:nvSpPr>
        <p:spPr bwMode="auto">
          <a:xfrm>
            <a:off x="628650" y="230188"/>
            <a:ext cx="7886700" cy="1595437"/>
          </a:xfrm>
          <a:prstGeom prst="rect">
            <a:avLst/>
          </a:prstGeom>
          <a:noFill/>
          <a:ln w="9525">
            <a:noFill/>
            <a:miter lim="800000"/>
            <a:headEnd/>
            <a:tailEnd/>
          </a:ln>
        </p:spPr>
        <p:txBody>
          <a:bodyPr vert="horz" wrap="square" lIns="38100" tIns="38100" rIns="84216" bIns="38100" numCol="1" anchor="ctr" anchorCtr="0" compatLnSpc="1">
            <a:prstTxWarp prst="textNoShape">
              <a:avLst/>
            </a:prstTxWarp>
          </a:bodyPr>
          <a:lstStyle/>
          <a:p>
            <a:pPr lvl="0"/>
            <a:r>
              <a:rPr lang="en-US" smtClean="0">
                <a:sym typeface="Lucida Grande"/>
              </a:rPr>
              <a:t>Click to edit Master title style</a:t>
            </a:r>
          </a:p>
        </p:txBody>
      </p:sp>
      <p:sp>
        <p:nvSpPr>
          <p:cNvPr id="9221" name="Text Box 5"/>
          <p:cNvSpPr txBox="1">
            <a:spLocks noGrp="1" noChangeArrowheads="1"/>
          </p:cNvSpPr>
          <p:nvPr>
            <p:ph type="sldNum" sz="quarter" idx="4"/>
          </p:nvPr>
        </p:nvSpPr>
        <p:spPr bwMode="auto">
          <a:xfrm>
            <a:off x="1087438" y="6418263"/>
            <a:ext cx="274637" cy="241300"/>
          </a:xfrm>
          <a:prstGeom prst="rect">
            <a:avLst/>
          </a:prstGeom>
          <a:noFill/>
          <a:ln>
            <a:noFill/>
          </a:ln>
          <a:effectLst/>
          <a:extLst/>
        </p:spPr>
        <p:txBody>
          <a:bodyPr vert="horz" wrap="none" lIns="91440" tIns="45720" rIns="91440" bIns="45720" numCol="1" anchor="ctr" anchorCtr="0" compatLnSpc="1">
            <a:prstTxWarp prst="textNoShape">
              <a:avLst/>
            </a:prstTxWarp>
          </a:bodyPr>
          <a:lstStyle>
            <a:lvl1pPr algn="ctr">
              <a:defRPr sz="1100" b="1">
                <a:solidFill>
                  <a:srgbClr val="00B2EB"/>
                </a:solidFill>
                <a:latin typeface="+mn-lt"/>
                <a:ea typeface="ＭＳ Ｐゴシック" charset="0"/>
                <a:cs typeface="Lucida Grande" charset="0"/>
                <a:sym typeface="Lucida Grande" charset="0"/>
              </a:defRPr>
            </a:lvl1pPr>
            <a:lvl2pPr>
              <a:defRPr sz="1200">
                <a:solidFill>
                  <a:schemeClr val="tx1"/>
                </a:solidFill>
                <a:latin typeface="Calibri" charset="0"/>
                <a:ea typeface="ＭＳ Ｐゴシック" charset="0"/>
              </a:defRPr>
            </a:lvl2pPr>
            <a:lvl3pPr>
              <a:defRPr sz="1200">
                <a:solidFill>
                  <a:schemeClr val="tx1"/>
                </a:solidFill>
                <a:latin typeface="Calibri" charset="0"/>
                <a:ea typeface="ＭＳ Ｐゴシック" charset="0"/>
              </a:defRPr>
            </a:lvl3pPr>
            <a:lvl4pPr>
              <a:defRPr sz="1200">
                <a:solidFill>
                  <a:schemeClr val="tx1"/>
                </a:solidFill>
                <a:latin typeface="Calibri" charset="0"/>
                <a:ea typeface="ＭＳ Ｐゴシック" charset="0"/>
              </a:defRPr>
            </a:lvl4pPr>
            <a:lvl5pPr>
              <a:defRPr sz="1200">
                <a:solidFill>
                  <a:schemeClr val="tx1"/>
                </a:solidFill>
                <a:latin typeface="Calibri" charset="0"/>
                <a:ea typeface="ＭＳ Ｐゴシック" charset="0"/>
              </a:defRPr>
            </a:lvl5pPr>
            <a:lvl6pPr fontAlgn="base">
              <a:spcBef>
                <a:spcPct val="0"/>
              </a:spcBef>
              <a:spcAft>
                <a:spcPct val="0"/>
              </a:spcAft>
              <a:defRPr sz="1200">
                <a:solidFill>
                  <a:schemeClr val="tx1"/>
                </a:solidFill>
                <a:latin typeface="Calibri" charset="0"/>
                <a:ea typeface="ＭＳ Ｐゴシック" charset="0"/>
              </a:defRPr>
            </a:lvl6pPr>
            <a:lvl7pPr fontAlgn="base">
              <a:spcBef>
                <a:spcPct val="0"/>
              </a:spcBef>
              <a:spcAft>
                <a:spcPct val="0"/>
              </a:spcAft>
              <a:defRPr sz="1200">
                <a:solidFill>
                  <a:schemeClr val="tx1"/>
                </a:solidFill>
                <a:latin typeface="Calibri" charset="0"/>
                <a:ea typeface="ＭＳ Ｐゴシック" charset="0"/>
              </a:defRPr>
            </a:lvl7pPr>
            <a:lvl8pPr fontAlgn="base">
              <a:spcBef>
                <a:spcPct val="0"/>
              </a:spcBef>
              <a:spcAft>
                <a:spcPct val="0"/>
              </a:spcAft>
              <a:defRPr sz="1200">
                <a:solidFill>
                  <a:schemeClr val="tx1"/>
                </a:solidFill>
                <a:latin typeface="Calibri" charset="0"/>
                <a:ea typeface="ＭＳ Ｐゴシック" charset="0"/>
              </a:defRPr>
            </a:lvl8pPr>
            <a:lvl9pPr fontAlgn="base">
              <a:spcBef>
                <a:spcPct val="0"/>
              </a:spcBef>
              <a:spcAft>
                <a:spcPct val="0"/>
              </a:spcAft>
              <a:defRPr sz="1200">
                <a:solidFill>
                  <a:schemeClr val="tx1"/>
                </a:solidFill>
                <a:latin typeface="Calibri" charset="0"/>
                <a:ea typeface="ＭＳ Ｐゴシック" charset="0"/>
              </a:defRPr>
            </a:lvl9pPr>
          </a:lstStyle>
          <a:p>
            <a:pPr>
              <a:defRPr/>
            </a:pPr>
            <a:fld id="{B24CEA06-3495-4A35-B623-74C92A970181}" type="slidenum">
              <a:rPr lang="en-US"/>
              <a:pPr>
                <a:defRPr/>
              </a:pPr>
              <a:t>‹#›</a:t>
            </a:fld>
            <a:endParaRPr lang="en-US"/>
          </a:p>
        </p:txBody>
      </p:sp>
      <p:pic>
        <p:nvPicPr>
          <p:cNvPr id="7" name="Picture 2"/>
          <p:cNvPicPr>
            <a:picLocks noChangeAspect="1" noChangeArrowheads="1"/>
          </p:cNvPicPr>
          <p:nvPr userDrawn="1"/>
        </p:nvPicPr>
        <p:blipFill>
          <a:blip r:embed="rId13"/>
          <a:srcRect/>
          <a:stretch>
            <a:fillRect/>
          </a:stretch>
        </p:blipFill>
        <p:spPr bwMode="auto">
          <a:xfrm>
            <a:off x="7739063" y="6262220"/>
            <a:ext cx="1109102" cy="395118"/>
          </a:xfrm>
          <a:prstGeom prst="rect">
            <a:avLst/>
          </a:prstGeom>
          <a:noFill/>
          <a:ln w="9525">
            <a:noFill/>
            <a:miter lim="800000"/>
            <a:headEnd/>
            <a:tailEnd/>
          </a:ln>
        </p:spPr>
      </p:pic>
      <p:sp>
        <p:nvSpPr>
          <p:cNvPr id="10" name="TextBox 9"/>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1" name="TextBox 10"/>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4238" r:id="rId1"/>
    <p:sldLayoutId id="2147484237" r:id="rId2"/>
    <p:sldLayoutId id="2147484236" r:id="rId3"/>
    <p:sldLayoutId id="2147484235" r:id="rId4"/>
    <p:sldLayoutId id="2147484234" r:id="rId5"/>
    <p:sldLayoutId id="2147484233" r:id="rId6"/>
    <p:sldLayoutId id="2147484232" r:id="rId7"/>
    <p:sldLayoutId id="2147484231" r:id="rId8"/>
    <p:sldLayoutId id="2147484230" r:id="rId9"/>
    <p:sldLayoutId id="2147484229" r:id="rId10"/>
    <p:sldLayoutId id="2147484228" r:id="rId11"/>
  </p:sldLayoutIdLst>
  <p:transition/>
  <p:hf hdr="0" ftr="0" dt="0"/>
  <p:txStyles>
    <p:titleStyle>
      <a:lvl1pPr marL="7938" algn="l" rtl="0" eaLnBrk="0" fontAlgn="base" hangingPunct="0">
        <a:lnSpc>
          <a:spcPct val="90000"/>
        </a:lnSpc>
        <a:spcBef>
          <a:spcPct val="0"/>
        </a:spcBef>
        <a:spcAft>
          <a:spcPct val="0"/>
        </a:spcAft>
        <a:defRPr sz="4100" b="1">
          <a:solidFill>
            <a:srgbClr val="1E3268"/>
          </a:solidFill>
          <a:latin typeface="+mj-lt"/>
          <a:ea typeface="+mj-ea"/>
          <a:cs typeface="+mj-cs"/>
          <a:sym typeface="Lucida Grande"/>
        </a:defRPr>
      </a:lvl1pPr>
      <a:lvl2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2pPr>
      <a:lvl3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3pPr>
      <a:lvl4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4pPr>
      <a:lvl5pPr marL="7938" algn="l" rtl="0" eaLnBrk="0" fontAlgn="base" hangingPunct="0">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a:defRPr>
      </a:lvl5pPr>
      <a:lvl6pPr marL="4651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6pPr>
      <a:lvl7pPr marL="9223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7pPr>
      <a:lvl8pPr marL="13795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8pPr>
      <a:lvl9pPr marL="1836738" algn="l" rtl="0" fontAlgn="base">
        <a:lnSpc>
          <a:spcPct val="90000"/>
        </a:lnSpc>
        <a:spcBef>
          <a:spcPct val="0"/>
        </a:spcBef>
        <a:spcAft>
          <a:spcPct val="0"/>
        </a:spcAft>
        <a:defRPr sz="4100" b="1">
          <a:solidFill>
            <a:srgbClr val="1E3268"/>
          </a:solidFill>
          <a:latin typeface="Lucida Grande" charset="0"/>
          <a:ea typeface="ヒラギノ角ゴ ProN W6" charset="0"/>
          <a:cs typeface="ヒラギノ角ゴ ProN W6" charset="0"/>
          <a:sym typeface="Lucida Grande" charset="0"/>
        </a:defRPr>
      </a:lvl9pPr>
    </p:titleStyle>
    <p:bodyStyle>
      <a:lvl1pPr marL="217488" indent="-209550" algn="l" rtl="0" eaLnBrk="0" fontAlgn="base" hangingPunct="0">
        <a:lnSpc>
          <a:spcPct val="90000"/>
        </a:lnSpc>
        <a:spcBef>
          <a:spcPts val="900"/>
        </a:spcBef>
        <a:spcAft>
          <a:spcPct val="0"/>
        </a:spcAft>
        <a:buClr>
          <a:srgbClr val="1E3268"/>
        </a:buClr>
        <a:buSzPct val="100000"/>
        <a:buFont typeface="Arial" charset="0"/>
        <a:buChar char="•"/>
        <a:defRPr sz="2600" b="1">
          <a:solidFill>
            <a:srgbClr val="1E3268"/>
          </a:solidFill>
          <a:latin typeface="+mn-lt"/>
          <a:ea typeface="+mn-ea"/>
          <a:cs typeface="+mn-cs"/>
          <a:sym typeface="Lucida Grande"/>
        </a:defRPr>
      </a:lvl1pPr>
      <a:lvl2pPr marL="638175" indent="-209550" algn="l" rtl="0" eaLnBrk="0" fontAlgn="base" hangingPunct="0">
        <a:lnSpc>
          <a:spcPct val="90000"/>
        </a:lnSpc>
        <a:spcBef>
          <a:spcPts val="500"/>
        </a:spcBef>
        <a:spcAft>
          <a:spcPct val="0"/>
        </a:spcAft>
        <a:buClr>
          <a:srgbClr val="1E3268"/>
        </a:buClr>
        <a:buSzPct val="100000"/>
        <a:buFont typeface="Arial" charset="0"/>
        <a:buChar char="•"/>
        <a:defRPr sz="2200" b="1">
          <a:solidFill>
            <a:srgbClr val="1E3268"/>
          </a:solidFill>
          <a:latin typeface="+mn-lt"/>
          <a:ea typeface=".Aqua かな" charset="0"/>
          <a:cs typeface=".Aqua かな" charset="0"/>
          <a:sym typeface="Lucida Grande"/>
        </a:defRPr>
      </a:lvl2pPr>
      <a:lvl3pPr marL="1060450" indent="-209550" algn="l" rtl="0" eaLnBrk="0" fontAlgn="base" hangingPunct="0">
        <a:lnSpc>
          <a:spcPct val="90000"/>
        </a:lnSpc>
        <a:spcBef>
          <a:spcPts val="500"/>
        </a:spcBef>
        <a:spcAft>
          <a:spcPct val="0"/>
        </a:spcAft>
        <a:buClr>
          <a:srgbClr val="1E3268"/>
        </a:buClr>
        <a:buSzPct val="100000"/>
        <a:buFont typeface="Arial" charset="0"/>
        <a:buChar char="•"/>
        <a:defRPr b="1">
          <a:solidFill>
            <a:srgbClr val="1E3268"/>
          </a:solidFill>
          <a:latin typeface="+mn-lt"/>
          <a:ea typeface=".Aqua かな" charset="0"/>
          <a:cs typeface=".Aqua かな" charset="0"/>
          <a:sym typeface="Lucida Grande"/>
        </a:defRPr>
      </a:lvl3pPr>
      <a:lvl4pPr marL="1481138"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4pPr>
      <a:lvl5pPr marL="1901825" indent="-209550" algn="l" rtl="0" eaLnBrk="0" fontAlgn="base" hangingPunct="0">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a:defRPr>
      </a:lvl5pPr>
      <a:lvl6pPr marL="23590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6pPr>
      <a:lvl7pPr marL="28162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7pPr>
      <a:lvl8pPr marL="32734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8pPr>
      <a:lvl9pPr marL="3730625" indent="-209550" algn="l" rtl="0" fontAlgn="base">
        <a:lnSpc>
          <a:spcPct val="90000"/>
        </a:lnSpc>
        <a:spcBef>
          <a:spcPts val="500"/>
        </a:spcBef>
        <a:spcAft>
          <a:spcPct val="0"/>
        </a:spcAft>
        <a:buClr>
          <a:srgbClr val="1E3268"/>
        </a:buClr>
        <a:buSzPct val="100000"/>
        <a:buFont typeface="Arial" charset="0"/>
        <a:buChar char="•"/>
        <a:defRPr sz="1700" b="1">
          <a:solidFill>
            <a:srgbClr val="1E3268"/>
          </a:solidFill>
          <a:latin typeface="+mn-lt"/>
          <a:ea typeface=".Aqua かな" charset="0"/>
          <a:cs typeface=".Aqua かな" charset="0"/>
          <a:sym typeface="Lucida Grande"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 Id="rId3"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notesSlide" Target="../notesSlides/notesSlide1.xml"/><Relationship Id="rId3" Type="http://schemas.openxmlformats.org/officeDocument/2006/relationships/image" Target="../media/image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5.xml"/><Relationship Id="rId2" Type="http://schemas.openxmlformats.org/officeDocument/2006/relationships/image" Target="../media/image1.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7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7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7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8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8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1.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9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9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9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9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9.xml"/><Relationship Id="rId2" Type="http://schemas.openxmlformats.org/officeDocument/2006/relationships/image" Target="../media/image1.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04.xml"/><Relationship Id="rId2" Type="http://schemas.openxmlformats.org/officeDocument/2006/relationships/notesSlide" Target="../notesSlides/notesSlide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15.xml"/><Relationship Id="rId2" Type="http://schemas.openxmlformats.org/officeDocument/2006/relationships/notesSlide" Target="../notesSlides/notesSlide6.xml"/></Relationships>
</file>

<file path=ppt/slides/_rels/slide56.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26.xml"/><Relationship Id="rId2" Type="http://schemas.openxmlformats.org/officeDocument/2006/relationships/notesSlide" Target="../notesSlides/notesSlide8.xml"/></Relationships>
</file>

<file path=ppt/slides/_rels/slide58.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8.png"/><Relationship Id="rId1" Type="http://schemas.openxmlformats.org/officeDocument/2006/relationships/slideLayout" Target="../slideLayouts/slideLayout13.xml"/><Relationship Id="rId2" Type="http://schemas.openxmlformats.org/officeDocument/2006/relationships/notesSlide" Target="../notesSlides/notesSlide9.xml"/></Relationships>
</file>

<file path=ppt/slides/_rels/slide59.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8.png"/><Relationship Id="rId1" Type="http://schemas.openxmlformats.org/officeDocument/2006/relationships/slideLayout" Target="../slideLayouts/slideLayout13.xml"/><Relationship Id="rId2" Type="http://schemas.openxmlformats.org/officeDocument/2006/relationships/notesSlide" Target="../notesSlides/notesSlide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61.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1.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49.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4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4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4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49.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 Id="rId3" Type="http://schemas.openxmlformats.org/officeDocument/2006/relationships/image" Target="../media/image1.jpe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6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6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6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61.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61.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6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 Id="rId3" Type="http://schemas.openxmlformats.org/officeDocument/2006/relationships/image" Target="../media/image4.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7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1.jpe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3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8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8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8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8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8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98.xml"/><Relationship Id="rId2" Type="http://schemas.openxmlformats.org/officeDocument/2006/relationships/image" Target="../media/image11.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98.xml"/><Relationship Id="rId2" Type="http://schemas.openxmlformats.org/officeDocument/2006/relationships/image" Target="../media/image12.png"/><Relationship Id="rId3" Type="http://schemas.openxmlformats.org/officeDocument/2006/relationships/image" Target="../media/image13.png"/></Relationships>
</file>

<file path=ppt/slides/_rels/slide93.xml.rels><?xml version="1.0" encoding="UTF-8" standalone="yes"?>
<Relationships xmlns="http://schemas.openxmlformats.org/package/2006/relationships"><Relationship Id="rId3" Type="http://schemas.openxmlformats.org/officeDocument/2006/relationships/hyperlink" Target="http://guidelines.diabetes.ca/" TargetMode="External"/><Relationship Id="rId4" Type="http://schemas.openxmlformats.org/officeDocument/2006/relationships/hyperlink" Target="http://diabetes.ca/" TargetMode="External"/><Relationship Id="rId1" Type="http://schemas.openxmlformats.org/officeDocument/2006/relationships/slideLayout" Target="../slideLayouts/slideLayout299.xml"/><Relationship Id="rId2" Type="http://schemas.openxmlformats.org/officeDocument/2006/relationships/notesSlide" Target="../notesSlides/notesSlide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3"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340994" name="Picture 2"/>
          <p:cNvPicPr>
            <a:picLocks noChangeArrowheads="1"/>
          </p:cNvPicPr>
          <p:nvPr/>
        </p:nvPicPr>
        <p:blipFill>
          <a:blip r:embed="rId2"/>
          <a:srcRect/>
          <a:stretch>
            <a:fillRect/>
          </a:stretch>
        </p:blipFill>
        <p:spPr bwMode="auto">
          <a:xfrm>
            <a:off x="7739063" y="6288088"/>
            <a:ext cx="1270000" cy="436562"/>
          </a:xfrm>
          <a:prstGeom prst="rect">
            <a:avLst/>
          </a:prstGeom>
          <a:noFill/>
          <a:ln w="9525">
            <a:noFill/>
            <a:miter lim="800000"/>
            <a:headEnd/>
            <a:tailEnd/>
          </a:ln>
        </p:spPr>
      </p:pic>
      <p:sp>
        <p:nvSpPr>
          <p:cNvPr id="340995" name="Rectangle 3"/>
          <p:cNvSpPr>
            <a:spLocks/>
          </p:cNvSpPr>
          <p:nvPr/>
        </p:nvSpPr>
        <p:spPr bwMode="auto">
          <a:xfrm>
            <a:off x="0" y="6142038"/>
            <a:ext cx="9144000" cy="715962"/>
          </a:xfrm>
          <a:prstGeom prst="rect">
            <a:avLst/>
          </a:prstGeom>
          <a:solidFill>
            <a:srgbClr val="00B2EB"/>
          </a:solidFill>
          <a:ln w="9525">
            <a:noFill/>
            <a:miter lim="800000"/>
            <a:headEnd/>
            <a:tailEnd/>
          </a:ln>
        </p:spPr>
        <p:txBody>
          <a:bodyPr lIns="0" tIns="0" rIns="0" bIns="0"/>
          <a:lstStyle/>
          <a:p>
            <a:endParaRPr lang="en-CA"/>
          </a:p>
        </p:txBody>
      </p:sp>
      <p:pic>
        <p:nvPicPr>
          <p:cNvPr id="340996" name="Picture 4"/>
          <p:cNvPicPr>
            <a:picLocks noChangeArrowheads="1"/>
          </p:cNvPicPr>
          <p:nvPr/>
        </p:nvPicPr>
        <p:blipFill>
          <a:blip r:embed="rId3"/>
          <a:srcRect/>
          <a:stretch>
            <a:fillRect/>
          </a:stretch>
        </p:blipFill>
        <p:spPr bwMode="auto">
          <a:xfrm>
            <a:off x="436563" y="942975"/>
            <a:ext cx="2971800" cy="1022350"/>
          </a:xfrm>
          <a:prstGeom prst="rect">
            <a:avLst/>
          </a:prstGeom>
          <a:noFill/>
          <a:ln w="9525">
            <a:noFill/>
            <a:miter lim="800000"/>
            <a:headEnd/>
            <a:tailEnd/>
          </a:ln>
        </p:spPr>
      </p:pic>
      <p:sp>
        <p:nvSpPr>
          <p:cNvPr id="340997" name="Rectangle 5"/>
          <p:cNvSpPr>
            <a:spLocks noGrp="1" noChangeArrowheads="1"/>
          </p:cNvSpPr>
          <p:nvPr>
            <p:ph type="title"/>
          </p:nvPr>
        </p:nvSpPr>
        <p:spPr>
          <a:xfrm>
            <a:off x="552450" y="2954338"/>
            <a:ext cx="6421438" cy="1411287"/>
          </a:xfrm>
        </p:spPr>
        <p:txBody>
          <a:bodyPr rIns="130332"/>
          <a:lstStyle/>
          <a:p>
            <a:pPr marL="46038" eaLnBrk="1" hangingPunct="1"/>
            <a:r>
              <a:rPr lang="en-US" sz="3700" smtClean="0">
                <a:latin typeface="Arial" charset="0"/>
                <a:cs typeface="Arial" charset="0"/>
                <a:sym typeface="Arial" charset="0"/>
              </a:rPr>
              <a:t>Diabetes and Pregnancy  </a:t>
            </a:r>
            <a:endParaRPr lang="en-US" sz="3700" smtClean="0">
              <a:latin typeface="Arial" charset="0"/>
              <a:sym typeface="Arial" charset="0"/>
            </a:endParaRPr>
          </a:p>
        </p:txBody>
      </p:sp>
      <p:sp>
        <p:nvSpPr>
          <p:cNvPr id="340998" name="Rectangle 6"/>
          <p:cNvSpPr>
            <a:spLocks noGrp="1" noChangeArrowheads="1"/>
          </p:cNvSpPr>
          <p:nvPr>
            <p:ph type="body" idx="1"/>
          </p:nvPr>
        </p:nvSpPr>
        <p:spPr>
          <a:xfrm>
            <a:off x="573088" y="4365625"/>
            <a:ext cx="8175625" cy="2492375"/>
          </a:xfrm>
        </p:spPr>
        <p:txBody>
          <a:bodyPr rIns="130332"/>
          <a:lstStyle/>
          <a:p>
            <a:pPr marL="46038" indent="0" eaLnBrk="1" hangingPunct="1">
              <a:lnSpc>
                <a:spcPct val="80000"/>
              </a:lnSpc>
              <a:buFont typeface="Arial" charset="0"/>
              <a:buNone/>
            </a:pPr>
            <a:r>
              <a:rPr lang="en-US" sz="2400" smtClean="0">
                <a:solidFill>
                  <a:srgbClr val="00B2EB"/>
                </a:solidFill>
              </a:rPr>
              <a:t>Chapter 36</a:t>
            </a:r>
          </a:p>
          <a:p>
            <a:pPr marL="46038" indent="0" eaLnBrk="1" hangingPunct="1">
              <a:lnSpc>
                <a:spcPct val="80000"/>
              </a:lnSpc>
              <a:buFont typeface="Arial" charset="0"/>
              <a:buNone/>
            </a:pPr>
            <a:r>
              <a:rPr lang="en-US" sz="2400" smtClean="0"/>
              <a:t>Denice S Feig </a:t>
            </a:r>
            <a:r>
              <a:rPr lang="en-US" sz="1800" smtClean="0"/>
              <a:t>MD FRCPC, </a:t>
            </a:r>
            <a:r>
              <a:rPr lang="en-US" sz="2400" smtClean="0"/>
              <a:t>Howard Berger </a:t>
            </a:r>
            <a:r>
              <a:rPr lang="en-US" sz="1800" smtClean="0"/>
              <a:t>MD, </a:t>
            </a:r>
            <a:r>
              <a:rPr lang="en-US" sz="2400" smtClean="0"/>
              <a:t>Lois Donovan </a:t>
            </a:r>
            <a:r>
              <a:rPr lang="en-US" sz="1800" smtClean="0"/>
              <a:t>MD FRCPC, </a:t>
            </a:r>
            <a:r>
              <a:rPr lang="en-US" sz="2400" smtClean="0"/>
              <a:t>Ariane Godbout </a:t>
            </a:r>
            <a:r>
              <a:rPr lang="en-US" sz="1800" smtClean="0"/>
              <a:t>MD FRCPC, </a:t>
            </a:r>
            <a:r>
              <a:rPr lang="en-US" sz="2400" smtClean="0"/>
              <a:t>Tina Kader </a:t>
            </a:r>
            <a:r>
              <a:rPr lang="en-US" sz="1800" smtClean="0"/>
              <a:t>MD FRCPC, </a:t>
            </a:r>
            <a:r>
              <a:rPr lang="en-US" sz="2400" smtClean="0"/>
              <a:t>Erin Keely </a:t>
            </a:r>
            <a:r>
              <a:rPr lang="en-US" sz="1800" smtClean="0"/>
              <a:t>MD FRCPC, </a:t>
            </a:r>
            <a:r>
              <a:rPr lang="en-US" sz="2400" smtClean="0"/>
              <a:t>Rema Sanghera </a:t>
            </a:r>
            <a:r>
              <a:rPr lang="en-US" sz="1800" smtClean="0"/>
              <a:t>MA RD</a:t>
            </a:r>
          </a:p>
        </p:txBody>
      </p:sp>
      <p:sp>
        <p:nvSpPr>
          <p:cNvPr id="340999" name="Rectangle 7"/>
          <p:cNvSpPr>
            <a:spLocks/>
          </p:cNvSpPr>
          <p:nvPr/>
        </p:nvSpPr>
        <p:spPr bwMode="auto">
          <a:xfrm>
            <a:off x="573088" y="2287588"/>
            <a:ext cx="7150100" cy="622300"/>
          </a:xfrm>
          <a:prstGeom prst="rect">
            <a:avLst/>
          </a:prstGeom>
          <a:noFill/>
          <a:ln w="9525">
            <a:noFill/>
            <a:miter lim="800000"/>
            <a:headEnd/>
            <a:tailEnd/>
          </a:ln>
        </p:spPr>
        <p:txBody>
          <a:bodyPr lIns="0" tIns="0" rIns="40639" bIns="0" anchor="ctr"/>
          <a:lstStyle/>
          <a:p>
            <a:pPr marL="39688"/>
            <a:r>
              <a:rPr lang="en-US" sz="3600">
                <a:solidFill>
                  <a:schemeClr val="tx1"/>
                </a:solidFill>
                <a:latin typeface="Arial" charset="0"/>
                <a:ea typeface="MS PGothic" pitchFamily="34" charset="-128"/>
                <a:cs typeface="Arial" charset="0"/>
                <a:sym typeface="Arial" charset="0"/>
              </a:rPr>
              <a:t>2018 Clinical Practice Guidelines</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9185"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latin typeface="Open Sans"/>
              <a:ea typeface="Open Sans"/>
              <a:cs typeface="Open Sans"/>
            </a:endParaRPr>
          </a:p>
        </p:txBody>
      </p:sp>
      <p:pic>
        <p:nvPicPr>
          <p:cNvPr id="349186"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349187" name="Rectangle 3"/>
          <p:cNvSpPr>
            <a:spLocks noGrp="1" noChangeArrowheads="1"/>
          </p:cNvSpPr>
          <p:nvPr>
            <p:ph type="title"/>
          </p:nvPr>
        </p:nvSpPr>
        <p:spPr>
          <a:xfrm>
            <a:off x="628650" y="130175"/>
            <a:ext cx="7886700" cy="1795463"/>
          </a:xfrm>
        </p:spPr>
        <p:txBody>
          <a:bodyPr rIns="130332"/>
          <a:lstStyle/>
          <a:p>
            <a:pPr marL="46038" eaLnBrk="1" hangingPunct="1"/>
            <a:r>
              <a:rPr lang="en-US" sz="3200" smtClean="0">
                <a:latin typeface="Open Sans"/>
                <a:ea typeface="Open Sans"/>
                <a:cs typeface="Open Sans"/>
              </a:rPr>
              <a:t>Screen for Complications: </a:t>
            </a:r>
            <a:br>
              <a:rPr lang="en-US" sz="3200" smtClean="0">
                <a:latin typeface="Open Sans"/>
                <a:ea typeface="Open Sans"/>
                <a:cs typeface="Open Sans"/>
              </a:rPr>
            </a:br>
            <a:r>
              <a:rPr lang="en-US" sz="3200" smtClean="0">
                <a:latin typeface="Open Sans"/>
                <a:ea typeface="Open Sans"/>
                <a:cs typeface="Open Sans"/>
              </a:rPr>
              <a:t>Pre-pregnancy and Intrapartum</a:t>
            </a:r>
          </a:p>
        </p:txBody>
      </p:sp>
      <p:sp>
        <p:nvSpPr>
          <p:cNvPr id="349188" name="Rectangle 4"/>
          <p:cNvSpPr>
            <a:spLocks noGrp="1" noChangeArrowheads="1"/>
          </p:cNvSpPr>
          <p:nvPr>
            <p:ph type="body" idx="1"/>
          </p:nvPr>
        </p:nvSpPr>
        <p:spPr>
          <a:xfrm>
            <a:off x="858838" y="1925638"/>
            <a:ext cx="7775575" cy="4932362"/>
          </a:xfrm>
        </p:spPr>
        <p:txBody>
          <a:bodyPr rIns="130332"/>
          <a:lstStyle/>
          <a:p>
            <a:pPr marL="255588" eaLnBrk="1" hangingPunct="1">
              <a:lnSpc>
                <a:spcPct val="120000"/>
              </a:lnSpc>
              <a:buFont typeface="Arial" charset="0"/>
              <a:buNone/>
            </a:pPr>
            <a:r>
              <a:rPr lang="en-US" b="0" smtClean="0">
                <a:latin typeface="Open Sans"/>
                <a:ea typeface="Open Sans"/>
                <a:cs typeface="Open Sans"/>
                <a:sym typeface="Arial" charset="0"/>
              </a:rPr>
              <a:t>Screening for:</a:t>
            </a:r>
          </a:p>
          <a:p>
            <a:pPr marL="255588" eaLnBrk="1" hangingPunct="1">
              <a:lnSpc>
                <a:spcPct val="120000"/>
              </a:lnSpc>
              <a:buSzPct val="99000"/>
              <a:buFont typeface="Arial" charset="0"/>
              <a:buAutoNum type="arabicPeriod"/>
            </a:pPr>
            <a:r>
              <a:rPr lang="en-US" smtClean="0">
                <a:latin typeface="Open Sans"/>
                <a:ea typeface="Open Sans"/>
                <a:cs typeface="Open Sans"/>
                <a:sym typeface="Arial" charset="0"/>
              </a:rPr>
              <a:t>Retinopathy</a:t>
            </a:r>
            <a:r>
              <a:rPr lang="en-US" b="0" smtClean="0">
                <a:latin typeface="Open Sans"/>
                <a:ea typeface="Open Sans"/>
                <a:cs typeface="Open Sans"/>
                <a:sym typeface="Arial" charset="0"/>
              </a:rPr>
              <a:t>: Need ophthalmological evaluation </a:t>
            </a:r>
          </a:p>
          <a:p>
            <a:pPr marL="255588" eaLnBrk="1" hangingPunct="1">
              <a:lnSpc>
                <a:spcPct val="120000"/>
              </a:lnSpc>
              <a:buSzPct val="99000"/>
              <a:buFont typeface="Arial" charset="0"/>
              <a:buAutoNum type="arabicPeriod"/>
            </a:pPr>
            <a:r>
              <a:rPr lang="en-US" smtClean="0">
                <a:latin typeface="Open Sans"/>
                <a:ea typeface="Open Sans"/>
                <a:cs typeface="Open Sans"/>
                <a:sym typeface="Arial" charset="0"/>
              </a:rPr>
              <a:t>Nephropathy</a:t>
            </a:r>
            <a:r>
              <a:rPr lang="en-US" b="0" smtClean="0">
                <a:latin typeface="Open Sans"/>
                <a:ea typeface="Open Sans"/>
                <a:cs typeface="Open Sans"/>
                <a:sym typeface="Arial" charset="0"/>
              </a:rPr>
              <a:t>: Assess creatinine + urine albumin to creatinine ratio (ACR)</a:t>
            </a:r>
          </a:p>
          <a:p>
            <a:pPr marL="903288" lvl="1" indent="-457200" eaLnBrk="1" hangingPunct="1">
              <a:lnSpc>
                <a:spcPct val="120000"/>
              </a:lnSpc>
            </a:pPr>
            <a:r>
              <a:rPr lang="en-US" sz="2400" b="0" smtClean="0">
                <a:latin typeface="Open Sans"/>
                <a:ea typeface="Open Sans"/>
                <a:cs typeface="Open Sans"/>
                <a:sym typeface="Arial" charset="0"/>
              </a:rPr>
              <a:t>Women with albuminuria or overt nephropathy are at ↑ risk for hypertension and preeclampsia</a:t>
            </a:r>
            <a:endParaRPr lang="en-US" sz="2400" b="0" smtClean="0">
              <a:latin typeface="Open Sans"/>
              <a:ea typeface="ヒラギノ角ゴ ProN W3"/>
              <a:cs typeface="Open Sans"/>
              <a:sym typeface="Arial" charset="0"/>
            </a:endParaRPr>
          </a:p>
        </p:txBody>
      </p:sp>
      <p:sp>
        <p:nvSpPr>
          <p:cNvPr id="349189" name="Rectangle 5"/>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a:solidFill>
                  <a:schemeClr val="tx1"/>
                </a:solidFill>
                <a:latin typeface="Open Sans"/>
                <a:ea typeface="MS PGothic" pitchFamily="34" charset="-128"/>
                <a:cs typeface="Open Sans"/>
                <a:sym typeface="Calibri Italic" pitchFamily="34" charset="0"/>
              </a:rPr>
              <a:t>2018 Diabetes Canada CPG – Chapter 36.  Diabetes and Pregnancy </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Rectangle 1"/>
          <p:cNvSpPr/>
          <p:nvPr/>
        </p:nvSpPr>
        <p:spPr>
          <a:xfrm>
            <a:off x="0" y="6137275"/>
            <a:ext cx="9144000" cy="125413"/>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defTabSz="841375">
              <a:defRPr/>
            </a:pPr>
            <a:endParaRPr lang="en-US" sz="1700">
              <a:solidFill>
                <a:prstClr val="white"/>
              </a:solidFill>
              <a:sym typeface="Calibri" charset="0"/>
            </a:endParaRPr>
          </a:p>
        </p:txBody>
      </p:sp>
      <p:pic>
        <p:nvPicPr>
          <p:cNvPr id="350210" name="Picture 2"/>
          <p:cNvPicPr>
            <a:picLocks noChangeArrowheads="1"/>
          </p:cNvPicPr>
          <p:nvPr/>
        </p:nvPicPr>
        <p:blipFill>
          <a:blip r:embed="rId3"/>
          <a:srcRect/>
          <a:stretch>
            <a:fillRect/>
          </a:stretch>
        </p:blipFill>
        <p:spPr bwMode="auto">
          <a:xfrm>
            <a:off x="7739063" y="6280150"/>
            <a:ext cx="1270000" cy="452438"/>
          </a:xfrm>
          <a:prstGeom prst="rect">
            <a:avLst/>
          </a:prstGeom>
          <a:noFill/>
          <a:ln w="9525">
            <a:noFill/>
            <a:miter lim="800000"/>
            <a:headEnd/>
            <a:tailEnd/>
          </a:ln>
        </p:spPr>
      </p:pic>
      <p:sp>
        <p:nvSpPr>
          <p:cNvPr id="350211" name="Rectangle 3"/>
          <p:cNvSpPr>
            <a:spLocks noGrp="1" noChangeArrowheads="1"/>
          </p:cNvSpPr>
          <p:nvPr>
            <p:ph type="title"/>
          </p:nvPr>
        </p:nvSpPr>
        <p:spPr>
          <a:xfrm>
            <a:off x="687388" y="298450"/>
            <a:ext cx="7775575" cy="1289050"/>
          </a:xfrm>
        </p:spPr>
        <p:txBody>
          <a:bodyPr rIns="130332"/>
          <a:lstStyle/>
          <a:p>
            <a:pPr marL="46038"/>
            <a:r>
              <a:rPr lang="en-US" sz="3200" smtClean="0">
                <a:latin typeface="Arial" charset="0"/>
                <a:cs typeface="Arial" charset="0"/>
                <a:sym typeface="Arial" charset="0"/>
              </a:rPr>
              <a:t>Preconception Checklist for </a:t>
            </a:r>
            <a:r>
              <a:rPr lang="en-US" sz="3200" b="0" smtClean="0">
                <a:latin typeface="MS PGothic" pitchFamily="34" charset="-128"/>
                <a:cs typeface="Open Sans"/>
                <a:sym typeface="MS PGothic" pitchFamily="34" charset="-128"/>
              </a:rPr>
              <a:t/>
            </a:r>
            <a:br>
              <a:rPr lang="en-US" sz="3200" b="0" smtClean="0">
                <a:latin typeface="MS PGothic" pitchFamily="34" charset="-128"/>
                <a:cs typeface="Open Sans"/>
                <a:sym typeface="MS PGothic" pitchFamily="34" charset="-128"/>
              </a:rPr>
            </a:br>
            <a:r>
              <a:rPr lang="en-US" sz="3200" smtClean="0">
                <a:latin typeface="Arial" charset="0"/>
                <a:cs typeface="Arial" charset="0"/>
                <a:sym typeface="Arial" charset="0"/>
              </a:rPr>
              <a:t>Women with Pre-existing Diabetes</a:t>
            </a:r>
            <a:endParaRPr lang="en-US" sz="3200" smtClean="0">
              <a:latin typeface="Arial" charset="0"/>
              <a:cs typeface="Open Sans"/>
              <a:sym typeface="Arial" charset="0"/>
            </a:endParaRPr>
          </a:p>
        </p:txBody>
      </p:sp>
      <p:sp>
        <p:nvSpPr>
          <p:cNvPr id="22532" name="Rectangle 4"/>
          <p:cNvSpPr>
            <a:spLocks noGrp="1" noChangeArrowheads="1"/>
          </p:cNvSpPr>
          <p:nvPr>
            <p:ph type="body" idx="1"/>
          </p:nvPr>
        </p:nvSpPr>
        <p:spPr>
          <a:xfrm>
            <a:off x="612775" y="1587500"/>
            <a:ext cx="8323263" cy="5033963"/>
          </a:xfrm>
        </p:spPr>
        <p:txBody>
          <a:bodyPr rIns="130332"/>
          <a:lstStyle/>
          <a:p>
            <a:pPr marL="388938" indent="-342900">
              <a:lnSpc>
                <a:spcPct val="120000"/>
              </a:lnSpc>
              <a:buClr>
                <a:srgbClr val="FF0000"/>
              </a:buClr>
              <a:buFont typeface="Wingdings" pitchFamily="2" charset="2"/>
              <a:buChar char="ü"/>
            </a:pPr>
            <a:r>
              <a:rPr lang="en-US" sz="2000" b="0" smtClean="0">
                <a:solidFill>
                  <a:srgbClr val="203864"/>
                </a:solidFill>
                <a:latin typeface="Open Sans"/>
                <a:cs typeface="Open Sans"/>
              </a:rPr>
              <a:t>Use </a:t>
            </a:r>
            <a:r>
              <a:rPr lang="en-US" sz="2000" smtClean="0">
                <a:solidFill>
                  <a:srgbClr val="203864"/>
                </a:solidFill>
                <a:latin typeface="Open Sans"/>
                <a:cs typeface="Open Sans"/>
              </a:rPr>
              <a:t>reliable birth control </a:t>
            </a:r>
            <a:r>
              <a:rPr lang="en-US" sz="2000" b="0" smtClean="0">
                <a:solidFill>
                  <a:srgbClr val="203864"/>
                </a:solidFill>
                <a:latin typeface="Open Sans"/>
                <a:cs typeface="Open Sans"/>
              </a:rPr>
              <a:t>until adequate glycemic control</a:t>
            </a:r>
          </a:p>
          <a:p>
            <a:pPr marL="388938" indent="-342900">
              <a:lnSpc>
                <a:spcPct val="120000"/>
              </a:lnSpc>
              <a:buClr>
                <a:srgbClr val="FF0000"/>
              </a:buClr>
              <a:buFont typeface="Wingdings" pitchFamily="2" charset="2"/>
              <a:buChar char="ü"/>
            </a:pPr>
            <a:r>
              <a:rPr lang="en-US" sz="2000" b="0" smtClean="0">
                <a:solidFill>
                  <a:srgbClr val="203864"/>
                </a:solidFill>
                <a:latin typeface="Open Sans"/>
                <a:cs typeface="Open Sans"/>
              </a:rPr>
              <a:t>Attain a </a:t>
            </a:r>
            <a:r>
              <a:rPr lang="en-US" sz="2000" smtClean="0">
                <a:solidFill>
                  <a:srgbClr val="203864"/>
                </a:solidFill>
                <a:latin typeface="Open Sans"/>
                <a:cs typeface="Open Sans"/>
              </a:rPr>
              <a:t>preconception A1C of ≤7.0% </a:t>
            </a:r>
            <a:r>
              <a:rPr lang="en-US" sz="2000" b="0" smtClean="0">
                <a:solidFill>
                  <a:srgbClr val="203864"/>
                </a:solidFill>
                <a:latin typeface="Open Sans"/>
                <a:cs typeface="Open Sans"/>
              </a:rPr>
              <a:t>(≤ 6.5% if safe) </a:t>
            </a:r>
          </a:p>
          <a:p>
            <a:pPr marL="388938" indent="-342900">
              <a:lnSpc>
                <a:spcPct val="120000"/>
              </a:lnSpc>
              <a:buClr>
                <a:srgbClr val="FF0000"/>
              </a:buClr>
              <a:buFont typeface="Wingdings" pitchFamily="2" charset="2"/>
              <a:buChar char="ü"/>
            </a:pPr>
            <a:r>
              <a:rPr lang="en-US" sz="2000" b="0" smtClean="0">
                <a:solidFill>
                  <a:srgbClr val="203864"/>
                </a:solidFill>
                <a:latin typeface="Open Sans"/>
                <a:cs typeface="Open Sans"/>
              </a:rPr>
              <a:t>May remain on </a:t>
            </a:r>
            <a:r>
              <a:rPr lang="en-US" sz="2000" smtClean="0">
                <a:solidFill>
                  <a:srgbClr val="203864"/>
                </a:solidFill>
                <a:latin typeface="Open Sans"/>
                <a:cs typeface="Open Sans"/>
              </a:rPr>
              <a:t>metformin + glyburide </a:t>
            </a:r>
            <a:r>
              <a:rPr lang="en-US" sz="2000" b="0" smtClean="0">
                <a:solidFill>
                  <a:srgbClr val="203864"/>
                </a:solidFill>
                <a:latin typeface="Open Sans"/>
                <a:cs typeface="Open Sans"/>
              </a:rPr>
              <a:t>until pregnancy, otherwise </a:t>
            </a:r>
            <a:r>
              <a:rPr lang="en-US" sz="2000" smtClean="0">
                <a:solidFill>
                  <a:srgbClr val="203864"/>
                </a:solidFill>
                <a:latin typeface="Open Sans"/>
                <a:cs typeface="Open Sans"/>
              </a:rPr>
              <a:t>switch to insulin </a:t>
            </a:r>
          </a:p>
          <a:p>
            <a:pPr marL="388938" indent="-342900">
              <a:lnSpc>
                <a:spcPct val="120000"/>
              </a:lnSpc>
              <a:buClr>
                <a:srgbClr val="FF0000"/>
              </a:buClr>
              <a:buFont typeface="Wingdings" pitchFamily="2" charset="2"/>
              <a:buChar char="ü"/>
            </a:pPr>
            <a:r>
              <a:rPr lang="en-US" sz="2000" b="0" smtClean="0">
                <a:solidFill>
                  <a:srgbClr val="203864"/>
                </a:solidFill>
                <a:latin typeface="Open Sans"/>
                <a:cs typeface="Open Sans"/>
              </a:rPr>
              <a:t>Assess for and manage any </a:t>
            </a:r>
            <a:r>
              <a:rPr lang="en-US" sz="2000" smtClean="0">
                <a:solidFill>
                  <a:srgbClr val="203864"/>
                </a:solidFill>
                <a:latin typeface="Open Sans"/>
                <a:cs typeface="Open Sans"/>
              </a:rPr>
              <a:t>diabetes complications</a:t>
            </a:r>
          </a:p>
          <a:p>
            <a:pPr marL="388938" indent="-342900">
              <a:lnSpc>
                <a:spcPct val="120000"/>
              </a:lnSpc>
              <a:buClr>
                <a:srgbClr val="FF0000"/>
              </a:buClr>
              <a:buFont typeface="Wingdings" pitchFamily="2" charset="2"/>
              <a:buChar char="ü"/>
            </a:pPr>
            <a:r>
              <a:rPr lang="en-US" sz="2000" smtClean="0">
                <a:solidFill>
                  <a:srgbClr val="203864"/>
                </a:solidFill>
                <a:latin typeface="Open Sans"/>
                <a:cs typeface="Open Sans"/>
              </a:rPr>
              <a:t>Folic Acid 1 mg/d</a:t>
            </a:r>
            <a:r>
              <a:rPr lang="en-US" sz="2000" b="0" smtClean="0">
                <a:solidFill>
                  <a:srgbClr val="203864"/>
                </a:solidFill>
                <a:latin typeface="Open Sans"/>
                <a:cs typeface="Open Sans"/>
              </a:rPr>
              <a:t>: 3 months pre-conception to 12 weeks post-conception</a:t>
            </a:r>
          </a:p>
          <a:p>
            <a:pPr marL="388938" indent="-342900">
              <a:lnSpc>
                <a:spcPct val="120000"/>
              </a:lnSpc>
              <a:buClr>
                <a:srgbClr val="FF0000"/>
              </a:buClr>
              <a:buFont typeface="Wingdings" pitchFamily="2" charset="2"/>
              <a:buChar char="ü"/>
            </a:pPr>
            <a:r>
              <a:rPr lang="en-US" sz="2000" smtClean="0">
                <a:solidFill>
                  <a:srgbClr val="203864"/>
                </a:solidFill>
                <a:latin typeface="Open Sans"/>
                <a:cs typeface="Open Sans"/>
              </a:rPr>
              <a:t>Discontinue</a:t>
            </a:r>
            <a:r>
              <a:rPr lang="en-US" sz="2000" b="0" smtClean="0">
                <a:solidFill>
                  <a:srgbClr val="203864"/>
                </a:solidFill>
                <a:latin typeface="Open Sans"/>
                <a:cs typeface="Open Sans"/>
              </a:rPr>
              <a:t> potential embryopathic meds:</a:t>
            </a:r>
          </a:p>
          <a:p>
            <a:pPr marL="809625" lvl="1" indent="-342900">
              <a:lnSpc>
                <a:spcPct val="120000"/>
              </a:lnSpc>
              <a:buClr>
                <a:srgbClr val="FF0000"/>
              </a:buClr>
              <a:buFont typeface="Wingdings" pitchFamily="2" charset="2"/>
              <a:buChar char="ü"/>
            </a:pPr>
            <a:r>
              <a:rPr lang="en-US" sz="2000" b="1" smtClean="0">
                <a:solidFill>
                  <a:srgbClr val="203864"/>
                </a:solidFill>
                <a:latin typeface="Open Sans"/>
                <a:ea typeface="Open Sans"/>
                <a:cs typeface="Open Sans"/>
              </a:rPr>
              <a:t>ACE inhibitors / ARB </a:t>
            </a:r>
            <a:r>
              <a:rPr lang="en-US" sz="2000" smtClean="0">
                <a:solidFill>
                  <a:srgbClr val="203864"/>
                </a:solidFill>
                <a:latin typeface="Open Sans"/>
                <a:ea typeface="Open Sans"/>
                <a:cs typeface="Open Sans"/>
              </a:rPr>
              <a:t>(prior to or upon detection of pregnancy in those with significant proteinuria)</a:t>
            </a:r>
          </a:p>
          <a:p>
            <a:pPr marL="809625" lvl="1" indent="-342900">
              <a:lnSpc>
                <a:spcPct val="120000"/>
              </a:lnSpc>
              <a:buClr>
                <a:srgbClr val="FF0000"/>
              </a:buClr>
              <a:buFont typeface="Wingdings" pitchFamily="2" charset="2"/>
              <a:buChar char="ü"/>
            </a:pPr>
            <a:r>
              <a:rPr lang="en-US" sz="2000" b="1" smtClean="0">
                <a:solidFill>
                  <a:srgbClr val="203864"/>
                </a:solidFill>
                <a:latin typeface="Open Sans"/>
                <a:ea typeface="Open Sans"/>
                <a:cs typeface="Open Sans"/>
              </a:rPr>
              <a:t>Statin</a:t>
            </a:r>
            <a:r>
              <a:rPr lang="en-US" sz="2000" smtClean="0">
                <a:solidFill>
                  <a:srgbClr val="203864"/>
                </a:solidFill>
                <a:latin typeface="Open Sans"/>
                <a:ea typeface="Open Sans"/>
                <a:cs typeface="Open Sans"/>
              </a:rPr>
              <a:t> therapy</a:t>
            </a:r>
          </a:p>
        </p:txBody>
      </p:sp>
      <p:sp>
        <p:nvSpPr>
          <p:cNvPr id="350213" name="Rectangle 5"/>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defTabSz="841375">
              <a:spcBef>
                <a:spcPts val="850"/>
              </a:spcBef>
            </a:pPr>
            <a:r>
              <a:rPr lang="en-US" sz="1400">
                <a:latin typeface="Calibri Italic" pitchFamily="34" charset="0"/>
                <a:ea typeface="MS PGothic" pitchFamily="34" charset="-128"/>
                <a:cs typeface="Calibri Italic" pitchFamily="34" charset="0"/>
                <a:sym typeface="Calibri Italic" pitchFamily="34" charset="0"/>
              </a:rPr>
              <a:t>2018 Diabetes Canada CPG – Chapter 36.  Diabetes and Pregnancy </a:t>
            </a:r>
          </a:p>
        </p:txBody>
      </p:sp>
      <p:sp>
        <p:nvSpPr>
          <p:cNvPr id="350214"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a:r>
              <a:rPr lang="en-US" sz="2000" b="1">
                <a:solidFill>
                  <a:srgbClr val="FFFFFF"/>
                </a:solidFill>
                <a:latin typeface="Arial" charset="0"/>
                <a:ea typeface="MS PGothic" pitchFamily="34" charset="-128"/>
              </a:rPr>
              <a:t>2018</a:t>
            </a:r>
          </a:p>
        </p:txBody>
      </p:sp>
      <p:sp>
        <p:nvSpPr>
          <p:cNvPr id="350216" name="Text Box 8"/>
          <p:cNvSpPr txBox="1">
            <a:spLocks noChangeArrowheads="1"/>
          </p:cNvSpPr>
          <p:nvPr/>
        </p:nvSpPr>
        <p:spPr bwMode="auto">
          <a:xfrm>
            <a:off x="679450" y="6570663"/>
            <a:ext cx="7326313" cy="274637"/>
          </a:xfrm>
          <a:prstGeom prst="rect">
            <a:avLst/>
          </a:prstGeom>
          <a:noFill/>
          <a:ln w="9525">
            <a:noFill/>
            <a:miter lim="800000"/>
            <a:headEnd/>
            <a:tailEnd/>
          </a:ln>
          <a:effectLst/>
        </p:spPr>
        <p:txBody>
          <a:bodyPr>
            <a:spAutoFit/>
          </a:bodyPr>
          <a:lstStyle/>
          <a:p>
            <a:pPr>
              <a:spcBef>
                <a:spcPct val="50000"/>
              </a:spcBef>
            </a:pPr>
            <a:r>
              <a:rPr lang="en-US" sz="1200" i="1"/>
              <a:t>ACE</a:t>
            </a:r>
            <a:r>
              <a:rPr lang="en-US" sz="1200"/>
              <a:t>, angiotensin converting enzyme; </a:t>
            </a:r>
            <a:r>
              <a:rPr lang="en-US" sz="1200" i="1"/>
              <a:t>ARB</a:t>
            </a:r>
            <a:r>
              <a:rPr lang="en-US" sz="1200"/>
              <a:t>, angiotensin receptor blocker</a:t>
            </a:r>
            <a:endParaRPr lang="en-CA" sz="12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25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2253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2253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2253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22532">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22532">
                                            <p:txEl>
                                              <p:pRg st="5" end="5"/>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499"/>
                                          </p:stCondLst>
                                        </p:cTn>
                                        <p:tgtEl>
                                          <p:spTgt spid="22532">
                                            <p:txEl>
                                              <p:pRg st="6" end="6"/>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499"/>
                                          </p:stCondLst>
                                        </p:cTn>
                                        <p:tgtEl>
                                          <p:spTgt spid="2253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2" grpId="0" build="p"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2257" name="Rectangle 2"/>
          <p:cNvSpPr>
            <a:spLocks noGrp="1"/>
          </p:cNvSpPr>
          <p:nvPr>
            <p:ph type="title" idx="4294967295"/>
          </p:nvPr>
        </p:nvSpPr>
        <p:spPr/>
        <p:txBody>
          <a:bodyPr/>
          <a:lstStyle/>
          <a:p>
            <a:r>
              <a:rPr lang="en-US" smtClean="0">
                <a:latin typeface="Open Sans"/>
                <a:cs typeface="Open Sans"/>
              </a:rPr>
              <a:t>Recommendation 1</a:t>
            </a:r>
            <a:endParaRPr lang="en-CA" smtClean="0">
              <a:latin typeface="Open Sans"/>
              <a:cs typeface="Open Sans"/>
            </a:endParaRPr>
          </a:p>
        </p:txBody>
      </p:sp>
      <p:sp>
        <p:nvSpPr>
          <p:cNvPr id="352258"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None/>
            </a:pPr>
            <a:r>
              <a:rPr lang="en-US" sz="2400" smtClean="0">
                <a:latin typeface="Open Sans"/>
                <a:cs typeface="Open Sans"/>
              </a:rPr>
              <a:t>Pre-existing Diabetes </a:t>
            </a:r>
          </a:p>
          <a:p>
            <a:pPr marL="495300" indent="-495300">
              <a:lnSpc>
                <a:spcPct val="100000"/>
              </a:lnSpc>
              <a:buFont typeface="Arial" charset="0"/>
              <a:buNone/>
            </a:pPr>
            <a:r>
              <a:rPr lang="en-US" sz="2400" i="1" smtClean="0">
                <a:latin typeface="Open Sans"/>
                <a:cs typeface="Open Sans"/>
              </a:rPr>
              <a:t>Preconception care</a:t>
            </a:r>
          </a:p>
          <a:p>
            <a:pPr marL="495300" indent="-495300">
              <a:lnSpc>
                <a:spcPct val="100000"/>
              </a:lnSpc>
              <a:buFont typeface="Arial" charset="0"/>
              <a:buAutoNum type="arabicPeriod"/>
            </a:pPr>
            <a:r>
              <a:rPr lang="en-US" sz="2400" b="0" smtClean="0">
                <a:latin typeface="Open Sans"/>
                <a:cs typeface="Open Sans"/>
              </a:rPr>
              <a:t>All women of reproductive age with type 1 or type 2 diabetes should receive ongoing counselling on </a:t>
            </a:r>
            <a:r>
              <a:rPr lang="en-US" sz="2400" smtClean="0">
                <a:latin typeface="Open Sans"/>
                <a:cs typeface="Open Sans"/>
              </a:rPr>
              <a:t>reliable birth control</a:t>
            </a:r>
            <a:r>
              <a:rPr lang="en-US" sz="2400" b="0" smtClean="0">
                <a:latin typeface="Open Sans"/>
                <a:cs typeface="Open Sans"/>
              </a:rPr>
              <a:t>, the </a:t>
            </a:r>
            <a:r>
              <a:rPr lang="en-US" sz="2400" smtClean="0">
                <a:latin typeface="Open Sans"/>
                <a:cs typeface="Open Sans"/>
              </a:rPr>
              <a:t>importance of glycemic control prior to pregnancy</a:t>
            </a:r>
            <a:r>
              <a:rPr lang="en-US" sz="2400" b="0" smtClean="0">
                <a:latin typeface="Open Sans"/>
                <a:cs typeface="Open Sans"/>
              </a:rPr>
              <a:t>, the </a:t>
            </a:r>
            <a:r>
              <a:rPr lang="en-US" sz="2400" smtClean="0">
                <a:latin typeface="Open Sans"/>
                <a:cs typeface="Open Sans"/>
              </a:rPr>
              <a:t>impact of BMI</a:t>
            </a:r>
            <a:r>
              <a:rPr lang="en-US" sz="2400" b="0" smtClean="0">
                <a:latin typeface="Open Sans"/>
                <a:cs typeface="Open Sans"/>
              </a:rPr>
              <a:t> on pregnancy outcomes, the need for </a:t>
            </a:r>
            <a:r>
              <a:rPr lang="en-US" sz="2400" smtClean="0">
                <a:latin typeface="Open Sans"/>
                <a:cs typeface="Open Sans"/>
              </a:rPr>
              <a:t>folic acid </a:t>
            </a:r>
            <a:r>
              <a:rPr lang="en-US" sz="2400" b="0" smtClean="0">
                <a:latin typeface="Open Sans"/>
                <a:cs typeface="Open Sans"/>
              </a:rPr>
              <a:t>and the need to </a:t>
            </a:r>
            <a:r>
              <a:rPr lang="en-US" sz="2400" smtClean="0">
                <a:latin typeface="Open Sans"/>
                <a:cs typeface="Open Sans"/>
              </a:rPr>
              <a:t>stop potentially embryopathic drugs </a:t>
            </a:r>
            <a:r>
              <a:rPr lang="en-US" sz="2400" b="0" smtClean="0">
                <a:latin typeface="Open Sans"/>
                <a:cs typeface="Open Sans"/>
              </a:rPr>
              <a:t>prior to pregnancy </a:t>
            </a:r>
            <a:r>
              <a:rPr lang="en-US" sz="2000" b="0" smtClean="0">
                <a:latin typeface="Open Sans"/>
                <a:cs typeface="Open Sans"/>
              </a:rPr>
              <a:t>[Grade D, Level 4]</a:t>
            </a:r>
          </a:p>
          <a:p>
            <a:pPr marL="495300" indent="-495300">
              <a:lnSpc>
                <a:spcPct val="100000"/>
              </a:lnSpc>
              <a:spcBef>
                <a:spcPts val="900"/>
              </a:spcBef>
              <a:buFont typeface="Arial" charset="0"/>
              <a:buNone/>
            </a:pPr>
            <a:endParaRPr lang="en-US" sz="2000" smtClean="0">
              <a:latin typeface="Open Sans"/>
              <a:cs typeface="Open Sans"/>
            </a:endParaRPr>
          </a:p>
        </p:txBody>
      </p:sp>
      <p:sp>
        <p:nvSpPr>
          <p:cNvPr id="352259" name="Text Box 1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solidFill>
                  <a:schemeClr val="tx1"/>
                </a:solidFill>
                <a:ea typeface="MS PGothic" pitchFamily="34" charset="-128"/>
                <a:cs typeface="Arial" charset="0"/>
              </a:rPr>
              <a:t>2018 Diabetes Canada CPG – Chapter 36.  Diabetes and Pregnancy </a:t>
            </a:r>
          </a:p>
        </p:txBody>
      </p:sp>
      <p:sp>
        <p:nvSpPr>
          <p:cNvPr id="352261" name="Text Box 5"/>
          <p:cNvSpPr txBox="1">
            <a:spLocks noChangeArrowheads="1"/>
          </p:cNvSpPr>
          <p:nvPr/>
        </p:nvSpPr>
        <p:spPr bwMode="auto">
          <a:xfrm>
            <a:off x="882650" y="6335713"/>
            <a:ext cx="3570288" cy="304800"/>
          </a:xfrm>
          <a:prstGeom prst="rect">
            <a:avLst/>
          </a:prstGeom>
          <a:noFill/>
          <a:ln w="9525">
            <a:noFill/>
            <a:miter lim="800000"/>
            <a:headEnd/>
            <a:tailEnd/>
          </a:ln>
          <a:effectLst/>
        </p:spPr>
        <p:txBody>
          <a:bodyPr>
            <a:spAutoFit/>
          </a:bodyPr>
          <a:lstStyle/>
          <a:p>
            <a:pPr>
              <a:spcBef>
                <a:spcPct val="50000"/>
              </a:spcBef>
            </a:pPr>
            <a:r>
              <a:rPr lang="en-US" sz="1400" i="1"/>
              <a:t>BMI</a:t>
            </a:r>
            <a:r>
              <a:rPr lang="en-US" sz="1400"/>
              <a:t>, body mass index</a:t>
            </a:r>
            <a:endParaRPr lang="en-CA" sz="140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3281" name="Rectangle 2"/>
          <p:cNvSpPr>
            <a:spLocks noGrp="1"/>
          </p:cNvSpPr>
          <p:nvPr>
            <p:ph type="title" idx="4294967295"/>
          </p:nvPr>
        </p:nvSpPr>
        <p:spPr/>
        <p:txBody>
          <a:bodyPr/>
          <a:lstStyle/>
          <a:p>
            <a:r>
              <a:rPr lang="en-US" smtClean="0">
                <a:latin typeface="Open Sans"/>
                <a:cs typeface="Open Sans"/>
              </a:rPr>
              <a:t>Recommendation 2</a:t>
            </a:r>
            <a:endParaRPr lang="en-CA" smtClean="0">
              <a:latin typeface="Open Sans"/>
              <a:cs typeface="Open Sans"/>
            </a:endParaRPr>
          </a:p>
        </p:txBody>
      </p:sp>
      <p:sp>
        <p:nvSpPr>
          <p:cNvPr id="353282" name="Rectangle 3"/>
          <p:cNvSpPr>
            <a:spLocks noGrp="1"/>
          </p:cNvSpPr>
          <p:nvPr>
            <p:ph type="body" idx="4294967295"/>
          </p:nvPr>
        </p:nvSpPr>
        <p:spPr>
          <a:xfrm>
            <a:off x="628650" y="1503363"/>
            <a:ext cx="7886700" cy="4329112"/>
          </a:xfrm>
        </p:spPr>
        <p:txBody>
          <a:bodyPr/>
          <a:lstStyle/>
          <a:p>
            <a:pPr marL="495300" indent="-495300">
              <a:lnSpc>
                <a:spcPct val="110000"/>
              </a:lnSpc>
              <a:buFont typeface="Arial" charset="0"/>
              <a:buNone/>
            </a:pPr>
            <a:r>
              <a:rPr lang="en-US" sz="2400" smtClean="0">
                <a:latin typeface="Open Sans"/>
                <a:cs typeface="Open Sans"/>
              </a:rPr>
              <a:t>Pre-existing Diabetes </a:t>
            </a:r>
          </a:p>
          <a:p>
            <a:pPr marL="495300" indent="-495300">
              <a:lnSpc>
                <a:spcPct val="110000"/>
              </a:lnSpc>
              <a:buFont typeface="Arial" charset="0"/>
              <a:buNone/>
            </a:pPr>
            <a:r>
              <a:rPr lang="en-US" sz="2400" i="1" smtClean="0">
                <a:latin typeface="Open Sans"/>
                <a:cs typeface="Open Sans"/>
              </a:rPr>
              <a:t>Preconception care</a:t>
            </a:r>
          </a:p>
          <a:p>
            <a:pPr marL="495300" indent="-495300">
              <a:lnSpc>
                <a:spcPct val="110000"/>
              </a:lnSpc>
              <a:spcBef>
                <a:spcPts val="900"/>
              </a:spcBef>
              <a:buFont typeface="Arial" charset="0"/>
              <a:buNone/>
            </a:pPr>
            <a:r>
              <a:rPr lang="en-US" sz="2400" b="0" smtClean="0">
                <a:latin typeface="Open Sans"/>
                <a:cs typeface="Open Sans"/>
              </a:rPr>
              <a:t>2.  Women with type 2 diabetes with </a:t>
            </a:r>
            <a:r>
              <a:rPr lang="en-US" sz="2400" smtClean="0">
                <a:latin typeface="Open Sans"/>
                <a:cs typeface="Open Sans"/>
              </a:rPr>
              <a:t>irregular menses/PCOS</a:t>
            </a:r>
            <a:r>
              <a:rPr lang="en-US" sz="2400" b="0" smtClean="0">
                <a:latin typeface="Open Sans"/>
                <a:cs typeface="Open Sans"/>
              </a:rPr>
              <a:t> who </a:t>
            </a:r>
            <a:r>
              <a:rPr lang="en-US" sz="2400" smtClean="0">
                <a:latin typeface="Open Sans"/>
                <a:cs typeface="Open Sans"/>
              </a:rPr>
              <a:t>lose significant weight </a:t>
            </a:r>
            <a:r>
              <a:rPr lang="en-US" sz="2400" b="0" smtClean="0">
                <a:latin typeface="Open Sans"/>
                <a:cs typeface="Open Sans"/>
              </a:rPr>
              <a:t>or are started on </a:t>
            </a:r>
            <a:r>
              <a:rPr lang="en-US" sz="2400" smtClean="0">
                <a:latin typeface="Open Sans"/>
                <a:cs typeface="Open Sans"/>
              </a:rPr>
              <a:t>metformin</a:t>
            </a:r>
            <a:r>
              <a:rPr lang="en-US" sz="2400" b="0" smtClean="0">
                <a:latin typeface="Open Sans"/>
                <a:cs typeface="Open Sans"/>
              </a:rPr>
              <a:t> or a </a:t>
            </a:r>
            <a:r>
              <a:rPr lang="en-US" sz="2400" smtClean="0">
                <a:latin typeface="Open Sans"/>
                <a:cs typeface="Open Sans"/>
              </a:rPr>
              <a:t>TZD</a:t>
            </a:r>
            <a:r>
              <a:rPr lang="en-US" sz="2400" b="0" smtClean="0">
                <a:latin typeface="Open Sans"/>
                <a:cs typeface="Open Sans"/>
              </a:rPr>
              <a:t> should be advised that </a:t>
            </a:r>
            <a:r>
              <a:rPr lang="en-US" sz="2400" smtClean="0">
                <a:latin typeface="Open Sans"/>
                <a:cs typeface="Open Sans"/>
              </a:rPr>
              <a:t>fertility may improve </a:t>
            </a:r>
            <a:r>
              <a:rPr lang="en-US" sz="2400" b="0" smtClean="0">
                <a:latin typeface="Open Sans"/>
                <a:cs typeface="Open Sans"/>
              </a:rPr>
              <a:t>and be counselled regarding possible pregnancy and receive preconception counseling </a:t>
            </a:r>
            <a:r>
              <a:rPr lang="en-US" sz="2000" b="0" smtClean="0">
                <a:latin typeface="Open Sans"/>
                <a:cs typeface="Open Sans"/>
              </a:rPr>
              <a:t>[Grade D, Consensus]</a:t>
            </a:r>
          </a:p>
        </p:txBody>
      </p:sp>
      <p:sp>
        <p:nvSpPr>
          <p:cNvPr id="353283"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solidFill>
                  <a:schemeClr val="tx1"/>
                </a:solidFill>
                <a:ea typeface="MS PGothic" pitchFamily="34" charset="-128"/>
                <a:cs typeface="Arial" charset="0"/>
              </a:rPr>
              <a:t>2018 Diabetes Canada CPG – Chapter 36.  Diabetes and Pregnancy </a:t>
            </a:r>
          </a:p>
        </p:txBody>
      </p:sp>
      <p:sp>
        <p:nvSpPr>
          <p:cNvPr id="353285" name="Text Box 5"/>
          <p:cNvSpPr txBox="1">
            <a:spLocks noChangeArrowheads="1"/>
          </p:cNvSpPr>
          <p:nvPr/>
        </p:nvSpPr>
        <p:spPr bwMode="auto">
          <a:xfrm>
            <a:off x="925513" y="6326188"/>
            <a:ext cx="6002337" cy="304800"/>
          </a:xfrm>
          <a:prstGeom prst="rect">
            <a:avLst/>
          </a:prstGeom>
          <a:noFill/>
          <a:ln w="9525">
            <a:noFill/>
            <a:miter lim="800000"/>
            <a:headEnd/>
            <a:tailEnd/>
          </a:ln>
          <a:effectLst/>
        </p:spPr>
        <p:txBody>
          <a:bodyPr>
            <a:spAutoFit/>
          </a:bodyPr>
          <a:lstStyle/>
          <a:p>
            <a:pPr>
              <a:spcBef>
                <a:spcPct val="50000"/>
              </a:spcBef>
            </a:pPr>
            <a:r>
              <a:rPr lang="en-US" sz="1400" i="1"/>
              <a:t>PCOS</a:t>
            </a:r>
            <a:r>
              <a:rPr lang="en-US" sz="1400"/>
              <a:t>, polycystic ovary syndrome; </a:t>
            </a:r>
            <a:r>
              <a:rPr lang="en-US" sz="1400" i="1"/>
              <a:t>TZD</a:t>
            </a:r>
            <a:r>
              <a:rPr lang="en-US" sz="1400"/>
              <a:t>, </a:t>
            </a:r>
            <a:r>
              <a:rPr lang="en-CA" sz="1400"/>
              <a:t>thiazolidinedione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4305" name="Rectangle 2"/>
          <p:cNvSpPr>
            <a:spLocks noGrp="1"/>
          </p:cNvSpPr>
          <p:nvPr>
            <p:ph type="title" idx="4294967295"/>
          </p:nvPr>
        </p:nvSpPr>
        <p:spPr/>
        <p:txBody>
          <a:bodyPr/>
          <a:lstStyle/>
          <a:p>
            <a:r>
              <a:rPr lang="en-US" smtClean="0">
                <a:latin typeface="Open Sans"/>
                <a:cs typeface="Open Sans"/>
              </a:rPr>
              <a:t>Recommendation 3</a:t>
            </a:r>
            <a:endParaRPr lang="en-CA" smtClean="0">
              <a:latin typeface="Open Sans"/>
              <a:cs typeface="Open Sans"/>
            </a:endParaRPr>
          </a:p>
        </p:txBody>
      </p:sp>
      <p:sp>
        <p:nvSpPr>
          <p:cNvPr id="227331" name="Rectangle 3"/>
          <p:cNvSpPr>
            <a:spLocks noGrp="1"/>
          </p:cNvSpPr>
          <p:nvPr>
            <p:ph type="body" idx="4294967295"/>
          </p:nvPr>
        </p:nvSpPr>
        <p:spPr>
          <a:xfrm>
            <a:off x="628650" y="1503363"/>
            <a:ext cx="7886700" cy="4329112"/>
          </a:xfrm>
        </p:spPr>
        <p:txBody>
          <a:bodyPr/>
          <a:lstStyle/>
          <a:p>
            <a:pPr marL="495300" indent="-495300">
              <a:buFont typeface="Arial" charset="0"/>
              <a:buNone/>
            </a:pPr>
            <a:r>
              <a:rPr lang="en-US" sz="2400" smtClean="0">
                <a:latin typeface="Open Sans"/>
                <a:cs typeface="Open Sans"/>
              </a:rPr>
              <a:t>Pre-existing Diabetes </a:t>
            </a:r>
          </a:p>
          <a:p>
            <a:pPr marL="495300" indent="-495300">
              <a:buFont typeface="Arial" charset="0"/>
              <a:buNone/>
            </a:pPr>
            <a:r>
              <a:rPr lang="en-US" sz="2400" i="1" smtClean="0">
                <a:latin typeface="Open Sans"/>
                <a:cs typeface="Open Sans"/>
              </a:rPr>
              <a:t>Preconception care</a:t>
            </a:r>
          </a:p>
          <a:p>
            <a:pPr marL="495300" indent="-495300">
              <a:buFont typeface="Arial" charset="0"/>
              <a:buNone/>
            </a:pPr>
            <a:r>
              <a:rPr lang="en-US" sz="2400" b="0" smtClean="0">
                <a:latin typeface="Open Sans"/>
                <a:cs typeface="Open Sans"/>
              </a:rPr>
              <a:t>3.   Before attempting to become pregnant, women with type 1 or type 2 diabetes should:</a:t>
            </a:r>
          </a:p>
          <a:p>
            <a:pPr marL="839788" lvl="1" indent="-419100"/>
            <a:endParaRPr lang="en-US" sz="1600" smtClean="0">
              <a:latin typeface="Open Sans"/>
              <a:cs typeface="Open Sans Light"/>
            </a:endParaRPr>
          </a:p>
          <a:p>
            <a:pPr marL="839788" lvl="1" indent="-419100">
              <a:buFont typeface="Calibri Light" pitchFamily="34" charset="0"/>
              <a:buAutoNum type="alphaLcParenR"/>
            </a:pPr>
            <a:r>
              <a:rPr lang="en-US" sz="2400" smtClean="0">
                <a:latin typeface="Open Sans"/>
                <a:cs typeface="Open Sans Light"/>
              </a:rPr>
              <a:t>Receive preconception counselling that includes optimal diabetes management, including nutrition, preferably in consultation with an interprofessional pregnancy team to optimize maternal and neonatal outcomes </a:t>
            </a:r>
            <a:r>
              <a:rPr lang="en-US" sz="1800" smtClean="0">
                <a:latin typeface="Open Sans"/>
                <a:cs typeface="Open Sans Light"/>
              </a:rPr>
              <a:t>[Grade C, Level 3</a:t>
            </a:r>
            <a:r>
              <a:rPr lang="en-US" sz="2400" smtClean="0">
                <a:latin typeface="Open Sans"/>
                <a:cs typeface="Open Sans Light"/>
              </a:rPr>
              <a:t>]</a:t>
            </a:r>
          </a:p>
          <a:p>
            <a:pPr marL="495300" indent="-495300">
              <a:lnSpc>
                <a:spcPct val="70000"/>
              </a:lnSpc>
              <a:spcBef>
                <a:spcPts val="900"/>
              </a:spcBef>
              <a:buFont typeface="Arial" charset="0"/>
              <a:buNone/>
            </a:pPr>
            <a:endParaRPr lang="en-US" sz="1800" b="0" smtClean="0">
              <a:latin typeface="Open Sans"/>
              <a:cs typeface="Open Sans"/>
            </a:endParaRPr>
          </a:p>
        </p:txBody>
      </p:sp>
      <p:sp>
        <p:nvSpPr>
          <p:cNvPr id="354307"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solidFill>
                  <a:schemeClr val="tx1"/>
                </a:solidFill>
                <a:ea typeface="MS PGothic" pitchFamily="34" charset="-128"/>
                <a:cs typeface="Arial" charset="0"/>
              </a:rPr>
              <a:t>2018 Diabetes Canada CPG – Chapter 36.  Diabetes and Pregnancy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29" name="Rectangle 2"/>
          <p:cNvSpPr>
            <a:spLocks noGrp="1"/>
          </p:cNvSpPr>
          <p:nvPr>
            <p:ph type="title" idx="4294967295"/>
          </p:nvPr>
        </p:nvSpPr>
        <p:spPr/>
        <p:txBody>
          <a:bodyPr/>
          <a:lstStyle/>
          <a:p>
            <a:r>
              <a:rPr lang="en-US" smtClean="0">
                <a:latin typeface="Open Sans"/>
                <a:cs typeface="Open Sans"/>
              </a:rPr>
              <a:t>Recommendation 3 (cont’d)</a:t>
            </a:r>
            <a:endParaRPr lang="en-CA" smtClean="0">
              <a:latin typeface="Open Sans"/>
              <a:cs typeface="Open Sans"/>
            </a:endParaRPr>
          </a:p>
        </p:txBody>
      </p:sp>
      <p:sp>
        <p:nvSpPr>
          <p:cNvPr id="355330" name="Rectangle 3"/>
          <p:cNvSpPr>
            <a:spLocks noGrp="1"/>
          </p:cNvSpPr>
          <p:nvPr>
            <p:ph type="body" idx="4294967295"/>
          </p:nvPr>
        </p:nvSpPr>
        <p:spPr>
          <a:xfrm>
            <a:off x="628650" y="1557338"/>
            <a:ext cx="7886700" cy="4329112"/>
          </a:xfrm>
        </p:spPr>
        <p:txBody>
          <a:bodyPr/>
          <a:lstStyle/>
          <a:p>
            <a:pPr marL="495300" indent="-495300">
              <a:lnSpc>
                <a:spcPct val="100000"/>
              </a:lnSpc>
              <a:buFont typeface="Arial" charset="0"/>
              <a:buNone/>
            </a:pPr>
            <a:r>
              <a:rPr lang="en-US" sz="2400" smtClean="0">
                <a:latin typeface="Open Sans"/>
                <a:cs typeface="Open Sans"/>
              </a:rPr>
              <a:t>Pre-existing Diabetes </a:t>
            </a:r>
          </a:p>
          <a:p>
            <a:pPr marL="495300" indent="-495300">
              <a:lnSpc>
                <a:spcPct val="100000"/>
              </a:lnSpc>
              <a:buFont typeface="Arial" charset="0"/>
              <a:buNone/>
            </a:pPr>
            <a:r>
              <a:rPr lang="en-US" sz="2400" i="1" smtClean="0">
                <a:latin typeface="Open Sans"/>
                <a:cs typeface="Open Sans"/>
              </a:rPr>
              <a:t>Preconception care</a:t>
            </a:r>
          </a:p>
          <a:p>
            <a:pPr marL="495300" indent="-495300">
              <a:lnSpc>
                <a:spcPct val="100000"/>
              </a:lnSpc>
              <a:buFont typeface="Arial" charset="0"/>
              <a:buNone/>
            </a:pPr>
            <a:endParaRPr lang="en-US" sz="100" i="1" smtClean="0">
              <a:latin typeface="Open Sans"/>
              <a:cs typeface="Open Sans"/>
            </a:endParaRPr>
          </a:p>
          <a:p>
            <a:pPr marL="877888" lvl="1" indent="-457200">
              <a:lnSpc>
                <a:spcPct val="100000"/>
              </a:lnSpc>
              <a:buFont typeface="Calibri Light" pitchFamily="34" charset="0"/>
              <a:buAutoNum type="alphaLcParenR" startAt="2"/>
            </a:pPr>
            <a:r>
              <a:rPr lang="en-US" sz="2400" smtClean="0">
                <a:latin typeface="Open Sans"/>
                <a:cs typeface="Open Sans Light"/>
              </a:rPr>
              <a:t>Strive to attain a </a:t>
            </a:r>
            <a:r>
              <a:rPr lang="en-US" sz="2400" b="1" smtClean="0">
                <a:latin typeface="Open Sans"/>
                <a:cs typeface="Open Sans Light"/>
              </a:rPr>
              <a:t>preconception A1C ≤7.0% </a:t>
            </a:r>
            <a:r>
              <a:rPr lang="en-US" sz="2400" smtClean="0">
                <a:latin typeface="Open Sans"/>
                <a:cs typeface="Open Sans Light"/>
              </a:rPr>
              <a:t>(or A1C ≤6.5% if can safely be achieved) to decrease the risk of:</a:t>
            </a:r>
          </a:p>
          <a:p>
            <a:pPr marL="1185863" lvl="2" indent="-342900">
              <a:lnSpc>
                <a:spcPct val="100000"/>
              </a:lnSpc>
            </a:pPr>
            <a:r>
              <a:rPr lang="en-US" sz="2400" smtClean="0">
                <a:latin typeface="Open Sans"/>
                <a:ea typeface="Open Sans Light"/>
                <a:cs typeface="Open Sans Light"/>
              </a:rPr>
              <a:t>Spontaneous abortion </a:t>
            </a:r>
            <a:r>
              <a:rPr lang="en-US" sz="1400" smtClean="0">
                <a:latin typeface="Open Sans"/>
                <a:ea typeface="Open Sans Light"/>
                <a:cs typeface="Open Sans Light"/>
              </a:rPr>
              <a:t>[Grade C, Level 3]</a:t>
            </a:r>
          </a:p>
          <a:p>
            <a:pPr marL="1185863" lvl="2" indent="-342900">
              <a:lnSpc>
                <a:spcPct val="100000"/>
              </a:lnSpc>
            </a:pPr>
            <a:r>
              <a:rPr lang="en-US" sz="2400" smtClean="0">
                <a:latin typeface="Open Sans"/>
                <a:ea typeface="Open Sans Light"/>
                <a:cs typeface="Open Sans Light"/>
              </a:rPr>
              <a:t>Congenital anomalies </a:t>
            </a:r>
            <a:r>
              <a:rPr lang="en-US" sz="1400" smtClean="0">
                <a:latin typeface="Open Sans"/>
                <a:ea typeface="Open Sans Light"/>
                <a:cs typeface="Open Sans Light"/>
              </a:rPr>
              <a:t>[Grade  C, Level 3]</a:t>
            </a:r>
          </a:p>
          <a:p>
            <a:pPr marL="1185863" lvl="2" indent="-342900">
              <a:lnSpc>
                <a:spcPct val="100000"/>
              </a:lnSpc>
            </a:pPr>
            <a:r>
              <a:rPr lang="en-US" sz="2400" smtClean="0">
                <a:latin typeface="Open Sans"/>
                <a:ea typeface="Open Sans Light"/>
                <a:cs typeface="Open Sans Light"/>
              </a:rPr>
              <a:t>Preeclampsia </a:t>
            </a:r>
            <a:r>
              <a:rPr lang="en-US" sz="1400" smtClean="0">
                <a:latin typeface="Open Sans"/>
                <a:ea typeface="Open Sans Light"/>
                <a:cs typeface="Open Sans Light"/>
              </a:rPr>
              <a:t>[Grade C, Level 3]</a:t>
            </a:r>
          </a:p>
          <a:p>
            <a:pPr marL="1185863" lvl="2" indent="-342900">
              <a:lnSpc>
                <a:spcPct val="100000"/>
              </a:lnSpc>
            </a:pPr>
            <a:r>
              <a:rPr lang="en-US" sz="2400" smtClean="0">
                <a:latin typeface="Open Sans"/>
                <a:ea typeface="Open Sans Light"/>
                <a:cs typeface="Open Sans Light"/>
              </a:rPr>
              <a:t>Progression of retinopathy in pregnancy </a:t>
            </a:r>
            <a:r>
              <a:rPr lang="en-US" sz="1400" smtClean="0">
                <a:latin typeface="Open Sans"/>
                <a:ea typeface="Open Sans Light"/>
                <a:cs typeface="Open Sans Light"/>
              </a:rPr>
              <a:t>[Grade A, Level 1 for type 1 diabetes; Grade D, Consensus for type 2 diabetes]</a:t>
            </a:r>
          </a:p>
          <a:p>
            <a:pPr marL="1185863" lvl="2" indent="-342900">
              <a:lnSpc>
                <a:spcPct val="100000"/>
              </a:lnSpc>
            </a:pPr>
            <a:r>
              <a:rPr lang="en-US" sz="2400" smtClean="0">
                <a:latin typeface="Open Sans"/>
                <a:ea typeface="Open Sans Light"/>
                <a:cs typeface="Open Sans Light"/>
              </a:rPr>
              <a:t>Stillbirth </a:t>
            </a:r>
            <a:r>
              <a:rPr lang="en-US" sz="1400" smtClean="0">
                <a:latin typeface="Open Sans"/>
                <a:ea typeface="Open Sans Light"/>
                <a:cs typeface="Open Sans Light"/>
              </a:rPr>
              <a:t>[Grade C, Level 3]</a:t>
            </a:r>
          </a:p>
          <a:p>
            <a:pPr marL="495300" indent="-495300">
              <a:lnSpc>
                <a:spcPct val="100000"/>
              </a:lnSpc>
              <a:spcBef>
                <a:spcPts val="900"/>
              </a:spcBef>
              <a:buFont typeface="Arial" charset="0"/>
              <a:buNone/>
            </a:pPr>
            <a:endParaRPr lang="en-US" sz="1800" b="0" smtClean="0">
              <a:latin typeface="Open Sans"/>
              <a:cs typeface="Open Sans"/>
            </a:endParaRPr>
          </a:p>
        </p:txBody>
      </p:sp>
      <p:sp>
        <p:nvSpPr>
          <p:cNvPr id="355331"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solidFill>
                  <a:schemeClr val="tx1"/>
                </a:solidFill>
                <a:ea typeface="MS PGothic" pitchFamily="34" charset="-128"/>
                <a:cs typeface="Arial" charset="0"/>
              </a:rPr>
              <a:t>2018 Diabetes Canada CPG – Chapter 36.  Diabetes and Pregnancy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3" name="Rectangle 2"/>
          <p:cNvSpPr>
            <a:spLocks noGrp="1"/>
          </p:cNvSpPr>
          <p:nvPr>
            <p:ph type="title" idx="4294967295"/>
          </p:nvPr>
        </p:nvSpPr>
        <p:spPr>
          <a:xfrm>
            <a:off x="628650" y="188913"/>
            <a:ext cx="7886700" cy="1325562"/>
          </a:xfrm>
        </p:spPr>
        <p:txBody>
          <a:bodyPr/>
          <a:lstStyle/>
          <a:p>
            <a:r>
              <a:rPr lang="en-US" smtClean="0">
                <a:latin typeface="Open Sans"/>
                <a:cs typeface="Open Sans"/>
              </a:rPr>
              <a:t>Recommendation 3 (cont</a:t>
            </a:r>
            <a:r>
              <a:rPr lang="ja-JP" altLang="en-US" smtClean="0">
                <a:latin typeface="Open Sans"/>
                <a:cs typeface="Open Sans"/>
              </a:rPr>
              <a:t>’</a:t>
            </a:r>
            <a:r>
              <a:rPr lang="en-US" smtClean="0">
                <a:latin typeface="Open Sans"/>
                <a:cs typeface="Open Sans"/>
              </a:rPr>
              <a:t>d)</a:t>
            </a:r>
            <a:endParaRPr lang="en-CA" smtClean="0">
              <a:latin typeface="Open Sans"/>
              <a:cs typeface="Open Sans"/>
            </a:endParaRPr>
          </a:p>
        </p:txBody>
      </p:sp>
      <p:sp>
        <p:nvSpPr>
          <p:cNvPr id="228355" name="Rectangle 3"/>
          <p:cNvSpPr>
            <a:spLocks noGrp="1"/>
          </p:cNvSpPr>
          <p:nvPr>
            <p:ph type="body" idx="4294967295"/>
          </p:nvPr>
        </p:nvSpPr>
        <p:spPr>
          <a:xfrm>
            <a:off x="611188" y="1412875"/>
            <a:ext cx="8191500" cy="4329113"/>
          </a:xfrm>
        </p:spPr>
        <p:txBody>
          <a:bodyPr/>
          <a:lstStyle/>
          <a:p>
            <a:pPr marL="495300" indent="-495300">
              <a:lnSpc>
                <a:spcPct val="100000"/>
              </a:lnSpc>
              <a:buFont typeface="Arial" charset="0"/>
              <a:buNone/>
            </a:pPr>
            <a:r>
              <a:rPr lang="en-US" sz="2300" smtClean="0">
                <a:latin typeface="Open Sans"/>
                <a:cs typeface="Open Sans"/>
              </a:rPr>
              <a:t>Pre-existing Diabetes </a:t>
            </a:r>
          </a:p>
          <a:p>
            <a:pPr marL="495300" indent="-495300">
              <a:lnSpc>
                <a:spcPct val="100000"/>
              </a:lnSpc>
              <a:buFont typeface="Arial" charset="0"/>
              <a:buNone/>
            </a:pPr>
            <a:r>
              <a:rPr lang="en-US" sz="2300" i="1" smtClean="0">
                <a:latin typeface="Open Sans"/>
                <a:cs typeface="Open Sans"/>
              </a:rPr>
              <a:t>Preconception care</a:t>
            </a:r>
          </a:p>
          <a:p>
            <a:pPr marL="915988" lvl="1" indent="-495300">
              <a:lnSpc>
                <a:spcPct val="100000"/>
              </a:lnSpc>
              <a:buFont typeface="Calibri Light" pitchFamily="34" charset="0"/>
              <a:buAutoNum type="alphaLcParenR" startAt="3"/>
            </a:pPr>
            <a:r>
              <a:rPr lang="en-US" sz="2000" smtClean="0">
                <a:latin typeface="Open Sans"/>
                <a:ea typeface="Open Sans"/>
                <a:cs typeface="Open Sans"/>
              </a:rPr>
              <a:t>Supplement their diet with multivitamins containing </a:t>
            </a:r>
            <a:r>
              <a:rPr lang="en-US" sz="2000" b="1" smtClean="0">
                <a:latin typeface="Open Sans"/>
                <a:ea typeface="Open Sans"/>
                <a:cs typeface="Open Sans"/>
              </a:rPr>
              <a:t>1 mg of folic acid </a:t>
            </a:r>
            <a:r>
              <a:rPr lang="en-US" sz="2000" smtClean="0">
                <a:latin typeface="Open Sans"/>
                <a:ea typeface="Open Sans"/>
                <a:cs typeface="Open Sans"/>
              </a:rPr>
              <a:t>at least </a:t>
            </a:r>
            <a:r>
              <a:rPr lang="en-US" sz="2000" b="1" smtClean="0">
                <a:latin typeface="Open Sans"/>
                <a:ea typeface="Open Sans"/>
                <a:cs typeface="Open Sans"/>
              </a:rPr>
              <a:t>3 months preconception </a:t>
            </a:r>
            <a:r>
              <a:rPr lang="en-US" sz="2000" smtClean="0">
                <a:latin typeface="Open Sans"/>
                <a:ea typeface="Open Sans"/>
                <a:cs typeface="Open Sans"/>
              </a:rPr>
              <a:t>and continuing </a:t>
            </a:r>
            <a:r>
              <a:rPr lang="en-US" sz="2000" b="1" smtClean="0">
                <a:latin typeface="Open Sans"/>
                <a:ea typeface="Open Sans"/>
                <a:cs typeface="Open Sans"/>
              </a:rPr>
              <a:t>until at least 12 weeks of gestation </a:t>
            </a:r>
            <a:r>
              <a:rPr lang="en-US" sz="2000" smtClean="0">
                <a:latin typeface="Open Sans"/>
                <a:ea typeface="Open Sans"/>
                <a:cs typeface="Open Sans"/>
              </a:rPr>
              <a:t>to prevent congenital anomalies </a:t>
            </a:r>
            <a:r>
              <a:rPr lang="en-US" sz="1600" smtClean="0">
                <a:latin typeface="Open Sans"/>
                <a:ea typeface="Open Sans"/>
                <a:cs typeface="Open Sans"/>
              </a:rPr>
              <a:t>[Grade D, Level 4]</a:t>
            </a:r>
          </a:p>
          <a:p>
            <a:pPr marL="495300" indent="-495300">
              <a:lnSpc>
                <a:spcPct val="100000"/>
              </a:lnSpc>
              <a:buFont typeface="Arial" charset="0"/>
              <a:buNone/>
            </a:pPr>
            <a:endParaRPr lang="en-US" sz="1800" b="0" smtClean="0">
              <a:latin typeface="Open Sans"/>
              <a:cs typeface="Open Sans"/>
            </a:endParaRPr>
          </a:p>
          <a:p>
            <a:pPr marL="495300" indent="-495300">
              <a:lnSpc>
                <a:spcPct val="100000"/>
              </a:lnSpc>
              <a:spcBef>
                <a:spcPts val="900"/>
              </a:spcBef>
              <a:buFont typeface="Arial" charset="0"/>
              <a:buNone/>
            </a:pPr>
            <a:endParaRPr lang="en-US" sz="1600" b="0" smtClean="0">
              <a:latin typeface="Open Sans"/>
              <a:cs typeface="Open Sans"/>
            </a:endParaRPr>
          </a:p>
        </p:txBody>
      </p:sp>
      <p:sp>
        <p:nvSpPr>
          <p:cNvPr id="35635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solidFill>
                  <a:schemeClr val="tx1"/>
                </a:solidFill>
                <a:ea typeface="MS PGothic" pitchFamily="34" charset="-128"/>
                <a:cs typeface="Arial" charset="0"/>
              </a:rPr>
              <a:t>2018 Diabetes Canada CPG – Chapter 36.  Diabetes and Pregnancy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7" name="Rectangle 2"/>
          <p:cNvSpPr>
            <a:spLocks noGrp="1"/>
          </p:cNvSpPr>
          <p:nvPr>
            <p:ph type="title" idx="4294967295"/>
          </p:nvPr>
        </p:nvSpPr>
        <p:spPr>
          <a:xfrm>
            <a:off x="628650" y="188913"/>
            <a:ext cx="7886700" cy="1325562"/>
          </a:xfrm>
        </p:spPr>
        <p:txBody>
          <a:bodyPr/>
          <a:lstStyle/>
          <a:p>
            <a:r>
              <a:rPr lang="en-US" smtClean="0">
                <a:latin typeface="Open Sans"/>
                <a:cs typeface="Open Sans"/>
              </a:rPr>
              <a:t>Recommendation 3 (cont</a:t>
            </a:r>
            <a:r>
              <a:rPr lang="ja-JP" altLang="en-US" smtClean="0">
                <a:latin typeface="Open Sans"/>
                <a:cs typeface="Open Sans"/>
              </a:rPr>
              <a:t>’</a:t>
            </a:r>
            <a:r>
              <a:rPr lang="en-US" smtClean="0">
                <a:latin typeface="Open Sans"/>
                <a:cs typeface="Open Sans"/>
              </a:rPr>
              <a:t>d)</a:t>
            </a:r>
            <a:endParaRPr lang="en-CA" smtClean="0">
              <a:latin typeface="Open Sans"/>
              <a:cs typeface="Open Sans"/>
            </a:endParaRPr>
          </a:p>
        </p:txBody>
      </p:sp>
      <p:sp>
        <p:nvSpPr>
          <p:cNvPr id="357378" name="Rectangle 3"/>
          <p:cNvSpPr>
            <a:spLocks noGrp="1"/>
          </p:cNvSpPr>
          <p:nvPr>
            <p:ph type="body" idx="4294967295"/>
          </p:nvPr>
        </p:nvSpPr>
        <p:spPr>
          <a:xfrm>
            <a:off x="611188" y="1412875"/>
            <a:ext cx="8191500" cy="4329113"/>
          </a:xfrm>
        </p:spPr>
        <p:txBody>
          <a:bodyPr/>
          <a:lstStyle/>
          <a:p>
            <a:pPr marL="495300" indent="-495300">
              <a:lnSpc>
                <a:spcPct val="100000"/>
              </a:lnSpc>
              <a:buFont typeface="Arial" charset="0"/>
              <a:buNone/>
            </a:pPr>
            <a:r>
              <a:rPr lang="en-US" sz="2300" smtClean="0">
                <a:latin typeface="Open Sans"/>
                <a:cs typeface="Open Sans"/>
              </a:rPr>
              <a:t>Pre-existing Diabetes </a:t>
            </a:r>
          </a:p>
          <a:p>
            <a:pPr marL="495300" indent="-495300">
              <a:lnSpc>
                <a:spcPct val="100000"/>
              </a:lnSpc>
              <a:buFont typeface="Arial" charset="0"/>
              <a:buNone/>
            </a:pPr>
            <a:r>
              <a:rPr lang="en-US" sz="2300" i="1" smtClean="0">
                <a:latin typeface="Open Sans"/>
                <a:cs typeface="Open Sans"/>
              </a:rPr>
              <a:t>Preconception care</a:t>
            </a:r>
          </a:p>
          <a:p>
            <a:pPr marL="495300" indent="-495300">
              <a:lnSpc>
                <a:spcPct val="100000"/>
              </a:lnSpc>
              <a:buFont typeface="Arial" charset="0"/>
              <a:buNone/>
            </a:pPr>
            <a:endParaRPr lang="en-US" sz="800" i="1" smtClean="0">
              <a:latin typeface="Open Sans"/>
              <a:cs typeface="Open Sans"/>
            </a:endParaRPr>
          </a:p>
          <a:p>
            <a:pPr marL="915988" lvl="1" indent="-495300">
              <a:lnSpc>
                <a:spcPct val="100000"/>
              </a:lnSpc>
              <a:buFont typeface="Calibri Light" pitchFamily="34" charset="0"/>
              <a:buNone/>
            </a:pPr>
            <a:r>
              <a:rPr lang="en-US" sz="2400" smtClean="0">
                <a:latin typeface="Open Sans"/>
                <a:ea typeface="Open Sans"/>
                <a:cs typeface="Open Sans"/>
              </a:rPr>
              <a:t>d).</a:t>
            </a:r>
            <a:r>
              <a:rPr lang="en-US" sz="2400" b="1" smtClean="0">
                <a:latin typeface="Open Sans"/>
                <a:ea typeface="Open Sans"/>
                <a:cs typeface="Open Sans"/>
              </a:rPr>
              <a:t>  Discontinue medications </a:t>
            </a:r>
            <a:r>
              <a:rPr lang="en-US" sz="2400" smtClean="0">
                <a:latin typeface="Open Sans"/>
                <a:ea typeface="Open Sans"/>
                <a:cs typeface="Open Sans"/>
              </a:rPr>
              <a:t>that are potentially </a:t>
            </a:r>
            <a:r>
              <a:rPr lang="en-US" sz="2400" b="1" smtClean="0">
                <a:latin typeface="Open Sans"/>
                <a:ea typeface="Open Sans"/>
                <a:cs typeface="Open Sans"/>
              </a:rPr>
              <a:t>embryopathic</a:t>
            </a:r>
            <a:r>
              <a:rPr lang="en-US" sz="2400" smtClean="0">
                <a:latin typeface="Open Sans"/>
                <a:ea typeface="Open Sans"/>
                <a:cs typeface="Open Sans"/>
              </a:rPr>
              <a:t>, including any from the following classes:</a:t>
            </a:r>
          </a:p>
          <a:p>
            <a:pPr marL="1357313" lvl="2" indent="-514350">
              <a:lnSpc>
                <a:spcPct val="100000"/>
              </a:lnSpc>
              <a:buFont typeface="Calibri Light" pitchFamily="34" charset="0"/>
              <a:buAutoNum type="romanLcPeriod"/>
            </a:pPr>
            <a:r>
              <a:rPr lang="en-US" sz="2400" b="1" smtClean="0">
                <a:latin typeface="Open Sans"/>
                <a:ea typeface="Open Sans"/>
                <a:cs typeface="Open Sans"/>
              </a:rPr>
              <a:t>ACE inhibitors </a:t>
            </a:r>
            <a:r>
              <a:rPr lang="en-US" sz="2400" smtClean="0">
                <a:latin typeface="Open Sans"/>
                <a:ea typeface="Open Sans"/>
                <a:cs typeface="Open Sans"/>
              </a:rPr>
              <a:t>and </a:t>
            </a:r>
            <a:r>
              <a:rPr lang="en-US" sz="2400" b="1" smtClean="0">
                <a:latin typeface="Open Sans"/>
                <a:ea typeface="Open Sans"/>
                <a:cs typeface="Open Sans"/>
              </a:rPr>
              <a:t>ARBs </a:t>
            </a:r>
          </a:p>
          <a:p>
            <a:pPr lvl="3">
              <a:lnSpc>
                <a:spcPct val="100000"/>
              </a:lnSpc>
            </a:pPr>
            <a:r>
              <a:rPr lang="en-US" sz="2000" smtClean="0">
                <a:latin typeface="Open Sans"/>
                <a:ea typeface="Open Sans"/>
                <a:cs typeface="Open Sans"/>
              </a:rPr>
              <a:t>prior to conception in women with hypertension alone </a:t>
            </a:r>
            <a:r>
              <a:rPr lang="en-US" sz="1400" smtClean="0">
                <a:latin typeface="Open Sans"/>
                <a:ea typeface="Open Sans"/>
                <a:cs typeface="Open Sans"/>
              </a:rPr>
              <a:t>[Grade C, Level 3]</a:t>
            </a:r>
            <a:r>
              <a:rPr lang="en-US" sz="2400" smtClean="0">
                <a:latin typeface="Open Sans"/>
                <a:ea typeface="Open Sans"/>
                <a:cs typeface="Open Sans"/>
              </a:rPr>
              <a:t> </a:t>
            </a:r>
          </a:p>
          <a:p>
            <a:pPr lvl="3">
              <a:lnSpc>
                <a:spcPct val="100000"/>
              </a:lnSpc>
            </a:pPr>
            <a:r>
              <a:rPr lang="en-US" sz="2000" smtClean="0">
                <a:latin typeface="Open Sans"/>
                <a:ea typeface="Open Sans"/>
                <a:cs typeface="Open Sans"/>
              </a:rPr>
              <a:t>upon detection of pregnancy in women with CKD </a:t>
            </a:r>
            <a:r>
              <a:rPr lang="en-US" sz="1400" smtClean="0">
                <a:latin typeface="Open Sans"/>
                <a:ea typeface="Open Sans"/>
                <a:cs typeface="Open Sans"/>
              </a:rPr>
              <a:t>[Grade D, Consensus]</a:t>
            </a:r>
            <a:endParaRPr lang="en-US" sz="1100" smtClean="0">
              <a:latin typeface="Open Sans"/>
              <a:ea typeface="Open Sans"/>
              <a:cs typeface="Open Sans"/>
            </a:endParaRPr>
          </a:p>
          <a:p>
            <a:pPr marL="1357313" lvl="2" indent="-514350">
              <a:lnSpc>
                <a:spcPct val="100000"/>
              </a:lnSpc>
              <a:buFont typeface="Calibri Light" pitchFamily="34" charset="0"/>
              <a:buAutoNum type="romanLcPeriod"/>
            </a:pPr>
            <a:r>
              <a:rPr lang="en-US" sz="2400" b="1" smtClean="0">
                <a:latin typeface="Open Sans"/>
                <a:ea typeface="Open Sans"/>
                <a:cs typeface="Open Sans"/>
              </a:rPr>
              <a:t>Statins</a:t>
            </a:r>
            <a:r>
              <a:rPr lang="en-US" sz="1200" smtClean="0">
                <a:latin typeface="Open Sans"/>
                <a:ea typeface="Open Sans"/>
                <a:cs typeface="Open Sans"/>
              </a:rPr>
              <a:t>  </a:t>
            </a:r>
            <a:r>
              <a:rPr lang="en-US" sz="1400" smtClean="0">
                <a:latin typeface="Open Sans"/>
                <a:ea typeface="Open Sans"/>
                <a:cs typeface="Open Sans"/>
              </a:rPr>
              <a:t>[Grade D, Level 4]</a:t>
            </a:r>
          </a:p>
          <a:p>
            <a:pPr marL="495300" indent="-495300">
              <a:lnSpc>
                <a:spcPct val="100000"/>
              </a:lnSpc>
              <a:buFont typeface="Arial" charset="0"/>
              <a:buAutoNum type="arabicPeriod" startAt="3"/>
            </a:pPr>
            <a:endParaRPr lang="en-US" sz="2300" b="0" smtClean="0">
              <a:latin typeface="Open Sans"/>
              <a:cs typeface="Open Sans"/>
            </a:endParaRPr>
          </a:p>
          <a:p>
            <a:pPr marL="495300" indent="-495300">
              <a:lnSpc>
                <a:spcPct val="100000"/>
              </a:lnSpc>
              <a:spcBef>
                <a:spcPts val="900"/>
              </a:spcBef>
              <a:buFont typeface="Arial" charset="0"/>
              <a:buNone/>
            </a:pPr>
            <a:endParaRPr lang="en-US" sz="1600" b="0" smtClean="0">
              <a:latin typeface="Open Sans"/>
              <a:cs typeface="Open Sans"/>
            </a:endParaRPr>
          </a:p>
        </p:txBody>
      </p:sp>
      <p:sp>
        <p:nvSpPr>
          <p:cNvPr id="357379"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solidFill>
                  <a:schemeClr val="tx1"/>
                </a:solidFill>
                <a:ea typeface="MS PGothic" pitchFamily="34" charset="-128"/>
                <a:cs typeface="Arial" charset="0"/>
              </a:rPr>
              <a:t>2018 Diabetes Canada CPG – Chapter 36.  Diabetes and Pregnancy </a:t>
            </a:r>
          </a:p>
        </p:txBody>
      </p:sp>
      <p:sp>
        <p:nvSpPr>
          <p:cNvPr id="357381" name="Text Box 5"/>
          <p:cNvSpPr txBox="1">
            <a:spLocks noChangeArrowheads="1"/>
          </p:cNvSpPr>
          <p:nvPr/>
        </p:nvSpPr>
        <p:spPr bwMode="auto">
          <a:xfrm>
            <a:off x="839788" y="6369050"/>
            <a:ext cx="6710362" cy="304800"/>
          </a:xfrm>
          <a:prstGeom prst="rect">
            <a:avLst/>
          </a:prstGeom>
          <a:noFill/>
          <a:ln w="9525">
            <a:noFill/>
            <a:miter lim="800000"/>
            <a:headEnd/>
            <a:tailEnd/>
          </a:ln>
          <a:effectLst/>
        </p:spPr>
        <p:txBody>
          <a:bodyPr>
            <a:spAutoFit/>
          </a:bodyPr>
          <a:lstStyle/>
          <a:p>
            <a:pPr>
              <a:spcBef>
                <a:spcPct val="50000"/>
              </a:spcBef>
            </a:pPr>
            <a:r>
              <a:rPr lang="en-US" sz="1400" i="1"/>
              <a:t>ACE</a:t>
            </a:r>
            <a:r>
              <a:rPr lang="en-US" sz="1400"/>
              <a:t>, angiotensin converting enzyme; </a:t>
            </a:r>
            <a:r>
              <a:rPr lang="en-US" sz="1400" i="1"/>
              <a:t>CKD,</a:t>
            </a:r>
            <a:r>
              <a:rPr lang="en-US" sz="1400"/>
              <a:t> chronic kidney disease</a:t>
            </a:r>
            <a:endParaRPr lang="en-CA" sz="140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01" name="Rectangle 2"/>
          <p:cNvSpPr>
            <a:spLocks noGrp="1"/>
          </p:cNvSpPr>
          <p:nvPr>
            <p:ph type="title" idx="4294967295"/>
          </p:nvPr>
        </p:nvSpPr>
        <p:spPr/>
        <p:txBody>
          <a:bodyPr/>
          <a:lstStyle/>
          <a:p>
            <a:r>
              <a:rPr lang="en-US" smtClean="0">
                <a:latin typeface="Open Sans"/>
                <a:cs typeface="Open Sans"/>
              </a:rPr>
              <a:t>Recommendation 4</a:t>
            </a:r>
            <a:endParaRPr lang="en-CA" smtClean="0">
              <a:latin typeface="Open Sans"/>
              <a:cs typeface="Open Sans"/>
            </a:endParaRPr>
          </a:p>
        </p:txBody>
      </p:sp>
      <p:sp>
        <p:nvSpPr>
          <p:cNvPr id="358402" name="Rectangle 3"/>
          <p:cNvSpPr>
            <a:spLocks noGrp="1"/>
          </p:cNvSpPr>
          <p:nvPr>
            <p:ph type="body" idx="4294967295"/>
          </p:nvPr>
        </p:nvSpPr>
        <p:spPr>
          <a:xfrm>
            <a:off x="628650" y="1503363"/>
            <a:ext cx="7886700" cy="4329112"/>
          </a:xfrm>
        </p:spPr>
        <p:txBody>
          <a:bodyPr/>
          <a:lstStyle/>
          <a:p>
            <a:pPr marL="495300" indent="-495300">
              <a:lnSpc>
                <a:spcPct val="100000"/>
              </a:lnSpc>
              <a:buFont typeface="Arial" charset="0"/>
              <a:buNone/>
            </a:pPr>
            <a:r>
              <a:rPr lang="en-US" sz="2400" smtClean="0">
                <a:latin typeface="Open Sans"/>
                <a:cs typeface="Open Sans"/>
              </a:rPr>
              <a:t>Pre-existing Diabetes </a:t>
            </a:r>
          </a:p>
          <a:p>
            <a:pPr marL="495300" indent="-495300">
              <a:lnSpc>
                <a:spcPct val="100000"/>
              </a:lnSpc>
              <a:buFont typeface="Arial" charset="0"/>
              <a:buNone/>
            </a:pPr>
            <a:r>
              <a:rPr lang="en-US" sz="2400" i="1" smtClean="0">
                <a:latin typeface="Open Sans"/>
                <a:cs typeface="Open Sans"/>
              </a:rPr>
              <a:t>Preconception care</a:t>
            </a:r>
          </a:p>
          <a:p>
            <a:pPr marL="495300" indent="-495300">
              <a:lnSpc>
                <a:spcPct val="100000"/>
              </a:lnSpc>
              <a:buFont typeface="Arial" charset="0"/>
              <a:buNone/>
            </a:pPr>
            <a:r>
              <a:rPr lang="en-US" sz="2400" b="0" smtClean="0">
                <a:latin typeface="Open Sans"/>
                <a:cs typeface="Open Sans"/>
              </a:rPr>
              <a:t>4.   Women on </a:t>
            </a:r>
            <a:r>
              <a:rPr lang="en-US" sz="2400" smtClean="0">
                <a:latin typeface="Open Sans"/>
                <a:cs typeface="Open Sans"/>
              </a:rPr>
              <a:t>metformin</a:t>
            </a:r>
            <a:r>
              <a:rPr lang="en-US" sz="2400" b="0" smtClean="0">
                <a:latin typeface="Open Sans"/>
                <a:cs typeface="Open Sans"/>
              </a:rPr>
              <a:t> and/or </a:t>
            </a:r>
            <a:r>
              <a:rPr lang="en-US" sz="2400" smtClean="0">
                <a:latin typeface="Open Sans"/>
                <a:cs typeface="Open Sans"/>
              </a:rPr>
              <a:t>glyburide</a:t>
            </a:r>
            <a:r>
              <a:rPr lang="en-US" sz="2400" b="0" smtClean="0">
                <a:latin typeface="Open Sans"/>
                <a:cs typeface="Open Sans"/>
              </a:rPr>
              <a:t> preconception </a:t>
            </a:r>
            <a:r>
              <a:rPr lang="en-US" sz="2400" smtClean="0">
                <a:latin typeface="Open Sans"/>
                <a:cs typeface="Open Sans"/>
              </a:rPr>
              <a:t>may continue </a:t>
            </a:r>
            <a:r>
              <a:rPr lang="en-US" sz="2400" b="0" smtClean="0">
                <a:latin typeface="Open Sans"/>
                <a:cs typeface="Open Sans"/>
              </a:rPr>
              <a:t>on these agents if glycemic control is adequate until pregnancy is achieved </a:t>
            </a:r>
            <a:r>
              <a:rPr lang="en-US" sz="2000" b="0" smtClean="0">
                <a:latin typeface="Open Sans"/>
                <a:cs typeface="Open Sans"/>
              </a:rPr>
              <a:t>[Grade C, Level 3].</a:t>
            </a:r>
            <a:r>
              <a:rPr lang="en-US" sz="2400" b="0" smtClean="0">
                <a:latin typeface="Open Sans"/>
                <a:cs typeface="Open Sans"/>
              </a:rPr>
              <a:t> Women on other antihyperglycemic agents, should </a:t>
            </a:r>
            <a:r>
              <a:rPr lang="en-US" sz="2400" smtClean="0">
                <a:latin typeface="Open Sans"/>
                <a:cs typeface="Open Sans"/>
              </a:rPr>
              <a:t>switch to insulin prior to conception </a:t>
            </a:r>
            <a:r>
              <a:rPr lang="en-US" sz="2400" b="0" smtClean="0">
                <a:latin typeface="Open Sans"/>
                <a:cs typeface="Open Sans"/>
              </a:rPr>
              <a:t>as there are no safety data for the use of other antihyperglycemic agents in pregnancy </a:t>
            </a:r>
            <a:r>
              <a:rPr lang="en-US" sz="2000" b="0" smtClean="0">
                <a:latin typeface="Open Sans"/>
                <a:cs typeface="Open Sans"/>
              </a:rPr>
              <a:t>[Grade D, Consensus]</a:t>
            </a:r>
          </a:p>
          <a:p>
            <a:pPr marL="495300" indent="-495300">
              <a:lnSpc>
                <a:spcPct val="100000"/>
              </a:lnSpc>
              <a:spcBef>
                <a:spcPts val="900"/>
              </a:spcBef>
              <a:buFont typeface="Arial" charset="0"/>
              <a:buNone/>
            </a:pPr>
            <a:endParaRPr lang="en-US" sz="2000" b="0" smtClean="0">
              <a:latin typeface="Open Sans"/>
              <a:cs typeface="Open Sans"/>
            </a:endParaRPr>
          </a:p>
        </p:txBody>
      </p:sp>
      <p:sp>
        <p:nvSpPr>
          <p:cNvPr id="358403"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solidFill>
                  <a:schemeClr val="tx1"/>
                </a:solidFill>
                <a:ea typeface="MS PGothic" pitchFamily="34" charset="-128"/>
                <a:cs typeface="Arial" charset="0"/>
              </a:rPr>
              <a:t>2018 Diabetes Canada CPG – Chapter 36.  Diabetes and Pregnancy </a:t>
            </a:r>
          </a:p>
        </p:txBody>
      </p:sp>
      <p:sp>
        <p:nvSpPr>
          <p:cNvPr id="358404"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chemeClr val="bg1"/>
                </a:solidFill>
                <a:latin typeface="Arial" charset="0"/>
                <a:ea typeface="MS PGothic" pitchFamily="34" charset="-128"/>
              </a:rPr>
              <a:t>2018</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9425" name="Rectangle 2"/>
          <p:cNvSpPr>
            <a:spLocks noGrp="1"/>
          </p:cNvSpPr>
          <p:nvPr>
            <p:ph type="title" idx="4294967295"/>
          </p:nvPr>
        </p:nvSpPr>
        <p:spPr>
          <a:xfrm>
            <a:off x="628650" y="188913"/>
            <a:ext cx="7886700" cy="1325562"/>
          </a:xfrm>
        </p:spPr>
        <p:txBody>
          <a:bodyPr/>
          <a:lstStyle/>
          <a:p>
            <a:r>
              <a:rPr lang="en-US" smtClean="0">
                <a:latin typeface="Open Sans"/>
                <a:cs typeface="Open Sans"/>
              </a:rPr>
              <a:t>Recommendation 5</a:t>
            </a:r>
            <a:endParaRPr lang="en-CA" smtClean="0">
              <a:latin typeface="Open Sans"/>
              <a:cs typeface="Open Sans"/>
            </a:endParaRPr>
          </a:p>
        </p:txBody>
      </p:sp>
      <p:sp>
        <p:nvSpPr>
          <p:cNvPr id="359426" name="Rectangle 3"/>
          <p:cNvSpPr>
            <a:spLocks noGrp="1"/>
          </p:cNvSpPr>
          <p:nvPr>
            <p:ph type="body" idx="4294967295"/>
          </p:nvPr>
        </p:nvSpPr>
        <p:spPr>
          <a:xfrm>
            <a:off x="628650" y="1260475"/>
            <a:ext cx="7886700" cy="4329113"/>
          </a:xfrm>
        </p:spPr>
        <p:txBody>
          <a:bodyPr/>
          <a:lstStyle/>
          <a:p>
            <a:pPr marL="495300" indent="-495300">
              <a:lnSpc>
                <a:spcPct val="100000"/>
              </a:lnSpc>
              <a:spcBef>
                <a:spcPts val="900"/>
              </a:spcBef>
              <a:buFont typeface="Arial" charset="0"/>
              <a:buNone/>
            </a:pPr>
            <a:r>
              <a:rPr lang="en-US" sz="2000" smtClean="0">
                <a:latin typeface="Open Sans"/>
                <a:cs typeface="Open Sans"/>
              </a:rPr>
              <a:t>Pre-existing Diabetes </a:t>
            </a:r>
          </a:p>
          <a:p>
            <a:pPr marL="495300" indent="-495300">
              <a:lnSpc>
                <a:spcPct val="100000"/>
              </a:lnSpc>
              <a:spcBef>
                <a:spcPts val="900"/>
              </a:spcBef>
              <a:buFont typeface="Arial" charset="0"/>
              <a:buNone/>
            </a:pPr>
            <a:r>
              <a:rPr lang="en-US" sz="2000" i="1" smtClean="0">
                <a:latin typeface="Open Sans"/>
                <a:cs typeface="Open Sans"/>
              </a:rPr>
              <a:t>Assessment and management of complications</a:t>
            </a:r>
          </a:p>
          <a:p>
            <a:pPr marL="495300" indent="-495300">
              <a:lnSpc>
                <a:spcPct val="100000"/>
              </a:lnSpc>
              <a:spcBef>
                <a:spcPts val="900"/>
              </a:spcBef>
              <a:buFont typeface="Arial" charset="0"/>
              <a:buNone/>
            </a:pPr>
            <a:r>
              <a:rPr lang="en-US" sz="2000" b="0" smtClean="0">
                <a:latin typeface="Open Sans"/>
                <a:cs typeface="Open Sans"/>
              </a:rPr>
              <a:t>5.    Women should undergo an </a:t>
            </a:r>
            <a:r>
              <a:rPr lang="en-US" sz="2000" smtClean="0">
                <a:latin typeface="Open Sans"/>
                <a:cs typeface="Open Sans"/>
              </a:rPr>
              <a:t>ophthalmological</a:t>
            </a:r>
            <a:r>
              <a:rPr lang="en-US" sz="2000" b="0" smtClean="0">
                <a:latin typeface="Open Sans"/>
                <a:cs typeface="Open Sans"/>
              </a:rPr>
              <a:t> evaluation by a vision care specialist during </a:t>
            </a:r>
            <a:r>
              <a:rPr lang="en-US" sz="2000" smtClean="0">
                <a:latin typeface="Open Sans"/>
                <a:cs typeface="Open Sans"/>
              </a:rPr>
              <a:t>pregnancy planning</a:t>
            </a:r>
            <a:r>
              <a:rPr lang="en-US" sz="2000" b="0" smtClean="0">
                <a:latin typeface="Open Sans"/>
                <a:cs typeface="Open Sans"/>
              </a:rPr>
              <a:t>, the </a:t>
            </a:r>
            <a:r>
              <a:rPr lang="en-US" sz="2000" smtClean="0">
                <a:latin typeface="Open Sans"/>
                <a:cs typeface="Open Sans"/>
              </a:rPr>
              <a:t>first trimester</a:t>
            </a:r>
            <a:r>
              <a:rPr lang="en-US" sz="2000" b="0" smtClean="0">
                <a:latin typeface="Open Sans"/>
                <a:cs typeface="Open Sans"/>
              </a:rPr>
              <a:t>, as needed during pregnancy after that and, again, </a:t>
            </a:r>
            <a:r>
              <a:rPr lang="en-US" sz="2000" smtClean="0">
                <a:latin typeface="Open Sans"/>
                <a:cs typeface="Open Sans"/>
              </a:rPr>
              <a:t>within the ﬁrst year postpartum </a:t>
            </a:r>
            <a:r>
              <a:rPr lang="en-US" sz="2000" b="0" smtClean="0">
                <a:latin typeface="Open Sans"/>
                <a:cs typeface="Open Sans"/>
              </a:rPr>
              <a:t>in order to identify progression of retinopathy </a:t>
            </a:r>
            <a:r>
              <a:rPr lang="en-US" sz="1600" b="0" smtClean="0">
                <a:latin typeface="Open Sans"/>
                <a:cs typeface="Open Sans"/>
              </a:rPr>
              <a:t>[Grade B, Level 1 for type 1 diabetes; Grade D, Consensus for type 2 diabetes].</a:t>
            </a:r>
            <a:r>
              <a:rPr lang="en-US" sz="2000" b="0" smtClean="0">
                <a:latin typeface="Open Sans"/>
                <a:cs typeface="Open Sans"/>
              </a:rPr>
              <a:t> More frequent retinal surveillance during pregnancy as determined by the vision care specialist should be performed for women with more severe pre-existing retinopathy and poor glycemic control, especially those with the greatest anticipatory reductions in A1C during pregnancy, in order to reduce progression of retinopathy </a:t>
            </a:r>
            <a:r>
              <a:rPr lang="en-US" sz="1600" b="0" smtClean="0">
                <a:latin typeface="Open Sans"/>
                <a:cs typeface="Open Sans"/>
              </a:rPr>
              <a:t>[Grade B, Level 1 for type 1 diabetes; Grade D, Consensus for type 2 diabetes]</a:t>
            </a:r>
          </a:p>
        </p:txBody>
      </p:sp>
      <p:sp>
        <p:nvSpPr>
          <p:cNvPr id="359427"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solidFill>
                  <a:schemeClr val="tx1"/>
                </a:solidFill>
                <a:ea typeface="MS PGothic" pitchFamily="34" charset="-128"/>
                <a:cs typeface="Arial" charset="0"/>
              </a:rPr>
              <a:t>2018 Diabetes Canada CPG – Chapter 36.  Diabetes and Pregnancy </a:t>
            </a:r>
          </a:p>
        </p:txBody>
      </p:sp>
      <p:sp>
        <p:nvSpPr>
          <p:cNvPr id="359428"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chemeClr val="bg1"/>
                </a:solidFill>
                <a:latin typeface="Arial" charset="0"/>
                <a:ea typeface="MS PGothic" pitchFamily="34" charset="-128"/>
              </a:rPr>
              <a:t>2018</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1131449938"/>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49" name="Rectangle 2"/>
          <p:cNvSpPr>
            <a:spLocks noGrp="1"/>
          </p:cNvSpPr>
          <p:nvPr>
            <p:ph type="title" idx="4294967295"/>
          </p:nvPr>
        </p:nvSpPr>
        <p:spPr/>
        <p:txBody>
          <a:bodyPr/>
          <a:lstStyle/>
          <a:p>
            <a:r>
              <a:rPr lang="en-US" smtClean="0">
                <a:latin typeface="Open Sans"/>
                <a:cs typeface="Open Sans"/>
              </a:rPr>
              <a:t>Recommendation 6</a:t>
            </a:r>
            <a:endParaRPr lang="en-CA" smtClean="0">
              <a:latin typeface="Open Sans"/>
              <a:cs typeface="Open Sans"/>
            </a:endParaRPr>
          </a:p>
        </p:txBody>
      </p:sp>
      <p:sp>
        <p:nvSpPr>
          <p:cNvPr id="360450" name="Rectangle 3"/>
          <p:cNvSpPr>
            <a:spLocks noGrp="1"/>
          </p:cNvSpPr>
          <p:nvPr>
            <p:ph type="body" idx="4294967295"/>
          </p:nvPr>
        </p:nvSpPr>
        <p:spPr>
          <a:xfrm>
            <a:off x="628650" y="1503363"/>
            <a:ext cx="7886700" cy="4329112"/>
          </a:xfrm>
        </p:spPr>
        <p:txBody>
          <a:bodyPr/>
          <a:lstStyle/>
          <a:p>
            <a:pPr marL="495300" indent="-495300">
              <a:lnSpc>
                <a:spcPct val="100000"/>
              </a:lnSpc>
              <a:spcBef>
                <a:spcPts val="900"/>
              </a:spcBef>
              <a:buFont typeface="Arial" charset="0"/>
              <a:buNone/>
            </a:pPr>
            <a:r>
              <a:rPr lang="en-US" sz="2400" smtClean="0">
                <a:latin typeface="Open Sans"/>
                <a:cs typeface="Open Sans"/>
              </a:rPr>
              <a:t>Pre-existing Diabetes </a:t>
            </a:r>
          </a:p>
          <a:p>
            <a:pPr marL="495300" indent="-495300">
              <a:lnSpc>
                <a:spcPct val="100000"/>
              </a:lnSpc>
              <a:spcBef>
                <a:spcPts val="900"/>
              </a:spcBef>
              <a:buFont typeface="Arial" charset="0"/>
              <a:buNone/>
            </a:pPr>
            <a:r>
              <a:rPr lang="en-US" sz="2400" i="1" smtClean="0">
                <a:latin typeface="Open Sans"/>
                <a:cs typeface="Open Sans"/>
              </a:rPr>
              <a:t>Assessment and management of complications</a:t>
            </a:r>
          </a:p>
          <a:p>
            <a:pPr marL="495300" indent="-495300">
              <a:lnSpc>
                <a:spcPct val="100000"/>
              </a:lnSpc>
              <a:buFont typeface="Arial" charset="0"/>
              <a:buNone/>
            </a:pPr>
            <a:r>
              <a:rPr lang="en-US" sz="2400" b="0" smtClean="0">
                <a:latin typeface="Open Sans"/>
                <a:cs typeface="Open Sans"/>
              </a:rPr>
              <a:t>6.   Women with </a:t>
            </a:r>
            <a:r>
              <a:rPr lang="en-US" sz="2400" smtClean="0">
                <a:latin typeface="Open Sans"/>
                <a:cs typeface="Open Sans"/>
              </a:rPr>
              <a:t>albuminuria</a:t>
            </a:r>
            <a:r>
              <a:rPr lang="en-US" sz="2400" b="0" smtClean="0">
                <a:latin typeface="Open Sans"/>
                <a:cs typeface="Open Sans"/>
              </a:rPr>
              <a:t> or </a:t>
            </a:r>
            <a:r>
              <a:rPr lang="en-US" sz="2400" smtClean="0">
                <a:latin typeface="Open Sans"/>
                <a:cs typeface="Open Sans"/>
              </a:rPr>
              <a:t>CKD</a:t>
            </a:r>
            <a:r>
              <a:rPr lang="en-US" sz="2400" b="0" smtClean="0">
                <a:latin typeface="Open Sans"/>
                <a:cs typeface="Open Sans"/>
              </a:rPr>
              <a:t> should be </a:t>
            </a:r>
            <a:r>
              <a:rPr lang="en-US" sz="2400" smtClean="0">
                <a:latin typeface="Open Sans"/>
                <a:cs typeface="Open Sans"/>
              </a:rPr>
              <a:t>followed closely </a:t>
            </a:r>
            <a:r>
              <a:rPr lang="en-US" sz="2400" b="0" smtClean="0">
                <a:latin typeface="Open Sans"/>
                <a:cs typeface="Open Sans"/>
              </a:rPr>
              <a:t>for the development of </a:t>
            </a:r>
            <a:r>
              <a:rPr lang="en-US" sz="2400" smtClean="0">
                <a:latin typeface="Open Sans"/>
                <a:cs typeface="Open Sans"/>
              </a:rPr>
              <a:t>hypertension</a:t>
            </a:r>
            <a:r>
              <a:rPr lang="en-US" sz="2400" b="0" smtClean="0">
                <a:latin typeface="Open Sans"/>
                <a:cs typeface="Open Sans"/>
              </a:rPr>
              <a:t> and </a:t>
            </a:r>
            <a:r>
              <a:rPr lang="en-US" sz="2400" smtClean="0">
                <a:latin typeface="Open Sans"/>
                <a:cs typeface="Open Sans"/>
              </a:rPr>
              <a:t>preeclampsia</a:t>
            </a:r>
            <a:r>
              <a:rPr lang="en-US" sz="2400" b="0" smtClean="0">
                <a:latin typeface="Open Sans"/>
                <a:cs typeface="Open Sans"/>
              </a:rPr>
              <a:t> </a:t>
            </a:r>
            <a:r>
              <a:rPr lang="en-US" sz="2000" b="0" smtClean="0">
                <a:latin typeface="Open Sans"/>
                <a:cs typeface="Open Sans"/>
              </a:rPr>
              <a:t>[Grade D, Consensus] </a:t>
            </a:r>
          </a:p>
          <a:p>
            <a:pPr marL="495300" indent="-495300">
              <a:lnSpc>
                <a:spcPct val="100000"/>
              </a:lnSpc>
              <a:spcBef>
                <a:spcPts val="900"/>
              </a:spcBef>
              <a:buFont typeface="Arial" charset="0"/>
              <a:buNone/>
            </a:pPr>
            <a:endParaRPr lang="en-US" sz="2000" b="0" smtClean="0">
              <a:latin typeface="Open Sans"/>
              <a:cs typeface="Open Sans"/>
            </a:endParaRPr>
          </a:p>
        </p:txBody>
      </p:sp>
      <p:sp>
        <p:nvSpPr>
          <p:cNvPr id="360451"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solidFill>
                  <a:schemeClr val="tx1"/>
                </a:solidFill>
                <a:ea typeface="MS PGothic" pitchFamily="34" charset="-128"/>
                <a:cs typeface="Arial" charset="0"/>
              </a:rPr>
              <a:t>2018 Diabetes Canada CPG – Chapter 36.  Diabetes and Pregnancy </a:t>
            </a:r>
          </a:p>
        </p:txBody>
      </p:sp>
      <p:sp>
        <p:nvSpPr>
          <p:cNvPr id="360452"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chemeClr val="bg1"/>
                </a:solidFill>
                <a:latin typeface="Arial" charset="0"/>
                <a:ea typeface="MS PGothic" pitchFamily="34" charset="-128"/>
              </a:rPr>
              <a:t>2018</a:t>
            </a:r>
          </a:p>
        </p:txBody>
      </p:sp>
      <p:sp>
        <p:nvSpPr>
          <p:cNvPr id="360454" name="Text Box 6"/>
          <p:cNvSpPr txBox="1">
            <a:spLocks noChangeArrowheads="1"/>
          </p:cNvSpPr>
          <p:nvPr/>
        </p:nvSpPr>
        <p:spPr bwMode="auto">
          <a:xfrm>
            <a:off x="839788" y="6369050"/>
            <a:ext cx="6710362" cy="304800"/>
          </a:xfrm>
          <a:prstGeom prst="rect">
            <a:avLst/>
          </a:prstGeom>
          <a:noFill/>
          <a:ln w="9525">
            <a:noFill/>
            <a:miter lim="800000"/>
            <a:headEnd/>
            <a:tailEnd/>
          </a:ln>
          <a:effectLst/>
        </p:spPr>
        <p:txBody>
          <a:bodyPr>
            <a:spAutoFit/>
          </a:bodyPr>
          <a:lstStyle/>
          <a:p>
            <a:pPr>
              <a:spcBef>
                <a:spcPct val="50000"/>
              </a:spcBef>
            </a:pPr>
            <a:r>
              <a:rPr lang="en-US" sz="1400" i="1"/>
              <a:t>CKD,</a:t>
            </a:r>
            <a:r>
              <a:rPr lang="en-US" sz="1400"/>
              <a:t> chronic kidney disease</a:t>
            </a:r>
            <a:endParaRPr lang="en-CA" sz="140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1473"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361474"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361475" name="Rectangle 4"/>
          <p:cNvSpPr>
            <a:spLocks noGrp="1" noChangeArrowheads="1"/>
          </p:cNvSpPr>
          <p:nvPr>
            <p:ph type="title"/>
          </p:nvPr>
        </p:nvSpPr>
        <p:spPr>
          <a:xfrm>
            <a:off x="287338" y="533400"/>
            <a:ext cx="8677275" cy="1292225"/>
          </a:xfrm>
        </p:spPr>
        <p:txBody>
          <a:bodyPr rIns="130332"/>
          <a:lstStyle/>
          <a:p>
            <a:pPr marL="46038"/>
            <a:r>
              <a:rPr lang="en-US" sz="3200" smtClean="0">
                <a:latin typeface="Open Sans"/>
                <a:cs typeface="Open Sans"/>
              </a:rPr>
              <a:t>Diabetes in Pregnancy: Consider Phases</a:t>
            </a:r>
          </a:p>
        </p:txBody>
      </p:sp>
      <p:graphicFrame>
        <p:nvGraphicFramePr>
          <p:cNvPr id="17413" name="Group 5"/>
          <p:cNvGraphicFramePr>
            <a:graphicFrameLocks noGrp="1"/>
          </p:cNvGraphicFramePr>
          <p:nvPr/>
        </p:nvGraphicFramePr>
        <p:xfrm>
          <a:off x="381000" y="1752600"/>
          <a:ext cx="8458200" cy="4092576"/>
        </p:xfrm>
        <a:graphic>
          <a:graphicData uri="http://schemas.openxmlformats.org/drawingml/2006/table">
            <a:tbl>
              <a:tblPr/>
              <a:tblGrid>
                <a:gridCol w="4229100"/>
                <a:gridCol w="4229100"/>
              </a:tblGrid>
              <a:tr h="596900">
                <a:tc>
                  <a:txBody>
                    <a:bodyPr/>
                    <a:lstStyle/>
                    <a:p>
                      <a:pPr marL="39688" marR="0" lvl="0" indent="0" algn="ctr" defTabSz="914400" rtl="0" eaLnBrk="1" fontAlgn="base" latinLnBrk="0" hangingPunct="1">
                        <a:lnSpc>
                          <a:spcPct val="90000"/>
                        </a:lnSpc>
                        <a:spcBef>
                          <a:spcPct val="0"/>
                        </a:spcBef>
                        <a:spcAft>
                          <a:spcPct val="0"/>
                        </a:spcAft>
                        <a:buClr>
                          <a:srgbClr val="1E3268"/>
                        </a:buClr>
                        <a:buSzTx/>
                        <a:buFont typeface="Arial" charset="0"/>
                        <a:buNone/>
                        <a:tabLst/>
                      </a:pPr>
                      <a:r>
                        <a:rPr kumimoji="0" lang="en-US" sz="2200" b="1" i="0" u="none" strike="noStrike" cap="none" normalizeH="0" baseline="0" smtClean="0">
                          <a:ln>
                            <a:noFill/>
                          </a:ln>
                          <a:solidFill>
                            <a:srgbClr val="FFFFFF"/>
                          </a:solidFill>
                          <a:effectLst/>
                          <a:latin typeface="Calibri" pitchFamily="34" charset="0"/>
                          <a:ea typeface="ヒラギノ角ゴ ProN W3"/>
                          <a:cs typeface="ヒラギノ角ゴ ProN W3"/>
                          <a:sym typeface="Arial" charset="0"/>
                        </a:rPr>
                        <a:t>Pregestational diabetes</a:t>
                      </a:r>
                      <a:endParaRPr kumimoji="0" lang="en-US" sz="2200" b="1" i="0" u="none" strike="noStrike" cap="none" normalizeH="0" baseline="0" smtClean="0">
                        <a:ln>
                          <a:noFill/>
                        </a:ln>
                        <a:solidFill>
                          <a:srgbClr val="FFFFFF"/>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Tx/>
                        <a:buFont typeface="Arial" charset="0"/>
                        <a:buNone/>
                        <a:tabLst/>
                      </a:pPr>
                      <a:r>
                        <a:rPr kumimoji="0" lang="en-US" sz="2200" b="1" i="0" u="none" strike="noStrike" cap="none" normalizeH="0" baseline="0" smtClean="0">
                          <a:ln>
                            <a:noFill/>
                          </a:ln>
                          <a:solidFill>
                            <a:srgbClr val="FFFFFF"/>
                          </a:solidFill>
                          <a:effectLst/>
                          <a:latin typeface="Calibri" pitchFamily="34" charset="0"/>
                          <a:ea typeface="ヒラギノ角ゴ ProN W3"/>
                          <a:cs typeface="ヒラギノ角ゴ ProN W3"/>
                          <a:sym typeface="Arial" charset="0"/>
                        </a:rPr>
                        <a:t>Gestational diabetes</a:t>
                      </a:r>
                      <a:endParaRPr kumimoji="0" lang="en-US" sz="2200" b="1" i="0" u="none" strike="noStrike" cap="none" normalizeH="0" baseline="0" smtClean="0">
                        <a:ln>
                          <a:noFill/>
                        </a:ln>
                        <a:solidFill>
                          <a:srgbClr val="FFFFFF"/>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903288">
                <a:tc>
                  <a:txBody>
                    <a:bodyPr/>
                    <a:lstStyle/>
                    <a:p>
                      <a:pPr marL="39688" marR="0" lvl="0" indent="0" algn="l" defTabSz="914400" rtl="0" eaLnBrk="1" fontAlgn="base" latinLnBrk="0" hangingPunct="1">
                        <a:lnSpc>
                          <a:spcPct val="90000"/>
                        </a:lnSpc>
                        <a:spcBef>
                          <a:spcPct val="0"/>
                        </a:spcBef>
                        <a:spcAft>
                          <a:spcPct val="0"/>
                        </a:spcAft>
                        <a:buClr>
                          <a:srgbClr val="1E3268"/>
                        </a:buClr>
                        <a:buSzTx/>
                        <a:buFont typeface="Arial" charset="0"/>
                        <a:buNone/>
                        <a:tabLst/>
                      </a:pPr>
                      <a:r>
                        <a:rPr kumimoji="0" lang="en-US" sz="2200" b="0" i="0" u="none" strike="noStrike" cap="none" normalizeH="0" baseline="0" smtClean="0">
                          <a:ln>
                            <a:noFill/>
                          </a:ln>
                          <a:solidFill>
                            <a:schemeClr val="bg1"/>
                          </a:solidFill>
                          <a:effectLst/>
                          <a:latin typeface="Calibri" pitchFamily="34" charset="0"/>
                          <a:ea typeface="ヒラギノ角ゴ ProN W3"/>
                          <a:cs typeface="ヒラギノ角ゴ ProN W3"/>
                          <a:sym typeface="Arial" charset="0"/>
                        </a:rPr>
                        <a:t>1. Preconception counseling</a:t>
                      </a:r>
                      <a:endParaRPr kumimoji="0" lang="en-US" sz="2200" b="0" i="0" u="none" strike="noStrike" cap="none" normalizeH="0" baseline="0" smtClean="0">
                        <a:ln>
                          <a:noFill/>
                        </a:ln>
                        <a:solidFill>
                          <a:schemeClr val="bg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39688" marR="0" lvl="0" indent="0" algn="l" defTabSz="914400" rtl="0" eaLnBrk="1" fontAlgn="base" latinLnBrk="0" hangingPunct="1">
                        <a:lnSpc>
                          <a:spcPct val="90000"/>
                        </a:lnSpc>
                        <a:spcBef>
                          <a:spcPct val="0"/>
                        </a:spcBef>
                        <a:spcAft>
                          <a:spcPct val="0"/>
                        </a:spcAft>
                        <a:buClr>
                          <a:srgbClr val="1E3268"/>
                        </a:buClr>
                        <a:buSzTx/>
                        <a:buFont typeface="+mj-lt"/>
                        <a:buNone/>
                        <a:tabLst/>
                      </a:pPr>
                      <a:r>
                        <a:rPr kumimoji="0" lang="en-US" sz="2200" b="0" i="0" u="none" strike="noStrike" cap="none" normalizeH="0" baseline="0" smtClean="0">
                          <a:ln>
                            <a:noFill/>
                          </a:ln>
                          <a:solidFill>
                            <a:schemeClr val="bg1"/>
                          </a:solidFill>
                          <a:effectLst/>
                          <a:latin typeface="Calibri" pitchFamily="34" charset="0"/>
                          <a:ea typeface="ヒラギノ角ゴ ProN W3"/>
                          <a:cs typeface="ヒラギノ角ゴ ProN W3"/>
                          <a:sym typeface="Arial" charset="0"/>
                        </a:rPr>
                        <a:t>1. Prevention, Screening &amp; Diagnosis</a:t>
                      </a:r>
                      <a:endParaRPr kumimoji="0" lang="en-US" sz="2200" b="0" i="0" u="none" strike="noStrike" cap="none" normalizeH="0" baseline="0" smtClean="0">
                        <a:ln>
                          <a:noFill/>
                        </a:ln>
                        <a:solidFill>
                          <a:schemeClr val="bg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968375">
                <a:tc>
                  <a:txBody>
                    <a:bodyPr/>
                    <a:lstStyle/>
                    <a:p>
                      <a:pPr marL="39688" marR="0" lvl="0" indent="0" algn="l" defTabSz="914400" rtl="0" eaLnBrk="1" fontAlgn="base" latinLnBrk="0" hangingPunct="1">
                        <a:lnSpc>
                          <a:spcPct val="90000"/>
                        </a:lnSpc>
                        <a:spcBef>
                          <a:spcPct val="0"/>
                        </a:spcBef>
                        <a:spcAft>
                          <a:spcPct val="0"/>
                        </a:spcAft>
                        <a:buClr>
                          <a:srgbClr val="1E3268"/>
                        </a:buClr>
                        <a:buSzTx/>
                        <a:buFont typeface="Arial" charset="0"/>
                        <a:buNone/>
                        <a:tabLst/>
                      </a:pPr>
                      <a:r>
                        <a:rPr kumimoji="0" lang="en-US" sz="2200" b="0" i="0" u="none" strike="noStrike" cap="none" normalizeH="0" baseline="0" smtClean="0">
                          <a:ln>
                            <a:noFill/>
                          </a:ln>
                          <a:solidFill>
                            <a:srgbClr val="000000"/>
                          </a:solidFill>
                          <a:effectLst/>
                          <a:latin typeface="Calibri" pitchFamily="34" charset="0"/>
                          <a:ea typeface="ヒラギノ角ゴ ProN W3"/>
                          <a:cs typeface="ヒラギノ角ゴ ProN W3"/>
                          <a:sym typeface="Arial" charset="0"/>
                        </a:rPr>
                        <a:t>2. Management during pregnancy</a:t>
                      </a:r>
                      <a:endParaRPr kumimoji="0" lang="en-US" sz="22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39688" marR="0" lvl="0" indent="0" algn="l" defTabSz="914400" rtl="0" eaLnBrk="1" fontAlgn="base" latinLnBrk="0" hangingPunct="1">
                        <a:lnSpc>
                          <a:spcPct val="90000"/>
                        </a:lnSpc>
                        <a:spcBef>
                          <a:spcPct val="0"/>
                        </a:spcBef>
                        <a:spcAft>
                          <a:spcPct val="0"/>
                        </a:spcAft>
                        <a:buClr>
                          <a:srgbClr val="1E3268"/>
                        </a:buClr>
                        <a:buSzTx/>
                        <a:buFont typeface="+mj-lt"/>
                        <a:buNone/>
                        <a:tabLst/>
                      </a:pPr>
                      <a:r>
                        <a:rPr kumimoji="0" lang="en-US" sz="2200" b="0" i="0" u="none" strike="noStrike" cap="none" normalizeH="0" baseline="0" smtClean="0">
                          <a:ln>
                            <a:noFill/>
                          </a:ln>
                          <a:solidFill>
                            <a:srgbClr val="FFFFFF"/>
                          </a:solidFill>
                          <a:effectLst/>
                          <a:latin typeface="Calibri" pitchFamily="34" charset="0"/>
                          <a:ea typeface="ヒラギノ角ゴ ProN W3"/>
                          <a:cs typeface="ヒラギノ角ゴ ProN W3"/>
                          <a:sym typeface="Arial" charset="0"/>
                        </a:rPr>
                        <a:t>2.  Management during </a:t>
                      </a:r>
                    </a:p>
                    <a:p>
                      <a:pPr marL="39688" marR="0" lvl="0" indent="0" algn="l" defTabSz="914400" rtl="0" eaLnBrk="1" fontAlgn="base" latinLnBrk="0" hangingPunct="1">
                        <a:lnSpc>
                          <a:spcPct val="90000"/>
                        </a:lnSpc>
                        <a:spcBef>
                          <a:spcPct val="0"/>
                        </a:spcBef>
                        <a:spcAft>
                          <a:spcPct val="0"/>
                        </a:spcAft>
                        <a:buClr>
                          <a:srgbClr val="1E3268"/>
                        </a:buClr>
                        <a:buSzTx/>
                        <a:buFont typeface="+mj-lt"/>
                        <a:buNone/>
                        <a:tabLst/>
                      </a:pPr>
                      <a:r>
                        <a:rPr kumimoji="0" lang="en-US" sz="2200" b="0" i="0" u="none" strike="noStrike" cap="none" normalizeH="0" baseline="0" smtClean="0">
                          <a:ln>
                            <a:noFill/>
                          </a:ln>
                          <a:solidFill>
                            <a:srgbClr val="FFFFFF"/>
                          </a:solidFill>
                          <a:effectLst/>
                          <a:latin typeface="Calibri" pitchFamily="34" charset="0"/>
                          <a:ea typeface="ヒラギノ角ゴ ProN W3"/>
                          <a:cs typeface="ヒラギノ角ゴ ProN W3"/>
                          <a:sym typeface="Arial" charset="0"/>
                        </a:rPr>
                        <a:t>Pregnancy</a:t>
                      </a:r>
                      <a:endParaRPr kumimoji="0" lang="en-US" sz="2200" b="0" i="0" u="none" strike="noStrike" cap="none" normalizeH="0" baseline="0" smtClean="0">
                        <a:ln>
                          <a:noFill/>
                        </a:ln>
                        <a:solidFill>
                          <a:srgbClr val="FFFFFF"/>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720725">
                <a:tc>
                  <a:txBody>
                    <a:bodyPr/>
                    <a:lstStyle/>
                    <a:p>
                      <a:pPr marL="39688" marR="0" lvl="0" indent="0" algn="l" defTabSz="914400" rtl="0" eaLnBrk="1" fontAlgn="base" latinLnBrk="0" hangingPunct="1">
                        <a:lnSpc>
                          <a:spcPct val="90000"/>
                        </a:lnSpc>
                        <a:spcBef>
                          <a:spcPct val="0"/>
                        </a:spcBef>
                        <a:spcAft>
                          <a:spcPct val="0"/>
                        </a:spcAft>
                        <a:buClr>
                          <a:srgbClr val="1E3268"/>
                        </a:buClr>
                        <a:buSzTx/>
                        <a:buFont typeface="Arial" charset="0"/>
                        <a:buNone/>
                        <a:tabLst/>
                      </a:pPr>
                      <a:r>
                        <a:rPr kumimoji="0" lang="en-US" sz="2200" b="0" i="0" u="none" strike="noStrike" cap="none" normalizeH="0" baseline="0" smtClean="0">
                          <a:ln>
                            <a:noFill/>
                          </a:ln>
                          <a:solidFill>
                            <a:srgbClr val="FFFFFF"/>
                          </a:solidFill>
                          <a:effectLst/>
                          <a:latin typeface="Calibri" pitchFamily="34" charset="0"/>
                          <a:ea typeface="ヒラギノ角ゴ ProN W3"/>
                          <a:cs typeface="ヒラギノ角ゴ ProN W3"/>
                          <a:sym typeface="Arial" charset="0"/>
                        </a:rPr>
                        <a:t>3. Management in labour</a:t>
                      </a:r>
                      <a:endParaRPr kumimoji="0" lang="en-US" sz="2200" b="0" i="0" u="none" strike="noStrike" cap="none" normalizeH="0" baseline="0" smtClean="0">
                        <a:ln>
                          <a:noFill/>
                        </a:ln>
                        <a:solidFill>
                          <a:srgbClr val="FFFFFF"/>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39688" marR="0" lvl="0" indent="0" algn="l" defTabSz="914400" rtl="0" eaLnBrk="1" fontAlgn="base" latinLnBrk="0" hangingPunct="1">
                        <a:lnSpc>
                          <a:spcPct val="90000"/>
                        </a:lnSpc>
                        <a:spcBef>
                          <a:spcPct val="0"/>
                        </a:spcBef>
                        <a:spcAft>
                          <a:spcPct val="0"/>
                        </a:spcAft>
                        <a:buClr>
                          <a:srgbClr val="1E3268"/>
                        </a:buClr>
                        <a:buSzTx/>
                        <a:buFont typeface="+mj-lt"/>
                        <a:buNone/>
                        <a:tabLst/>
                      </a:pPr>
                      <a:r>
                        <a:rPr kumimoji="0" lang="en-US" sz="2200" b="0" i="0" u="none" strike="noStrike" cap="none" normalizeH="0" baseline="0" smtClean="0">
                          <a:ln>
                            <a:noFill/>
                          </a:ln>
                          <a:solidFill>
                            <a:srgbClr val="FFFFFF"/>
                          </a:solidFill>
                          <a:effectLst/>
                          <a:latin typeface="Calibri" pitchFamily="34" charset="0"/>
                          <a:ea typeface="ヒラギノ角ゴ ProN W3"/>
                          <a:cs typeface="ヒラギノ角ゴ ProN W3"/>
                          <a:sym typeface="Arial" charset="0"/>
                        </a:rPr>
                        <a:t>3. Management in labour</a:t>
                      </a:r>
                      <a:endParaRPr kumimoji="0" lang="en-US" sz="2200" b="0" i="0" u="none" strike="noStrike" cap="none" normalizeH="0" baseline="0" smtClean="0">
                        <a:ln>
                          <a:noFill/>
                        </a:ln>
                        <a:solidFill>
                          <a:srgbClr val="FFFFFF"/>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903288">
                <a:tc>
                  <a:txBody>
                    <a:bodyPr/>
                    <a:lstStyle/>
                    <a:p>
                      <a:pPr marL="39688" marR="0" lvl="0" indent="0" algn="l" defTabSz="914400" rtl="0" eaLnBrk="1" fontAlgn="base" latinLnBrk="0" hangingPunct="1">
                        <a:lnSpc>
                          <a:spcPct val="90000"/>
                        </a:lnSpc>
                        <a:spcBef>
                          <a:spcPct val="0"/>
                        </a:spcBef>
                        <a:spcAft>
                          <a:spcPct val="0"/>
                        </a:spcAft>
                        <a:buClr>
                          <a:srgbClr val="1E3268"/>
                        </a:buClr>
                        <a:buSzTx/>
                        <a:buFont typeface="Arial" charset="0"/>
                        <a:buNone/>
                        <a:tabLst/>
                      </a:pPr>
                      <a:r>
                        <a:rPr kumimoji="0" lang="en-US" sz="2200" b="0" i="0" u="none" strike="noStrike" cap="none" normalizeH="0" baseline="0" smtClean="0">
                          <a:ln>
                            <a:noFill/>
                          </a:ln>
                          <a:solidFill>
                            <a:srgbClr val="FFFFFF"/>
                          </a:solidFill>
                          <a:effectLst/>
                          <a:latin typeface="Calibri" pitchFamily="34" charset="0"/>
                          <a:ea typeface="ヒラギノ角ゴ ProN W3"/>
                          <a:cs typeface="ヒラギノ角ゴ ProN W3"/>
                          <a:sym typeface="Arial" charset="0"/>
                        </a:rPr>
                        <a:t>4. Postpartum considerations</a:t>
                      </a:r>
                      <a:endParaRPr kumimoji="0" lang="en-US" sz="2200" b="0" i="0" u="none" strike="noStrike" cap="none" normalizeH="0" baseline="0" smtClean="0">
                        <a:ln>
                          <a:noFill/>
                        </a:ln>
                        <a:solidFill>
                          <a:srgbClr val="FFFFFF"/>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39688" marR="0" lvl="0" indent="0" algn="l" defTabSz="914400" rtl="0" eaLnBrk="1" fontAlgn="base" latinLnBrk="0" hangingPunct="1">
                        <a:lnSpc>
                          <a:spcPct val="90000"/>
                        </a:lnSpc>
                        <a:spcBef>
                          <a:spcPct val="0"/>
                        </a:spcBef>
                        <a:spcAft>
                          <a:spcPct val="0"/>
                        </a:spcAft>
                        <a:buClr>
                          <a:srgbClr val="1E3268"/>
                        </a:buClr>
                        <a:buSzTx/>
                        <a:buFont typeface="+mj-lt"/>
                        <a:buNone/>
                        <a:tabLst/>
                      </a:pPr>
                      <a:r>
                        <a:rPr kumimoji="0" lang="en-US" sz="2200" b="0" i="0" u="none" strike="noStrike" cap="none" normalizeH="0" baseline="0" smtClean="0">
                          <a:ln>
                            <a:noFill/>
                          </a:ln>
                          <a:solidFill>
                            <a:srgbClr val="FFFFFF"/>
                          </a:solidFill>
                          <a:effectLst/>
                          <a:latin typeface="Calibri" pitchFamily="34" charset="0"/>
                          <a:ea typeface="ヒラギノ角ゴ ProN W3"/>
                          <a:cs typeface="ヒラギノ角ゴ ProN W3"/>
                          <a:sym typeface="Arial" charset="0"/>
                        </a:rPr>
                        <a:t>4. Postpartum considerations</a:t>
                      </a:r>
                      <a:endParaRPr kumimoji="0" lang="en-US" sz="2200" b="0" i="0" u="none" strike="noStrike" cap="none" normalizeH="0" baseline="0" smtClean="0">
                        <a:ln>
                          <a:noFill/>
                        </a:ln>
                        <a:solidFill>
                          <a:srgbClr val="FFFFFF"/>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bl>
          </a:graphicData>
        </a:graphic>
      </p:graphicFrame>
      <p:sp>
        <p:nvSpPr>
          <p:cNvPr id="361496" name="Rectangle 43"/>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a:solidFill>
                  <a:schemeClr val="tx1"/>
                </a:solidFill>
                <a:latin typeface="Calibri Italic" pitchFamily="34" charset="0"/>
                <a:ea typeface="MS PGothic" pitchFamily="34" charset="-128"/>
                <a:cs typeface="Calibri Italic" pitchFamily="34" charset="0"/>
                <a:sym typeface="Calibri Italic" pitchFamily="34" charset="0"/>
              </a:rPr>
              <a:t>2018 Diabetes Canada CPG – Chapter 36.  Diabetes and Pregnancy </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497"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latin typeface="Open Sans"/>
              <a:ea typeface="Open Sans"/>
              <a:cs typeface="Open Sans"/>
            </a:endParaRPr>
          </a:p>
        </p:txBody>
      </p:sp>
      <p:sp>
        <p:nvSpPr>
          <p:cNvPr id="362498" name="Rectangle 1"/>
          <p:cNvSpPr>
            <a:spLocks noChangeArrowheads="1"/>
          </p:cNvSpPr>
          <p:nvPr/>
        </p:nvSpPr>
        <p:spPr bwMode="auto">
          <a:xfrm>
            <a:off x="0" y="6092825"/>
            <a:ext cx="9144000" cy="144463"/>
          </a:xfrm>
          <a:prstGeom prst="rect">
            <a:avLst/>
          </a:prstGeom>
          <a:solidFill>
            <a:srgbClr val="FFFFFF"/>
          </a:solidFill>
          <a:ln w="9525" algn="ctr">
            <a:solidFill>
              <a:schemeClr val="bg1"/>
            </a:solidFill>
            <a:round/>
            <a:headEnd/>
            <a:tailEnd/>
          </a:ln>
        </p:spPr>
        <p:txBody>
          <a:bodyPr/>
          <a:lstStyle/>
          <a:p>
            <a:endParaRPr lang="en-CA"/>
          </a:p>
        </p:txBody>
      </p:sp>
      <p:pic>
        <p:nvPicPr>
          <p:cNvPr id="362499" name="Picture 2"/>
          <p:cNvPicPr>
            <a:picLocks noChangeArrowheads="1"/>
          </p:cNvPicPr>
          <p:nvPr/>
        </p:nvPicPr>
        <p:blipFill>
          <a:blip r:embed="rId3"/>
          <a:srcRect/>
          <a:stretch>
            <a:fillRect/>
          </a:stretch>
        </p:blipFill>
        <p:spPr bwMode="auto">
          <a:xfrm>
            <a:off x="7739063" y="6280150"/>
            <a:ext cx="1270000" cy="452438"/>
          </a:xfrm>
          <a:prstGeom prst="rect">
            <a:avLst/>
          </a:prstGeom>
          <a:noFill/>
          <a:ln w="9525">
            <a:noFill/>
            <a:miter lim="800000"/>
            <a:headEnd/>
            <a:tailEnd/>
          </a:ln>
        </p:spPr>
      </p:pic>
      <p:sp>
        <p:nvSpPr>
          <p:cNvPr id="362500" name="Rectangle 3"/>
          <p:cNvSpPr>
            <a:spLocks noGrp="1" noChangeArrowheads="1"/>
          </p:cNvSpPr>
          <p:nvPr>
            <p:ph type="title"/>
          </p:nvPr>
        </p:nvSpPr>
        <p:spPr>
          <a:xfrm>
            <a:off x="611188" y="333375"/>
            <a:ext cx="7886700" cy="1449388"/>
          </a:xfrm>
        </p:spPr>
        <p:txBody>
          <a:bodyPr rIns="130332"/>
          <a:lstStyle/>
          <a:p>
            <a:pPr marL="46038" eaLnBrk="1" hangingPunct="1"/>
            <a:r>
              <a:rPr lang="en-US" sz="3200" smtClean="0">
                <a:latin typeface="Open Sans"/>
                <a:ea typeface="Open Sans"/>
                <a:cs typeface="Open Sans"/>
              </a:rPr>
              <a:t>Pregnancy Management for Pre-existing Diabetes</a:t>
            </a:r>
          </a:p>
        </p:txBody>
      </p:sp>
      <p:sp>
        <p:nvSpPr>
          <p:cNvPr id="362501" name="Rectangle 4"/>
          <p:cNvSpPr>
            <a:spLocks noGrp="1" noChangeArrowheads="1"/>
          </p:cNvSpPr>
          <p:nvPr>
            <p:ph type="body" idx="1"/>
          </p:nvPr>
        </p:nvSpPr>
        <p:spPr>
          <a:xfrm>
            <a:off x="684213" y="1844675"/>
            <a:ext cx="7772400" cy="3492500"/>
          </a:xfrm>
        </p:spPr>
        <p:txBody>
          <a:bodyPr rIns="130332"/>
          <a:lstStyle/>
          <a:p>
            <a:pPr marL="255588" eaLnBrk="1" hangingPunct="1">
              <a:lnSpc>
                <a:spcPct val="100000"/>
              </a:lnSpc>
            </a:pPr>
            <a:r>
              <a:rPr lang="en-US" smtClean="0">
                <a:latin typeface="Open Sans"/>
                <a:ea typeface="Open Sans"/>
                <a:cs typeface="Open Sans"/>
                <a:sym typeface="Arial" charset="0"/>
              </a:rPr>
              <a:t>Type 1 diabetes: </a:t>
            </a:r>
            <a:r>
              <a:rPr lang="en-US" b="0" smtClean="0">
                <a:latin typeface="Open Sans"/>
                <a:ea typeface="Open Sans"/>
                <a:cs typeface="Open Sans"/>
                <a:sym typeface="Arial" charset="0"/>
              </a:rPr>
              <a:t>Basal-bolus insulin therapy (3-4 injections per day) or continuous subcutaneous insulin infusion (CSII)</a:t>
            </a:r>
          </a:p>
          <a:p>
            <a:pPr marL="255588" eaLnBrk="1" hangingPunct="1">
              <a:lnSpc>
                <a:spcPct val="100000"/>
              </a:lnSpc>
            </a:pPr>
            <a:r>
              <a:rPr lang="en-US" smtClean="0">
                <a:latin typeface="Open Sans"/>
                <a:ea typeface="Open Sans"/>
                <a:cs typeface="Open Sans"/>
                <a:sym typeface="Arial" charset="0"/>
              </a:rPr>
              <a:t>Type 2 diabetes</a:t>
            </a:r>
            <a:r>
              <a:rPr lang="en-US" b="0" smtClean="0">
                <a:latin typeface="Open Sans"/>
                <a:ea typeface="Open Sans"/>
                <a:cs typeface="Open Sans"/>
                <a:sym typeface="Arial" charset="0"/>
              </a:rPr>
              <a:t>: Switch to insulin (MiTy study will determine if efficacious to add metformin)</a:t>
            </a:r>
          </a:p>
          <a:p>
            <a:pPr marL="255588" eaLnBrk="1" hangingPunct="1">
              <a:lnSpc>
                <a:spcPct val="100000"/>
              </a:lnSpc>
            </a:pPr>
            <a:r>
              <a:rPr lang="en-US" smtClean="0">
                <a:latin typeface="Open Sans"/>
                <a:ea typeface="Open Sans"/>
                <a:cs typeface="Open Sans"/>
                <a:sym typeface="Arial" charset="0"/>
              </a:rPr>
              <a:t>Individualize</a:t>
            </a:r>
            <a:r>
              <a:rPr lang="en-US" b="0" smtClean="0">
                <a:latin typeface="Open Sans"/>
                <a:ea typeface="Open Sans"/>
                <a:cs typeface="Open Sans"/>
                <a:sym typeface="Arial" charset="0"/>
              </a:rPr>
              <a:t> insulin therapy with close monitoring</a:t>
            </a:r>
          </a:p>
          <a:p>
            <a:pPr marL="676275" lvl="1" eaLnBrk="1" hangingPunct="1">
              <a:lnSpc>
                <a:spcPct val="100000"/>
              </a:lnSpc>
            </a:pPr>
            <a:r>
              <a:rPr lang="en-US" smtClean="0">
                <a:latin typeface="Open Sans"/>
                <a:ea typeface="Open Sans"/>
                <a:cs typeface="Open Sans"/>
                <a:sym typeface="Arial" charset="0"/>
              </a:rPr>
              <a:t>Bolus insulin</a:t>
            </a:r>
            <a:r>
              <a:rPr lang="en-US" b="0" smtClean="0">
                <a:latin typeface="Open Sans"/>
                <a:ea typeface="Open Sans"/>
                <a:cs typeface="Open Sans"/>
                <a:sym typeface="Arial" charset="0"/>
              </a:rPr>
              <a:t>: May use aspart or lispro instead of regular insulin</a:t>
            </a:r>
            <a:endParaRPr lang="en-US" b="0" smtClean="0">
              <a:latin typeface="Open Sans"/>
              <a:ea typeface="ヒラギノ角ゴ ProN W3"/>
              <a:cs typeface="Open Sans"/>
              <a:sym typeface="Arial" charset="0"/>
            </a:endParaRPr>
          </a:p>
          <a:p>
            <a:pPr marL="676275" lvl="1" eaLnBrk="1" hangingPunct="1">
              <a:lnSpc>
                <a:spcPct val="100000"/>
              </a:lnSpc>
            </a:pPr>
            <a:r>
              <a:rPr lang="en-US" smtClean="0">
                <a:latin typeface="Open Sans"/>
                <a:ea typeface="Open Sans"/>
                <a:cs typeface="Open Sans"/>
                <a:sym typeface="Arial" charset="0"/>
              </a:rPr>
              <a:t>Basal insulin</a:t>
            </a:r>
            <a:r>
              <a:rPr lang="en-US" b="0" smtClean="0">
                <a:latin typeface="Open Sans"/>
                <a:ea typeface="Open Sans"/>
                <a:cs typeface="Open Sans"/>
                <a:sym typeface="Arial" charset="0"/>
              </a:rPr>
              <a:t>: May use detemir or glargine as alternative to  NPH (type 2 diabetes:  NPH is acceptable)</a:t>
            </a:r>
            <a:endParaRPr lang="en-US" b="0" smtClean="0">
              <a:latin typeface="Open Sans"/>
              <a:ea typeface="ヒラギノ角ゴ ProN W3"/>
              <a:cs typeface="ヒラギノ角ゴ ProN W3"/>
              <a:sym typeface="Arial" charset="0"/>
            </a:endParaRPr>
          </a:p>
        </p:txBody>
      </p:sp>
      <p:sp>
        <p:nvSpPr>
          <p:cNvPr id="362502" name="Rectangle 5"/>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4545"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364546" name="Rectangle 4"/>
          <p:cNvSpPr>
            <a:spLocks noGrp="1" noChangeArrowheads="1"/>
          </p:cNvSpPr>
          <p:nvPr>
            <p:ph type="body" idx="1"/>
          </p:nvPr>
        </p:nvSpPr>
        <p:spPr>
          <a:xfrm>
            <a:off x="615950" y="1825625"/>
            <a:ext cx="7886700" cy="5032375"/>
          </a:xfrm>
        </p:spPr>
        <p:txBody>
          <a:bodyPr rIns="130332"/>
          <a:lstStyle/>
          <a:p>
            <a:pPr marL="255588" eaLnBrk="1" hangingPunct="1">
              <a:lnSpc>
                <a:spcPct val="100000"/>
              </a:lnSpc>
            </a:pPr>
            <a:r>
              <a:rPr lang="en-US" b="0" smtClean="0">
                <a:latin typeface="Open Sans"/>
                <a:ea typeface="Open Sans"/>
                <a:cs typeface="Open Sans"/>
                <a:sym typeface="Arial" charset="0"/>
              </a:rPr>
              <a:t>Perform SMBG pre- and postprandially</a:t>
            </a:r>
          </a:p>
          <a:p>
            <a:pPr marL="255588" eaLnBrk="1" hangingPunct="1">
              <a:lnSpc>
                <a:spcPct val="100000"/>
              </a:lnSpc>
            </a:pPr>
            <a:endParaRPr lang="en-US" b="0" smtClean="0">
              <a:latin typeface="Open Sans"/>
              <a:ea typeface="Open Sans"/>
              <a:cs typeface="Open Sans"/>
              <a:sym typeface="Arial" charset="0"/>
            </a:endParaRPr>
          </a:p>
          <a:p>
            <a:pPr marL="255588" eaLnBrk="1" hangingPunct="1">
              <a:lnSpc>
                <a:spcPct val="100000"/>
              </a:lnSpc>
            </a:pPr>
            <a:endParaRPr lang="en-US" b="0" smtClean="0">
              <a:latin typeface="Open Sans"/>
              <a:ea typeface="Open Sans"/>
              <a:cs typeface="Open Sans"/>
              <a:sym typeface="Arial" charset="0"/>
            </a:endParaRPr>
          </a:p>
          <a:p>
            <a:pPr marL="255588" eaLnBrk="1" hangingPunct="1">
              <a:lnSpc>
                <a:spcPct val="100000"/>
              </a:lnSpc>
            </a:pPr>
            <a:endParaRPr lang="en-US" b="0" smtClean="0">
              <a:latin typeface="Open Sans"/>
              <a:ea typeface="Open Sans"/>
              <a:cs typeface="Open Sans"/>
              <a:sym typeface="Arial" charset="0"/>
            </a:endParaRPr>
          </a:p>
          <a:p>
            <a:pPr marL="255588" eaLnBrk="1" hangingPunct="1">
              <a:lnSpc>
                <a:spcPct val="100000"/>
              </a:lnSpc>
            </a:pPr>
            <a:endParaRPr lang="en-US" b="0" smtClean="0">
              <a:latin typeface="Open Sans"/>
              <a:ea typeface="Open Sans"/>
              <a:cs typeface="Open Sans"/>
              <a:sym typeface="Arial" charset="0"/>
            </a:endParaRPr>
          </a:p>
          <a:p>
            <a:pPr marL="255588" eaLnBrk="1" hangingPunct="1">
              <a:lnSpc>
                <a:spcPct val="100000"/>
              </a:lnSpc>
            </a:pPr>
            <a:endParaRPr lang="en-US" sz="1000" b="0" smtClean="0">
              <a:latin typeface="Open Sans"/>
              <a:ea typeface="Open Sans"/>
              <a:cs typeface="Open Sans"/>
              <a:sym typeface="Arial" charset="0"/>
            </a:endParaRPr>
          </a:p>
          <a:p>
            <a:pPr marL="255588" eaLnBrk="1" hangingPunct="1">
              <a:lnSpc>
                <a:spcPct val="100000"/>
              </a:lnSpc>
            </a:pPr>
            <a:r>
              <a:rPr lang="en-US" b="0" smtClean="0">
                <a:latin typeface="Open Sans"/>
                <a:ea typeface="Open Sans"/>
                <a:cs typeface="Open Sans"/>
                <a:sym typeface="Arial" charset="0"/>
              </a:rPr>
              <a:t>Aim for </a:t>
            </a:r>
            <a:r>
              <a:rPr lang="en-US" smtClean="0">
                <a:latin typeface="Open Sans"/>
                <a:ea typeface="Open Sans"/>
                <a:cs typeface="Open Sans"/>
                <a:sym typeface="Arial" charset="0"/>
              </a:rPr>
              <a:t>A1C ≤6.5% </a:t>
            </a:r>
            <a:r>
              <a:rPr lang="en-US" b="0" smtClean="0">
                <a:latin typeface="Open Sans"/>
                <a:ea typeface="Open Sans"/>
                <a:cs typeface="Open Sans"/>
                <a:sym typeface="Arial" charset="0"/>
              </a:rPr>
              <a:t>(≤6.1% if possible)</a:t>
            </a:r>
          </a:p>
          <a:p>
            <a:pPr marL="676275" lvl="1" eaLnBrk="1" hangingPunct="1">
              <a:lnSpc>
                <a:spcPct val="100000"/>
              </a:lnSpc>
            </a:pPr>
            <a:r>
              <a:rPr lang="en-US" b="0" smtClean="0">
                <a:latin typeface="Open Sans"/>
                <a:ea typeface="Open Sans"/>
                <a:cs typeface="Open Sans"/>
                <a:sym typeface="Arial" charset="0"/>
              </a:rPr>
              <a:t>Lower late stillbirth &amp; infant death</a:t>
            </a:r>
            <a:endParaRPr lang="en-US" b="0" smtClean="0">
              <a:latin typeface="Open Sans"/>
              <a:ea typeface="ヒラギノ角ゴ ProN W3"/>
              <a:cs typeface="Open Sans"/>
              <a:sym typeface="Arial" charset="0"/>
            </a:endParaRPr>
          </a:p>
          <a:p>
            <a:pPr marL="255588" eaLnBrk="1" hangingPunct="1">
              <a:lnSpc>
                <a:spcPct val="100000"/>
              </a:lnSpc>
            </a:pPr>
            <a:r>
              <a:rPr lang="en-US" b="0" smtClean="0">
                <a:latin typeface="Open Sans"/>
                <a:ea typeface="Open Sans"/>
                <a:cs typeface="Open Sans"/>
                <a:sym typeface="Arial" charset="0"/>
              </a:rPr>
              <a:t>Individualize targets in those with severe hypoglycemia/unawareness</a:t>
            </a:r>
          </a:p>
        </p:txBody>
      </p:sp>
      <p:graphicFrame>
        <p:nvGraphicFramePr>
          <p:cNvPr id="29701" name="Group 5"/>
          <p:cNvGraphicFramePr>
            <a:graphicFrameLocks noGrp="1"/>
          </p:cNvGraphicFramePr>
          <p:nvPr/>
        </p:nvGraphicFramePr>
        <p:xfrm>
          <a:off x="1644650" y="2565400"/>
          <a:ext cx="6096000" cy="1828800"/>
        </p:xfrm>
        <a:graphic>
          <a:graphicData uri="http://schemas.openxmlformats.org/drawingml/2006/table">
            <a:tbl>
              <a:tblPr/>
              <a:tblGrid>
                <a:gridCol w="6096000"/>
              </a:tblGrid>
              <a:tr h="457200">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b="1" i="0" u="none" strike="noStrike" cap="none" normalizeH="0" baseline="0" smtClean="0">
                          <a:ln>
                            <a:noFill/>
                          </a:ln>
                          <a:solidFill>
                            <a:srgbClr val="FFFFFF"/>
                          </a:solidFill>
                          <a:effectLst/>
                          <a:latin typeface="Lucida Grande"/>
                          <a:ea typeface="ヒラギノ角ゴ ProN W6"/>
                          <a:cs typeface="ヒラギノ角ゴ ProN W6"/>
                          <a:sym typeface="Arial" charset="0"/>
                        </a:rPr>
                        <a:t>Target BG values</a:t>
                      </a:r>
                      <a:endParaRPr kumimoji="0" lang="en-US" sz="2200" b="1" i="0" u="none" strike="noStrike" cap="none" normalizeH="0" baseline="0" smtClean="0">
                        <a:ln>
                          <a:noFill/>
                        </a:ln>
                        <a:solidFill>
                          <a:srgbClr val="FFFFFF"/>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457200">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Fasting and pre-prandial BG  &lt;5.3 mmol/L</a:t>
                      </a:r>
                      <a:endParaRPr kumimoji="0" lang="en-US" sz="22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457200">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1h postprandial BG &lt;7.8 mmol/L </a:t>
                      </a:r>
                      <a:endParaRPr kumimoji="0" lang="en-US" sz="22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457200">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2h postprandial  BG &lt;6.7 mmol/L </a:t>
                      </a:r>
                      <a:endParaRPr kumimoji="0" lang="en-US" sz="22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364559" name="Rectangle 3"/>
          <p:cNvSpPr>
            <a:spLocks noGrp="1" noChangeArrowheads="1"/>
          </p:cNvSpPr>
          <p:nvPr>
            <p:ph type="title"/>
          </p:nvPr>
        </p:nvSpPr>
        <p:spPr>
          <a:xfrm>
            <a:off x="611188" y="333375"/>
            <a:ext cx="7886700" cy="1449388"/>
          </a:xfrm>
        </p:spPr>
        <p:txBody>
          <a:bodyPr rIns="130332"/>
          <a:lstStyle/>
          <a:p>
            <a:pPr marL="46038" eaLnBrk="1" hangingPunct="1">
              <a:lnSpc>
                <a:spcPct val="100000"/>
              </a:lnSpc>
            </a:pPr>
            <a:r>
              <a:rPr lang="en-US" sz="3200" smtClean="0">
                <a:latin typeface="Open Sans"/>
                <a:ea typeface="Open Sans"/>
                <a:cs typeface="Open Sans"/>
              </a:rPr>
              <a:t>Pregnancy Management for Pre-existing Diabetes</a:t>
            </a:r>
          </a:p>
        </p:txBody>
      </p:sp>
      <p:sp>
        <p:nvSpPr>
          <p:cNvPr id="364560" name="Rectangle 5"/>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
        <p:nvSpPr>
          <p:cNvPr id="364562" name="Text Box 18"/>
          <p:cNvSpPr txBox="1">
            <a:spLocks noChangeArrowheads="1"/>
          </p:cNvSpPr>
          <p:nvPr/>
        </p:nvSpPr>
        <p:spPr bwMode="auto">
          <a:xfrm>
            <a:off x="292100" y="6548438"/>
            <a:ext cx="7131050" cy="274637"/>
          </a:xfrm>
          <a:prstGeom prst="rect">
            <a:avLst/>
          </a:prstGeom>
          <a:noFill/>
          <a:ln w="9525">
            <a:noFill/>
            <a:miter lim="800000"/>
            <a:headEnd/>
            <a:tailEnd/>
          </a:ln>
          <a:effectLst/>
        </p:spPr>
        <p:txBody>
          <a:bodyPr>
            <a:spAutoFit/>
          </a:bodyPr>
          <a:lstStyle/>
          <a:p>
            <a:pPr>
              <a:spcBef>
                <a:spcPct val="50000"/>
              </a:spcBef>
            </a:pPr>
            <a:r>
              <a:rPr lang="en-US" sz="1200"/>
              <a:t>BG, blood glucose; SMBG, self-monitoring of blood glucose</a:t>
            </a:r>
            <a:endParaRPr lang="en-CA" sz="12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297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569"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365570" name="Picture 2"/>
          <p:cNvPicPr>
            <a:picLocks noChangeArrowheads="1"/>
          </p:cNvPicPr>
          <p:nvPr/>
        </p:nvPicPr>
        <p:blipFill>
          <a:blip r:embed="rId3"/>
          <a:srcRect/>
          <a:stretch>
            <a:fillRect/>
          </a:stretch>
        </p:blipFill>
        <p:spPr bwMode="auto">
          <a:xfrm>
            <a:off x="7739063" y="6280150"/>
            <a:ext cx="1270000" cy="452438"/>
          </a:xfrm>
          <a:prstGeom prst="rect">
            <a:avLst/>
          </a:prstGeom>
          <a:noFill/>
          <a:ln w="9525">
            <a:noFill/>
            <a:miter lim="800000"/>
            <a:headEnd/>
            <a:tailEnd/>
          </a:ln>
        </p:spPr>
      </p:pic>
      <p:sp>
        <p:nvSpPr>
          <p:cNvPr id="365571" name="Rectangle 4"/>
          <p:cNvSpPr>
            <a:spLocks noGrp="1" noChangeArrowheads="1"/>
          </p:cNvSpPr>
          <p:nvPr>
            <p:ph type="body" idx="1"/>
          </p:nvPr>
        </p:nvSpPr>
        <p:spPr>
          <a:xfrm>
            <a:off x="827088" y="1784350"/>
            <a:ext cx="8066087" cy="4092575"/>
          </a:xfrm>
        </p:spPr>
        <p:txBody>
          <a:bodyPr rIns="130332"/>
          <a:lstStyle/>
          <a:p>
            <a:pPr marL="255588" eaLnBrk="1" hangingPunct="1">
              <a:lnSpc>
                <a:spcPct val="100000"/>
              </a:lnSpc>
            </a:pPr>
            <a:r>
              <a:rPr lang="en-US" b="0" smtClean="0">
                <a:latin typeface="Open Sans"/>
                <a:ea typeface="Open Sans"/>
                <a:cs typeface="Open Sans"/>
                <a:sym typeface="Arial" charset="0"/>
              </a:rPr>
              <a:t>Type 1 diabetes:  </a:t>
            </a:r>
            <a:r>
              <a:rPr lang="en-US" smtClean="0">
                <a:latin typeface="Open Sans"/>
                <a:ea typeface="Open Sans"/>
                <a:cs typeface="Open Sans"/>
                <a:sym typeface="Arial" charset="0"/>
              </a:rPr>
              <a:t>Continuous glucose monitoring</a:t>
            </a:r>
            <a:r>
              <a:rPr lang="en-US" b="0" smtClean="0">
                <a:latin typeface="Open Sans"/>
                <a:ea typeface="Open Sans"/>
                <a:cs typeface="Open Sans"/>
                <a:sym typeface="Arial" charset="0"/>
              </a:rPr>
              <a:t> should be considered in all women</a:t>
            </a:r>
          </a:p>
          <a:p>
            <a:pPr marL="676275" lvl="1" eaLnBrk="1" hangingPunct="1">
              <a:lnSpc>
                <a:spcPct val="100000"/>
              </a:lnSpc>
            </a:pPr>
            <a:r>
              <a:rPr lang="en-US" b="0" smtClean="0">
                <a:latin typeface="Wingdings" pitchFamily="2" charset="2"/>
                <a:ea typeface=".Aqua かな"/>
                <a:cs typeface=".Aqua かな"/>
                <a:sym typeface="Wingdings" pitchFamily="2" charset="2"/>
              </a:rPr>
              <a:t></a:t>
            </a:r>
            <a:r>
              <a:rPr lang="en-US" b="0" smtClean="0">
                <a:latin typeface="Open Sans"/>
                <a:ea typeface="Open Sans"/>
                <a:cs typeface="Open Sans"/>
                <a:sym typeface="Arial" charset="0"/>
              </a:rPr>
              <a:t> LGA, NICU &gt;24 hrs, neonatal hypoglycemia, infant length of hospital stay </a:t>
            </a:r>
          </a:p>
          <a:p>
            <a:pPr marL="255588" eaLnBrk="1" hangingPunct="1">
              <a:lnSpc>
                <a:spcPct val="100000"/>
              </a:lnSpc>
            </a:pPr>
            <a:r>
              <a:rPr lang="en-US" b="0" smtClean="0">
                <a:latin typeface="Open Sans"/>
                <a:ea typeface="Open Sans"/>
                <a:cs typeface="Open Sans"/>
                <a:sym typeface="Arial" charset="0"/>
              </a:rPr>
              <a:t>Encourage weight gain according to Institute of Medicine recommendations</a:t>
            </a:r>
          </a:p>
          <a:p>
            <a:pPr marL="255588" eaLnBrk="1" hangingPunct="1">
              <a:lnSpc>
                <a:spcPct val="100000"/>
              </a:lnSpc>
            </a:pPr>
            <a:r>
              <a:rPr lang="en-US" smtClean="0">
                <a:latin typeface="Open Sans"/>
                <a:ea typeface="Open Sans"/>
                <a:cs typeface="Open Sans"/>
                <a:sym typeface="Arial" charset="0"/>
              </a:rPr>
              <a:t>ASA</a:t>
            </a:r>
            <a:r>
              <a:rPr lang="en-US" b="0" smtClean="0">
                <a:latin typeface="Open Sans"/>
                <a:ea typeface="Open Sans"/>
                <a:cs typeface="Open Sans"/>
                <a:sym typeface="Arial" charset="0"/>
              </a:rPr>
              <a:t> to reduce the risk of pre-eclampsia, </a:t>
            </a:r>
            <a:r>
              <a:rPr lang="en-US" smtClean="0">
                <a:latin typeface="Open Sans"/>
                <a:ea typeface="Open Sans"/>
                <a:cs typeface="Open Sans"/>
                <a:sym typeface="Arial" charset="0"/>
              </a:rPr>
              <a:t>starting at 12-16 weeks </a:t>
            </a:r>
            <a:r>
              <a:rPr lang="en-US" b="0" smtClean="0">
                <a:latin typeface="Open Sans"/>
                <a:ea typeface="Open Sans"/>
                <a:cs typeface="Open Sans"/>
                <a:sym typeface="Arial" charset="0"/>
              </a:rPr>
              <a:t>gestational age</a:t>
            </a:r>
          </a:p>
        </p:txBody>
      </p:sp>
      <p:sp>
        <p:nvSpPr>
          <p:cNvPr id="365572" name="Rectangle 5"/>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
        <p:nvSpPr>
          <p:cNvPr id="365573" name="Rectangle 3"/>
          <p:cNvSpPr>
            <a:spLocks noGrp="1" noChangeArrowheads="1"/>
          </p:cNvSpPr>
          <p:nvPr>
            <p:ph type="title"/>
          </p:nvPr>
        </p:nvSpPr>
        <p:spPr>
          <a:xfrm>
            <a:off x="611188" y="333375"/>
            <a:ext cx="7886700" cy="1449388"/>
          </a:xfrm>
        </p:spPr>
        <p:txBody>
          <a:bodyPr rIns="130332"/>
          <a:lstStyle/>
          <a:p>
            <a:pPr marL="46038" eaLnBrk="1" hangingPunct="1">
              <a:lnSpc>
                <a:spcPct val="100000"/>
              </a:lnSpc>
            </a:pPr>
            <a:r>
              <a:rPr lang="en-US" sz="3200" smtClean="0">
                <a:latin typeface="Open Sans"/>
                <a:ea typeface="Open Sans"/>
                <a:cs typeface="Open Sans"/>
              </a:rPr>
              <a:t>Pregnancy Management for Pre-existing Diabetes</a:t>
            </a:r>
          </a:p>
        </p:txBody>
      </p:sp>
      <p:sp>
        <p:nvSpPr>
          <p:cNvPr id="3" name="TextBox 2"/>
          <p:cNvSpPr txBox="1"/>
          <p:nvPr/>
        </p:nvSpPr>
        <p:spPr>
          <a:xfrm>
            <a:off x="250825" y="6308725"/>
            <a:ext cx="6769100" cy="523875"/>
          </a:xfrm>
          <a:prstGeom prst="rect">
            <a:avLst/>
          </a:prstGeom>
          <a:noFill/>
        </p:spPr>
        <p:txBody>
          <a:bodyPr>
            <a:spAutoFit/>
          </a:bodyPr>
          <a:lstStyle/>
          <a:p>
            <a:pPr marL="0" lvl="1">
              <a:defRPr/>
            </a:pPr>
            <a:r>
              <a:rPr lang="en-US" sz="1400" dirty="0">
                <a:solidFill>
                  <a:schemeClr val="accent1">
                    <a:lumMod val="50000"/>
                  </a:schemeClr>
                </a:solidFill>
                <a:latin typeface="Open Sans"/>
                <a:ea typeface="ヒラギノ角ゴ ProN W3" charset="0"/>
                <a:cs typeface="Open Sans"/>
                <a:sym typeface="Arial" charset="0"/>
              </a:rPr>
              <a:t>CONCEPTT trial, Lancet 2017;390:2347-2359.</a:t>
            </a:r>
          </a:p>
          <a:p>
            <a:pPr>
              <a:defRPr/>
            </a:pPr>
            <a:endParaRPr lang="en-US" sz="1400" dirty="0">
              <a:solidFill>
                <a:schemeClr val="accent1">
                  <a:lumMod val="50000"/>
                </a:schemeClr>
              </a:solidFill>
              <a:latin typeface="Calibri" charset="0"/>
              <a:ea typeface="ヒラギノ角ゴ ProN W3" charset="0"/>
              <a:cs typeface="ヒラギノ角ゴ ProN W3" charset="0"/>
              <a:sym typeface="Calibri" charset="0"/>
            </a:endParaRPr>
          </a:p>
        </p:txBody>
      </p:sp>
      <p:sp>
        <p:nvSpPr>
          <p:cNvPr id="10" name="TextBox 9"/>
          <p:cNvSpPr txBox="1"/>
          <p:nvPr/>
        </p:nvSpPr>
        <p:spPr>
          <a:xfrm>
            <a:off x="250825" y="5857875"/>
            <a:ext cx="8569325" cy="304800"/>
          </a:xfrm>
          <a:prstGeom prst="rect">
            <a:avLst/>
          </a:prstGeom>
          <a:noFill/>
        </p:spPr>
        <p:txBody>
          <a:bodyPr>
            <a:spAutoFit/>
          </a:bodyPr>
          <a:lstStyle/>
          <a:p>
            <a:pPr marL="0" lvl="1"/>
            <a:r>
              <a:rPr lang="en-US" sz="1400" i="1">
                <a:solidFill>
                  <a:srgbClr val="203864"/>
                </a:solidFill>
                <a:latin typeface="Open Sans"/>
                <a:ea typeface="Open Sans"/>
                <a:cs typeface="Open Sans"/>
                <a:sym typeface="Arial" charset="0"/>
              </a:rPr>
              <a:t>LGA</a:t>
            </a:r>
            <a:r>
              <a:rPr lang="en-US" sz="1400">
                <a:solidFill>
                  <a:srgbClr val="203864"/>
                </a:solidFill>
                <a:latin typeface="Open Sans"/>
                <a:ea typeface="Open Sans"/>
                <a:cs typeface="Open Sans"/>
                <a:sym typeface="Arial" charset="0"/>
              </a:rPr>
              <a:t>, large for gestational age; </a:t>
            </a:r>
            <a:r>
              <a:rPr lang="en-US" sz="1400" i="1">
                <a:solidFill>
                  <a:srgbClr val="203864"/>
                </a:solidFill>
                <a:latin typeface="Open Sans"/>
                <a:ea typeface="Open Sans"/>
                <a:cs typeface="Open Sans"/>
                <a:sym typeface="Arial" charset="0"/>
              </a:rPr>
              <a:t>NICU</a:t>
            </a:r>
            <a:r>
              <a:rPr lang="en-US" sz="1400">
                <a:solidFill>
                  <a:srgbClr val="203864"/>
                </a:solidFill>
                <a:latin typeface="Open Sans"/>
                <a:ea typeface="Open Sans"/>
                <a:cs typeface="Open Sans"/>
                <a:sym typeface="Arial" charset="0"/>
              </a:rPr>
              <a:t>, neonatal intensive care unit; </a:t>
            </a:r>
            <a:r>
              <a:rPr lang="en-US" sz="1400" i="1">
                <a:solidFill>
                  <a:srgbClr val="203864"/>
                </a:solidFill>
                <a:latin typeface="Open Sans"/>
                <a:ea typeface="Open Sans"/>
                <a:cs typeface="Open Sans"/>
                <a:sym typeface="Arial" charset="0"/>
              </a:rPr>
              <a:t>ASA</a:t>
            </a:r>
            <a:r>
              <a:rPr lang="en-US" sz="1400">
                <a:solidFill>
                  <a:srgbClr val="203864"/>
                </a:solidFill>
                <a:latin typeface="Open Sans"/>
                <a:ea typeface="Open Sans"/>
                <a:cs typeface="Open Sans"/>
                <a:sym typeface="Arial" charset="0"/>
              </a:rPr>
              <a:t>, acetylsalicylic acid</a:t>
            </a:r>
            <a:endParaRPr lang="en-US" sz="1400">
              <a:solidFill>
                <a:srgbClr val="203864"/>
              </a:solidFill>
            </a:endParaRP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7617"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latin typeface="Open Sans"/>
              <a:ea typeface="Open Sans"/>
              <a:cs typeface="Open Sans"/>
            </a:endParaRPr>
          </a:p>
        </p:txBody>
      </p:sp>
      <p:pic>
        <p:nvPicPr>
          <p:cNvPr id="367618"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graphicFrame>
        <p:nvGraphicFramePr>
          <p:cNvPr id="58371" name="Group 3"/>
          <p:cNvGraphicFramePr>
            <a:graphicFrameLocks noGrp="1"/>
          </p:cNvGraphicFramePr>
          <p:nvPr/>
        </p:nvGraphicFramePr>
        <p:xfrm>
          <a:off x="685800" y="1828800"/>
          <a:ext cx="7924800" cy="2501900"/>
        </p:xfrm>
        <a:graphic>
          <a:graphicData uri="http://schemas.openxmlformats.org/drawingml/2006/table">
            <a:tbl>
              <a:tblPr/>
              <a:tblGrid>
                <a:gridCol w="2641600"/>
                <a:gridCol w="2641600"/>
                <a:gridCol w="2641600"/>
              </a:tblGrid>
              <a:tr h="914400">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1800" b="1" i="0" u="none" strike="noStrike" cap="none" normalizeH="0" baseline="0" smtClean="0">
                          <a:ln>
                            <a:noFill/>
                          </a:ln>
                          <a:solidFill>
                            <a:srgbClr val="FFFFFF"/>
                          </a:solidFill>
                          <a:effectLst/>
                          <a:latin typeface="Lucida Grande"/>
                          <a:ea typeface="ヒラギノ角ゴ ProN W6"/>
                          <a:cs typeface="ヒラギノ角ゴ ProN W6"/>
                          <a:sym typeface="Arial" charset="0"/>
                        </a:rPr>
                        <a:t>Pre-Pregnancy BMI (kg/m</a:t>
                      </a:r>
                      <a:r>
                        <a:rPr kumimoji="0" lang="en-US" sz="1800" b="1" i="0" u="none" strike="noStrike" cap="none" normalizeH="0" baseline="30000" smtClean="0">
                          <a:ln>
                            <a:noFill/>
                          </a:ln>
                          <a:solidFill>
                            <a:srgbClr val="FFFFFF"/>
                          </a:solidFill>
                          <a:effectLst/>
                          <a:latin typeface="Lucida Grande"/>
                          <a:ea typeface="ヒラギノ角ゴ ProN W6"/>
                          <a:cs typeface="ヒラギノ角ゴ ProN W6"/>
                          <a:sym typeface="Arial" charset="0"/>
                        </a:rPr>
                        <a:t>2</a:t>
                      </a:r>
                      <a:r>
                        <a:rPr kumimoji="0" lang="en-US" sz="1800" b="1" i="0" u="none" strike="noStrike" cap="none" normalizeH="0" baseline="0" smtClean="0">
                          <a:ln>
                            <a:noFill/>
                          </a:ln>
                          <a:solidFill>
                            <a:srgbClr val="FFFFFF"/>
                          </a:solidFill>
                          <a:effectLst/>
                          <a:latin typeface="Lucida Grande"/>
                          <a:ea typeface="ヒラギノ角ゴ ProN W6"/>
                          <a:cs typeface="ヒラギノ角ゴ ProN W6"/>
                          <a:sym typeface="Arial" charset="0"/>
                        </a:rPr>
                        <a:t>)</a:t>
                      </a:r>
                      <a:endParaRPr kumimoji="0" lang="en-US" sz="1800" b="1" i="0" u="none" strike="noStrike" cap="none" normalizeH="0" baseline="0" smtClean="0">
                        <a:ln>
                          <a:noFill/>
                        </a:ln>
                        <a:solidFill>
                          <a:srgbClr val="FFFFFF"/>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1800" b="1" i="0" u="none" strike="noStrike" cap="none" normalizeH="0" baseline="0" smtClean="0">
                          <a:ln>
                            <a:noFill/>
                          </a:ln>
                          <a:solidFill>
                            <a:srgbClr val="FFFFFF"/>
                          </a:solidFill>
                          <a:effectLst/>
                          <a:latin typeface="Lucida Grande"/>
                          <a:ea typeface="ヒラギノ角ゴ ProN W6"/>
                          <a:cs typeface="ヒラギノ角ゴ ProN W6"/>
                          <a:sym typeface="Arial" charset="0"/>
                        </a:rPr>
                        <a:t>Recommended range of total weight gain (kg)</a:t>
                      </a:r>
                      <a:endParaRPr kumimoji="0" lang="en-US" sz="1800" b="1" i="0" u="none" strike="noStrike" cap="none" normalizeH="0" baseline="0" smtClean="0">
                        <a:ln>
                          <a:noFill/>
                        </a:ln>
                        <a:solidFill>
                          <a:srgbClr val="FFFFFF"/>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1800" b="1" i="0" u="none" strike="noStrike" cap="none" normalizeH="0" baseline="0" smtClean="0">
                          <a:ln>
                            <a:noFill/>
                          </a:ln>
                          <a:solidFill>
                            <a:srgbClr val="FFFFFF"/>
                          </a:solidFill>
                          <a:effectLst/>
                          <a:latin typeface="Lucida Grande"/>
                          <a:ea typeface="ヒラギノ角ゴ ProN W6"/>
                          <a:cs typeface="ヒラギノ角ゴ ProN W6"/>
                          <a:sym typeface="Arial" charset="0"/>
                        </a:rPr>
                        <a:t>Recommended range of total weight gain (lb)</a:t>
                      </a:r>
                      <a:endParaRPr kumimoji="0" lang="en-US" sz="1800" b="1" i="0" u="none" strike="noStrike" cap="none" normalizeH="0" baseline="0" smtClean="0">
                        <a:ln>
                          <a:noFill/>
                        </a:ln>
                        <a:solidFill>
                          <a:srgbClr val="FFFFFF"/>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96875">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BMI &lt;18.5 </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12.5 – 18.0</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28 – 40</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96875">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BMI 18.5 - 24.9</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11.5 – 16.0</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25 – 35</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396875">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BMI 25.0 - 29.9</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7.0 – 11.5</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15 – 23 </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96875">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BMI </a:t>
                      </a:r>
                      <a:r>
                        <a:rPr kumimoji="0" lang="en-US" sz="2000" b="0" i="0" u="sng" strike="noStrike" cap="none" normalizeH="0" baseline="0" smtClean="0">
                          <a:ln>
                            <a:noFill/>
                          </a:ln>
                          <a:solidFill>
                            <a:srgbClr val="000000"/>
                          </a:solidFill>
                          <a:effectLst/>
                          <a:latin typeface="Lucida Grande"/>
                          <a:ea typeface="ヒラギノ角ゴ ProN W6"/>
                          <a:cs typeface="ヒラギノ角ゴ ProN W6"/>
                          <a:sym typeface="Arial" charset="0"/>
                        </a:rPr>
                        <a:t>&gt;</a:t>
                      </a: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30</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5.0 – 9.0</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11 – 20 </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bl>
          </a:graphicData>
        </a:graphic>
      </p:graphicFrame>
      <p:sp>
        <p:nvSpPr>
          <p:cNvPr id="58425" name="Rectangle 57"/>
          <p:cNvSpPr>
            <a:spLocks/>
          </p:cNvSpPr>
          <p:nvPr/>
        </p:nvSpPr>
        <p:spPr bwMode="auto">
          <a:xfrm>
            <a:off x="533400" y="4422775"/>
            <a:ext cx="8286750" cy="1006475"/>
          </a:xfrm>
          <a:prstGeom prst="rect">
            <a:avLst/>
          </a:prstGeom>
          <a:noFill/>
          <a:ln>
            <a:noFill/>
          </a:ln>
          <a:extLst/>
        </p:spPr>
        <p:txBody>
          <a:bodyPr lIns="0" tIns="0" rIns="40639" bIns="0" anchor="ctr"/>
          <a:lstStyle/>
          <a:p>
            <a:pPr marL="39688" algn="ctr">
              <a:lnSpc>
                <a:spcPct val="120000"/>
              </a:lnSpc>
              <a:defRPr/>
            </a:pPr>
            <a:r>
              <a:rPr lang="en-US" sz="2000" dirty="0">
                <a:solidFill>
                  <a:schemeClr val="accent1">
                    <a:lumMod val="50000"/>
                  </a:schemeClr>
                </a:solidFill>
                <a:latin typeface="Open Sans"/>
                <a:ea typeface="ＭＳ Ｐゴシック" charset="0"/>
                <a:cs typeface="Open Sans"/>
                <a:sym typeface="Lucida Grande" charset="0"/>
              </a:rPr>
              <a:t>Recommended rate of weight gain and total weight gain for singleton </a:t>
            </a:r>
          </a:p>
          <a:p>
            <a:pPr marL="39688" algn="ctr">
              <a:lnSpc>
                <a:spcPct val="120000"/>
              </a:lnSpc>
              <a:defRPr/>
            </a:pPr>
            <a:r>
              <a:rPr lang="en-US" sz="2000" dirty="0">
                <a:solidFill>
                  <a:schemeClr val="accent1">
                    <a:lumMod val="50000"/>
                  </a:schemeClr>
                </a:solidFill>
                <a:latin typeface="Open Sans"/>
                <a:ea typeface="ＭＳ Ｐゴシック" charset="0"/>
                <a:cs typeface="Open Sans"/>
                <a:sym typeface="Lucida Grande" charset="0"/>
              </a:rPr>
              <a:t>Pregnancies according to pre-pregnancy BMI</a:t>
            </a:r>
            <a:r>
              <a:rPr lang="en-US" sz="2000" dirty="0">
                <a:solidFill>
                  <a:schemeClr val="accent1">
                    <a:lumMod val="50000"/>
                  </a:schemeClr>
                </a:solidFill>
                <a:latin typeface="Open Sans"/>
                <a:ea typeface="ＭＳ Ｐゴシック" charset="0"/>
                <a:cs typeface="Open Sans"/>
                <a:sym typeface="Calibri" charset="0"/>
              </a:rPr>
              <a:t> </a:t>
            </a:r>
          </a:p>
        </p:txBody>
      </p:sp>
      <p:sp>
        <p:nvSpPr>
          <p:cNvPr id="367646" name="Rectangle 58"/>
          <p:cNvSpPr>
            <a:spLocks noGrp="1" noChangeArrowheads="1"/>
          </p:cNvSpPr>
          <p:nvPr>
            <p:ph type="title"/>
          </p:nvPr>
        </p:nvSpPr>
        <p:spPr>
          <a:xfrm>
            <a:off x="685800" y="0"/>
            <a:ext cx="7772400" cy="1638300"/>
          </a:xfrm>
        </p:spPr>
        <p:txBody>
          <a:bodyPr rIns="130332" anchor="b"/>
          <a:lstStyle/>
          <a:p>
            <a:pPr marL="46038" eaLnBrk="1" hangingPunct="1"/>
            <a:r>
              <a:rPr lang="en-US" sz="3200" smtClean="0">
                <a:latin typeface="Open Sans"/>
                <a:ea typeface="Open Sans"/>
                <a:cs typeface="Open Sans"/>
              </a:rPr>
              <a:t>Institute of Medicine Guidelines for Gestational Weight Gain</a:t>
            </a:r>
          </a:p>
        </p:txBody>
      </p:sp>
      <p:sp>
        <p:nvSpPr>
          <p:cNvPr id="367647" name="Rectangle 59"/>
          <p:cNvSpPr>
            <a:spLocks/>
          </p:cNvSpPr>
          <p:nvPr/>
        </p:nvSpPr>
        <p:spPr bwMode="auto">
          <a:xfrm>
            <a:off x="254000" y="6300788"/>
            <a:ext cx="6794500" cy="457200"/>
          </a:xfrm>
          <a:prstGeom prst="rect">
            <a:avLst/>
          </a:prstGeom>
          <a:noFill/>
          <a:ln w="9525">
            <a:noFill/>
            <a:miter lim="800000"/>
            <a:headEnd/>
            <a:tailEnd/>
          </a:ln>
        </p:spPr>
        <p:txBody>
          <a:bodyPr lIns="0" tIns="0" rIns="40639" bIns="0" anchor="ctr"/>
          <a:lstStyle/>
          <a:p>
            <a:pPr marL="39688"/>
            <a:r>
              <a:rPr lang="en-US" sz="1200">
                <a:solidFill>
                  <a:srgbClr val="003300"/>
                </a:solidFill>
                <a:latin typeface="Open Sans"/>
                <a:ea typeface="MS PGothic" pitchFamily="34" charset="-128"/>
                <a:cs typeface="Open Sans"/>
              </a:rPr>
              <a:t>Institute of Medicine.  Weight gain during pregnancy: reexamining the guidelines.  Consensus Report. May 2009.  The National Academies Press. Washington, DC.</a:t>
            </a:r>
          </a:p>
          <a:p>
            <a:pPr marL="39688"/>
            <a:r>
              <a:rPr lang="en-US" sz="1200" i="1">
                <a:solidFill>
                  <a:srgbClr val="003300"/>
                </a:solidFill>
                <a:latin typeface="Open Sans"/>
                <a:ea typeface="MS PGothic" pitchFamily="34" charset="-128"/>
                <a:cs typeface="Open Sans"/>
              </a:rPr>
              <a:t>BMI</a:t>
            </a:r>
            <a:r>
              <a:rPr lang="en-US" sz="1200">
                <a:solidFill>
                  <a:srgbClr val="003300"/>
                </a:solidFill>
                <a:latin typeface="Open Sans"/>
                <a:ea typeface="MS PGothic" pitchFamily="34" charset="-128"/>
                <a:cs typeface="Open Sans"/>
              </a:rPr>
              <a:t>, body mass index</a:t>
            </a:r>
          </a:p>
        </p:txBody>
      </p:sp>
      <p:sp>
        <p:nvSpPr>
          <p:cNvPr id="367648" name="Rectangle 60"/>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1"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latin typeface="Open Sans"/>
              <a:ea typeface="Open Sans"/>
              <a:cs typeface="Open Sans"/>
            </a:endParaRPr>
          </a:p>
        </p:txBody>
      </p:sp>
      <p:pic>
        <p:nvPicPr>
          <p:cNvPr id="368642"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368643" name="Rectangle 4"/>
          <p:cNvSpPr>
            <a:spLocks noGrp="1" noChangeArrowheads="1"/>
          </p:cNvSpPr>
          <p:nvPr>
            <p:ph type="body" idx="1"/>
          </p:nvPr>
        </p:nvSpPr>
        <p:spPr>
          <a:xfrm>
            <a:off x="684213" y="1836738"/>
            <a:ext cx="7886700" cy="4184650"/>
          </a:xfrm>
        </p:spPr>
        <p:txBody>
          <a:bodyPr rIns="130332"/>
          <a:lstStyle/>
          <a:p>
            <a:pPr marL="0" indent="0" eaLnBrk="1" hangingPunct="1">
              <a:lnSpc>
                <a:spcPct val="100000"/>
              </a:lnSpc>
              <a:buFont typeface="Arial" charset="0"/>
              <a:buNone/>
            </a:pPr>
            <a:r>
              <a:rPr lang="en-US" smtClean="0">
                <a:latin typeface="Open Sans"/>
                <a:ea typeface="Open Sans"/>
                <a:cs typeface="Open Sans"/>
              </a:rPr>
              <a:t>Retinopathy</a:t>
            </a:r>
            <a:r>
              <a:rPr lang="en-US" b="0" smtClean="0">
                <a:latin typeface="Open Sans"/>
                <a:ea typeface="Open Sans"/>
                <a:cs typeface="Open Sans"/>
              </a:rPr>
              <a:t> Surveillance</a:t>
            </a:r>
          </a:p>
          <a:p>
            <a:pPr marL="876300" lvl="1" indent="-457200" eaLnBrk="1" hangingPunct="1">
              <a:lnSpc>
                <a:spcPct val="100000"/>
              </a:lnSpc>
            </a:pPr>
            <a:r>
              <a:rPr lang="en-US" sz="2400" b="0" smtClean="0">
                <a:latin typeface="Open Sans"/>
                <a:ea typeface="Open Sans"/>
                <a:cs typeface="Open Sans"/>
              </a:rPr>
              <a:t>one visit in first trimester</a:t>
            </a:r>
          </a:p>
          <a:p>
            <a:pPr marL="876300" lvl="1" indent="-457200" eaLnBrk="1" hangingPunct="1">
              <a:lnSpc>
                <a:spcPct val="100000"/>
              </a:lnSpc>
            </a:pPr>
            <a:r>
              <a:rPr lang="en-US" sz="2400" b="0" smtClean="0">
                <a:latin typeface="Open Sans"/>
                <a:ea typeface="Open Sans"/>
                <a:cs typeface="Open Sans"/>
              </a:rPr>
              <a:t>visits thereafter: as needed</a:t>
            </a:r>
          </a:p>
          <a:p>
            <a:pPr marL="876300" lvl="1" indent="-457200" eaLnBrk="1" hangingPunct="1">
              <a:lnSpc>
                <a:spcPct val="100000"/>
              </a:lnSpc>
            </a:pPr>
            <a:r>
              <a:rPr lang="en-US" sz="2400" b="0" smtClean="0">
                <a:latin typeface="Open Sans"/>
                <a:ea typeface="Open Sans"/>
                <a:cs typeface="Open Sans"/>
              </a:rPr>
              <a:t>more often in:</a:t>
            </a:r>
          </a:p>
          <a:p>
            <a:pPr marL="1231900" lvl="2" indent="-342900" eaLnBrk="1" hangingPunct="1">
              <a:lnSpc>
                <a:spcPct val="100000"/>
              </a:lnSpc>
            </a:pPr>
            <a:r>
              <a:rPr lang="en-US" sz="2000" b="0" smtClean="0">
                <a:latin typeface="Open Sans"/>
                <a:ea typeface="Open Sans"/>
                <a:cs typeface="Open Sans"/>
              </a:rPr>
              <a:t>more severe retinopathy</a:t>
            </a:r>
          </a:p>
          <a:p>
            <a:pPr marL="1231900" lvl="2" indent="-342900" eaLnBrk="1" hangingPunct="1">
              <a:lnSpc>
                <a:spcPct val="100000"/>
              </a:lnSpc>
            </a:pPr>
            <a:r>
              <a:rPr lang="en-US" sz="2000" b="0" smtClean="0">
                <a:latin typeface="Open Sans"/>
                <a:ea typeface="Open Sans"/>
                <a:cs typeface="Open Sans"/>
              </a:rPr>
              <a:t>large drop in A1C</a:t>
            </a:r>
          </a:p>
          <a:p>
            <a:pPr marL="1231900" lvl="2" indent="-342900" eaLnBrk="1" hangingPunct="1">
              <a:lnSpc>
                <a:spcPct val="100000"/>
              </a:lnSpc>
            </a:pPr>
            <a:r>
              <a:rPr lang="en-US" sz="2000" b="0" smtClean="0">
                <a:latin typeface="Open Sans"/>
                <a:ea typeface="Open Sans"/>
                <a:cs typeface="Open Sans"/>
              </a:rPr>
              <a:t>poor glycemic control</a:t>
            </a:r>
          </a:p>
          <a:p>
            <a:pPr marL="0" indent="0" eaLnBrk="1" hangingPunct="1">
              <a:lnSpc>
                <a:spcPct val="100000"/>
              </a:lnSpc>
              <a:buFont typeface="Arial" charset="0"/>
              <a:buNone/>
            </a:pPr>
            <a:r>
              <a:rPr lang="en-US" smtClean="0">
                <a:latin typeface="Open Sans"/>
                <a:ea typeface="Open Sans"/>
                <a:cs typeface="Open Sans"/>
              </a:rPr>
              <a:t>Nephropathy</a:t>
            </a:r>
          </a:p>
          <a:p>
            <a:pPr marL="876300" lvl="1" indent="-457200" eaLnBrk="1" hangingPunct="1">
              <a:lnSpc>
                <a:spcPct val="100000"/>
              </a:lnSpc>
            </a:pPr>
            <a:r>
              <a:rPr lang="en-US" sz="2400" b="0" smtClean="0">
                <a:latin typeface="Open Sans"/>
                <a:ea typeface="Open Sans"/>
                <a:cs typeface="Open Sans"/>
              </a:rPr>
              <a:t>Good BP control</a:t>
            </a:r>
          </a:p>
          <a:p>
            <a:pPr marL="876300" lvl="1" indent="-457200" eaLnBrk="1" hangingPunct="1">
              <a:lnSpc>
                <a:spcPct val="100000"/>
              </a:lnSpc>
            </a:pPr>
            <a:r>
              <a:rPr lang="en-US" sz="2400" b="0" smtClean="0">
                <a:latin typeface="Open Sans"/>
                <a:ea typeface="Open Sans"/>
                <a:cs typeface="Open Sans"/>
              </a:rPr>
              <a:t>Watch for hypertension, preeclampsia</a:t>
            </a:r>
          </a:p>
        </p:txBody>
      </p:sp>
      <p:sp>
        <p:nvSpPr>
          <p:cNvPr id="368644" name="Rectangle 3"/>
          <p:cNvSpPr>
            <a:spLocks noGrp="1" noChangeArrowheads="1"/>
          </p:cNvSpPr>
          <p:nvPr>
            <p:ph type="title"/>
          </p:nvPr>
        </p:nvSpPr>
        <p:spPr>
          <a:xfrm>
            <a:off x="611188" y="333375"/>
            <a:ext cx="7886700" cy="1449388"/>
          </a:xfrm>
        </p:spPr>
        <p:txBody>
          <a:bodyPr rIns="130332"/>
          <a:lstStyle/>
          <a:p>
            <a:pPr marL="46038" eaLnBrk="1" hangingPunct="1">
              <a:lnSpc>
                <a:spcPct val="100000"/>
              </a:lnSpc>
            </a:pPr>
            <a:r>
              <a:rPr lang="en-US" sz="3200" smtClean="0">
                <a:latin typeface="Open Sans"/>
                <a:ea typeface="Open Sans"/>
                <a:cs typeface="Open Sans"/>
              </a:rPr>
              <a:t>Pregnancy Management for Pre-existing Diabetes</a:t>
            </a:r>
          </a:p>
        </p:txBody>
      </p:sp>
      <p:sp>
        <p:nvSpPr>
          <p:cNvPr id="368645" name="Rectangle 60"/>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
        <p:nvSpPr>
          <p:cNvPr id="368647" name="Text Box 7"/>
          <p:cNvSpPr txBox="1">
            <a:spLocks noChangeArrowheads="1"/>
          </p:cNvSpPr>
          <p:nvPr/>
        </p:nvSpPr>
        <p:spPr bwMode="auto">
          <a:xfrm>
            <a:off x="569913" y="6351588"/>
            <a:ext cx="2324100" cy="304800"/>
          </a:xfrm>
          <a:prstGeom prst="rect">
            <a:avLst/>
          </a:prstGeom>
          <a:noFill/>
          <a:ln w="9525">
            <a:noFill/>
            <a:miter lim="800000"/>
            <a:headEnd/>
            <a:tailEnd/>
          </a:ln>
          <a:effectLst/>
        </p:spPr>
        <p:txBody>
          <a:bodyPr>
            <a:spAutoFit/>
          </a:bodyPr>
          <a:lstStyle/>
          <a:p>
            <a:pPr>
              <a:spcBef>
                <a:spcPct val="50000"/>
              </a:spcBef>
            </a:pPr>
            <a:r>
              <a:rPr lang="en-US" sz="1400"/>
              <a:t>BP, blood pressure</a:t>
            </a:r>
            <a:endParaRPr lang="en-CA" sz="140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9665"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369666"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369667" name="Rectangle 3"/>
          <p:cNvSpPr>
            <a:spLocks noGrp="1" noChangeArrowheads="1"/>
          </p:cNvSpPr>
          <p:nvPr>
            <p:ph type="title"/>
          </p:nvPr>
        </p:nvSpPr>
        <p:spPr>
          <a:xfrm>
            <a:off x="628650" y="538163"/>
            <a:ext cx="7886700" cy="1595437"/>
          </a:xfrm>
        </p:spPr>
        <p:txBody>
          <a:bodyPr rIns="130332"/>
          <a:lstStyle/>
          <a:p>
            <a:pPr marL="46038" eaLnBrk="1" hangingPunct="1"/>
            <a:r>
              <a:rPr lang="en-US" sz="3200" smtClean="0">
                <a:latin typeface="Open Sans"/>
                <a:ea typeface="Open Sans"/>
                <a:cs typeface="Open Sans"/>
              </a:rPr>
              <a:t>Management of pregnant women with diabetes on insulin receiving betamethasone</a:t>
            </a:r>
          </a:p>
        </p:txBody>
      </p:sp>
      <p:sp>
        <p:nvSpPr>
          <p:cNvPr id="369668" name="Rectangle 4"/>
          <p:cNvSpPr>
            <a:spLocks/>
          </p:cNvSpPr>
          <p:nvPr/>
        </p:nvSpPr>
        <p:spPr bwMode="auto">
          <a:xfrm>
            <a:off x="2303463" y="2087563"/>
            <a:ext cx="41275" cy="523875"/>
          </a:xfrm>
          <a:prstGeom prst="rect">
            <a:avLst/>
          </a:prstGeom>
          <a:noFill/>
          <a:ln w="9525">
            <a:noFill/>
            <a:miter lim="800000"/>
            <a:headEnd/>
            <a:tailEnd/>
          </a:ln>
        </p:spPr>
        <p:txBody>
          <a:bodyPr wrap="none" lIns="0" tIns="0" rIns="40639" bIns="0" anchor="ctr">
            <a:spAutoFit/>
          </a:bodyPr>
          <a:lstStyle/>
          <a:p>
            <a:pPr marL="39688"/>
            <a:r>
              <a:rPr lang="en-US" sz="1700">
                <a:solidFill>
                  <a:schemeClr val="tx1"/>
                </a:solidFill>
                <a:latin typeface="Open Sans"/>
                <a:ea typeface="Open Sans"/>
                <a:cs typeface="Open Sans"/>
                <a:sym typeface="MS PGothic" pitchFamily="34" charset="-128"/>
              </a:rPr>
              <a:t/>
            </a:r>
            <a:br>
              <a:rPr lang="en-US" sz="1700">
                <a:solidFill>
                  <a:schemeClr val="tx1"/>
                </a:solidFill>
                <a:latin typeface="Open Sans"/>
                <a:ea typeface="Open Sans"/>
                <a:cs typeface="Open Sans"/>
                <a:sym typeface="MS PGothic" pitchFamily="34" charset="-128"/>
              </a:rPr>
            </a:br>
            <a:endParaRPr lang="en-US" sz="1700">
              <a:solidFill>
                <a:schemeClr val="tx1"/>
              </a:solidFill>
              <a:latin typeface="Open Sans"/>
              <a:ea typeface="Open Sans"/>
              <a:cs typeface="Open Sans"/>
              <a:sym typeface="MS PGothic" pitchFamily="34" charset="-128"/>
            </a:endParaRPr>
          </a:p>
        </p:txBody>
      </p:sp>
      <p:graphicFrame>
        <p:nvGraphicFramePr>
          <p:cNvPr id="33797" name="Group 5"/>
          <p:cNvGraphicFramePr>
            <a:graphicFrameLocks noGrp="1"/>
          </p:cNvGraphicFramePr>
          <p:nvPr/>
        </p:nvGraphicFramePr>
        <p:xfrm>
          <a:off x="1187450" y="2254250"/>
          <a:ext cx="6829425" cy="3262314"/>
        </p:xfrm>
        <a:graphic>
          <a:graphicData uri="http://schemas.openxmlformats.org/drawingml/2006/table">
            <a:tbl>
              <a:tblPr firstRow="1" bandRow="1">
                <a:tableStyleId>{5C22544A-7EE6-4342-B048-85BDC9FD1C3A}</a:tableStyleId>
              </a:tblPr>
              <a:tblGrid>
                <a:gridCol w="1462088"/>
                <a:gridCol w="5367337"/>
              </a:tblGrid>
              <a:tr h="523875">
                <a:tc gridSpan="2">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1800" u="none" strike="noStrike" cap="none" normalizeH="0" baseline="0" dirty="0">
                          <a:ln>
                            <a:noFill/>
                          </a:ln>
                          <a:effectLst/>
                          <a:latin typeface="Open Sans"/>
                          <a:cs typeface="Open Sans"/>
                          <a:sym typeface="Arial" charset="0"/>
                        </a:rPr>
                        <a:t>Following the first dose of betamethasone</a:t>
                      </a:r>
                      <a:endParaRPr kumimoji="0" lang="en-US" sz="1800" b="0" i="0" u="none" strike="noStrike" cap="none" normalizeH="0" baseline="0" dirty="0">
                        <a:ln>
                          <a:noFill/>
                        </a:ln>
                        <a:solidFill>
                          <a:schemeClr val="tx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r>
              <a:tr h="525463">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1800" u="none" strike="noStrike" cap="none" normalizeH="0" baseline="0">
                          <a:ln>
                            <a:noFill/>
                          </a:ln>
                          <a:effectLst/>
                          <a:latin typeface="Open Sans"/>
                          <a:cs typeface="Open Sans"/>
                          <a:sym typeface="Arial" charset="0"/>
                        </a:rPr>
                        <a:t>Day 1</a:t>
                      </a:r>
                      <a:endParaRPr kumimoji="0" lang="en-US" sz="1800" b="0" i="0" u="none" strike="noStrike" cap="none" normalizeH="0" baseline="0">
                        <a:ln>
                          <a:noFill/>
                        </a:ln>
                        <a:solidFill>
                          <a:schemeClr val="tx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1800" u="none" strike="noStrike" cap="none" normalizeH="0" baseline="0">
                          <a:ln>
                            <a:noFill/>
                          </a:ln>
                          <a:effectLst/>
                          <a:latin typeface="Open Sans"/>
                          <a:cs typeface="Open Sans"/>
                          <a:sym typeface="Arial" charset="0"/>
                        </a:rPr>
                        <a:t>Increase the night insulin dose by 25%</a:t>
                      </a:r>
                      <a:endParaRPr kumimoji="0" lang="en-US" sz="1800" b="0" i="0" u="none" strike="noStrike" cap="none" normalizeH="0" baseline="0">
                        <a:ln>
                          <a:noFill/>
                        </a:ln>
                        <a:solidFill>
                          <a:schemeClr val="tx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23875">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1800" u="none" strike="noStrike" cap="none" normalizeH="0" baseline="0">
                          <a:ln>
                            <a:noFill/>
                          </a:ln>
                          <a:effectLst/>
                          <a:latin typeface="Open Sans"/>
                          <a:cs typeface="Open Sans"/>
                          <a:sym typeface="Arial" charset="0"/>
                        </a:rPr>
                        <a:t>Days 2 &amp; 3</a:t>
                      </a:r>
                      <a:endParaRPr kumimoji="0" lang="en-US" sz="1800" b="0" i="0" u="none" strike="noStrike" cap="none" normalizeH="0" baseline="0">
                        <a:ln>
                          <a:noFill/>
                        </a:ln>
                        <a:solidFill>
                          <a:schemeClr val="tx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1800" u="none" strike="noStrike" cap="none" normalizeH="0" baseline="0" dirty="0">
                          <a:ln>
                            <a:noFill/>
                          </a:ln>
                          <a:effectLst/>
                          <a:latin typeface="Open Sans"/>
                          <a:cs typeface="Open Sans"/>
                          <a:sym typeface="Arial" charset="0"/>
                        </a:rPr>
                        <a:t>Increase all insulin doses by 40%</a:t>
                      </a:r>
                      <a:endParaRPr kumimoji="0" lang="en-US" sz="1800" b="0" i="0" u="none" strike="noStrike" cap="none" normalizeH="0" baseline="0" dirty="0">
                        <a:ln>
                          <a:noFill/>
                        </a:ln>
                        <a:solidFill>
                          <a:schemeClr val="tx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23875">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1800" u="none" strike="noStrike" cap="none" normalizeH="0" baseline="0">
                          <a:ln>
                            <a:noFill/>
                          </a:ln>
                          <a:effectLst/>
                          <a:latin typeface="Open Sans"/>
                          <a:cs typeface="Open Sans"/>
                          <a:sym typeface="Arial" charset="0"/>
                        </a:rPr>
                        <a:t>Day 4</a:t>
                      </a:r>
                      <a:endParaRPr kumimoji="0" lang="en-US" sz="1800" b="0" i="0" u="none" strike="noStrike" cap="none" normalizeH="0" baseline="0">
                        <a:ln>
                          <a:noFill/>
                        </a:ln>
                        <a:solidFill>
                          <a:schemeClr val="tx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1800" u="none" strike="noStrike" cap="none" normalizeH="0" baseline="0">
                          <a:ln>
                            <a:noFill/>
                          </a:ln>
                          <a:effectLst/>
                          <a:latin typeface="Open Sans"/>
                          <a:cs typeface="Open Sans"/>
                          <a:sym typeface="Arial" charset="0"/>
                        </a:rPr>
                        <a:t>Increase all insulin doses by 20%</a:t>
                      </a:r>
                      <a:endParaRPr kumimoji="0" lang="en-US" sz="1800" b="0" i="0" u="none" strike="noStrike" cap="none" normalizeH="0" baseline="0">
                        <a:ln>
                          <a:noFill/>
                        </a:ln>
                        <a:solidFill>
                          <a:schemeClr val="tx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25463">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1800" u="none" strike="noStrike" cap="none" normalizeH="0" baseline="0">
                          <a:ln>
                            <a:noFill/>
                          </a:ln>
                          <a:effectLst/>
                          <a:latin typeface="Open Sans"/>
                          <a:cs typeface="Open Sans"/>
                          <a:sym typeface="Arial" charset="0"/>
                        </a:rPr>
                        <a:t>Day 5</a:t>
                      </a:r>
                      <a:endParaRPr kumimoji="0" lang="en-US" sz="1800" b="0" i="0" u="none" strike="noStrike" cap="none" normalizeH="0" baseline="0">
                        <a:ln>
                          <a:noFill/>
                        </a:ln>
                        <a:solidFill>
                          <a:schemeClr val="tx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1800" u="none" strike="noStrike" cap="none" normalizeH="0" baseline="0">
                          <a:ln>
                            <a:noFill/>
                          </a:ln>
                          <a:effectLst/>
                          <a:latin typeface="Open Sans"/>
                          <a:cs typeface="Open Sans"/>
                          <a:sym typeface="Arial" charset="0"/>
                        </a:rPr>
                        <a:t>Increase all insulin doses by 10 to 20%</a:t>
                      </a:r>
                      <a:endParaRPr kumimoji="0" lang="en-US" sz="1800" b="0" i="0" u="none" strike="noStrike" cap="none" normalizeH="0" baseline="0">
                        <a:ln>
                          <a:noFill/>
                        </a:ln>
                        <a:solidFill>
                          <a:schemeClr val="tx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639763">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1800" u="none" strike="noStrike" cap="none" normalizeH="0" baseline="0">
                          <a:ln>
                            <a:noFill/>
                          </a:ln>
                          <a:effectLst/>
                          <a:latin typeface="Open Sans"/>
                          <a:cs typeface="Open Sans"/>
                          <a:sym typeface="Arial" charset="0"/>
                        </a:rPr>
                        <a:t>Days 6 &amp; 7</a:t>
                      </a:r>
                      <a:endParaRPr kumimoji="0" lang="en-US" sz="1800" b="0" i="0" u="none" strike="noStrike" cap="none" normalizeH="0" baseline="0">
                        <a:ln>
                          <a:noFill/>
                        </a:ln>
                        <a:solidFill>
                          <a:schemeClr val="tx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1800" u="none" strike="noStrike" cap="none" normalizeH="0" baseline="0" dirty="0">
                          <a:ln>
                            <a:noFill/>
                          </a:ln>
                          <a:effectLst/>
                          <a:latin typeface="Open Sans"/>
                          <a:cs typeface="Open Sans"/>
                          <a:sym typeface="Arial" charset="0"/>
                        </a:rPr>
                        <a:t>Gradually taper insulin doses to pre-betamethasone doses</a:t>
                      </a:r>
                      <a:endParaRPr kumimoji="0" lang="en-US" sz="1800" b="0" i="0" u="none" strike="noStrike" cap="none" normalizeH="0" baseline="0" dirty="0">
                        <a:ln>
                          <a:noFill/>
                        </a:ln>
                        <a:solidFill>
                          <a:schemeClr val="tx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369691" name="Rectangle 47"/>
          <p:cNvSpPr>
            <a:spLocks/>
          </p:cNvSpPr>
          <p:nvPr/>
        </p:nvSpPr>
        <p:spPr bwMode="auto">
          <a:xfrm>
            <a:off x="2303463" y="4459288"/>
            <a:ext cx="41275" cy="368300"/>
          </a:xfrm>
          <a:prstGeom prst="rect">
            <a:avLst/>
          </a:prstGeom>
          <a:noFill/>
          <a:ln w="9525">
            <a:noFill/>
            <a:miter lim="800000"/>
            <a:headEnd/>
            <a:tailEnd/>
          </a:ln>
        </p:spPr>
        <p:txBody>
          <a:bodyPr wrap="none" lIns="0" tIns="0" rIns="40639" bIns="0" anchor="ctr">
            <a:spAutoFit/>
          </a:bodyPr>
          <a:lstStyle/>
          <a:p>
            <a:pPr marL="39688"/>
            <a:r>
              <a:rPr lang="en-US" sz="800">
                <a:solidFill>
                  <a:schemeClr val="tx1"/>
                </a:solidFill>
                <a:latin typeface="Open Sans"/>
                <a:ea typeface="Open Sans"/>
                <a:cs typeface="Open Sans"/>
                <a:sym typeface="MS PGothic" pitchFamily="34" charset="-128"/>
              </a:rPr>
              <a:t/>
            </a:r>
            <a:br>
              <a:rPr lang="en-US" sz="800">
                <a:solidFill>
                  <a:schemeClr val="tx1"/>
                </a:solidFill>
                <a:latin typeface="Open Sans"/>
                <a:ea typeface="Open Sans"/>
                <a:cs typeface="Open Sans"/>
                <a:sym typeface="MS PGothic" pitchFamily="34" charset="-128"/>
              </a:rPr>
            </a:br>
            <a:r>
              <a:rPr lang="en-US" sz="800">
                <a:solidFill>
                  <a:schemeClr val="tx1"/>
                </a:solidFill>
                <a:latin typeface="Open Sans"/>
                <a:ea typeface="Open Sans"/>
                <a:cs typeface="Open Sans"/>
                <a:sym typeface="MS PGothic" pitchFamily="34" charset="-128"/>
              </a:rPr>
              <a:t/>
            </a:r>
            <a:br>
              <a:rPr lang="en-US" sz="800">
                <a:solidFill>
                  <a:schemeClr val="tx1"/>
                </a:solidFill>
                <a:latin typeface="Open Sans"/>
                <a:ea typeface="Open Sans"/>
                <a:cs typeface="Open Sans"/>
                <a:sym typeface="MS PGothic" pitchFamily="34" charset="-128"/>
              </a:rPr>
            </a:br>
            <a:endParaRPr lang="en-US" sz="800">
              <a:solidFill>
                <a:schemeClr val="tx1"/>
              </a:solidFill>
              <a:latin typeface="Open Sans"/>
              <a:ea typeface="Open Sans"/>
              <a:cs typeface="Open Sans"/>
              <a:sym typeface="MS PGothic" pitchFamily="34" charset="-128"/>
            </a:endParaRPr>
          </a:p>
        </p:txBody>
      </p:sp>
      <p:sp>
        <p:nvSpPr>
          <p:cNvPr id="369692" name="Rectangle 48"/>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
        <p:nvSpPr>
          <p:cNvPr id="369693" name="Rectangle 49"/>
          <p:cNvSpPr>
            <a:spLocks/>
          </p:cNvSpPr>
          <p:nvPr/>
        </p:nvSpPr>
        <p:spPr bwMode="auto">
          <a:xfrm>
            <a:off x="107950" y="6453188"/>
            <a:ext cx="6261100" cy="381000"/>
          </a:xfrm>
          <a:prstGeom prst="rect">
            <a:avLst/>
          </a:prstGeom>
          <a:noFill/>
          <a:ln w="9525">
            <a:noFill/>
            <a:miter lim="800000"/>
            <a:headEnd/>
            <a:tailEnd/>
          </a:ln>
        </p:spPr>
        <p:txBody>
          <a:bodyPr lIns="0" tIns="0" rIns="40639" bIns="0"/>
          <a:lstStyle/>
          <a:p>
            <a:pPr marL="39688"/>
            <a:r>
              <a:rPr lang="en-US" sz="1400">
                <a:solidFill>
                  <a:schemeClr val="tx1"/>
                </a:solidFill>
                <a:ea typeface="MS PGothic" pitchFamily="34" charset="-128"/>
                <a:cs typeface="Calibri" pitchFamily="34" charset="0"/>
              </a:rPr>
              <a:t>Mathiesen et al Acta Obstet Gynecol Scand 2002;1:835-839 </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0689"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latin typeface="Open Sans"/>
              <a:ea typeface="Open Sans"/>
              <a:cs typeface="Open Sans"/>
            </a:endParaRPr>
          </a:p>
        </p:txBody>
      </p:sp>
      <p:pic>
        <p:nvPicPr>
          <p:cNvPr id="370690"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370691" name="Rectangle 3"/>
          <p:cNvSpPr>
            <a:spLocks noGrp="1" noChangeArrowheads="1"/>
          </p:cNvSpPr>
          <p:nvPr>
            <p:ph type="title"/>
          </p:nvPr>
        </p:nvSpPr>
        <p:spPr>
          <a:xfrm>
            <a:off x="615950" y="466725"/>
            <a:ext cx="7886700" cy="1449388"/>
          </a:xfrm>
        </p:spPr>
        <p:txBody>
          <a:bodyPr rIns="130332"/>
          <a:lstStyle/>
          <a:p>
            <a:pPr marL="46038" eaLnBrk="1" hangingPunct="1"/>
            <a:r>
              <a:rPr lang="en-US" sz="3200" smtClean="0">
                <a:latin typeface="Open Sans"/>
                <a:ea typeface="Open Sans"/>
                <a:cs typeface="Open Sans"/>
              </a:rPr>
              <a:t>Pregnancy Management for Pre-existing Diabetes: </a:t>
            </a:r>
            <a:br>
              <a:rPr lang="en-US" sz="3200" smtClean="0">
                <a:latin typeface="Open Sans"/>
                <a:ea typeface="Open Sans"/>
                <a:cs typeface="Open Sans"/>
              </a:rPr>
            </a:br>
            <a:r>
              <a:rPr lang="en-US" sz="3200" smtClean="0">
                <a:latin typeface="Open Sans"/>
                <a:ea typeface="Open Sans"/>
                <a:cs typeface="Open Sans"/>
              </a:rPr>
              <a:t>Fetal Surveillance &amp; Delivery</a:t>
            </a:r>
          </a:p>
        </p:txBody>
      </p:sp>
      <p:sp>
        <p:nvSpPr>
          <p:cNvPr id="370692" name="Rectangle 4"/>
          <p:cNvSpPr>
            <a:spLocks noGrp="1" noChangeArrowheads="1"/>
          </p:cNvSpPr>
          <p:nvPr>
            <p:ph type="body" idx="1"/>
          </p:nvPr>
        </p:nvSpPr>
        <p:spPr>
          <a:xfrm>
            <a:off x="628650" y="2112963"/>
            <a:ext cx="7886700" cy="4052887"/>
          </a:xfrm>
        </p:spPr>
        <p:txBody>
          <a:bodyPr rIns="130332"/>
          <a:lstStyle/>
          <a:p>
            <a:pPr marL="255588" eaLnBrk="1" hangingPunct="1">
              <a:lnSpc>
                <a:spcPct val="100000"/>
              </a:lnSpc>
            </a:pPr>
            <a:r>
              <a:rPr lang="en-US" b="0" smtClean="0">
                <a:latin typeface="Open Sans"/>
                <a:ea typeface="Open Sans"/>
                <a:cs typeface="Open Sans"/>
              </a:rPr>
              <a:t>Fetal surveillance should be started at 30-32 wks gestational age, then weekly from 34-36 wks until delivery</a:t>
            </a:r>
          </a:p>
          <a:p>
            <a:pPr marL="255588" eaLnBrk="1" hangingPunct="1">
              <a:lnSpc>
                <a:spcPct val="100000"/>
              </a:lnSpc>
            </a:pPr>
            <a:r>
              <a:rPr lang="en-US" b="0" smtClean="0">
                <a:latin typeface="Open Sans"/>
                <a:ea typeface="Open Sans"/>
                <a:cs typeface="Open Sans"/>
              </a:rPr>
              <a:t>Earlier onset and/or more frequent: those at highest risk</a:t>
            </a:r>
          </a:p>
          <a:p>
            <a:pPr marL="255588" eaLnBrk="1" hangingPunct="1">
              <a:lnSpc>
                <a:spcPct val="100000"/>
              </a:lnSpc>
            </a:pPr>
            <a:r>
              <a:rPr lang="en-US" b="0" smtClean="0">
                <a:latin typeface="Open Sans"/>
                <a:ea typeface="Open Sans"/>
                <a:cs typeface="Open Sans"/>
              </a:rPr>
              <a:t>Uncomplicated: induce 38-39 wks gestational age to decrease stillbirth</a:t>
            </a:r>
          </a:p>
          <a:p>
            <a:pPr marL="255588" eaLnBrk="1" hangingPunct="1">
              <a:lnSpc>
                <a:spcPct val="100000"/>
              </a:lnSpc>
            </a:pPr>
            <a:r>
              <a:rPr lang="en-US" b="0" smtClean="0">
                <a:latin typeface="Open Sans"/>
                <a:ea typeface="Open Sans"/>
                <a:cs typeface="Open Sans"/>
              </a:rPr>
              <a:t>Induction prior to 38 wks for other fetal/maternal indications </a:t>
            </a:r>
          </a:p>
        </p:txBody>
      </p:sp>
      <p:sp>
        <p:nvSpPr>
          <p:cNvPr id="370693" name="Rectangle 48"/>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3" name="Rectangle 2"/>
          <p:cNvSpPr>
            <a:spLocks noGrp="1"/>
          </p:cNvSpPr>
          <p:nvPr>
            <p:ph type="title" idx="4294967295"/>
          </p:nvPr>
        </p:nvSpPr>
        <p:spPr/>
        <p:txBody>
          <a:bodyPr/>
          <a:lstStyle/>
          <a:p>
            <a:r>
              <a:rPr lang="en-US" smtClean="0">
                <a:latin typeface="Open Sans"/>
                <a:cs typeface="Open Sans"/>
              </a:rPr>
              <a:t>Recommendation 7</a:t>
            </a:r>
            <a:endParaRPr lang="en-CA" smtClean="0">
              <a:latin typeface="Open Sans"/>
              <a:cs typeface="Open Sans"/>
            </a:endParaRPr>
          </a:p>
        </p:txBody>
      </p:sp>
      <p:sp>
        <p:nvSpPr>
          <p:cNvPr id="371714" name="Rectangle 3"/>
          <p:cNvSpPr>
            <a:spLocks noGrp="1"/>
          </p:cNvSpPr>
          <p:nvPr>
            <p:ph type="body" idx="4294967295"/>
          </p:nvPr>
        </p:nvSpPr>
        <p:spPr>
          <a:xfrm>
            <a:off x="628650" y="1503363"/>
            <a:ext cx="7886700" cy="4329112"/>
          </a:xfrm>
        </p:spPr>
        <p:txBody>
          <a:bodyPr/>
          <a:lstStyle/>
          <a:p>
            <a:pPr marL="495300" indent="-495300">
              <a:lnSpc>
                <a:spcPct val="100000"/>
              </a:lnSpc>
              <a:spcBef>
                <a:spcPts val="900"/>
              </a:spcBef>
              <a:buFont typeface="Arial" charset="0"/>
              <a:buNone/>
            </a:pPr>
            <a:r>
              <a:rPr lang="en-US" sz="2400" smtClean="0">
                <a:latin typeface="Open Sans"/>
                <a:cs typeface="Open Sans"/>
              </a:rPr>
              <a:t>Pre-existing Diabetes </a:t>
            </a:r>
          </a:p>
          <a:p>
            <a:pPr marL="495300" indent="-495300">
              <a:lnSpc>
                <a:spcPct val="100000"/>
              </a:lnSpc>
              <a:buFont typeface="Arial" charset="0"/>
              <a:buNone/>
            </a:pPr>
            <a:r>
              <a:rPr lang="en-US" sz="2400" i="1" smtClean="0">
                <a:latin typeface="Open Sans"/>
                <a:cs typeface="Open Sans"/>
              </a:rPr>
              <a:t>Management in pregnancy</a:t>
            </a:r>
          </a:p>
          <a:p>
            <a:pPr marL="495300" indent="-495300">
              <a:lnSpc>
                <a:spcPct val="100000"/>
              </a:lnSpc>
              <a:buFont typeface="Arial" charset="0"/>
              <a:buNone/>
            </a:pPr>
            <a:r>
              <a:rPr lang="en-US" sz="2400" b="0" smtClean="0">
                <a:latin typeface="Open Sans"/>
                <a:cs typeface="Open Sans"/>
              </a:rPr>
              <a:t>7.   Once pregnant, women with pre-existing diabetes should receive care by an </a:t>
            </a:r>
            <a:r>
              <a:rPr lang="en-US" sz="2400" smtClean="0">
                <a:latin typeface="Open Sans"/>
                <a:cs typeface="Open Sans"/>
              </a:rPr>
              <a:t>interprofessional </a:t>
            </a:r>
            <a:r>
              <a:rPr lang="en-US" sz="2400" b="0" smtClean="0">
                <a:latin typeface="Open Sans"/>
                <a:cs typeface="Open Sans"/>
              </a:rPr>
              <a:t>diabetes health-care team, including diabetes educators (nurse and dietitian), obstetrical care provider, and physician/nurse practitioner, with expertise in diabetes and pregnancy to minimize maternal and fetal risks </a:t>
            </a:r>
            <a:r>
              <a:rPr lang="en-US" sz="2000" b="0" smtClean="0">
                <a:latin typeface="Open Sans"/>
                <a:cs typeface="Open Sans"/>
              </a:rPr>
              <a:t>[Grade C, Level 3]</a:t>
            </a:r>
          </a:p>
          <a:p>
            <a:pPr marL="495300" indent="-495300">
              <a:lnSpc>
                <a:spcPct val="100000"/>
              </a:lnSpc>
              <a:spcBef>
                <a:spcPts val="900"/>
              </a:spcBef>
              <a:buFont typeface="Arial" charset="0"/>
              <a:buNone/>
            </a:pPr>
            <a:endParaRPr lang="en-US" sz="2400" b="0" smtClean="0">
              <a:latin typeface="Open Sans"/>
              <a:cs typeface="Open Sans"/>
            </a:endParaRPr>
          </a:p>
          <a:p>
            <a:pPr marL="495300" indent="-495300">
              <a:lnSpc>
                <a:spcPct val="100000"/>
              </a:lnSpc>
              <a:spcBef>
                <a:spcPts val="900"/>
              </a:spcBef>
              <a:buFont typeface="Arial" charset="0"/>
              <a:buNone/>
            </a:pPr>
            <a:endParaRPr lang="en-US" sz="2000" b="0" smtClean="0">
              <a:latin typeface="Open Sans"/>
              <a:cs typeface="Open Sans"/>
            </a:endParaRPr>
          </a:p>
        </p:txBody>
      </p:sp>
      <p:sp>
        <p:nvSpPr>
          <p:cNvPr id="37171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371716"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Open Sans"/>
                <a:ea typeface="MS PGothic" pitchFamily="34" charset="-128"/>
                <a:cs typeface="Open Sans"/>
              </a:rPr>
              <a:t>2018</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17"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342018"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342019" name="Rectangle 3"/>
          <p:cNvSpPr>
            <a:spLocks noGrp="1" noChangeArrowheads="1"/>
          </p:cNvSpPr>
          <p:nvPr>
            <p:ph type="title"/>
          </p:nvPr>
        </p:nvSpPr>
        <p:spPr/>
        <p:txBody>
          <a:bodyPr rIns="130332"/>
          <a:lstStyle/>
          <a:p>
            <a:pPr marL="46038" eaLnBrk="1" hangingPunct="1"/>
            <a:r>
              <a:rPr lang="en-US" smtClean="0"/>
              <a:t>Pregnancy Chapter</a:t>
            </a:r>
          </a:p>
        </p:txBody>
      </p:sp>
      <p:sp>
        <p:nvSpPr>
          <p:cNvPr id="342020" name="Rectangle 4"/>
          <p:cNvSpPr>
            <a:spLocks noGrp="1" noChangeArrowheads="1"/>
          </p:cNvSpPr>
          <p:nvPr>
            <p:ph type="body" idx="1"/>
          </p:nvPr>
        </p:nvSpPr>
        <p:spPr/>
        <p:txBody>
          <a:bodyPr rIns="130332"/>
          <a:lstStyle/>
          <a:p>
            <a:pPr marL="255588" eaLnBrk="1" hangingPunct="1"/>
            <a:r>
              <a:rPr lang="en-US" sz="2400" b="0" smtClean="0"/>
              <a:t>Longest chapter</a:t>
            </a:r>
            <a:endParaRPr lang="en-US" sz="2400" b="0" smtClean="0">
              <a:ea typeface=".Aqua かな"/>
              <a:cs typeface=".Aqua かな"/>
            </a:endParaRPr>
          </a:p>
          <a:p>
            <a:pPr marL="255588" eaLnBrk="1" hangingPunct="1"/>
            <a:r>
              <a:rPr lang="en-US" sz="2400" b="0" smtClean="0"/>
              <a:t>Most recommendations (n=42)</a:t>
            </a:r>
            <a:endParaRPr lang="en-US" sz="2400" b="0" smtClean="0">
              <a:ea typeface=".Aqua かな"/>
              <a:cs typeface=".Aqua かな"/>
            </a:endParaRPr>
          </a:p>
        </p:txBody>
      </p:sp>
      <p:grpSp>
        <p:nvGrpSpPr>
          <p:cNvPr id="342021" name="Group 7"/>
          <p:cNvGrpSpPr>
            <a:grpSpLocks/>
          </p:cNvGrpSpPr>
          <p:nvPr/>
        </p:nvGrpSpPr>
        <p:grpSpPr bwMode="auto">
          <a:xfrm>
            <a:off x="7677150" y="350838"/>
            <a:ext cx="838200" cy="614362"/>
            <a:chOff x="0" y="0"/>
            <a:chExt cx="528" cy="386"/>
          </a:xfrm>
        </p:grpSpPr>
        <p:sp>
          <p:nvSpPr>
            <p:cNvPr id="342023" name="AutoShape 5"/>
            <p:cNvSpPr>
              <a:spLocks/>
            </p:cNvSpPr>
            <p:nvPr/>
          </p:nvSpPr>
          <p:spPr bwMode="auto">
            <a:xfrm>
              <a:off x="0" y="0"/>
              <a:ext cx="528" cy="386"/>
            </a:xfrm>
            <a:custGeom>
              <a:avLst/>
              <a:gdLst>
                <a:gd name="T0" fmla="*/ 0 w 21600"/>
                <a:gd name="T1" fmla="*/ 0 h 13267"/>
                <a:gd name="T2" fmla="*/ 21600 w 21600"/>
                <a:gd name="T3" fmla="*/ 13267 h 13267"/>
              </a:gdLst>
              <a:ahLst/>
              <a:cxnLst>
                <a:cxn ang="0">
                  <a:pos x="21600" y="1691"/>
                </a:cxn>
                <a:cxn ang="0">
                  <a:pos x="0" y="1691"/>
                </a:cxn>
                <a:cxn ang="0">
                  <a:pos x="0" y="11575"/>
                </a:cxn>
                <a:cxn ang="0">
                  <a:pos x="21600" y="11575"/>
                </a:cxn>
                <a:cxn ang="0">
                  <a:pos x="21600" y="1691"/>
                </a:cxn>
              </a:cxnLst>
              <a:rect l="T0" t="T1" r="T2" b="T3"/>
              <a:pathLst>
                <a:path w="21600" h="13267">
                  <a:moveTo>
                    <a:pt x="21600" y="1691"/>
                  </a:moveTo>
                  <a:cubicBezTo>
                    <a:pt x="14400" y="7548"/>
                    <a:pt x="7200" y="-4167"/>
                    <a:pt x="0" y="1691"/>
                  </a:cubicBezTo>
                  <a:lnTo>
                    <a:pt x="0" y="11575"/>
                  </a:lnTo>
                  <a:cubicBezTo>
                    <a:pt x="7200" y="5718"/>
                    <a:pt x="14400" y="17433"/>
                    <a:pt x="21600" y="11575"/>
                  </a:cubicBezTo>
                  <a:close/>
                  <a:moveTo>
                    <a:pt x="21600" y="1691"/>
                  </a:moveTo>
                </a:path>
              </a:pathLst>
            </a:custGeom>
            <a:solidFill>
              <a:schemeClr val="accent1"/>
            </a:solidFill>
            <a:ln w="9525" cap="flat">
              <a:solidFill>
                <a:srgbClr val="4472C4"/>
              </a:solidFill>
              <a:prstDash val="solid"/>
              <a:round/>
              <a:headEnd type="none" w="med" len="med"/>
              <a:tailEnd type="none" w="med" len="med"/>
            </a:ln>
          </p:spPr>
          <p:txBody>
            <a:bodyPr lIns="0" tIns="0" rIns="0" bIns="0"/>
            <a:lstStyle/>
            <a:p>
              <a:endParaRPr lang="en-US"/>
            </a:p>
          </p:txBody>
        </p:sp>
        <p:sp>
          <p:nvSpPr>
            <p:cNvPr id="342024" name="Rectangle 6"/>
            <p:cNvSpPr>
              <a:spLocks/>
            </p:cNvSpPr>
            <p:nvPr/>
          </p:nvSpPr>
          <p:spPr bwMode="auto">
            <a:xfrm>
              <a:off x="67" y="97"/>
              <a:ext cx="393" cy="176"/>
            </a:xfrm>
            <a:prstGeom prst="rect">
              <a:avLst/>
            </a:prstGeom>
            <a:noFill/>
            <a:ln w="9525">
              <a:noFill/>
              <a:miter lim="800000"/>
              <a:headEnd/>
              <a:tailEnd/>
            </a:ln>
          </p:spPr>
          <p:txBody>
            <a:bodyPr wrap="none" lIns="0" tIns="0" rIns="0" bIns="0">
              <a:spAutoFit/>
            </a:bodyPr>
            <a:lstStyle/>
            <a:p>
              <a:pPr marL="44450" algn="ctr"/>
              <a:r>
                <a:rPr lang="en-US" sz="2000" b="1">
                  <a:solidFill>
                    <a:srgbClr val="FFFFFF"/>
                  </a:solidFill>
                  <a:latin typeface="Arial" charset="0"/>
                  <a:ea typeface="MS PGothic" pitchFamily="34" charset="-128"/>
                  <a:cs typeface="Arial" charset="0"/>
                  <a:sym typeface="Arial" charset="0"/>
                </a:rPr>
                <a:t>2018</a:t>
              </a:r>
            </a:p>
          </p:txBody>
        </p:sp>
      </p:grpSp>
      <p:sp>
        <p:nvSpPr>
          <p:cNvPr id="342022" name="Rectangle 8"/>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a:solidFill>
                  <a:schemeClr val="tx1"/>
                </a:solidFill>
                <a:latin typeface="Calibri Italic" pitchFamily="34" charset="0"/>
                <a:ea typeface="MS PGothic" pitchFamily="34" charset="-128"/>
                <a:cs typeface="Calibri Italic" pitchFamily="34" charset="0"/>
                <a:sym typeface="Calibri Italic" pitchFamily="34" charset="0"/>
              </a:rPr>
              <a:t>2018 Diabetes Canada CPG – Chapter 36.  Diabetes and Pregnancy </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737" name="Rectangle 2"/>
          <p:cNvSpPr>
            <a:spLocks noGrp="1"/>
          </p:cNvSpPr>
          <p:nvPr>
            <p:ph type="title" idx="4294967295"/>
          </p:nvPr>
        </p:nvSpPr>
        <p:spPr/>
        <p:txBody>
          <a:bodyPr/>
          <a:lstStyle/>
          <a:p>
            <a:r>
              <a:rPr lang="en-US" smtClean="0">
                <a:latin typeface="Open Sans"/>
                <a:cs typeface="Open Sans"/>
              </a:rPr>
              <a:t>Recommendation 8</a:t>
            </a:r>
            <a:endParaRPr lang="en-CA" smtClean="0">
              <a:latin typeface="Open Sans"/>
              <a:cs typeface="Open Sans"/>
            </a:endParaRPr>
          </a:p>
        </p:txBody>
      </p:sp>
      <p:sp>
        <p:nvSpPr>
          <p:cNvPr id="372738" name="Rectangle 3"/>
          <p:cNvSpPr>
            <a:spLocks noGrp="1"/>
          </p:cNvSpPr>
          <p:nvPr>
            <p:ph type="body" idx="4294967295"/>
          </p:nvPr>
        </p:nvSpPr>
        <p:spPr>
          <a:xfrm>
            <a:off x="628650" y="1503363"/>
            <a:ext cx="7886700" cy="4329112"/>
          </a:xfrm>
        </p:spPr>
        <p:txBody>
          <a:bodyPr/>
          <a:lstStyle/>
          <a:p>
            <a:pPr marL="495300" indent="-495300">
              <a:lnSpc>
                <a:spcPct val="100000"/>
              </a:lnSpc>
              <a:spcBef>
                <a:spcPts val="900"/>
              </a:spcBef>
              <a:buFont typeface="Arial" charset="0"/>
              <a:buNone/>
            </a:pPr>
            <a:r>
              <a:rPr lang="en-US" sz="2400" smtClean="0">
                <a:latin typeface="Open Sans"/>
                <a:cs typeface="Open Sans"/>
              </a:rPr>
              <a:t>Pre-existing Diabetes </a:t>
            </a:r>
          </a:p>
          <a:p>
            <a:pPr marL="495300" indent="-495300">
              <a:lnSpc>
                <a:spcPct val="100000"/>
              </a:lnSpc>
              <a:buFont typeface="Arial" charset="0"/>
              <a:buNone/>
            </a:pPr>
            <a:r>
              <a:rPr lang="en-US" sz="2400" i="1" smtClean="0">
                <a:latin typeface="Open Sans"/>
                <a:cs typeface="Open Sans"/>
              </a:rPr>
              <a:t>Management in pregnancy</a:t>
            </a:r>
          </a:p>
          <a:p>
            <a:pPr marL="495300" indent="-495300">
              <a:lnSpc>
                <a:spcPct val="100000"/>
              </a:lnSpc>
              <a:buFont typeface="Arial" charset="0"/>
              <a:buNone/>
            </a:pPr>
            <a:r>
              <a:rPr lang="en-US" sz="2400" b="0" smtClean="0">
                <a:latin typeface="Open Sans"/>
                <a:cs typeface="Open Sans"/>
              </a:rPr>
              <a:t>8.   Once pregnant, women with type 2 diabetes should be </a:t>
            </a:r>
            <a:r>
              <a:rPr lang="en-US" sz="2400" smtClean="0">
                <a:latin typeface="Open Sans"/>
                <a:cs typeface="Open Sans"/>
              </a:rPr>
              <a:t>switched to insulin </a:t>
            </a:r>
            <a:r>
              <a:rPr lang="en-US" sz="2400" b="0" smtClean="0">
                <a:latin typeface="Open Sans"/>
                <a:cs typeface="Open Sans"/>
              </a:rPr>
              <a:t>for glycemic control </a:t>
            </a:r>
            <a:r>
              <a:rPr lang="en-US" sz="2000" b="0" smtClean="0">
                <a:latin typeface="Open Sans"/>
                <a:cs typeface="Open Sans"/>
              </a:rPr>
              <a:t>[Grade D, Consensus].</a:t>
            </a:r>
            <a:r>
              <a:rPr lang="en-US" sz="2400" b="0" smtClean="0">
                <a:latin typeface="Open Sans"/>
                <a:cs typeface="Open Sans"/>
              </a:rPr>
              <a:t> </a:t>
            </a:r>
            <a:r>
              <a:rPr lang="en-US" sz="2400" smtClean="0">
                <a:latin typeface="Open Sans"/>
                <a:cs typeface="Open Sans"/>
              </a:rPr>
              <a:t>Non-insulin antihyperglycemic agents should only be discontinued once insulin is started</a:t>
            </a:r>
            <a:r>
              <a:rPr lang="en-US" sz="2400" b="0" smtClean="0">
                <a:latin typeface="Open Sans"/>
                <a:cs typeface="Open Sans"/>
              </a:rPr>
              <a:t> </a:t>
            </a:r>
            <a:r>
              <a:rPr lang="en-US" sz="2000" b="0" smtClean="0">
                <a:latin typeface="Open Sans"/>
                <a:cs typeface="Open Sans"/>
              </a:rPr>
              <a:t>[Grade D, Consensus]</a:t>
            </a:r>
          </a:p>
          <a:p>
            <a:pPr marL="495300" indent="-495300">
              <a:lnSpc>
                <a:spcPct val="100000"/>
              </a:lnSpc>
              <a:spcBef>
                <a:spcPts val="900"/>
              </a:spcBef>
              <a:buFont typeface="Arial" charset="0"/>
              <a:buNone/>
            </a:pPr>
            <a:endParaRPr lang="en-US" sz="2000" b="0" smtClean="0">
              <a:latin typeface="Open Sans"/>
              <a:cs typeface="Open Sans"/>
            </a:endParaRPr>
          </a:p>
        </p:txBody>
      </p:sp>
      <p:sp>
        <p:nvSpPr>
          <p:cNvPr id="372739"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372740"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92825"/>
            <a:ext cx="9144000" cy="144463"/>
          </a:xfrm>
          <a:prstGeom prst="rect">
            <a:avLst/>
          </a:prstGeom>
          <a:solidFill>
            <a:srgbClr val="FFFFFF"/>
          </a:solidFill>
          <a:ln>
            <a:solidFill>
              <a:srgbClr val="FFFFFF"/>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ym typeface="Calibri" charset="0"/>
            </a:endParaRPr>
          </a:p>
        </p:txBody>
      </p:sp>
      <p:sp>
        <p:nvSpPr>
          <p:cNvPr id="373762" name="Rectangle 2"/>
          <p:cNvSpPr>
            <a:spLocks noGrp="1"/>
          </p:cNvSpPr>
          <p:nvPr>
            <p:ph type="title" idx="4294967295"/>
          </p:nvPr>
        </p:nvSpPr>
        <p:spPr>
          <a:xfrm>
            <a:off x="628650" y="188913"/>
            <a:ext cx="7886700" cy="1325562"/>
          </a:xfrm>
        </p:spPr>
        <p:txBody>
          <a:bodyPr/>
          <a:lstStyle/>
          <a:p>
            <a:r>
              <a:rPr lang="en-US" smtClean="0">
                <a:latin typeface="Open Sans"/>
                <a:cs typeface="Open Sans"/>
              </a:rPr>
              <a:t>Recommendation 9</a:t>
            </a:r>
            <a:endParaRPr lang="en-CA" smtClean="0">
              <a:latin typeface="Open Sans"/>
              <a:cs typeface="Open Sans"/>
            </a:endParaRPr>
          </a:p>
        </p:txBody>
      </p:sp>
      <p:sp>
        <p:nvSpPr>
          <p:cNvPr id="373763" name="Rectangle 3"/>
          <p:cNvSpPr>
            <a:spLocks noGrp="1"/>
          </p:cNvSpPr>
          <p:nvPr>
            <p:ph type="body" idx="4294967295"/>
          </p:nvPr>
        </p:nvSpPr>
        <p:spPr>
          <a:xfrm>
            <a:off x="646113" y="1196975"/>
            <a:ext cx="7886700" cy="4329113"/>
          </a:xfrm>
        </p:spPr>
        <p:txBody>
          <a:bodyPr/>
          <a:lstStyle/>
          <a:p>
            <a:pPr marL="495300" indent="-495300">
              <a:lnSpc>
                <a:spcPct val="100000"/>
              </a:lnSpc>
              <a:spcBef>
                <a:spcPts val="900"/>
              </a:spcBef>
              <a:buFont typeface="Arial" charset="0"/>
              <a:buNone/>
            </a:pPr>
            <a:r>
              <a:rPr lang="en-US" sz="2400" smtClean="0">
                <a:latin typeface="Open Sans"/>
                <a:cs typeface="Open Sans"/>
              </a:rPr>
              <a:t>Pre-existing Diabetes </a:t>
            </a:r>
          </a:p>
          <a:p>
            <a:pPr marL="495300" indent="-495300">
              <a:lnSpc>
                <a:spcPct val="100000"/>
              </a:lnSpc>
              <a:buFont typeface="Arial" charset="0"/>
              <a:buNone/>
            </a:pPr>
            <a:r>
              <a:rPr lang="en-US" sz="2400" i="1" smtClean="0">
                <a:latin typeface="Open Sans"/>
                <a:cs typeface="Open Sans"/>
              </a:rPr>
              <a:t>Management in pregnancy</a:t>
            </a:r>
          </a:p>
          <a:p>
            <a:pPr marL="495300" indent="-495300">
              <a:lnSpc>
                <a:spcPct val="100000"/>
              </a:lnSpc>
              <a:buFont typeface="Arial" charset="0"/>
              <a:buNone/>
            </a:pPr>
            <a:r>
              <a:rPr lang="en-US" sz="1700" b="0" smtClean="0">
                <a:latin typeface="Open Sans"/>
                <a:cs typeface="Open Sans"/>
              </a:rPr>
              <a:t>9.    </a:t>
            </a:r>
            <a:r>
              <a:rPr lang="en-US" sz="1800" b="0" smtClean="0">
                <a:latin typeface="Open Sans"/>
                <a:cs typeface="Open Sans"/>
              </a:rPr>
              <a:t>Pregnant women with pre-existing diabetes should:</a:t>
            </a:r>
          </a:p>
          <a:p>
            <a:pPr marL="839788" lvl="1" indent="-419100">
              <a:lnSpc>
                <a:spcPct val="100000"/>
              </a:lnSpc>
            </a:pPr>
            <a:r>
              <a:rPr lang="en-US" sz="1600" smtClean="0">
                <a:latin typeface="Open Sans"/>
                <a:ea typeface="Open Sans"/>
                <a:cs typeface="Open Sans"/>
              </a:rPr>
              <a:t>Receive an </a:t>
            </a:r>
            <a:r>
              <a:rPr lang="en-US" sz="1600" b="1" smtClean="0">
                <a:latin typeface="Open Sans"/>
                <a:ea typeface="Open Sans"/>
                <a:cs typeface="Open Sans"/>
              </a:rPr>
              <a:t>individualized</a:t>
            </a:r>
            <a:r>
              <a:rPr lang="en-US" sz="1600" smtClean="0">
                <a:latin typeface="Open Sans"/>
                <a:ea typeface="Open Sans"/>
                <a:cs typeface="Open Sans"/>
              </a:rPr>
              <a:t> </a:t>
            </a:r>
            <a:r>
              <a:rPr lang="en-US" sz="1600" b="1" smtClean="0">
                <a:latin typeface="Open Sans"/>
                <a:ea typeface="Open Sans"/>
                <a:cs typeface="Open Sans"/>
              </a:rPr>
              <a:t>insulin regimen </a:t>
            </a:r>
            <a:r>
              <a:rPr lang="en-US" sz="1600" smtClean="0">
                <a:latin typeface="Open Sans"/>
                <a:ea typeface="Open Sans"/>
                <a:cs typeface="Open Sans"/>
              </a:rPr>
              <a:t>and </a:t>
            </a:r>
            <a:r>
              <a:rPr lang="en-US" sz="1600" b="1" smtClean="0">
                <a:latin typeface="Open Sans"/>
                <a:ea typeface="Open Sans"/>
                <a:cs typeface="Open Sans"/>
              </a:rPr>
              <a:t>glycemic targets </a:t>
            </a:r>
            <a:r>
              <a:rPr lang="en-US" sz="1600" smtClean="0">
                <a:latin typeface="Open Sans"/>
                <a:ea typeface="Open Sans"/>
                <a:cs typeface="Open Sans"/>
              </a:rPr>
              <a:t>typically using intensive insulin therapy by </a:t>
            </a:r>
            <a:r>
              <a:rPr lang="en-US" sz="1600" b="1" smtClean="0">
                <a:latin typeface="Open Sans"/>
                <a:ea typeface="Open Sans"/>
                <a:cs typeface="Open Sans"/>
              </a:rPr>
              <a:t>basal-bolus injection </a:t>
            </a:r>
            <a:r>
              <a:rPr lang="en-US" sz="1600" smtClean="0">
                <a:latin typeface="Open Sans"/>
                <a:ea typeface="Open Sans"/>
                <a:cs typeface="Open Sans"/>
              </a:rPr>
              <a:t>therapy </a:t>
            </a:r>
            <a:r>
              <a:rPr lang="en-US" sz="1400" smtClean="0">
                <a:latin typeface="Open Sans"/>
                <a:ea typeface="Open Sans"/>
                <a:cs typeface="Open Sans"/>
              </a:rPr>
              <a:t>[Grade A, Level 1B, for type 1 diabetes; Grade A, Level 1 for type 2 diabetes] </a:t>
            </a:r>
            <a:r>
              <a:rPr lang="en-US" sz="1600" smtClean="0">
                <a:latin typeface="Open Sans"/>
                <a:ea typeface="Open Sans"/>
                <a:cs typeface="Open Sans"/>
              </a:rPr>
              <a:t>or </a:t>
            </a:r>
            <a:r>
              <a:rPr lang="en-US" sz="1600" b="1" smtClean="0">
                <a:latin typeface="Open Sans"/>
                <a:ea typeface="Open Sans"/>
                <a:cs typeface="Open Sans"/>
              </a:rPr>
              <a:t>CSII</a:t>
            </a:r>
            <a:r>
              <a:rPr lang="en-US" sz="1400" smtClean="0">
                <a:latin typeface="Open Sans"/>
                <a:ea typeface="Open Sans"/>
                <a:cs typeface="Open Sans"/>
              </a:rPr>
              <a:t> [Grade C, Level 3 for type 1 diabetes]</a:t>
            </a:r>
          </a:p>
          <a:p>
            <a:pPr marL="839788" lvl="1" indent="-419100">
              <a:lnSpc>
                <a:spcPct val="100000"/>
              </a:lnSpc>
            </a:pPr>
            <a:r>
              <a:rPr lang="en-US" sz="1600" smtClean="0">
                <a:latin typeface="Open Sans"/>
                <a:ea typeface="Open Sans"/>
                <a:cs typeface="Open Sans"/>
              </a:rPr>
              <a:t>Strive for target BG values </a:t>
            </a:r>
            <a:r>
              <a:rPr lang="en-US" sz="1400" smtClean="0">
                <a:latin typeface="Open Sans"/>
                <a:ea typeface="Open Sans"/>
                <a:cs typeface="Open Sans"/>
              </a:rPr>
              <a:t>[Grade D, Consensus for all values]:</a:t>
            </a:r>
          </a:p>
          <a:p>
            <a:pPr marL="1185863" lvl="2" indent="-342900">
              <a:lnSpc>
                <a:spcPct val="100000"/>
              </a:lnSpc>
            </a:pPr>
            <a:r>
              <a:rPr lang="en-US" sz="1400" smtClean="0">
                <a:latin typeface="Open Sans"/>
                <a:ea typeface="Open Sans"/>
                <a:cs typeface="Open Sans"/>
              </a:rPr>
              <a:t>Fasting and preprandial </a:t>
            </a:r>
            <a:r>
              <a:rPr lang="en-US" sz="1400" b="1" smtClean="0">
                <a:latin typeface="Open Sans"/>
                <a:ea typeface="Open Sans"/>
                <a:cs typeface="Open Sans"/>
              </a:rPr>
              <a:t>&lt;5.3 </a:t>
            </a:r>
            <a:r>
              <a:rPr lang="en-US" sz="1400" smtClean="0">
                <a:latin typeface="Open Sans"/>
                <a:ea typeface="Open Sans"/>
                <a:cs typeface="Open Sans"/>
              </a:rPr>
              <a:t>mmol/L </a:t>
            </a:r>
          </a:p>
          <a:p>
            <a:pPr marL="1185863" lvl="2" indent="-342900">
              <a:lnSpc>
                <a:spcPct val="100000"/>
              </a:lnSpc>
            </a:pPr>
            <a:r>
              <a:rPr lang="en-US" sz="1400" smtClean="0">
                <a:latin typeface="Open Sans"/>
                <a:ea typeface="Open Sans"/>
                <a:cs typeface="Open Sans"/>
              </a:rPr>
              <a:t>1-hour postprandial </a:t>
            </a:r>
            <a:r>
              <a:rPr lang="en-US" sz="1400" b="1" smtClean="0">
                <a:latin typeface="Open Sans"/>
                <a:ea typeface="Open Sans"/>
                <a:cs typeface="Open Sans"/>
              </a:rPr>
              <a:t>&lt;7.8 </a:t>
            </a:r>
            <a:r>
              <a:rPr lang="en-US" sz="1400" smtClean="0">
                <a:latin typeface="Open Sans"/>
                <a:ea typeface="Open Sans"/>
                <a:cs typeface="Open Sans"/>
              </a:rPr>
              <a:t>mmol/L</a:t>
            </a:r>
          </a:p>
          <a:p>
            <a:pPr marL="1185863" lvl="2" indent="-342900">
              <a:lnSpc>
                <a:spcPct val="100000"/>
              </a:lnSpc>
            </a:pPr>
            <a:r>
              <a:rPr lang="en-US" sz="1400" smtClean="0">
                <a:latin typeface="Open Sans"/>
                <a:ea typeface="Open Sans"/>
                <a:cs typeface="Open Sans"/>
              </a:rPr>
              <a:t>2-hour postprandial </a:t>
            </a:r>
            <a:r>
              <a:rPr lang="en-US" sz="1400" b="1" smtClean="0">
                <a:latin typeface="Open Sans"/>
                <a:ea typeface="Open Sans"/>
                <a:cs typeface="Open Sans"/>
              </a:rPr>
              <a:t>&lt;6.7 </a:t>
            </a:r>
            <a:r>
              <a:rPr lang="en-US" sz="1400" smtClean="0">
                <a:latin typeface="Open Sans"/>
                <a:ea typeface="Open Sans"/>
                <a:cs typeface="Open Sans"/>
              </a:rPr>
              <a:t>mmol/L </a:t>
            </a:r>
          </a:p>
          <a:p>
            <a:pPr marL="839788" lvl="1" indent="-419100">
              <a:lnSpc>
                <a:spcPct val="100000"/>
              </a:lnSpc>
            </a:pPr>
            <a:r>
              <a:rPr lang="en-US" sz="1600" smtClean="0">
                <a:latin typeface="Open Sans"/>
                <a:ea typeface="Open Sans"/>
                <a:cs typeface="Open Sans"/>
              </a:rPr>
              <a:t>Aim for an </a:t>
            </a:r>
            <a:r>
              <a:rPr lang="en-US" sz="1600" b="1" smtClean="0">
                <a:latin typeface="Open Sans"/>
                <a:ea typeface="Open Sans"/>
                <a:cs typeface="Open Sans"/>
              </a:rPr>
              <a:t>A1C of ≤6.5% </a:t>
            </a:r>
            <a:r>
              <a:rPr lang="en-US" sz="1600" smtClean="0">
                <a:latin typeface="Open Sans"/>
                <a:ea typeface="Open Sans"/>
                <a:cs typeface="Open Sans"/>
              </a:rPr>
              <a:t>during pregnancy (≤6.1% if possible), if can be achieved safely, to lower the risk of late stillbirth and infant death </a:t>
            </a:r>
            <a:r>
              <a:rPr lang="en-US" sz="1400" smtClean="0">
                <a:latin typeface="Open Sans"/>
                <a:ea typeface="Open Sans"/>
                <a:cs typeface="Open Sans"/>
              </a:rPr>
              <a:t>[Grade D, Level 4] </a:t>
            </a:r>
          </a:p>
          <a:p>
            <a:pPr marL="839788" lvl="1" indent="-419100">
              <a:lnSpc>
                <a:spcPct val="100000"/>
              </a:lnSpc>
            </a:pPr>
            <a:r>
              <a:rPr lang="en-US" sz="1600" smtClean="0">
                <a:latin typeface="Open Sans"/>
                <a:ea typeface="Open Sans"/>
                <a:cs typeface="Open Sans"/>
              </a:rPr>
              <a:t>Be prepared to raise BG and A1C targets in the presence of severe hypoglycemia during pregnancy </a:t>
            </a:r>
            <a:r>
              <a:rPr lang="en-US" sz="1400" smtClean="0">
                <a:latin typeface="Open Sans"/>
                <a:ea typeface="Open Sans"/>
                <a:cs typeface="Open Sans"/>
              </a:rPr>
              <a:t>[Grade D, Consensus]</a:t>
            </a:r>
          </a:p>
          <a:p>
            <a:pPr marL="839788" lvl="1" indent="-419100">
              <a:lnSpc>
                <a:spcPct val="100000"/>
              </a:lnSpc>
            </a:pPr>
            <a:r>
              <a:rPr lang="en-US" sz="1600" smtClean="0">
                <a:latin typeface="Open Sans"/>
                <a:ea typeface="Open Sans"/>
                <a:cs typeface="Open Sans"/>
              </a:rPr>
              <a:t>Perform </a:t>
            </a:r>
            <a:r>
              <a:rPr lang="en-US" sz="1600" b="1" smtClean="0">
                <a:latin typeface="Open Sans"/>
                <a:ea typeface="Open Sans"/>
                <a:cs typeface="Open Sans"/>
              </a:rPr>
              <a:t>SMBG, both pre- and postprandially</a:t>
            </a:r>
            <a:r>
              <a:rPr lang="en-US" sz="1600" smtClean="0">
                <a:latin typeface="Open Sans"/>
                <a:ea typeface="Open Sans"/>
                <a:cs typeface="Open Sans"/>
              </a:rPr>
              <a:t>, to improve pregnancy outcomes </a:t>
            </a:r>
            <a:r>
              <a:rPr lang="en-US" sz="1400" smtClean="0">
                <a:latin typeface="Open Sans"/>
                <a:ea typeface="Open Sans"/>
                <a:cs typeface="Open Sans"/>
              </a:rPr>
              <a:t>[Grade C, Level 3]</a:t>
            </a:r>
          </a:p>
          <a:p>
            <a:pPr marL="495300" indent="-495300">
              <a:lnSpc>
                <a:spcPct val="100000"/>
              </a:lnSpc>
              <a:spcBef>
                <a:spcPts val="900"/>
              </a:spcBef>
              <a:buFont typeface="Arial" charset="0"/>
              <a:buNone/>
            </a:pPr>
            <a:endParaRPr lang="en-US" sz="2000" b="0" smtClean="0">
              <a:latin typeface="Open Sans"/>
              <a:cs typeface="Open Sans"/>
            </a:endParaRPr>
          </a:p>
        </p:txBody>
      </p:sp>
      <p:sp>
        <p:nvSpPr>
          <p:cNvPr id="373764"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373765"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Open Sans"/>
                <a:ea typeface="MS PGothic" pitchFamily="34" charset="-128"/>
                <a:cs typeface="Open Sans"/>
              </a:rPr>
              <a:t>2018</a:t>
            </a:r>
          </a:p>
        </p:txBody>
      </p:sp>
      <p:sp>
        <p:nvSpPr>
          <p:cNvPr id="373767" name="Text Box 7"/>
          <p:cNvSpPr txBox="1">
            <a:spLocks noChangeArrowheads="1"/>
          </p:cNvSpPr>
          <p:nvPr/>
        </p:nvSpPr>
        <p:spPr bwMode="auto">
          <a:xfrm>
            <a:off x="0" y="6557963"/>
            <a:ext cx="6970713" cy="274637"/>
          </a:xfrm>
          <a:prstGeom prst="rect">
            <a:avLst/>
          </a:prstGeom>
          <a:noFill/>
          <a:ln w="9525">
            <a:noFill/>
            <a:miter lim="800000"/>
            <a:headEnd/>
            <a:tailEnd/>
          </a:ln>
          <a:effectLst/>
        </p:spPr>
        <p:txBody>
          <a:bodyPr>
            <a:spAutoFit/>
          </a:bodyPr>
          <a:lstStyle/>
          <a:p>
            <a:pPr>
              <a:spcBef>
                <a:spcPct val="50000"/>
              </a:spcBef>
            </a:pPr>
            <a:r>
              <a:rPr lang="en-US" sz="1200" i="1"/>
              <a:t>BG</a:t>
            </a:r>
            <a:r>
              <a:rPr lang="en-US" sz="1200"/>
              <a:t>, blood glucose; </a:t>
            </a:r>
            <a:r>
              <a:rPr lang="en-US" sz="1200" i="1"/>
              <a:t>CSII</a:t>
            </a:r>
            <a:r>
              <a:rPr lang="en-US" sz="1200"/>
              <a:t>, continuous subcutaneous insulin infusion; </a:t>
            </a:r>
            <a:r>
              <a:rPr lang="en-US" sz="1200" i="1"/>
              <a:t>SMBG</a:t>
            </a:r>
            <a:r>
              <a:rPr lang="en-US" sz="1200"/>
              <a:t>, self-monitoring of blood glucose </a:t>
            </a:r>
            <a:endParaRPr lang="en-CA" sz="120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5" name="Rectangle 2"/>
          <p:cNvSpPr>
            <a:spLocks noGrp="1"/>
          </p:cNvSpPr>
          <p:nvPr>
            <p:ph type="title" idx="4294967295"/>
          </p:nvPr>
        </p:nvSpPr>
        <p:spPr/>
        <p:txBody>
          <a:bodyPr/>
          <a:lstStyle/>
          <a:p>
            <a:r>
              <a:rPr lang="en-US" smtClean="0">
                <a:latin typeface="Open Sans"/>
                <a:cs typeface="Open Sans"/>
              </a:rPr>
              <a:t>Recommendation 10</a:t>
            </a:r>
            <a:endParaRPr lang="en-CA" smtClean="0">
              <a:latin typeface="Open Sans"/>
              <a:cs typeface="Open Sans"/>
            </a:endParaRPr>
          </a:p>
        </p:txBody>
      </p:sp>
      <p:sp>
        <p:nvSpPr>
          <p:cNvPr id="374786" name="Rectangle 3"/>
          <p:cNvSpPr>
            <a:spLocks noGrp="1"/>
          </p:cNvSpPr>
          <p:nvPr>
            <p:ph type="body" idx="4294967295"/>
          </p:nvPr>
        </p:nvSpPr>
        <p:spPr>
          <a:xfrm>
            <a:off x="628650" y="1503363"/>
            <a:ext cx="7886700" cy="4329112"/>
          </a:xfrm>
        </p:spPr>
        <p:txBody>
          <a:bodyPr/>
          <a:lstStyle/>
          <a:p>
            <a:pPr marL="495300" indent="-495300">
              <a:lnSpc>
                <a:spcPct val="110000"/>
              </a:lnSpc>
              <a:spcBef>
                <a:spcPts val="900"/>
              </a:spcBef>
              <a:buFont typeface="Arial" charset="0"/>
              <a:buNone/>
            </a:pPr>
            <a:r>
              <a:rPr lang="en-US" sz="2400" smtClean="0">
                <a:latin typeface="Open Sans"/>
                <a:cs typeface="Open Sans"/>
              </a:rPr>
              <a:t>Pre-existing Diabetes </a:t>
            </a:r>
          </a:p>
          <a:p>
            <a:pPr marL="495300" indent="-495300">
              <a:lnSpc>
                <a:spcPct val="110000"/>
              </a:lnSpc>
              <a:buFont typeface="Arial" charset="0"/>
              <a:buNone/>
            </a:pPr>
            <a:r>
              <a:rPr lang="en-US" sz="2400" i="1" smtClean="0">
                <a:latin typeface="Open Sans"/>
                <a:cs typeface="Open Sans"/>
              </a:rPr>
              <a:t>Management in pregnancy</a:t>
            </a:r>
          </a:p>
          <a:p>
            <a:pPr marL="495300" indent="-495300">
              <a:lnSpc>
                <a:spcPct val="110000"/>
              </a:lnSpc>
              <a:buFont typeface="Arial" charset="0"/>
              <a:buNone/>
            </a:pPr>
            <a:r>
              <a:rPr lang="en-US" sz="2400" b="0" smtClean="0">
                <a:latin typeface="Open Sans"/>
                <a:cs typeface="Open Sans"/>
              </a:rPr>
              <a:t>10. Health-care providers should discuss </a:t>
            </a:r>
            <a:r>
              <a:rPr lang="en-US" sz="2400" smtClean="0">
                <a:latin typeface="Open Sans"/>
                <a:cs typeface="Open Sans"/>
              </a:rPr>
              <a:t>appropriate weight gain</a:t>
            </a:r>
            <a:r>
              <a:rPr lang="en-US" sz="2400" b="0" smtClean="0">
                <a:latin typeface="Open Sans"/>
                <a:cs typeface="Open Sans"/>
              </a:rPr>
              <a:t> at the initial visit and regularly throughout  pregnancy </a:t>
            </a:r>
            <a:r>
              <a:rPr lang="en-US" sz="2000" b="0" smtClean="0">
                <a:latin typeface="Open Sans"/>
                <a:cs typeface="Open Sans"/>
              </a:rPr>
              <a:t>[Grade D, Consensus].</a:t>
            </a:r>
            <a:r>
              <a:rPr lang="en-US" sz="2400" b="0" smtClean="0">
                <a:latin typeface="Open Sans"/>
                <a:cs typeface="Open Sans"/>
              </a:rPr>
              <a:t> Recommendations for weight gain during pregnancy should be </a:t>
            </a:r>
            <a:r>
              <a:rPr lang="en-US" sz="2400" smtClean="0">
                <a:latin typeface="Open Sans"/>
                <a:cs typeface="Open Sans"/>
              </a:rPr>
              <a:t>individualized</a:t>
            </a:r>
            <a:r>
              <a:rPr lang="en-US" sz="2400" b="0" smtClean="0">
                <a:latin typeface="Open Sans"/>
                <a:cs typeface="Open Sans"/>
              </a:rPr>
              <a:t> based on the </a:t>
            </a:r>
            <a:r>
              <a:rPr lang="en-US" sz="2400" smtClean="0">
                <a:latin typeface="Open Sans"/>
                <a:cs typeface="Open Sans"/>
              </a:rPr>
              <a:t>Institute of Medicine </a:t>
            </a:r>
            <a:r>
              <a:rPr lang="en-US" sz="2400" b="0" smtClean="0">
                <a:latin typeface="Open Sans"/>
                <a:cs typeface="Open Sans"/>
              </a:rPr>
              <a:t>guidelines by pre-pregnancy BMI to lower the risk of LGA infants </a:t>
            </a:r>
            <a:r>
              <a:rPr lang="en-US" sz="2000" b="0" smtClean="0">
                <a:latin typeface="Open Sans"/>
                <a:cs typeface="Open Sans"/>
              </a:rPr>
              <a:t>[Grade B, Level 2]</a:t>
            </a:r>
            <a:r>
              <a:rPr lang="en-US" sz="2000" smtClean="0">
                <a:latin typeface="Open Sans"/>
                <a:cs typeface="Open Sans"/>
              </a:rPr>
              <a:t> </a:t>
            </a:r>
            <a:r>
              <a:rPr lang="en-US" sz="2000" b="0" smtClean="0">
                <a:latin typeface="Open Sans"/>
                <a:cs typeface="Open Sans"/>
              </a:rPr>
              <a:t>  </a:t>
            </a:r>
          </a:p>
        </p:txBody>
      </p:sp>
      <p:sp>
        <p:nvSpPr>
          <p:cNvPr id="374787"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374788"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
        <p:nvSpPr>
          <p:cNvPr id="374790" name="Text Box 6"/>
          <p:cNvSpPr txBox="1">
            <a:spLocks noChangeArrowheads="1"/>
          </p:cNvSpPr>
          <p:nvPr/>
        </p:nvSpPr>
        <p:spPr bwMode="auto">
          <a:xfrm>
            <a:off x="623888" y="6369050"/>
            <a:ext cx="6249987" cy="304800"/>
          </a:xfrm>
          <a:prstGeom prst="rect">
            <a:avLst/>
          </a:prstGeom>
          <a:noFill/>
          <a:ln w="9525">
            <a:noFill/>
            <a:miter lim="800000"/>
            <a:headEnd/>
            <a:tailEnd/>
          </a:ln>
          <a:effectLst/>
        </p:spPr>
        <p:txBody>
          <a:bodyPr>
            <a:spAutoFit/>
          </a:bodyPr>
          <a:lstStyle/>
          <a:p>
            <a:pPr>
              <a:spcBef>
                <a:spcPct val="50000"/>
              </a:spcBef>
            </a:pPr>
            <a:r>
              <a:rPr lang="en-US" sz="1400" i="1"/>
              <a:t>BMI</a:t>
            </a:r>
            <a:r>
              <a:rPr lang="en-US" sz="1400"/>
              <a:t>, body mass index; </a:t>
            </a:r>
            <a:r>
              <a:rPr lang="en-US" sz="1400" i="1"/>
              <a:t>LGA</a:t>
            </a:r>
            <a:r>
              <a:rPr lang="en-US" sz="1400"/>
              <a:t>, large for gestational age</a:t>
            </a:r>
            <a:endParaRPr lang="en-CA" sz="140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09" name="Rectangle 2"/>
          <p:cNvSpPr>
            <a:spLocks noGrp="1"/>
          </p:cNvSpPr>
          <p:nvPr>
            <p:ph type="title" idx="4294967295"/>
          </p:nvPr>
        </p:nvSpPr>
        <p:spPr/>
        <p:txBody>
          <a:bodyPr/>
          <a:lstStyle/>
          <a:p>
            <a:r>
              <a:rPr lang="en-US" smtClean="0">
                <a:latin typeface="Open Sans"/>
                <a:cs typeface="Open Sans"/>
              </a:rPr>
              <a:t>Recommendation 11</a:t>
            </a:r>
            <a:endParaRPr lang="en-CA" smtClean="0">
              <a:latin typeface="Open Sans"/>
              <a:cs typeface="Open Sans"/>
            </a:endParaRPr>
          </a:p>
        </p:txBody>
      </p:sp>
      <p:sp>
        <p:nvSpPr>
          <p:cNvPr id="375810" name="Rectangle 3"/>
          <p:cNvSpPr>
            <a:spLocks noGrp="1"/>
          </p:cNvSpPr>
          <p:nvPr>
            <p:ph type="body" idx="4294967295"/>
          </p:nvPr>
        </p:nvSpPr>
        <p:spPr>
          <a:xfrm>
            <a:off x="639763" y="1503363"/>
            <a:ext cx="7886700" cy="4329112"/>
          </a:xfrm>
        </p:spPr>
        <p:txBody>
          <a:bodyPr/>
          <a:lstStyle/>
          <a:p>
            <a:pPr marL="495300" indent="-495300">
              <a:lnSpc>
                <a:spcPct val="100000"/>
              </a:lnSpc>
              <a:spcBef>
                <a:spcPts val="900"/>
              </a:spcBef>
              <a:buFont typeface="Arial" charset="0"/>
              <a:buNone/>
            </a:pPr>
            <a:r>
              <a:rPr lang="en-US" sz="2400" smtClean="0">
                <a:latin typeface="Open Sans"/>
                <a:cs typeface="Open Sans"/>
              </a:rPr>
              <a:t>Pre-existing Diabetes </a:t>
            </a:r>
          </a:p>
          <a:p>
            <a:pPr marL="495300" indent="-495300">
              <a:lnSpc>
                <a:spcPct val="100000"/>
              </a:lnSpc>
              <a:buFont typeface="Arial" charset="0"/>
              <a:buNone/>
            </a:pPr>
            <a:r>
              <a:rPr lang="en-US" sz="2400" i="1" smtClean="0">
                <a:latin typeface="Open Sans"/>
                <a:cs typeface="Open Sans"/>
              </a:rPr>
              <a:t>Management in pregnancy</a:t>
            </a:r>
          </a:p>
          <a:p>
            <a:pPr marL="495300" indent="-495300">
              <a:lnSpc>
                <a:spcPct val="100000"/>
              </a:lnSpc>
              <a:buFont typeface="Arial" charset="0"/>
              <a:buNone/>
            </a:pPr>
            <a:r>
              <a:rPr lang="en-US" sz="2400" b="0" smtClean="0">
                <a:latin typeface="Open Sans"/>
                <a:cs typeface="Open Sans"/>
              </a:rPr>
              <a:t>11. </a:t>
            </a:r>
            <a:r>
              <a:rPr lang="en-US" sz="2400" smtClean="0">
                <a:latin typeface="Open Sans"/>
                <a:cs typeface="Open Sans"/>
              </a:rPr>
              <a:t>Aspart, lispro or glulisine </a:t>
            </a:r>
            <a:r>
              <a:rPr lang="en-US" sz="2400" b="0" smtClean="0">
                <a:latin typeface="Open Sans"/>
                <a:cs typeface="Open Sans"/>
              </a:rPr>
              <a:t>may be used in women with pre-existing diabetes to improve postprandial BG </a:t>
            </a:r>
            <a:r>
              <a:rPr lang="en-US" sz="2000" b="0" smtClean="0">
                <a:latin typeface="Open Sans"/>
                <a:cs typeface="Open Sans"/>
              </a:rPr>
              <a:t>[Grade C, Level 2 for aspart; Grade C, Level 3 for lispro; Grade D, Level 4 for glulisine]</a:t>
            </a:r>
            <a:r>
              <a:rPr lang="en-US" sz="2400" b="0" smtClean="0">
                <a:latin typeface="Open Sans"/>
                <a:cs typeface="Open Sans"/>
              </a:rPr>
              <a:t> and reduce the risk of severe maternal hypoglycemia </a:t>
            </a:r>
            <a:r>
              <a:rPr lang="en-US" sz="2000" b="0" smtClean="0">
                <a:latin typeface="Open Sans"/>
                <a:cs typeface="Open Sans"/>
              </a:rPr>
              <a:t>[Grade C, Level 3 for aspart and lispro; Grade D, Consensus for glulisine] compared with human regular insulin</a:t>
            </a:r>
          </a:p>
        </p:txBody>
      </p:sp>
      <p:sp>
        <p:nvSpPr>
          <p:cNvPr id="375811"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375812"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Open Sans"/>
                <a:ea typeface="MS PGothic" pitchFamily="34" charset="-128"/>
                <a:cs typeface="Open Sans"/>
              </a:rPr>
              <a:t>2018</a:t>
            </a:r>
          </a:p>
        </p:txBody>
      </p:sp>
      <p:sp>
        <p:nvSpPr>
          <p:cNvPr id="375814" name="Text Box 6"/>
          <p:cNvSpPr txBox="1">
            <a:spLocks noChangeArrowheads="1"/>
          </p:cNvSpPr>
          <p:nvPr/>
        </p:nvSpPr>
        <p:spPr bwMode="auto">
          <a:xfrm>
            <a:off x="946150" y="6326188"/>
            <a:ext cx="3227388" cy="304800"/>
          </a:xfrm>
          <a:prstGeom prst="rect">
            <a:avLst/>
          </a:prstGeom>
          <a:noFill/>
          <a:ln w="9525">
            <a:noFill/>
            <a:miter lim="800000"/>
            <a:headEnd/>
            <a:tailEnd/>
          </a:ln>
          <a:effectLst/>
        </p:spPr>
        <p:txBody>
          <a:bodyPr>
            <a:spAutoFit/>
          </a:bodyPr>
          <a:lstStyle/>
          <a:p>
            <a:pPr>
              <a:spcBef>
                <a:spcPct val="50000"/>
              </a:spcBef>
            </a:pPr>
            <a:r>
              <a:rPr lang="en-US" sz="1400" i="1"/>
              <a:t>BG</a:t>
            </a:r>
            <a:r>
              <a:rPr lang="en-US" sz="1400"/>
              <a:t>, blood glucose</a:t>
            </a:r>
            <a:endParaRPr lang="en-CA" sz="140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6833" name="Rectangle 2"/>
          <p:cNvSpPr>
            <a:spLocks noGrp="1"/>
          </p:cNvSpPr>
          <p:nvPr>
            <p:ph type="title" idx="4294967295"/>
          </p:nvPr>
        </p:nvSpPr>
        <p:spPr/>
        <p:txBody>
          <a:bodyPr/>
          <a:lstStyle/>
          <a:p>
            <a:r>
              <a:rPr lang="en-US" smtClean="0">
                <a:latin typeface="Open Sans"/>
                <a:cs typeface="Open Sans"/>
              </a:rPr>
              <a:t>Recommendation 12</a:t>
            </a:r>
            <a:endParaRPr lang="en-CA" smtClean="0">
              <a:latin typeface="Open Sans"/>
              <a:cs typeface="Open Sans"/>
            </a:endParaRPr>
          </a:p>
        </p:txBody>
      </p:sp>
      <p:sp>
        <p:nvSpPr>
          <p:cNvPr id="376834" name="Rectangle 3"/>
          <p:cNvSpPr>
            <a:spLocks noGrp="1"/>
          </p:cNvSpPr>
          <p:nvPr>
            <p:ph type="body" idx="4294967295"/>
          </p:nvPr>
        </p:nvSpPr>
        <p:spPr>
          <a:xfrm>
            <a:off x="628650" y="1503363"/>
            <a:ext cx="7886700" cy="4329112"/>
          </a:xfrm>
        </p:spPr>
        <p:txBody>
          <a:bodyPr/>
          <a:lstStyle/>
          <a:p>
            <a:pPr marL="495300" indent="-495300">
              <a:lnSpc>
                <a:spcPct val="100000"/>
              </a:lnSpc>
              <a:spcBef>
                <a:spcPts val="900"/>
              </a:spcBef>
              <a:buFont typeface="Arial" charset="0"/>
              <a:buNone/>
            </a:pPr>
            <a:r>
              <a:rPr lang="en-US" sz="2400" smtClean="0">
                <a:latin typeface="Open Sans"/>
                <a:cs typeface="Open Sans"/>
              </a:rPr>
              <a:t>Pre-existing Diabetes </a:t>
            </a:r>
          </a:p>
          <a:p>
            <a:pPr marL="495300" indent="-495300">
              <a:lnSpc>
                <a:spcPct val="100000"/>
              </a:lnSpc>
              <a:buFont typeface="Arial" charset="0"/>
              <a:buNone/>
            </a:pPr>
            <a:r>
              <a:rPr lang="en-US" sz="2400" i="1" smtClean="0">
                <a:latin typeface="Open Sans"/>
                <a:cs typeface="Open Sans"/>
              </a:rPr>
              <a:t>Management in pregnancy</a:t>
            </a:r>
          </a:p>
          <a:p>
            <a:pPr marL="495300" indent="-495300">
              <a:lnSpc>
                <a:spcPct val="100000"/>
              </a:lnSpc>
              <a:buFont typeface="Arial" charset="0"/>
              <a:buNone/>
            </a:pPr>
            <a:r>
              <a:rPr lang="en-US" sz="2400" b="0" smtClean="0">
                <a:latin typeface="Open Sans"/>
                <a:cs typeface="Open Sans"/>
              </a:rPr>
              <a:t>12. </a:t>
            </a:r>
            <a:r>
              <a:rPr lang="en-US" sz="2400" smtClean="0">
                <a:latin typeface="Open Sans"/>
                <a:cs typeface="Open Sans"/>
              </a:rPr>
              <a:t>Detemir</a:t>
            </a:r>
            <a:r>
              <a:rPr lang="en-US" sz="2400" b="0" smtClean="0">
                <a:latin typeface="Open Sans"/>
                <a:cs typeface="Open Sans"/>
              </a:rPr>
              <a:t> </a:t>
            </a:r>
            <a:r>
              <a:rPr lang="en-US" sz="2000" b="0" smtClean="0">
                <a:latin typeface="Open Sans"/>
                <a:cs typeface="Open Sans"/>
              </a:rPr>
              <a:t>[Grade B, Level 2]</a:t>
            </a:r>
            <a:r>
              <a:rPr lang="en-US" sz="2400" b="0" smtClean="0">
                <a:latin typeface="Open Sans"/>
                <a:cs typeface="Open Sans"/>
              </a:rPr>
              <a:t> or </a:t>
            </a:r>
            <a:r>
              <a:rPr lang="en-US" sz="2400" smtClean="0">
                <a:latin typeface="Open Sans"/>
                <a:cs typeface="Open Sans"/>
              </a:rPr>
              <a:t>glargine</a:t>
            </a:r>
            <a:r>
              <a:rPr lang="en-US" sz="2400" b="0" smtClean="0">
                <a:latin typeface="Open Sans"/>
                <a:cs typeface="Open Sans"/>
              </a:rPr>
              <a:t> </a:t>
            </a:r>
            <a:r>
              <a:rPr lang="en-US" sz="2000" b="0" smtClean="0">
                <a:latin typeface="Open Sans"/>
                <a:cs typeface="Open Sans"/>
              </a:rPr>
              <a:t>[Grade C, Level 3]</a:t>
            </a:r>
            <a:r>
              <a:rPr lang="en-US" sz="2400" b="0" smtClean="0">
                <a:latin typeface="Open Sans"/>
                <a:cs typeface="Open Sans"/>
              </a:rPr>
              <a:t> may be used in women with pre-existing diabetes as an alternative to NPH and is associated with similar perinatal outcomes</a:t>
            </a:r>
          </a:p>
        </p:txBody>
      </p:sp>
      <p:sp>
        <p:nvSpPr>
          <p:cNvPr id="37683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latin typeface="Open Sans"/>
                <a:ea typeface="MS PGothic" pitchFamily="34" charset="-128"/>
                <a:cs typeface="Open Sans"/>
              </a:rPr>
              <a:t>2018 Diabetes Canada CPG – Chapter 36.  Diabetes and Pregnancy </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7857" name="Rectangle 2"/>
          <p:cNvSpPr>
            <a:spLocks noGrp="1"/>
          </p:cNvSpPr>
          <p:nvPr>
            <p:ph type="title" idx="4294967295"/>
          </p:nvPr>
        </p:nvSpPr>
        <p:spPr/>
        <p:txBody>
          <a:bodyPr/>
          <a:lstStyle/>
          <a:p>
            <a:r>
              <a:rPr lang="en-US" smtClean="0">
                <a:latin typeface="Open Sans"/>
                <a:cs typeface="Open Sans"/>
              </a:rPr>
              <a:t>Recommendation 13</a:t>
            </a:r>
            <a:endParaRPr lang="en-CA" smtClean="0">
              <a:latin typeface="Open Sans"/>
              <a:cs typeface="Open Sans"/>
            </a:endParaRPr>
          </a:p>
        </p:txBody>
      </p:sp>
      <p:sp>
        <p:nvSpPr>
          <p:cNvPr id="377858" name="Rectangle 3"/>
          <p:cNvSpPr>
            <a:spLocks noGrp="1"/>
          </p:cNvSpPr>
          <p:nvPr>
            <p:ph type="body" idx="4294967295"/>
          </p:nvPr>
        </p:nvSpPr>
        <p:spPr>
          <a:xfrm>
            <a:off x="628650" y="1503363"/>
            <a:ext cx="7886700" cy="4329112"/>
          </a:xfrm>
        </p:spPr>
        <p:txBody>
          <a:bodyPr/>
          <a:lstStyle/>
          <a:p>
            <a:pPr marL="495300" indent="-495300">
              <a:lnSpc>
                <a:spcPct val="100000"/>
              </a:lnSpc>
              <a:spcBef>
                <a:spcPts val="900"/>
              </a:spcBef>
              <a:buFont typeface="Arial" charset="0"/>
              <a:buNone/>
            </a:pPr>
            <a:r>
              <a:rPr lang="en-US" sz="2400" smtClean="0">
                <a:latin typeface="Open Sans"/>
                <a:cs typeface="Open Sans"/>
              </a:rPr>
              <a:t>Pre-existing Diabetes </a:t>
            </a:r>
          </a:p>
          <a:p>
            <a:pPr marL="495300" indent="-495300">
              <a:lnSpc>
                <a:spcPct val="100000"/>
              </a:lnSpc>
              <a:buFont typeface="Arial" charset="0"/>
              <a:buNone/>
            </a:pPr>
            <a:r>
              <a:rPr lang="en-US" sz="2400" i="1" smtClean="0">
                <a:latin typeface="Open Sans"/>
                <a:cs typeface="Open Sans"/>
              </a:rPr>
              <a:t>Management in pregnancy</a:t>
            </a:r>
          </a:p>
          <a:p>
            <a:pPr marL="495300" indent="-495300">
              <a:lnSpc>
                <a:spcPct val="100000"/>
              </a:lnSpc>
              <a:buFont typeface="Arial" charset="0"/>
              <a:buNone/>
            </a:pPr>
            <a:r>
              <a:rPr lang="en-US" sz="2400" b="0" smtClean="0">
                <a:latin typeface="Open Sans"/>
                <a:cs typeface="Open Sans"/>
              </a:rPr>
              <a:t>13. Women with pre-existing diabetes should </a:t>
            </a:r>
            <a:r>
              <a:rPr lang="en-US" sz="2400" smtClean="0">
                <a:latin typeface="Open Sans"/>
                <a:cs typeface="Open Sans"/>
              </a:rPr>
              <a:t>start ASA 81 mg daily at 12-16 weeks gestation </a:t>
            </a:r>
            <a:r>
              <a:rPr lang="en-US" sz="2400" b="0" smtClean="0">
                <a:latin typeface="Open Sans"/>
                <a:cs typeface="Open Sans"/>
              </a:rPr>
              <a:t>to reduce the risk of preeclampsia </a:t>
            </a:r>
            <a:r>
              <a:rPr lang="en-US" sz="2000" b="0" smtClean="0">
                <a:latin typeface="Open Sans"/>
                <a:cs typeface="Open Sans"/>
              </a:rPr>
              <a:t>[Grade D, Level 4]</a:t>
            </a:r>
            <a:r>
              <a:rPr lang="en-US" sz="1700" smtClean="0">
                <a:latin typeface="Open Sans"/>
                <a:cs typeface="Open Sans"/>
              </a:rPr>
              <a:t> </a:t>
            </a:r>
          </a:p>
        </p:txBody>
      </p:sp>
      <p:sp>
        <p:nvSpPr>
          <p:cNvPr id="377859"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377860"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Open Sans"/>
                <a:ea typeface="MS PGothic" pitchFamily="34" charset="-128"/>
                <a:cs typeface="Open Sans"/>
              </a:rPr>
              <a:t>2018</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81" name="Rectangle 2"/>
          <p:cNvSpPr>
            <a:spLocks noGrp="1"/>
          </p:cNvSpPr>
          <p:nvPr>
            <p:ph type="title" idx="4294967295"/>
          </p:nvPr>
        </p:nvSpPr>
        <p:spPr/>
        <p:txBody>
          <a:bodyPr/>
          <a:lstStyle/>
          <a:p>
            <a:r>
              <a:rPr lang="en-US" smtClean="0">
                <a:latin typeface="Open Sans"/>
                <a:cs typeface="Open Sans"/>
              </a:rPr>
              <a:t>Recommendation 14</a:t>
            </a:r>
            <a:endParaRPr lang="en-CA" smtClean="0">
              <a:latin typeface="Open Sans"/>
              <a:cs typeface="Open Sans"/>
            </a:endParaRPr>
          </a:p>
        </p:txBody>
      </p:sp>
      <p:sp>
        <p:nvSpPr>
          <p:cNvPr id="378882" name="Rectangle 3"/>
          <p:cNvSpPr>
            <a:spLocks noGrp="1"/>
          </p:cNvSpPr>
          <p:nvPr>
            <p:ph type="body" idx="4294967295"/>
          </p:nvPr>
        </p:nvSpPr>
        <p:spPr>
          <a:xfrm>
            <a:off x="628650" y="1503363"/>
            <a:ext cx="7886700" cy="4329112"/>
          </a:xfrm>
        </p:spPr>
        <p:txBody>
          <a:bodyPr/>
          <a:lstStyle/>
          <a:p>
            <a:pPr marL="495300" indent="-495300">
              <a:lnSpc>
                <a:spcPct val="100000"/>
              </a:lnSpc>
              <a:spcBef>
                <a:spcPts val="900"/>
              </a:spcBef>
              <a:buFont typeface="Arial" charset="0"/>
              <a:buNone/>
            </a:pPr>
            <a:r>
              <a:rPr lang="en-US" sz="2400" smtClean="0">
                <a:latin typeface="Open Sans"/>
                <a:cs typeface="Open Sans"/>
              </a:rPr>
              <a:t>Pre-existing Diabetes </a:t>
            </a:r>
          </a:p>
          <a:p>
            <a:pPr marL="495300" indent="-495300">
              <a:lnSpc>
                <a:spcPct val="100000"/>
              </a:lnSpc>
              <a:buFont typeface="Arial" charset="0"/>
              <a:buNone/>
            </a:pPr>
            <a:r>
              <a:rPr lang="en-US" sz="2400" i="1" smtClean="0">
                <a:latin typeface="Open Sans"/>
                <a:cs typeface="Open Sans"/>
              </a:rPr>
              <a:t>Management in pregnancy</a:t>
            </a:r>
          </a:p>
          <a:p>
            <a:pPr marL="495300" indent="-495300">
              <a:lnSpc>
                <a:spcPct val="100000"/>
              </a:lnSpc>
              <a:buFont typeface="Arial" charset="0"/>
              <a:buNone/>
            </a:pPr>
            <a:r>
              <a:rPr lang="en-US" sz="2400" b="0" smtClean="0">
                <a:latin typeface="Open Sans"/>
                <a:cs typeface="Open Sans"/>
              </a:rPr>
              <a:t>14. Women with type 1 and insulin-treated type 2 diabetes who receive </a:t>
            </a:r>
            <a:r>
              <a:rPr lang="en-US" sz="2400" smtClean="0">
                <a:latin typeface="Open Sans"/>
                <a:cs typeface="Open Sans"/>
              </a:rPr>
              <a:t>antenatal corticosteroids </a:t>
            </a:r>
            <a:r>
              <a:rPr lang="en-US" sz="2400" b="0" smtClean="0">
                <a:latin typeface="Open Sans"/>
                <a:cs typeface="Open Sans"/>
              </a:rPr>
              <a:t>to improve fetal lung maturation should follow a </a:t>
            </a:r>
            <a:r>
              <a:rPr lang="en-US" sz="2400" smtClean="0">
                <a:latin typeface="Open Sans"/>
                <a:cs typeface="Open Sans"/>
              </a:rPr>
              <a:t>protocol</a:t>
            </a:r>
            <a:r>
              <a:rPr lang="en-US" sz="2400" b="0" smtClean="0">
                <a:latin typeface="Open Sans"/>
                <a:cs typeface="Open Sans"/>
              </a:rPr>
              <a:t> which increases insulin doses proactively to prevent hyperglycemia </a:t>
            </a:r>
            <a:r>
              <a:rPr lang="en-US" sz="2000" b="0" smtClean="0">
                <a:latin typeface="Open Sans"/>
                <a:cs typeface="Open Sans"/>
              </a:rPr>
              <a:t>[Grade D, Level 4]</a:t>
            </a:r>
            <a:r>
              <a:rPr lang="en-US" sz="2400" b="0" smtClean="0">
                <a:latin typeface="Open Sans"/>
                <a:cs typeface="Open Sans"/>
              </a:rPr>
              <a:t> and DKA </a:t>
            </a:r>
            <a:r>
              <a:rPr lang="en-US" sz="2000" b="0" smtClean="0">
                <a:latin typeface="Open Sans"/>
                <a:cs typeface="Open Sans"/>
              </a:rPr>
              <a:t>[Grade D, Consensus]</a:t>
            </a:r>
          </a:p>
        </p:txBody>
      </p:sp>
      <p:sp>
        <p:nvSpPr>
          <p:cNvPr id="378883"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378884"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
        <p:nvSpPr>
          <p:cNvPr id="378886" name="Text Box 6"/>
          <p:cNvSpPr txBox="1">
            <a:spLocks noChangeArrowheads="1"/>
          </p:cNvSpPr>
          <p:nvPr/>
        </p:nvSpPr>
        <p:spPr bwMode="auto">
          <a:xfrm>
            <a:off x="495300" y="6443663"/>
            <a:ext cx="2657475" cy="304800"/>
          </a:xfrm>
          <a:prstGeom prst="rect">
            <a:avLst/>
          </a:prstGeom>
          <a:noFill/>
          <a:ln w="9525">
            <a:noFill/>
            <a:miter lim="800000"/>
            <a:headEnd/>
            <a:tailEnd/>
          </a:ln>
          <a:effectLst/>
        </p:spPr>
        <p:txBody>
          <a:bodyPr>
            <a:spAutoFit/>
          </a:bodyPr>
          <a:lstStyle/>
          <a:p>
            <a:pPr>
              <a:spcBef>
                <a:spcPct val="50000"/>
              </a:spcBef>
            </a:pPr>
            <a:r>
              <a:rPr lang="en-US" sz="1400" i="1"/>
              <a:t>DKA</a:t>
            </a:r>
            <a:r>
              <a:rPr lang="en-US" sz="1400"/>
              <a:t>, diabetic ketoacidosis</a:t>
            </a:r>
            <a:endParaRPr lang="en-CA" sz="140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905" name="Rectangle 2"/>
          <p:cNvSpPr>
            <a:spLocks noGrp="1"/>
          </p:cNvSpPr>
          <p:nvPr>
            <p:ph type="title" idx="4294967295"/>
          </p:nvPr>
        </p:nvSpPr>
        <p:spPr/>
        <p:txBody>
          <a:bodyPr/>
          <a:lstStyle/>
          <a:p>
            <a:r>
              <a:rPr lang="en-US" smtClean="0">
                <a:latin typeface="Open Sans"/>
                <a:cs typeface="Open Sans"/>
              </a:rPr>
              <a:t>Recommendation 15</a:t>
            </a:r>
            <a:endParaRPr lang="en-CA" smtClean="0">
              <a:latin typeface="Open Sans"/>
              <a:cs typeface="Open Sans"/>
            </a:endParaRPr>
          </a:p>
        </p:txBody>
      </p:sp>
      <p:sp>
        <p:nvSpPr>
          <p:cNvPr id="379906" name="Rectangle 3"/>
          <p:cNvSpPr>
            <a:spLocks noGrp="1"/>
          </p:cNvSpPr>
          <p:nvPr>
            <p:ph type="body" idx="4294967295"/>
          </p:nvPr>
        </p:nvSpPr>
        <p:spPr>
          <a:xfrm>
            <a:off x="628650" y="1503363"/>
            <a:ext cx="7886700" cy="4329112"/>
          </a:xfrm>
        </p:spPr>
        <p:txBody>
          <a:bodyPr/>
          <a:lstStyle/>
          <a:p>
            <a:pPr marL="495300" indent="-495300">
              <a:lnSpc>
                <a:spcPct val="100000"/>
              </a:lnSpc>
              <a:spcBef>
                <a:spcPts val="900"/>
              </a:spcBef>
              <a:buFont typeface="Arial" charset="0"/>
              <a:buNone/>
            </a:pPr>
            <a:r>
              <a:rPr lang="en-US" sz="2400" smtClean="0">
                <a:latin typeface="Open Sans"/>
                <a:cs typeface="Open Sans"/>
              </a:rPr>
              <a:t>Pre-existing Diabetes </a:t>
            </a:r>
          </a:p>
          <a:p>
            <a:pPr marL="495300" indent="-495300">
              <a:lnSpc>
                <a:spcPct val="100000"/>
              </a:lnSpc>
              <a:buFont typeface="Arial" charset="0"/>
              <a:buNone/>
            </a:pPr>
            <a:r>
              <a:rPr lang="en-US" sz="2400" i="1" smtClean="0">
                <a:latin typeface="Open Sans"/>
                <a:cs typeface="Open Sans"/>
              </a:rPr>
              <a:t>Management in pregnancy</a:t>
            </a:r>
          </a:p>
          <a:p>
            <a:pPr marL="495300" indent="-495300">
              <a:lnSpc>
                <a:spcPct val="100000"/>
              </a:lnSpc>
              <a:spcBef>
                <a:spcPts val="900"/>
              </a:spcBef>
              <a:buFont typeface="Arial" charset="0"/>
              <a:buNone/>
            </a:pPr>
            <a:r>
              <a:rPr lang="en-US" sz="2400" b="0" smtClean="0">
                <a:latin typeface="Open Sans"/>
                <a:cs typeface="Open Sans"/>
              </a:rPr>
              <a:t>15. Women with </a:t>
            </a:r>
            <a:r>
              <a:rPr lang="en-US" sz="2400" smtClean="0">
                <a:latin typeface="Open Sans"/>
                <a:cs typeface="Open Sans"/>
              </a:rPr>
              <a:t>type 1 diabetes </a:t>
            </a:r>
            <a:r>
              <a:rPr lang="en-US" sz="2400" b="0" smtClean="0">
                <a:latin typeface="Open Sans"/>
                <a:cs typeface="Open Sans"/>
              </a:rPr>
              <a:t>in pregnancy should be offered use of </a:t>
            </a:r>
            <a:r>
              <a:rPr lang="en-US" sz="2400" smtClean="0">
                <a:latin typeface="Open Sans"/>
                <a:cs typeface="Open Sans"/>
              </a:rPr>
              <a:t>CGM</a:t>
            </a:r>
            <a:r>
              <a:rPr lang="en-US" sz="2400" b="0" smtClean="0">
                <a:latin typeface="Open Sans"/>
                <a:cs typeface="Open Sans"/>
              </a:rPr>
              <a:t> to improve glycemic control and reduce neonatal complications </a:t>
            </a:r>
            <a:r>
              <a:rPr lang="en-US" sz="2000" b="0" smtClean="0">
                <a:latin typeface="Open Sans"/>
                <a:cs typeface="Open Sans"/>
              </a:rPr>
              <a:t>[Grade B, Level 2]</a:t>
            </a:r>
          </a:p>
          <a:p>
            <a:pPr marL="495300" indent="-495300">
              <a:lnSpc>
                <a:spcPct val="100000"/>
              </a:lnSpc>
              <a:buFont typeface="Arial" charset="0"/>
              <a:buNone/>
            </a:pPr>
            <a:endParaRPr lang="en-US" sz="2000" b="0" smtClean="0">
              <a:latin typeface="Open Sans"/>
              <a:cs typeface="Open Sans"/>
            </a:endParaRPr>
          </a:p>
        </p:txBody>
      </p:sp>
      <p:sp>
        <p:nvSpPr>
          <p:cNvPr id="379907"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379908"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
        <p:nvSpPr>
          <p:cNvPr id="379910" name="Text Box 6"/>
          <p:cNvSpPr txBox="1">
            <a:spLocks noChangeArrowheads="1"/>
          </p:cNvSpPr>
          <p:nvPr/>
        </p:nvSpPr>
        <p:spPr bwMode="auto">
          <a:xfrm>
            <a:off x="677863" y="6346825"/>
            <a:ext cx="3506787" cy="304800"/>
          </a:xfrm>
          <a:prstGeom prst="rect">
            <a:avLst/>
          </a:prstGeom>
          <a:noFill/>
          <a:ln w="9525">
            <a:noFill/>
            <a:miter lim="800000"/>
            <a:headEnd/>
            <a:tailEnd/>
          </a:ln>
          <a:effectLst/>
        </p:spPr>
        <p:txBody>
          <a:bodyPr>
            <a:spAutoFit/>
          </a:bodyPr>
          <a:lstStyle/>
          <a:p>
            <a:pPr>
              <a:spcBef>
                <a:spcPct val="50000"/>
              </a:spcBef>
            </a:pPr>
            <a:r>
              <a:rPr lang="en-US" sz="1400" i="1"/>
              <a:t>CGM</a:t>
            </a:r>
            <a:r>
              <a:rPr lang="en-US" sz="1400"/>
              <a:t>, continuous glucose monitoring</a:t>
            </a:r>
            <a:endParaRPr lang="en-CA" sz="140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0929" name="Rectangle 2"/>
          <p:cNvSpPr>
            <a:spLocks noGrp="1"/>
          </p:cNvSpPr>
          <p:nvPr>
            <p:ph type="title" idx="4294967295"/>
          </p:nvPr>
        </p:nvSpPr>
        <p:spPr/>
        <p:txBody>
          <a:bodyPr/>
          <a:lstStyle/>
          <a:p>
            <a:r>
              <a:rPr lang="en-US" smtClean="0">
                <a:latin typeface="Open Sans"/>
                <a:cs typeface="Open Sans"/>
              </a:rPr>
              <a:t>Recommendation 16</a:t>
            </a:r>
            <a:endParaRPr lang="en-CA" smtClean="0">
              <a:latin typeface="Open Sans"/>
              <a:cs typeface="Open Sans"/>
            </a:endParaRPr>
          </a:p>
        </p:txBody>
      </p:sp>
      <p:sp>
        <p:nvSpPr>
          <p:cNvPr id="380930" name="Rectangle 3"/>
          <p:cNvSpPr>
            <a:spLocks noGrp="1"/>
          </p:cNvSpPr>
          <p:nvPr>
            <p:ph type="body" idx="4294967295"/>
          </p:nvPr>
        </p:nvSpPr>
        <p:spPr>
          <a:xfrm>
            <a:off x="628650" y="1503363"/>
            <a:ext cx="7886700" cy="4329112"/>
          </a:xfrm>
        </p:spPr>
        <p:txBody>
          <a:bodyPr/>
          <a:lstStyle/>
          <a:p>
            <a:pPr marL="495300" indent="-495300">
              <a:lnSpc>
                <a:spcPct val="100000"/>
              </a:lnSpc>
              <a:spcBef>
                <a:spcPts val="900"/>
              </a:spcBef>
              <a:buFont typeface="Arial" charset="0"/>
              <a:buNone/>
            </a:pPr>
            <a:r>
              <a:rPr lang="en-US" sz="2400" smtClean="0">
                <a:latin typeface="Open Sans"/>
                <a:cs typeface="Open Sans"/>
              </a:rPr>
              <a:t>Pre-existing Diabetes </a:t>
            </a:r>
          </a:p>
          <a:p>
            <a:pPr marL="495300" indent="-495300">
              <a:lnSpc>
                <a:spcPct val="100000"/>
              </a:lnSpc>
              <a:buFont typeface="Arial" charset="0"/>
              <a:buNone/>
            </a:pPr>
            <a:r>
              <a:rPr lang="en-US" sz="2400" i="1" smtClean="0">
                <a:latin typeface="Open Sans"/>
                <a:cs typeface="Open Sans"/>
              </a:rPr>
              <a:t>Fetal surveillance and timing of delivery</a:t>
            </a:r>
          </a:p>
          <a:p>
            <a:pPr marL="495300" indent="-495300">
              <a:lnSpc>
                <a:spcPct val="100000"/>
              </a:lnSpc>
              <a:buFont typeface="Arial" charset="0"/>
              <a:buNone/>
            </a:pPr>
            <a:r>
              <a:rPr lang="en-US" sz="2400" b="0" smtClean="0">
                <a:latin typeface="Open Sans"/>
                <a:cs typeface="Open Sans"/>
              </a:rPr>
              <a:t>16. In women with pre-existing diabetes, assessment of fetal well-being should be performed at </a:t>
            </a:r>
            <a:r>
              <a:rPr lang="en-US" sz="2400" smtClean="0">
                <a:latin typeface="Open Sans"/>
                <a:cs typeface="Open Sans"/>
              </a:rPr>
              <a:t>30-32 weeks</a:t>
            </a:r>
            <a:r>
              <a:rPr lang="en-US" sz="2400" b="0" smtClean="0">
                <a:latin typeface="Open Sans"/>
                <a:cs typeface="Open Sans"/>
              </a:rPr>
              <a:t> gestation and performed </a:t>
            </a:r>
            <a:r>
              <a:rPr lang="en-US" sz="2400" smtClean="0">
                <a:latin typeface="Open Sans"/>
                <a:cs typeface="Open Sans"/>
              </a:rPr>
              <a:t>weekly starting at 34-36 weeks gestation</a:t>
            </a:r>
            <a:r>
              <a:rPr lang="en-US" sz="2400" b="0" smtClean="0">
                <a:latin typeface="Open Sans"/>
                <a:cs typeface="Open Sans"/>
              </a:rPr>
              <a:t> and continued until delivery </a:t>
            </a:r>
            <a:r>
              <a:rPr lang="en-US" sz="2000" b="0" smtClean="0">
                <a:latin typeface="Open Sans"/>
                <a:cs typeface="Open Sans"/>
              </a:rPr>
              <a:t>[Grade D, Consensus].</a:t>
            </a:r>
            <a:r>
              <a:rPr lang="en-US" sz="2400" b="0" smtClean="0">
                <a:latin typeface="Open Sans"/>
                <a:cs typeface="Open Sans"/>
              </a:rPr>
              <a:t> Earlier onset and/or more frequent fetal health surveillance is recommended in those considered at highest risk </a:t>
            </a:r>
            <a:r>
              <a:rPr lang="en-US" sz="2000" b="0" smtClean="0">
                <a:latin typeface="Open Sans"/>
                <a:cs typeface="Open Sans"/>
              </a:rPr>
              <a:t>[Grade D, Consensus]</a:t>
            </a:r>
          </a:p>
          <a:p>
            <a:pPr marL="495300" indent="-495300">
              <a:lnSpc>
                <a:spcPct val="100000"/>
              </a:lnSpc>
              <a:buFont typeface="Arial" charset="0"/>
              <a:buNone/>
            </a:pPr>
            <a:endParaRPr lang="en-US" sz="2000" b="0" smtClean="0">
              <a:latin typeface="Open Sans"/>
              <a:cs typeface="Open Sans"/>
            </a:endParaRPr>
          </a:p>
        </p:txBody>
      </p:sp>
      <p:sp>
        <p:nvSpPr>
          <p:cNvPr id="380931"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380932"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3" name="Rectangle 2"/>
          <p:cNvSpPr>
            <a:spLocks noGrp="1"/>
          </p:cNvSpPr>
          <p:nvPr>
            <p:ph type="title" idx="4294967295"/>
          </p:nvPr>
        </p:nvSpPr>
        <p:spPr/>
        <p:txBody>
          <a:bodyPr/>
          <a:lstStyle/>
          <a:p>
            <a:r>
              <a:rPr lang="en-US" smtClean="0">
                <a:latin typeface="Open Sans"/>
                <a:cs typeface="Open Sans"/>
              </a:rPr>
              <a:t>Recommendation 17</a:t>
            </a:r>
            <a:endParaRPr lang="en-CA" smtClean="0">
              <a:latin typeface="Open Sans"/>
              <a:cs typeface="Open Sans"/>
            </a:endParaRPr>
          </a:p>
        </p:txBody>
      </p:sp>
      <p:sp>
        <p:nvSpPr>
          <p:cNvPr id="381954" name="Rectangle 3"/>
          <p:cNvSpPr>
            <a:spLocks noGrp="1"/>
          </p:cNvSpPr>
          <p:nvPr>
            <p:ph type="body" idx="4294967295"/>
          </p:nvPr>
        </p:nvSpPr>
        <p:spPr>
          <a:xfrm>
            <a:off x="628650" y="1412875"/>
            <a:ext cx="7886700" cy="4329113"/>
          </a:xfrm>
        </p:spPr>
        <p:txBody>
          <a:bodyPr/>
          <a:lstStyle/>
          <a:p>
            <a:pPr marL="495300" indent="-495300">
              <a:lnSpc>
                <a:spcPct val="100000"/>
              </a:lnSpc>
              <a:spcBef>
                <a:spcPts val="900"/>
              </a:spcBef>
              <a:buFont typeface="Arial" charset="0"/>
              <a:buNone/>
            </a:pPr>
            <a:r>
              <a:rPr lang="en-US" sz="2400" smtClean="0">
                <a:latin typeface="Open Sans"/>
                <a:cs typeface="Open Sans"/>
              </a:rPr>
              <a:t>Pre-existing Diabetes </a:t>
            </a:r>
          </a:p>
          <a:p>
            <a:pPr marL="495300" indent="-495300">
              <a:lnSpc>
                <a:spcPct val="100000"/>
              </a:lnSpc>
              <a:buFont typeface="Arial" charset="0"/>
              <a:buNone/>
            </a:pPr>
            <a:r>
              <a:rPr lang="en-US" sz="2400" i="1" smtClean="0">
                <a:latin typeface="Open Sans"/>
                <a:cs typeface="Open Sans"/>
              </a:rPr>
              <a:t>Fetal surveillance and timing of delivery</a:t>
            </a:r>
          </a:p>
          <a:p>
            <a:pPr marL="495300" indent="-495300">
              <a:lnSpc>
                <a:spcPct val="100000"/>
              </a:lnSpc>
              <a:buFont typeface="Arial" charset="0"/>
              <a:buNone/>
            </a:pPr>
            <a:r>
              <a:rPr lang="en-US" sz="2400" b="0" smtClean="0">
                <a:latin typeface="Open Sans"/>
                <a:cs typeface="Open Sans"/>
              </a:rPr>
              <a:t>17. In women with uncomplicated pre-existing diabetes, </a:t>
            </a:r>
            <a:r>
              <a:rPr lang="en-US" sz="2400" smtClean="0">
                <a:latin typeface="Open Sans"/>
                <a:cs typeface="Open Sans"/>
              </a:rPr>
              <a:t>induction</a:t>
            </a:r>
            <a:r>
              <a:rPr lang="en-US" sz="2400" b="0" smtClean="0">
                <a:latin typeface="Open Sans"/>
                <a:cs typeface="Open Sans"/>
              </a:rPr>
              <a:t> should be considered between </a:t>
            </a:r>
            <a:r>
              <a:rPr lang="en-US" sz="2400" smtClean="0">
                <a:latin typeface="Open Sans"/>
                <a:cs typeface="Open Sans"/>
              </a:rPr>
              <a:t>38-39 weeks of gestation </a:t>
            </a:r>
            <a:r>
              <a:rPr lang="en-US" sz="2400" b="0" smtClean="0">
                <a:latin typeface="Open Sans"/>
                <a:cs typeface="Open Sans"/>
              </a:rPr>
              <a:t>to reduce risk of stillbirth </a:t>
            </a:r>
            <a:r>
              <a:rPr lang="en-US" sz="2000" b="0" smtClean="0">
                <a:latin typeface="Open Sans"/>
                <a:cs typeface="Open Sans"/>
              </a:rPr>
              <a:t>[Grade D, Consensus].</a:t>
            </a:r>
            <a:r>
              <a:rPr lang="en-US" sz="2400" b="0" smtClean="0">
                <a:latin typeface="Open Sans"/>
                <a:cs typeface="Open Sans"/>
              </a:rPr>
              <a:t> Induction prior to 38 weeks of gestation should be considered when other fetal or maternal indications exist such as poor glycemic control </a:t>
            </a:r>
            <a:r>
              <a:rPr lang="en-US" sz="2000" b="0" smtClean="0">
                <a:latin typeface="Open Sans"/>
                <a:cs typeface="Open Sans"/>
              </a:rPr>
              <a:t>[Grade D, Consensus].</a:t>
            </a:r>
            <a:r>
              <a:rPr lang="en-US" sz="2400" b="0" smtClean="0">
                <a:latin typeface="Open Sans"/>
                <a:cs typeface="Open Sans"/>
              </a:rPr>
              <a:t> The potential benefit of early term induction needs to be weighed against the potential for increased neonatal complications</a:t>
            </a:r>
            <a:endParaRPr lang="en-US" sz="2400" smtClean="0">
              <a:latin typeface="Open Sans"/>
              <a:cs typeface="Open Sans"/>
            </a:endParaRPr>
          </a:p>
        </p:txBody>
      </p:sp>
      <p:sp>
        <p:nvSpPr>
          <p:cNvPr id="38195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381956"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1"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343042"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343043" name="Rectangle 3"/>
          <p:cNvSpPr>
            <a:spLocks noGrp="1" noChangeArrowheads="1"/>
          </p:cNvSpPr>
          <p:nvPr>
            <p:ph type="title"/>
          </p:nvPr>
        </p:nvSpPr>
        <p:spPr>
          <a:xfrm>
            <a:off x="687388" y="533400"/>
            <a:ext cx="7775575" cy="1292225"/>
          </a:xfrm>
        </p:spPr>
        <p:txBody>
          <a:bodyPr rIns="130332"/>
          <a:lstStyle/>
          <a:p>
            <a:pPr marL="46038" eaLnBrk="1" hangingPunct="1"/>
            <a:r>
              <a:rPr lang="en-US" sz="3200" smtClean="0"/>
              <a:t>Diabetes in Pregnancy: 2 Categories</a:t>
            </a:r>
          </a:p>
        </p:txBody>
      </p:sp>
      <p:graphicFrame>
        <p:nvGraphicFramePr>
          <p:cNvPr id="16388" name="Group 4"/>
          <p:cNvGraphicFramePr>
            <a:graphicFrameLocks noGrp="1"/>
          </p:cNvGraphicFramePr>
          <p:nvPr/>
        </p:nvGraphicFramePr>
        <p:xfrm>
          <a:off x="304800" y="1752600"/>
          <a:ext cx="8458200" cy="2940050"/>
        </p:xfrm>
        <a:graphic>
          <a:graphicData uri="http://schemas.openxmlformats.org/drawingml/2006/table">
            <a:tbl>
              <a:tblPr/>
              <a:tblGrid>
                <a:gridCol w="4229100"/>
                <a:gridCol w="4229100"/>
              </a:tblGrid>
              <a:tr h="822325">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b="1" i="0" u="none" strike="noStrike" cap="none" normalizeH="0" baseline="0" smtClean="0">
                          <a:ln>
                            <a:noFill/>
                          </a:ln>
                          <a:solidFill>
                            <a:srgbClr val="FFFFFF"/>
                          </a:solidFill>
                          <a:effectLst/>
                          <a:latin typeface="Arial" charset="0"/>
                          <a:ea typeface="ヒラギノ角ゴ ProN W6"/>
                          <a:cs typeface="Arial" charset="0"/>
                          <a:sym typeface="Arial" charset="0"/>
                        </a:rPr>
                        <a:t>Pregestational diabetes</a:t>
                      </a:r>
                    </a:p>
                  </a:txBody>
                  <a:tcPr marL="50800" marR="50800" marT="50800" marB="50800" horzOverflow="overflow">
                    <a:lnL w="12700" cap="flat" cmpd="sng" algn="ctr">
                      <a:solidFill>
                        <a:srgbClr val="ED7D3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a:noFill/>
                    </a:lnTlToBr>
                    <a:lnBlToTr>
                      <a:noFill/>
                    </a:lnBlToTr>
                    <a:solidFill>
                      <a:schemeClr val="accent1"/>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b="1" i="0" u="none" strike="noStrike" cap="none" normalizeH="0" baseline="0" smtClean="0">
                          <a:ln>
                            <a:noFill/>
                          </a:ln>
                          <a:solidFill>
                            <a:srgbClr val="FFFFFF"/>
                          </a:solidFill>
                          <a:effectLst/>
                          <a:latin typeface="Arial" charset="0"/>
                          <a:ea typeface="ヒラギノ角ゴ ProN W6"/>
                          <a:cs typeface="Arial" charset="0"/>
                          <a:sym typeface="Arial" charset="0"/>
                        </a:rPr>
                        <a:t>Gestational diabetes</a:t>
                      </a: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a:noFill/>
                    </a:lnTlToBr>
                    <a:lnBlToTr>
                      <a:noFill/>
                    </a:lnBlToTr>
                    <a:solidFill>
                      <a:schemeClr val="accent1"/>
                    </a:solidFill>
                  </a:tcPr>
                </a:tc>
              </a:tr>
              <a:tr h="2117725">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b="0" i="0" u="none" strike="noStrike" cap="none" normalizeH="0" baseline="0" smtClean="0">
                          <a:ln>
                            <a:noFill/>
                          </a:ln>
                          <a:solidFill>
                            <a:schemeClr val="tx1"/>
                          </a:solidFill>
                          <a:effectLst/>
                          <a:latin typeface="Arial" charset="0"/>
                          <a:ea typeface="ヒラギノ角ゴ ProN W6"/>
                          <a:cs typeface="Arial" charset="0"/>
                          <a:sym typeface="Arial" charset="0"/>
                        </a:rPr>
                        <a:t>Pregnancy in </a:t>
                      </a:r>
                    </a:p>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b="0" i="0" u="none" strike="noStrike" cap="none" normalizeH="0" baseline="0" smtClean="0">
                          <a:ln>
                            <a:noFill/>
                          </a:ln>
                          <a:solidFill>
                            <a:schemeClr val="tx1"/>
                          </a:solidFill>
                          <a:effectLst/>
                          <a:latin typeface="Arial" charset="0"/>
                          <a:ea typeface="ヒラギノ角ゴ ProN W6"/>
                          <a:cs typeface="Arial" charset="0"/>
                          <a:sym typeface="Arial" charset="0"/>
                        </a:rPr>
                        <a:t>pre-existing diabetes </a:t>
                      </a:r>
                    </a:p>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p>
                      <a:pPr marL="39688" marR="0" lvl="0" indent="0" algn="ctr" defTabSz="914400" rtl="0" eaLnBrk="1" fontAlgn="base" latinLnBrk="0" hangingPunct="1">
                        <a:lnSpc>
                          <a:spcPct val="90000"/>
                        </a:lnSpc>
                        <a:spcBef>
                          <a:spcPct val="0"/>
                        </a:spcBef>
                        <a:spcAft>
                          <a:spcPct val="0"/>
                        </a:spcAft>
                        <a:buClr>
                          <a:srgbClr val="000000"/>
                        </a:buClr>
                        <a:buSzPct val="100000"/>
                        <a:buFont typeface="Arial" charset="0"/>
                        <a:buChar char="•"/>
                        <a:tabLst/>
                      </a:pPr>
                      <a:r>
                        <a:rPr kumimoji="0" lang="en-US" sz="2200" b="0" i="0" u="none" strike="noStrike" cap="none" normalizeH="0" baseline="0" smtClean="0">
                          <a:ln>
                            <a:noFill/>
                          </a:ln>
                          <a:solidFill>
                            <a:schemeClr val="tx1"/>
                          </a:solidFill>
                          <a:effectLst/>
                          <a:latin typeface="Arial" charset="0"/>
                          <a:ea typeface="ヒラギノ角ゴ ProN W6"/>
                          <a:cs typeface="Arial" charset="0"/>
                          <a:sym typeface="Arial" charset="0"/>
                        </a:rPr>
                        <a:t> Type 1 diabetes </a:t>
                      </a:r>
                    </a:p>
                    <a:p>
                      <a:pPr marL="39688" marR="0" lvl="0" indent="0" algn="ctr" defTabSz="914400" rtl="0" eaLnBrk="1" fontAlgn="base" latinLnBrk="0" hangingPunct="1">
                        <a:lnSpc>
                          <a:spcPct val="90000"/>
                        </a:lnSpc>
                        <a:spcBef>
                          <a:spcPct val="0"/>
                        </a:spcBef>
                        <a:spcAft>
                          <a:spcPct val="0"/>
                        </a:spcAft>
                        <a:buClr>
                          <a:srgbClr val="000000"/>
                        </a:buClr>
                        <a:buSzPct val="100000"/>
                        <a:buFont typeface="Arial" charset="0"/>
                        <a:buChar char="•"/>
                        <a:tabLst/>
                      </a:pPr>
                      <a:r>
                        <a:rPr kumimoji="0" lang="en-US" sz="2200" b="0" i="0" u="none" strike="noStrike" cap="none" normalizeH="0" baseline="0" smtClean="0">
                          <a:ln>
                            <a:noFill/>
                          </a:ln>
                          <a:solidFill>
                            <a:schemeClr val="tx1"/>
                          </a:solidFill>
                          <a:effectLst/>
                          <a:latin typeface="Arial" charset="0"/>
                          <a:ea typeface="ヒラギノ角ゴ ProN W6"/>
                          <a:cs typeface="Arial" charset="0"/>
                          <a:sym typeface="Arial" charset="0"/>
                        </a:rPr>
                        <a:t> Type 2 diabetes</a:t>
                      </a:r>
                    </a:p>
                  </a:txBody>
                  <a:tcPr marL="50800" marR="50800" marT="50800" marB="50800" horzOverflow="overflow">
                    <a:lnL w="12700" cap="flat" cmpd="sng" algn="ctr">
                      <a:solidFill>
                        <a:srgbClr val="ED7D3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a:noFill/>
                    </a:lnTlToBr>
                    <a:lnBlToTr>
                      <a:noFill/>
                    </a:lnBlToTr>
                    <a:solidFill>
                      <a:schemeClr val="accent1">
                        <a:alpha val="49803"/>
                      </a:schemeClr>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endParaRPr kumimoji="0" lang="en-US" sz="2200" b="0" i="0" u="none" strike="noStrike" cap="none" normalizeH="0" baseline="0" smtClean="0">
                        <a:ln>
                          <a:noFill/>
                        </a:ln>
                        <a:solidFill>
                          <a:schemeClr val="tx1"/>
                        </a:solidFill>
                        <a:effectLst/>
                        <a:latin typeface="Arial" charset="0"/>
                        <a:ea typeface="ヒラギノ角ゴ ProN W6"/>
                        <a:cs typeface="Arial" charset="0"/>
                        <a:sym typeface="Arial" charset="0"/>
                      </a:endParaRPr>
                    </a:p>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b="0" i="0" u="none" strike="noStrike" cap="none" normalizeH="0" baseline="0" smtClean="0">
                          <a:ln>
                            <a:noFill/>
                          </a:ln>
                          <a:solidFill>
                            <a:schemeClr val="tx1"/>
                          </a:solidFill>
                          <a:effectLst/>
                          <a:latin typeface="Arial" charset="0"/>
                          <a:ea typeface="ヒラギノ角ゴ ProN W6"/>
                          <a:cs typeface="Arial" charset="0"/>
                          <a:sym typeface="Arial" charset="0"/>
                        </a:rPr>
                        <a:t>Diabetes diagnosed in pregnancy</a:t>
                      </a: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ED7D31"/>
                      </a:solidFill>
                      <a:prstDash val="solid"/>
                      <a:round/>
                      <a:headEnd type="none" w="med" len="med"/>
                      <a:tailEnd type="none" w="med" len="med"/>
                    </a:lnR>
                    <a:lnT w="12700" cap="flat" cmpd="sng" algn="ctr">
                      <a:solidFill>
                        <a:srgbClr val="ED7D31"/>
                      </a:solidFill>
                      <a:prstDash val="solid"/>
                      <a:round/>
                      <a:headEnd type="none" w="med" len="med"/>
                      <a:tailEnd type="none" w="med" len="med"/>
                    </a:lnT>
                    <a:lnB w="12700" cap="flat" cmpd="sng" algn="ctr">
                      <a:solidFill>
                        <a:srgbClr val="ED7D31"/>
                      </a:solidFill>
                      <a:prstDash val="solid"/>
                      <a:round/>
                      <a:headEnd type="none" w="med" len="med"/>
                      <a:tailEnd type="none" w="med" len="med"/>
                    </a:lnB>
                    <a:lnTlToBr>
                      <a:noFill/>
                    </a:lnTlToBr>
                    <a:lnBlToTr>
                      <a:noFill/>
                    </a:lnBlToTr>
                    <a:solidFill>
                      <a:schemeClr val="accent1">
                        <a:alpha val="49803"/>
                      </a:schemeClr>
                    </a:solidFill>
                  </a:tcPr>
                </a:tc>
              </a:tr>
            </a:tbl>
          </a:graphicData>
        </a:graphic>
      </p:graphicFrame>
      <p:sp>
        <p:nvSpPr>
          <p:cNvPr id="343055" name="Rectangle 21"/>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a:solidFill>
                  <a:schemeClr val="tx1"/>
                </a:solidFill>
                <a:latin typeface="Calibri Italic" pitchFamily="34" charset="0"/>
                <a:ea typeface="MS PGothic" pitchFamily="34" charset="-128"/>
                <a:cs typeface="Calibri Italic" pitchFamily="34" charset="0"/>
                <a:sym typeface="Calibri Italic" pitchFamily="34" charset="0"/>
              </a:rPr>
              <a:t>2018 Diabetes Canada CPG – Chapter 36.  Diabetes and Pregnancy </a:t>
            </a:r>
          </a:p>
        </p:txBody>
      </p:sp>
    </p:spTree>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7"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382978"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382979" name="Rectangle 4"/>
          <p:cNvSpPr>
            <a:spLocks noGrp="1" noChangeArrowheads="1"/>
          </p:cNvSpPr>
          <p:nvPr>
            <p:ph type="title"/>
          </p:nvPr>
        </p:nvSpPr>
        <p:spPr>
          <a:xfrm>
            <a:off x="287338" y="533400"/>
            <a:ext cx="8677275" cy="1292225"/>
          </a:xfrm>
        </p:spPr>
        <p:txBody>
          <a:bodyPr rIns="130332"/>
          <a:lstStyle/>
          <a:p>
            <a:pPr marL="46038" eaLnBrk="1" hangingPunct="1"/>
            <a:r>
              <a:rPr lang="en-US" sz="3200" smtClean="0"/>
              <a:t>Diabetes in Pregnancy: Consider Phases</a:t>
            </a:r>
          </a:p>
        </p:txBody>
      </p:sp>
      <p:graphicFrame>
        <p:nvGraphicFramePr>
          <p:cNvPr id="17413" name="Group 5"/>
          <p:cNvGraphicFramePr>
            <a:graphicFrameLocks noGrp="1"/>
          </p:cNvGraphicFramePr>
          <p:nvPr/>
        </p:nvGraphicFramePr>
        <p:xfrm>
          <a:off x="381000" y="1752600"/>
          <a:ext cx="8458200" cy="4091856"/>
        </p:xfrm>
        <a:graphic>
          <a:graphicData uri="http://schemas.openxmlformats.org/drawingml/2006/table">
            <a:tbl>
              <a:tblPr firstRow="1" bandRow="1">
                <a:tableStyleId>{5C22544A-7EE6-4342-B048-85BDC9FD1C3A}</a:tableStyleId>
              </a:tblPr>
              <a:tblGrid>
                <a:gridCol w="4229100"/>
                <a:gridCol w="4229100"/>
              </a:tblGrid>
              <a:tr h="596280">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effectLst/>
                          <a:latin typeface="Open Sans"/>
                          <a:cs typeface="Open Sans"/>
                          <a:sym typeface="Arial" charset="0"/>
                        </a:rPr>
                        <a:t>Pregestational diabetes</a:t>
                      </a:r>
                      <a:endParaRPr kumimoji="0" lang="en-US" sz="2200" b="1" i="0" u="none" strike="noStrike" cap="none" normalizeH="0" baseline="0" dirty="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a:ln>
                            <a:noFill/>
                          </a:ln>
                          <a:effectLst/>
                          <a:latin typeface="Open Sans"/>
                          <a:cs typeface="Open Sans"/>
                          <a:sym typeface="Arial" charset="0"/>
                        </a:rPr>
                        <a:t>Gestational diabetes</a:t>
                      </a:r>
                      <a:endParaRPr kumimoji="0" lang="en-US" sz="2200" b="1" i="0" u="none" strike="noStrike" cap="none" normalizeH="0" baseline="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03288">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chemeClr val="bg1"/>
                          </a:solidFill>
                          <a:effectLst/>
                          <a:latin typeface="Open Sans"/>
                          <a:cs typeface="Open Sans"/>
                          <a:sym typeface="Arial" charset="0"/>
                        </a:rPr>
                        <a:t>1. Preconception counseling</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a:ln>
                            <a:noFill/>
                          </a:ln>
                          <a:solidFill>
                            <a:schemeClr val="bg1"/>
                          </a:solidFill>
                          <a:effectLst/>
                          <a:latin typeface="Open Sans"/>
                          <a:cs typeface="Open Sans"/>
                          <a:sym typeface="Arial" charset="0"/>
                        </a:rPr>
                        <a:t>1. Prevention, Screening &amp; Diagnosis</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68920">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chemeClr val="bg1"/>
                          </a:solidFill>
                          <a:effectLst/>
                          <a:latin typeface="Open Sans"/>
                          <a:cs typeface="Open Sans"/>
                          <a:sym typeface="Arial" charset="0"/>
                        </a:rPr>
                        <a:t>2. Management during pregnancy</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solidFill>
                            <a:srgbClr val="FFFFFF"/>
                          </a:solidFill>
                          <a:effectLst/>
                          <a:latin typeface="Open Sans"/>
                          <a:cs typeface="Open Sans"/>
                          <a:sym typeface="Arial" charset="0"/>
                        </a:rPr>
                        <a:t>2.  Management </a:t>
                      </a:r>
                      <a:r>
                        <a:rPr kumimoji="0" lang="en-US" sz="2200" u="none" strike="noStrike" cap="none" normalizeH="0" baseline="0" dirty="0">
                          <a:ln>
                            <a:noFill/>
                          </a:ln>
                          <a:solidFill>
                            <a:srgbClr val="FFFFFF"/>
                          </a:solidFill>
                          <a:effectLst/>
                          <a:latin typeface="Open Sans"/>
                          <a:cs typeface="Open Sans"/>
                          <a:sym typeface="Arial" charset="0"/>
                        </a:rPr>
                        <a:t>during </a:t>
                      </a:r>
                      <a:endParaRPr kumimoji="0" lang="en-US" sz="2200" u="none" strike="noStrike" cap="none" normalizeH="0" baseline="0" dirty="0" smtClean="0">
                        <a:ln>
                          <a:noFill/>
                        </a:ln>
                        <a:solidFill>
                          <a:srgbClr val="FFFFFF"/>
                        </a:solidFill>
                        <a:effectLst/>
                        <a:latin typeface="Open Sans"/>
                        <a:cs typeface="Open Sans"/>
                        <a:sym typeface="Arial" charset="0"/>
                      </a:endParaRPr>
                    </a:p>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solidFill>
                            <a:srgbClr val="FFFFFF"/>
                          </a:solidFill>
                          <a:effectLst/>
                          <a:latin typeface="Open Sans"/>
                          <a:cs typeface="Open Sans"/>
                          <a:sym typeface="Arial" charset="0"/>
                        </a:rPr>
                        <a:t>Pregnancy</a:t>
                      </a:r>
                      <a:endParaRPr kumimoji="0" lang="en-US" sz="2200" b="0" i="0" u="none" strike="noStrike" cap="none" normalizeH="0" baseline="0" dirty="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20080">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chemeClr val="accent1">
                              <a:lumMod val="50000"/>
                            </a:schemeClr>
                          </a:solidFill>
                          <a:effectLst/>
                          <a:latin typeface="Open Sans"/>
                          <a:cs typeface="Open Sans"/>
                          <a:sym typeface="Arial" charset="0"/>
                        </a:rPr>
                        <a:t>3. Management in labour</a:t>
                      </a:r>
                      <a:endParaRPr kumimoji="0" lang="en-US" sz="2200" b="0" i="0" u="none" strike="noStrike" cap="none" normalizeH="0" baseline="0" dirty="0">
                        <a:ln>
                          <a:noFill/>
                        </a:ln>
                        <a:solidFill>
                          <a:schemeClr val="accent1">
                            <a:lumMod val="50000"/>
                          </a:schemeClr>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solidFill>
                            <a:srgbClr val="FFFFFF"/>
                          </a:solidFill>
                          <a:effectLst/>
                          <a:latin typeface="Open Sans"/>
                          <a:cs typeface="Open Sans"/>
                          <a:sym typeface="Arial" charset="0"/>
                        </a:rPr>
                        <a:t>3. Management in labour</a:t>
                      </a:r>
                      <a:endParaRPr kumimoji="0" lang="en-US" sz="2200" b="0" i="0" u="none" strike="noStrike" cap="none" normalizeH="0" baseline="0" dirty="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03288">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rgbClr val="FFFFFF"/>
                          </a:solidFill>
                          <a:effectLst/>
                          <a:latin typeface="Open Sans"/>
                          <a:cs typeface="Open Sans"/>
                          <a:sym typeface="Arial" charset="0"/>
                        </a:rPr>
                        <a:t>4. Postpartum considerations</a:t>
                      </a:r>
                      <a:endParaRPr kumimoji="0" lang="en-US" sz="2200" b="0" i="0" u="none" strike="noStrike" cap="none" normalizeH="0" baseline="0" dirty="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a:ln>
                            <a:noFill/>
                          </a:ln>
                          <a:solidFill>
                            <a:srgbClr val="FFFFFF"/>
                          </a:solidFill>
                          <a:effectLst/>
                          <a:latin typeface="Open Sans"/>
                          <a:cs typeface="Open Sans"/>
                          <a:sym typeface="Arial" charset="0"/>
                        </a:rPr>
                        <a:t>4. Postpartum considerations</a:t>
                      </a:r>
                      <a:endParaRPr kumimoji="0" lang="en-US" sz="2200" b="0" i="0" u="none" strike="noStrike" cap="none" normalizeH="0" baseline="0" dirty="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383000" name="Rectangle 43"/>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a:solidFill>
                  <a:schemeClr val="tx1"/>
                </a:solidFill>
                <a:latin typeface="Calibri Italic" pitchFamily="34" charset="0"/>
                <a:ea typeface="MS PGothic" pitchFamily="34" charset="-128"/>
                <a:cs typeface="Calibri Italic" pitchFamily="34" charset="0"/>
                <a:sym typeface="Calibri Italic" pitchFamily="34" charset="0"/>
              </a:rPr>
              <a:t>2018 Diabetes Canada CPG – Chapter 36.  Diabetes and Pregnancy </a:t>
            </a:r>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1"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384002"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384003" name="Rectangle 3"/>
          <p:cNvSpPr>
            <a:spLocks noGrp="1" noChangeArrowheads="1"/>
          </p:cNvSpPr>
          <p:nvPr>
            <p:ph type="title"/>
          </p:nvPr>
        </p:nvSpPr>
        <p:spPr>
          <a:xfrm>
            <a:off x="615950" y="539750"/>
            <a:ext cx="7886700" cy="1449388"/>
          </a:xfrm>
        </p:spPr>
        <p:txBody>
          <a:bodyPr rIns="130332"/>
          <a:lstStyle/>
          <a:p>
            <a:pPr marL="46038" eaLnBrk="1" hangingPunct="1">
              <a:lnSpc>
                <a:spcPct val="100000"/>
              </a:lnSpc>
            </a:pPr>
            <a:r>
              <a:rPr lang="en-US" sz="3200" smtClean="0">
                <a:latin typeface="Open Sans"/>
                <a:ea typeface="Open Sans"/>
                <a:cs typeface="Open Sans"/>
              </a:rPr>
              <a:t>Pregnancy Management for Pre-existing Diabetes: </a:t>
            </a:r>
            <a:br>
              <a:rPr lang="en-US" sz="3200" smtClean="0">
                <a:latin typeface="Open Sans"/>
                <a:ea typeface="Open Sans"/>
                <a:cs typeface="Open Sans"/>
              </a:rPr>
            </a:br>
            <a:r>
              <a:rPr lang="en-US" sz="3200" smtClean="0">
                <a:latin typeface="Open Sans"/>
                <a:ea typeface="Open Sans"/>
                <a:cs typeface="Open Sans"/>
              </a:rPr>
              <a:t>Intrapartum Glucose Management</a:t>
            </a:r>
          </a:p>
        </p:txBody>
      </p:sp>
      <p:sp>
        <p:nvSpPr>
          <p:cNvPr id="384004" name="Rectangle 4"/>
          <p:cNvSpPr>
            <a:spLocks noGrp="1" noChangeArrowheads="1"/>
          </p:cNvSpPr>
          <p:nvPr>
            <p:ph type="body" idx="1"/>
          </p:nvPr>
        </p:nvSpPr>
        <p:spPr>
          <a:xfrm>
            <a:off x="611188" y="2276475"/>
            <a:ext cx="7886700" cy="2736850"/>
          </a:xfrm>
        </p:spPr>
        <p:txBody>
          <a:bodyPr rIns="130332"/>
          <a:lstStyle/>
          <a:p>
            <a:pPr marL="255588" eaLnBrk="1" hangingPunct="1">
              <a:lnSpc>
                <a:spcPct val="100000"/>
              </a:lnSpc>
            </a:pPr>
            <a:r>
              <a:rPr lang="en-US" b="0" smtClean="0">
                <a:latin typeface="Open Sans"/>
                <a:ea typeface="Open Sans"/>
                <a:cs typeface="Open Sans"/>
              </a:rPr>
              <a:t>Monitor closely. Keep blood glucose 4.0-7.0 mmol/L to reduce neonatal hypoglycemia</a:t>
            </a:r>
          </a:p>
          <a:p>
            <a:pPr marL="255588" eaLnBrk="1" hangingPunct="1">
              <a:lnSpc>
                <a:spcPct val="100000"/>
              </a:lnSpc>
            </a:pPr>
            <a:r>
              <a:rPr lang="en-US" b="0" smtClean="0">
                <a:latin typeface="Open Sans"/>
                <a:ea typeface="Open Sans"/>
                <a:cs typeface="Open Sans"/>
              </a:rPr>
              <a:t>CSII can be continued in women who choose to stay on their pump, and they or their partner can independently manage the pump</a:t>
            </a:r>
          </a:p>
        </p:txBody>
      </p:sp>
      <p:sp>
        <p:nvSpPr>
          <p:cNvPr id="384005" name="Rectangle 48"/>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
        <p:nvSpPr>
          <p:cNvPr id="384007" name="Text Box 7"/>
          <p:cNvSpPr txBox="1">
            <a:spLocks noChangeArrowheads="1"/>
          </p:cNvSpPr>
          <p:nvPr/>
        </p:nvSpPr>
        <p:spPr bwMode="auto">
          <a:xfrm>
            <a:off x="515938" y="6315075"/>
            <a:ext cx="3743325" cy="304800"/>
          </a:xfrm>
          <a:prstGeom prst="rect">
            <a:avLst/>
          </a:prstGeom>
          <a:noFill/>
          <a:ln w="9525">
            <a:noFill/>
            <a:miter lim="800000"/>
            <a:headEnd/>
            <a:tailEnd/>
          </a:ln>
          <a:effectLst/>
        </p:spPr>
        <p:txBody>
          <a:bodyPr>
            <a:spAutoFit/>
          </a:bodyPr>
          <a:lstStyle/>
          <a:p>
            <a:pPr>
              <a:spcBef>
                <a:spcPct val="50000"/>
              </a:spcBef>
            </a:pPr>
            <a:r>
              <a:rPr lang="en-US" sz="1400" i="1"/>
              <a:t>CSII</a:t>
            </a:r>
            <a:r>
              <a:rPr lang="en-US" sz="1400"/>
              <a:t>, continuous subcutaneous insulin infusion</a:t>
            </a:r>
            <a:endParaRPr lang="en-CA" sz="1400"/>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5" name="Rectangle 2"/>
          <p:cNvSpPr>
            <a:spLocks noGrp="1"/>
          </p:cNvSpPr>
          <p:nvPr>
            <p:ph type="title" idx="4294967295"/>
          </p:nvPr>
        </p:nvSpPr>
        <p:spPr/>
        <p:txBody>
          <a:bodyPr/>
          <a:lstStyle/>
          <a:p>
            <a:r>
              <a:rPr lang="en-US" smtClean="0">
                <a:latin typeface="Open Sans"/>
                <a:cs typeface="Open Sans"/>
              </a:rPr>
              <a:t>Recommendation 18</a:t>
            </a:r>
            <a:endParaRPr lang="en-CA" smtClean="0">
              <a:latin typeface="Open Sans"/>
              <a:cs typeface="Open Sans"/>
            </a:endParaRPr>
          </a:p>
        </p:txBody>
      </p:sp>
      <p:sp>
        <p:nvSpPr>
          <p:cNvPr id="385026" name="Rectangle 3"/>
          <p:cNvSpPr>
            <a:spLocks noGrp="1"/>
          </p:cNvSpPr>
          <p:nvPr>
            <p:ph type="body" idx="4294967295"/>
          </p:nvPr>
        </p:nvSpPr>
        <p:spPr>
          <a:xfrm>
            <a:off x="628650" y="1503363"/>
            <a:ext cx="7886700" cy="4329112"/>
          </a:xfrm>
        </p:spPr>
        <p:txBody>
          <a:bodyPr/>
          <a:lstStyle/>
          <a:p>
            <a:pPr marL="495300" indent="-495300">
              <a:lnSpc>
                <a:spcPct val="100000"/>
              </a:lnSpc>
              <a:spcBef>
                <a:spcPts val="900"/>
              </a:spcBef>
              <a:buFont typeface="Arial" charset="0"/>
              <a:buNone/>
            </a:pPr>
            <a:r>
              <a:rPr lang="en-US" sz="2400" smtClean="0">
                <a:latin typeface="Open Sans"/>
                <a:cs typeface="Open Sans"/>
              </a:rPr>
              <a:t>Pre-existing Diabetes </a:t>
            </a:r>
            <a:endParaRPr lang="en-US" sz="2400" b="0" smtClean="0">
              <a:latin typeface="Open Sans"/>
              <a:cs typeface="Open Sans"/>
            </a:endParaRPr>
          </a:p>
          <a:p>
            <a:pPr marL="495300" indent="-495300">
              <a:lnSpc>
                <a:spcPct val="100000"/>
              </a:lnSpc>
              <a:buFont typeface="Arial" charset="0"/>
              <a:buNone/>
            </a:pPr>
            <a:r>
              <a:rPr lang="en-US" sz="2400" i="1" smtClean="0">
                <a:latin typeface="Open Sans"/>
                <a:cs typeface="Open Sans"/>
              </a:rPr>
              <a:t>Intrapartum glucose management</a:t>
            </a:r>
          </a:p>
          <a:p>
            <a:pPr marL="495300" indent="-495300">
              <a:lnSpc>
                <a:spcPct val="100000"/>
              </a:lnSpc>
              <a:buFont typeface="Arial" charset="0"/>
              <a:buNone/>
            </a:pPr>
            <a:r>
              <a:rPr lang="en-US" sz="2400" b="0" smtClean="0">
                <a:latin typeface="Open Sans"/>
                <a:cs typeface="Open Sans"/>
              </a:rPr>
              <a:t>18. Women should be closely monitored during labour and delivery, and maternal blood glucose levels should be kept between </a:t>
            </a:r>
            <a:r>
              <a:rPr lang="en-US" sz="2400" smtClean="0">
                <a:latin typeface="Open Sans"/>
                <a:cs typeface="Open Sans"/>
              </a:rPr>
              <a:t>4.0-7.0 mmol/L </a:t>
            </a:r>
            <a:r>
              <a:rPr lang="en-US" sz="2400" b="0" smtClean="0">
                <a:latin typeface="Open Sans"/>
                <a:cs typeface="Open Sans"/>
              </a:rPr>
              <a:t>in order to minimize the risk of neonatal hypoglycemia </a:t>
            </a:r>
            <a:r>
              <a:rPr lang="en-US" sz="2000" b="0" smtClean="0">
                <a:latin typeface="Open Sans"/>
                <a:cs typeface="Open Sans"/>
              </a:rPr>
              <a:t>[Grade D, Consensus]</a:t>
            </a:r>
          </a:p>
          <a:p>
            <a:pPr marL="495300" indent="-495300">
              <a:lnSpc>
                <a:spcPct val="100000"/>
              </a:lnSpc>
              <a:buFont typeface="Arial" charset="0"/>
              <a:buNone/>
            </a:pPr>
            <a:endParaRPr lang="en-US" sz="2000" smtClean="0">
              <a:latin typeface="Open Sans"/>
              <a:cs typeface="Open Sans"/>
            </a:endParaRPr>
          </a:p>
        </p:txBody>
      </p:sp>
      <p:sp>
        <p:nvSpPr>
          <p:cNvPr id="385027"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49" name="Rectangle 2"/>
          <p:cNvSpPr>
            <a:spLocks noGrp="1"/>
          </p:cNvSpPr>
          <p:nvPr>
            <p:ph type="title" idx="4294967295"/>
          </p:nvPr>
        </p:nvSpPr>
        <p:spPr/>
        <p:txBody>
          <a:bodyPr/>
          <a:lstStyle/>
          <a:p>
            <a:r>
              <a:rPr lang="en-US" smtClean="0">
                <a:latin typeface="Open Sans"/>
                <a:cs typeface="Open Sans"/>
              </a:rPr>
              <a:t>Recommendation 19</a:t>
            </a:r>
            <a:endParaRPr lang="en-CA" smtClean="0">
              <a:latin typeface="Open Sans"/>
              <a:cs typeface="Open Sans"/>
            </a:endParaRPr>
          </a:p>
        </p:txBody>
      </p:sp>
      <p:sp>
        <p:nvSpPr>
          <p:cNvPr id="386050" name="Rectangle 3"/>
          <p:cNvSpPr>
            <a:spLocks noGrp="1"/>
          </p:cNvSpPr>
          <p:nvPr>
            <p:ph type="body" idx="4294967295"/>
          </p:nvPr>
        </p:nvSpPr>
        <p:spPr>
          <a:xfrm>
            <a:off x="628650" y="1503363"/>
            <a:ext cx="7886700" cy="4329112"/>
          </a:xfrm>
        </p:spPr>
        <p:txBody>
          <a:bodyPr/>
          <a:lstStyle/>
          <a:p>
            <a:pPr marL="495300" indent="-495300">
              <a:lnSpc>
                <a:spcPct val="100000"/>
              </a:lnSpc>
              <a:spcBef>
                <a:spcPts val="900"/>
              </a:spcBef>
              <a:buFont typeface="Arial" charset="0"/>
              <a:buNone/>
            </a:pPr>
            <a:r>
              <a:rPr lang="en-US" sz="2400" smtClean="0">
                <a:latin typeface="Open Sans"/>
                <a:cs typeface="Open Sans"/>
              </a:rPr>
              <a:t>Pre-existing Diabetes </a:t>
            </a:r>
            <a:endParaRPr lang="en-US" sz="2400" b="0" smtClean="0">
              <a:latin typeface="Open Sans"/>
              <a:cs typeface="Open Sans"/>
            </a:endParaRPr>
          </a:p>
          <a:p>
            <a:pPr marL="495300" indent="-495300">
              <a:lnSpc>
                <a:spcPct val="100000"/>
              </a:lnSpc>
              <a:buFont typeface="Arial" charset="0"/>
              <a:buNone/>
            </a:pPr>
            <a:r>
              <a:rPr lang="en-US" sz="2400" i="1" smtClean="0">
                <a:latin typeface="Open Sans"/>
                <a:cs typeface="Open Sans"/>
              </a:rPr>
              <a:t>Intrapartum glucose management</a:t>
            </a:r>
          </a:p>
          <a:p>
            <a:pPr marL="495300" indent="-495300">
              <a:lnSpc>
                <a:spcPct val="100000"/>
              </a:lnSpc>
              <a:buFont typeface="Arial" charset="0"/>
              <a:buNone/>
            </a:pPr>
            <a:r>
              <a:rPr lang="en-US" sz="2400" b="0" smtClean="0">
                <a:latin typeface="Open Sans"/>
                <a:cs typeface="Open Sans"/>
              </a:rPr>
              <a:t>19. </a:t>
            </a:r>
            <a:r>
              <a:rPr lang="en-US" sz="2400" smtClean="0">
                <a:latin typeface="Open Sans"/>
                <a:cs typeface="Open Sans"/>
              </a:rPr>
              <a:t>CSII may be continued </a:t>
            </a:r>
            <a:r>
              <a:rPr lang="en-US" sz="2400" b="0" smtClean="0">
                <a:latin typeface="Open Sans"/>
                <a:cs typeface="Open Sans"/>
              </a:rPr>
              <a:t>in women with pre-existing diabetes during labour and delivery if the women or their partners can independently and safely manage the insulin pump </a:t>
            </a:r>
            <a:r>
              <a:rPr lang="en-US" sz="2000" b="0" smtClean="0">
                <a:latin typeface="Open Sans"/>
                <a:cs typeface="Open Sans"/>
              </a:rPr>
              <a:t>[Grade C, Level 3 for type 1 diabetes; Grade D, Consensus for type 2 diabetes]</a:t>
            </a:r>
          </a:p>
        </p:txBody>
      </p:sp>
      <p:sp>
        <p:nvSpPr>
          <p:cNvPr id="386051"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386052"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
        <p:nvSpPr>
          <p:cNvPr id="386054" name="Text Box 6"/>
          <p:cNvSpPr txBox="1">
            <a:spLocks noChangeArrowheads="1"/>
          </p:cNvSpPr>
          <p:nvPr/>
        </p:nvSpPr>
        <p:spPr bwMode="auto">
          <a:xfrm>
            <a:off x="515938" y="6315075"/>
            <a:ext cx="3743325" cy="304800"/>
          </a:xfrm>
          <a:prstGeom prst="rect">
            <a:avLst/>
          </a:prstGeom>
          <a:noFill/>
          <a:ln w="9525">
            <a:noFill/>
            <a:miter lim="800000"/>
            <a:headEnd/>
            <a:tailEnd/>
          </a:ln>
          <a:effectLst/>
        </p:spPr>
        <p:txBody>
          <a:bodyPr>
            <a:spAutoFit/>
          </a:bodyPr>
          <a:lstStyle/>
          <a:p>
            <a:pPr>
              <a:spcBef>
                <a:spcPct val="50000"/>
              </a:spcBef>
            </a:pPr>
            <a:r>
              <a:rPr lang="en-US" sz="1400" i="1"/>
              <a:t>CSII</a:t>
            </a:r>
            <a:r>
              <a:rPr lang="en-US" sz="1400"/>
              <a:t>, continuous subcutaneous insulin infusion</a:t>
            </a:r>
            <a:endParaRPr lang="en-CA" sz="140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3"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387074"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387075" name="Rectangle 4"/>
          <p:cNvSpPr>
            <a:spLocks noGrp="1" noChangeArrowheads="1"/>
          </p:cNvSpPr>
          <p:nvPr>
            <p:ph type="title"/>
          </p:nvPr>
        </p:nvSpPr>
        <p:spPr>
          <a:xfrm>
            <a:off x="287338" y="533400"/>
            <a:ext cx="8677275" cy="1292225"/>
          </a:xfrm>
        </p:spPr>
        <p:txBody>
          <a:bodyPr rIns="130332"/>
          <a:lstStyle/>
          <a:p>
            <a:pPr marL="46038" eaLnBrk="1" hangingPunct="1"/>
            <a:r>
              <a:rPr lang="en-US" sz="3200" smtClean="0"/>
              <a:t>Diabetes in Pregnancy: Consider Phases</a:t>
            </a:r>
          </a:p>
        </p:txBody>
      </p:sp>
      <p:graphicFrame>
        <p:nvGraphicFramePr>
          <p:cNvPr id="17413" name="Group 5"/>
          <p:cNvGraphicFramePr>
            <a:graphicFrameLocks noGrp="1"/>
          </p:cNvGraphicFramePr>
          <p:nvPr/>
        </p:nvGraphicFramePr>
        <p:xfrm>
          <a:off x="381000" y="1752600"/>
          <a:ext cx="8458200" cy="4091856"/>
        </p:xfrm>
        <a:graphic>
          <a:graphicData uri="http://schemas.openxmlformats.org/drawingml/2006/table">
            <a:tbl>
              <a:tblPr firstRow="1" bandRow="1">
                <a:tableStyleId>{5C22544A-7EE6-4342-B048-85BDC9FD1C3A}</a:tableStyleId>
              </a:tblPr>
              <a:tblGrid>
                <a:gridCol w="4229100"/>
                <a:gridCol w="4229100"/>
              </a:tblGrid>
              <a:tr h="596280">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effectLst/>
                          <a:latin typeface="Open Sans"/>
                          <a:cs typeface="Open Sans"/>
                          <a:sym typeface="Arial" charset="0"/>
                        </a:rPr>
                        <a:t>Pregestational diabetes</a:t>
                      </a:r>
                      <a:endParaRPr kumimoji="0" lang="en-US" sz="2200" b="1" i="0" u="none" strike="noStrike" cap="none" normalizeH="0" baseline="0" dirty="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a:ln>
                            <a:noFill/>
                          </a:ln>
                          <a:effectLst/>
                          <a:latin typeface="Open Sans"/>
                          <a:cs typeface="Open Sans"/>
                          <a:sym typeface="Arial" charset="0"/>
                        </a:rPr>
                        <a:t>Gestational diabetes</a:t>
                      </a:r>
                      <a:endParaRPr kumimoji="0" lang="en-US" sz="2200" b="1" i="0" u="none" strike="noStrike" cap="none" normalizeH="0" baseline="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03288">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chemeClr val="bg1"/>
                          </a:solidFill>
                          <a:effectLst/>
                          <a:latin typeface="Open Sans"/>
                          <a:cs typeface="Open Sans"/>
                          <a:sym typeface="Arial" charset="0"/>
                        </a:rPr>
                        <a:t>1. Preconception counseling</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a:ln>
                            <a:noFill/>
                          </a:ln>
                          <a:solidFill>
                            <a:schemeClr val="bg1"/>
                          </a:solidFill>
                          <a:effectLst/>
                          <a:latin typeface="Open Sans"/>
                          <a:cs typeface="Open Sans"/>
                          <a:sym typeface="Arial" charset="0"/>
                        </a:rPr>
                        <a:t>1. Prevention, Screening &amp; Diagnosis</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68920">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chemeClr val="bg1"/>
                          </a:solidFill>
                          <a:effectLst/>
                          <a:latin typeface="Open Sans"/>
                          <a:cs typeface="Open Sans"/>
                          <a:sym typeface="Arial" charset="0"/>
                        </a:rPr>
                        <a:t>2. Management during pregnancy</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solidFill>
                            <a:srgbClr val="FFFFFF"/>
                          </a:solidFill>
                          <a:effectLst/>
                          <a:latin typeface="Open Sans"/>
                          <a:cs typeface="Open Sans"/>
                          <a:sym typeface="Arial" charset="0"/>
                        </a:rPr>
                        <a:t>2.  Management </a:t>
                      </a:r>
                      <a:r>
                        <a:rPr kumimoji="0" lang="en-US" sz="2200" u="none" strike="noStrike" cap="none" normalizeH="0" baseline="0" dirty="0">
                          <a:ln>
                            <a:noFill/>
                          </a:ln>
                          <a:solidFill>
                            <a:srgbClr val="FFFFFF"/>
                          </a:solidFill>
                          <a:effectLst/>
                          <a:latin typeface="Open Sans"/>
                          <a:cs typeface="Open Sans"/>
                          <a:sym typeface="Arial" charset="0"/>
                        </a:rPr>
                        <a:t>during </a:t>
                      </a:r>
                      <a:endParaRPr kumimoji="0" lang="en-US" sz="2200" u="none" strike="noStrike" cap="none" normalizeH="0" baseline="0" dirty="0" smtClean="0">
                        <a:ln>
                          <a:noFill/>
                        </a:ln>
                        <a:solidFill>
                          <a:srgbClr val="FFFFFF"/>
                        </a:solidFill>
                        <a:effectLst/>
                        <a:latin typeface="Open Sans"/>
                        <a:cs typeface="Open Sans"/>
                        <a:sym typeface="Arial" charset="0"/>
                      </a:endParaRPr>
                    </a:p>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solidFill>
                            <a:srgbClr val="FFFFFF"/>
                          </a:solidFill>
                          <a:effectLst/>
                          <a:latin typeface="Open Sans"/>
                          <a:cs typeface="Open Sans"/>
                          <a:sym typeface="Arial" charset="0"/>
                        </a:rPr>
                        <a:t>Pregnancy</a:t>
                      </a:r>
                      <a:endParaRPr kumimoji="0" lang="en-US" sz="2200" b="0" i="0" u="none" strike="noStrike" cap="none" normalizeH="0" baseline="0" dirty="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20080">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chemeClr val="bg1"/>
                          </a:solidFill>
                          <a:effectLst/>
                          <a:latin typeface="Open Sans"/>
                          <a:cs typeface="Open Sans"/>
                          <a:sym typeface="Arial" charset="0"/>
                        </a:rPr>
                        <a:t>3. Management in labour</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solidFill>
                            <a:srgbClr val="FFFFFF"/>
                          </a:solidFill>
                          <a:effectLst/>
                          <a:latin typeface="Open Sans"/>
                          <a:cs typeface="Open Sans"/>
                          <a:sym typeface="Arial" charset="0"/>
                        </a:rPr>
                        <a:t>3. Management in labour</a:t>
                      </a:r>
                      <a:endParaRPr kumimoji="0" lang="en-US" sz="2200" b="0" i="0" u="none" strike="noStrike" cap="none" normalizeH="0" baseline="0" dirty="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03288">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chemeClr val="accent1">
                              <a:lumMod val="50000"/>
                            </a:schemeClr>
                          </a:solidFill>
                          <a:effectLst/>
                          <a:latin typeface="Open Sans"/>
                          <a:cs typeface="Open Sans"/>
                          <a:sym typeface="Arial" charset="0"/>
                        </a:rPr>
                        <a:t>4. Postpartum considerations</a:t>
                      </a:r>
                      <a:endParaRPr kumimoji="0" lang="en-US" sz="2200" b="0" i="0" u="none" strike="noStrike" cap="none" normalizeH="0" baseline="0" dirty="0">
                        <a:ln>
                          <a:noFill/>
                        </a:ln>
                        <a:solidFill>
                          <a:schemeClr val="accent1">
                            <a:lumMod val="50000"/>
                          </a:schemeClr>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a:ln>
                            <a:noFill/>
                          </a:ln>
                          <a:solidFill>
                            <a:srgbClr val="FFFFFF"/>
                          </a:solidFill>
                          <a:effectLst/>
                          <a:latin typeface="Open Sans"/>
                          <a:cs typeface="Open Sans"/>
                          <a:sym typeface="Arial" charset="0"/>
                        </a:rPr>
                        <a:t>4. Postpartum considerations</a:t>
                      </a:r>
                      <a:endParaRPr kumimoji="0" lang="en-US" sz="2200" b="0" i="0" u="none" strike="noStrike" cap="none" normalizeH="0" baseline="0" dirty="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387096" name="Rectangle 43"/>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Calibri Italic" pitchFamily="34" charset="0"/>
                <a:ea typeface="MS PGothic" pitchFamily="34" charset="-128"/>
                <a:cs typeface="Calibri Italic" pitchFamily="34" charset="0"/>
                <a:sym typeface="Calibri Italic" pitchFamily="34" charset="0"/>
              </a:rPr>
              <a:t>2018 Diabetes Canada CPG – Chapter 36.  Diabetes and Pregnancy </a:t>
            </a: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7"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388098" name="Picture 2"/>
          <p:cNvPicPr>
            <a:picLocks noChangeArrowheads="1"/>
          </p:cNvPicPr>
          <p:nvPr/>
        </p:nvPicPr>
        <p:blipFill>
          <a:blip r:embed="rId3"/>
          <a:srcRect/>
          <a:stretch>
            <a:fillRect/>
          </a:stretch>
        </p:blipFill>
        <p:spPr bwMode="auto">
          <a:xfrm>
            <a:off x="7739063" y="6280150"/>
            <a:ext cx="1270000" cy="452438"/>
          </a:xfrm>
          <a:prstGeom prst="rect">
            <a:avLst/>
          </a:prstGeom>
          <a:noFill/>
          <a:ln w="9525">
            <a:noFill/>
            <a:miter lim="800000"/>
            <a:headEnd/>
            <a:tailEnd/>
          </a:ln>
        </p:spPr>
      </p:pic>
      <p:sp>
        <p:nvSpPr>
          <p:cNvPr id="388099" name="Rectangle 3"/>
          <p:cNvSpPr>
            <a:spLocks noGrp="1" noChangeArrowheads="1"/>
          </p:cNvSpPr>
          <p:nvPr>
            <p:ph type="title"/>
          </p:nvPr>
        </p:nvSpPr>
        <p:spPr/>
        <p:txBody>
          <a:bodyPr rIns="130332"/>
          <a:lstStyle/>
          <a:p>
            <a:pPr marL="46038" eaLnBrk="1" hangingPunct="1">
              <a:lnSpc>
                <a:spcPct val="100000"/>
              </a:lnSpc>
            </a:pPr>
            <a:r>
              <a:rPr lang="en-US" sz="3200" smtClean="0">
                <a:latin typeface="Open Sans"/>
                <a:ea typeface="Open Sans"/>
                <a:cs typeface="Open Sans"/>
              </a:rPr>
              <a:t>Postpartum care for pre-existing diabetes</a:t>
            </a:r>
          </a:p>
        </p:txBody>
      </p:sp>
      <p:sp>
        <p:nvSpPr>
          <p:cNvPr id="388100" name="Rectangle 4"/>
          <p:cNvSpPr>
            <a:spLocks noGrp="1" noChangeArrowheads="1"/>
          </p:cNvSpPr>
          <p:nvPr>
            <p:ph type="body" idx="1"/>
          </p:nvPr>
        </p:nvSpPr>
        <p:spPr>
          <a:xfrm>
            <a:off x="628650" y="1825625"/>
            <a:ext cx="7886700" cy="4195763"/>
          </a:xfrm>
        </p:spPr>
        <p:txBody>
          <a:bodyPr rIns="130332"/>
          <a:lstStyle/>
          <a:p>
            <a:pPr marL="503238" indent="-457200" eaLnBrk="1" hangingPunct="1">
              <a:lnSpc>
                <a:spcPct val="120000"/>
              </a:lnSpc>
              <a:buSzPct val="99000"/>
              <a:buFont typeface="Arial" charset="0"/>
              <a:buAutoNum type="arabicPeriod"/>
            </a:pPr>
            <a:r>
              <a:rPr lang="en-US" sz="2400" b="0" smtClean="0">
                <a:latin typeface="Open Sans"/>
                <a:ea typeface="Open Sans"/>
                <a:cs typeface="Open Sans"/>
                <a:sym typeface="Arial" charset="0"/>
              </a:rPr>
              <a:t> Adjust insulin </a:t>
            </a:r>
            <a:r>
              <a:rPr lang="en-US" sz="2400" b="0" smtClean="0">
                <a:latin typeface="Open Sans"/>
                <a:ea typeface="Open Sans"/>
                <a:cs typeface="Open Sans"/>
                <a:sym typeface="Wingdings" pitchFamily="2" charset="2"/>
              </a:rPr>
              <a:t></a:t>
            </a:r>
            <a:r>
              <a:rPr lang="en-US" sz="2400" b="0" smtClean="0">
                <a:latin typeface="Open Sans"/>
                <a:ea typeface="Open Sans"/>
                <a:cs typeface="Open Sans"/>
                <a:sym typeface="Arial" charset="0"/>
              </a:rPr>
              <a:t> at risk of hypoglycemia</a:t>
            </a:r>
          </a:p>
          <a:p>
            <a:pPr marL="503238" indent="-457200" eaLnBrk="1" hangingPunct="1">
              <a:lnSpc>
                <a:spcPct val="120000"/>
              </a:lnSpc>
              <a:buSzPct val="99000"/>
              <a:buFont typeface="Arial" charset="0"/>
              <a:buAutoNum type="arabicPeriod"/>
            </a:pPr>
            <a:r>
              <a:rPr lang="en-US" sz="2400" b="0" smtClean="0">
                <a:latin typeface="Open Sans"/>
                <a:ea typeface="Open Sans"/>
                <a:cs typeface="Open Sans"/>
                <a:sym typeface="Arial" charset="0"/>
              </a:rPr>
              <a:t> Encourage women to breastfeed: </a:t>
            </a:r>
          </a:p>
          <a:p>
            <a:pPr marL="923925" lvl="1" indent="-457200" eaLnBrk="1" hangingPunct="1">
              <a:lnSpc>
                <a:spcPct val="120000"/>
              </a:lnSpc>
              <a:buSzPct val="99000"/>
            </a:pPr>
            <a:r>
              <a:rPr lang="en-US" sz="2000" b="0" smtClean="0">
                <a:latin typeface="Open Sans"/>
                <a:ea typeface="Open Sans"/>
                <a:cs typeface="Open Sans"/>
                <a:sym typeface="Arial" charset="0"/>
              </a:rPr>
              <a:t>Reduce neonatal hypoglycemia, offspring obesity</a:t>
            </a:r>
          </a:p>
          <a:p>
            <a:pPr marL="503238" indent="-457200" eaLnBrk="1" hangingPunct="1">
              <a:lnSpc>
                <a:spcPct val="120000"/>
              </a:lnSpc>
              <a:buSzPct val="99000"/>
              <a:buFont typeface="Arial" charset="0"/>
              <a:buAutoNum type="arabicPeriod"/>
            </a:pPr>
            <a:r>
              <a:rPr lang="en-US" sz="2400" b="0" smtClean="0">
                <a:latin typeface="Open Sans"/>
                <a:ea typeface="Open Sans"/>
                <a:cs typeface="Open Sans"/>
                <a:sym typeface="Arial" charset="0"/>
              </a:rPr>
              <a:t>Metformin and glyburide may be used during breast-feeding </a:t>
            </a:r>
            <a:r>
              <a:rPr lang="en-US" sz="2400" b="0" smtClean="0">
                <a:latin typeface="Open Sans"/>
                <a:ea typeface="Open Sans"/>
                <a:cs typeface="Open Sans"/>
                <a:sym typeface="Wingdings" pitchFamily="2" charset="2"/>
              </a:rPr>
              <a:t></a:t>
            </a:r>
            <a:r>
              <a:rPr lang="en-US" sz="2400" b="0" smtClean="0">
                <a:latin typeface="Open Sans"/>
                <a:ea typeface="Open Sans"/>
                <a:cs typeface="Open Sans"/>
                <a:sym typeface="Arial" charset="0"/>
              </a:rPr>
              <a:t> no long term data but appears safe</a:t>
            </a:r>
          </a:p>
          <a:p>
            <a:pPr marL="503238" indent="-457200" eaLnBrk="1" hangingPunct="1">
              <a:lnSpc>
                <a:spcPct val="120000"/>
              </a:lnSpc>
              <a:buSzPct val="99000"/>
              <a:buFont typeface="Arial" charset="0"/>
              <a:buAutoNum type="arabicPeriod"/>
            </a:pPr>
            <a:r>
              <a:rPr lang="en-US" sz="2400" b="0" smtClean="0">
                <a:latin typeface="Open Sans"/>
                <a:ea typeface="Open Sans"/>
                <a:cs typeface="Open Sans"/>
                <a:sym typeface="Arial" charset="0"/>
              </a:rPr>
              <a:t>Screen for postpartum thyroiditis in type 1 diabetes </a:t>
            </a:r>
            <a:r>
              <a:rPr lang="en-US" sz="2400" b="0" smtClean="0">
                <a:latin typeface="Open Sans"/>
                <a:ea typeface="Open Sans"/>
                <a:cs typeface="Open Sans"/>
                <a:sym typeface="Wingdings" pitchFamily="2" charset="2"/>
              </a:rPr>
              <a:t></a:t>
            </a:r>
            <a:r>
              <a:rPr lang="en-US" sz="2400" b="0" smtClean="0">
                <a:latin typeface="Open Sans"/>
                <a:ea typeface="Open Sans"/>
                <a:cs typeface="Open Sans"/>
                <a:sym typeface="Arial" charset="0"/>
              </a:rPr>
              <a:t> check TSH at 2-4 months postpartum </a:t>
            </a:r>
          </a:p>
        </p:txBody>
      </p:sp>
      <p:sp>
        <p:nvSpPr>
          <p:cNvPr id="388101" name="Rectangle 5"/>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
        <p:nvSpPr>
          <p:cNvPr id="388103" name="Text Box 7"/>
          <p:cNvSpPr txBox="1">
            <a:spLocks noChangeArrowheads="1"/>
          </p:cNvSpPr>
          <p:nvPr/>
        </p:nvSpPr>
        <p:spPr bwMode="auto">
          <a:xfrm>
            <a:off x="515938" y="6315075"/>
            <a:ext cx="3743325" cy="304800"/>
          </a:xfrm>
          <a:prstGeom prst="rect">
            <a:avLst/>
          </a:prstGeom>
          <a:noFill/>
          <a:ln w="9525">
            <a:noFill/>
            <a:miter lim="800000"/>
            <a:headEnd/>
            <a:tailEnd/>
          </a:ln>
          <a:effectLst/>
        </p:spPr>
        <p:txBody>
          <a:bodyPr>
            <a:spAutoFit/>
          </a:bodyPr>
          <a:lstStyle/>
          <a:p>
            <a:pPr>
              <a:spcBef>
                <a:spcPct val="50000"/>
              </a:spcBef>
            </a:pPr>
            <a:r>
              <a:rPr lang="en-US" sz="1400" i="1"/>
              <a:t>TSH</a:t>
            </a:r>
            <a:r>
              <a:rPr lang="en-US" sz="1400"/>
              <a:t>, thyroid stimulating hormone</a:t>
            </a:r>
            <a:endParaRPr lang="en-CA" sz="1400"/>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145" name="Rectangle 2"/>
          <p:cNvSpPr>
            <a:spLocks noGrp="1"/>
          </p:cNvSpPr>
          <p:nvPr>
            <p:ph type="title" idx="4294967295"/>
          </p:nvPr>
        </p:nvSpPr>
        <p:spPr/>
        <p:txBody>
          <a:bodyPr/>
          <a:lstStyle/>
          <a:p>
            <a:r>
              <a:rPr lang="en-US" smtClean="0">
                <a:latin typeface="Open Sans"/>
                <a:cs typeface="Open Sans"/>
              </a:rPr>
              <a:t>Recommendation 20</a:t>
            </a:r>
            <a:endParaRPr lang="en-CA" smtClean="0">
              <a:latin typeface="Open Sans"/>
              <a:cs typeface="Open Sans"/>
            </a:endParaRPr>
          </a:p>
        </p:txBody>
      </p:sp>
      <p:sp>
        <p:nvSpPr>
          <p:cNvPr id="390146" name="Rectangle 3"/>
          <p:cNvSpPr>
            <a:spLocks noGrp="1"/>
          </p:cNvSpPr>
          <p:nvPr>
            <p:ph type="body" idx="4294967295"/>
          </p:nvPr>
        </p:nvSpPr>
        <p:spPr>
          <a:xfrm>
            <a:off x="628650" y="1503363"/>
            <a:ext cx="7886700" cy="4329112"/>
          </a:xfrm>
        </p:spPr>
        <p:txBody>
          <a:bodyPr/>
          <a:lstStyle/>
          <a:p>
            <a:pPr marL="495300" indent="-495300">
              <a:lnSpc>
                <a:spcPct val="100000"/>
              </a:lnSpc>
              <a:spcBef>
                <a:spcPts val="900"/>
              </a:spcBef>
              <a:buFont typeface="Arial" charset="0"/>
              <a:buNone/>
            </a:pPr>
            <a:r>
              <a:rPr lang="en-US" sz="2400" smtClean="0">
                <a:latin typeface="Open Sans"/>
                <a:cs typeface="Open Sans"/>
              </a:rPr>
              <a:t>Pre-existing Diabetes </a:t>
            </a:r>
            <a:endParaRPr lang="en-US" sz="2400" b="0" smtClean="0">
              <a:latin typeface="Open Sans"/>
              <a:cs typeface="Open Sans"/>
            </a:endParaRPr>
          </a:p>
          <a:p>
            <a:pPr marL="495300" indent="-495300">
              <a:lnSpc>
                <a:spcPct val="100000"/>
              </a:lnSpc>
              <a:buFont typeface="Arial" charset="0"/>
              <a:buNone/>
            </a:pPr>
            <a:r>
              <a:rPr lang="en-US" sz="2400" i="1" smtClean="0">
                <a:latin typeface="Open Sans"/>
                <a:cs typeface="Open Sans"/>
              </a:rPr>
              <a:t>Postpartum</a:t>
            </a:r>
          </a:p>
          <a:p>
            <a:pPr marL="495300" indent="-495300">
              <a:lnSpc>
                <a:spcPct val="100000"/>
              </a:lnSpc>
              <a:buFont typeface="Arial" charset="0"/>
              <a:buNone/>
            </a:pPr>
            <a:r>
              <a:rPr lang="en-US" sz="2400" b="0" smtClean="0">
                <a:latin typeface="Open Sans"/>
                <a:cs typeface="Open Sans"/>
              </a:rPr>
              <a:t>20. </a:t>
            </a:r>
            <a:r>
              <a:rPr lang="en-US" sz="2400" smtClean="0">
                <a:latin typeface="Open Sans"/>
                <a:cs typeface="Open Sans"/>
              </a:rPr>
              <a:t>Insulin doses </a:t>
            </a:r>
            <a:r>
              <a:rPr lang="en-US" sz="2400" b="0" smtClean="0">
                <a:latin typeface="Open Sans"/>
                <a:cs typeface="Open Sans"/>
              </a:rPr>
              <a:t>should be </a:t>
            </a:r>
            <a:r>
              <a:rPr lang="en-US" sz="2400" smtClean="0">
                <a:latin typeface="Open Sans"/>
                <a:cs typeface="Open Sans"/>
              </a:rPr>
              <a:t>decreased immediately after delivery</a:t>
            </a:r>
            <a:r>
              <a:rPr lang="en-US" sz="2400" b="0" smtClean="0">
                <a:latin typeface="Open Sans"/>
                <a:cs typeface="Open Sans"/>
              </a:rPr>
              <a:t> below prepregnant doses and titrated as needed to achieve good glycemic control </a:t>
            </a:r>
            <a:r>
              <a:rPr lang="en-US" sz="2000" b="0" smtClean="0">
                <a:latin typeface="Open Sans"/>
                <a:cs typeface="Open Sans"/>
              </a:rPr>
              <a:t>[Grade D, Consensus]</a:t>
            </a:r>
          </a:p>
          <a:p>
            <a:pPr marL="495300" indent="-495300">
              <a:lnSpc>
                <a:spcPct val="100000"/>
              </a:lnSpc>
              <a:buFont typeface="Arial" charset="0"/>
              <a:buNone/>
            </a:pPr>
            <a:endParaRPr lang="en-US" sz="2400" b="0" smtClean="0">
              <a:latin typeface="Open Sans"/>
              <a:cs typeface="Open Sans"/>
            </a:endParaRPr>
          </a:p>
        </p:txBody>
      </p:sp>
      <p:sp>
        <p:nvSpPr>
          <p:cNvPr id="390147"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390148"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1169" name="Rectangle 2"/>
          <p:cNvSpPr>
            <a:spLocks noGrp="1"/>
          </p:cNvSpPr>
          <p:nvPr>
            <p:ph type="title" idx="4294967295"/>
          </p:nvPr>
        </p:nvSpPr>
        <p:spPr/>
        <p:txBody>
          <a:bodyPr/>
          <a:lstStyle/>
          <a:p>
            <a:r>
              <a:rPr lang="en-US" smtClean="0">
                <a:latin typeface="Open Sans"/>
                <a:cs typeface="Open Sans"/>
              </a:rPr>
              <a:t>Recommendation 21</a:t>
            </a:r>
            <a:endParaRPr lang="en-CA" smtClean="0">
              <a:latin typeface="Open Sans"/>
              <a:cs typeface="Open Sans"/>
            </a:endParaRPr>
          </a:p>
        </p:txBody>
      </p:sp>
      <p:sp>
        <p:nvSpPr>
          <p:cNvPr id="391170" name="Rectangle 3"/>
          <p:cNvSpPr>
            <a:spLocks noGrp="1"/>
          </p:cNvSpPr>
          <p:nvPr>
            <p:ph type="body" idx="4294967295"/>
          </p:nvPr>
        </p:nvSpPr>
        <p:spPr>
          <a:xfrm>
            <a:off x="628650" y="1503363"/>
            <a:ext cx="7886700" cy="4329112"/>
          </a:xfrm>
        </p:spPr>
        <p:txBody>
          <a:bodyPr/>
          <a:lstStyle/>
          <a:p>
            <a:pPr marL="495300" indent="-495300">
              <a:lnSpc>
                <a:spcPct val="100000"/>
              </a:lnSpc>
              <a:spcBef>
                <a:spcPts val="900"/>
              </a:spcBef>
              <a:buFont typeface="Arial" charset="0"/>
              <a:buNone/>
            </a:pPr>
            <a:r>
              <a:rPr lang="en-US" sz="2400" smtClean="0">
                <a:latin typeface="Open Sans"/>
                <a:cs typeface="Open Sans"/>
              </a:rPr>
              <a:t>Pre-existing Diabetes </a:t>
            </a:r>
            <a:endParaRPr lang="en-US" sz="2400" b="0" smtClean="0">
              <a:latin typeface="Open Sans"/>
              <a:cs typeface="Open Sans"/>
            </a:endParaRPr>
          </a:p>
          <a:p>
            <a:pPr marL="495300" indent="-495300">
              <a:lnSpc>
                <a:spcPct val="100000"/>
              </a:lnSpc>
              <a:buFont typeface="Arial" charset="0"/>
              <a:buNone/>
            </a:pPr>
            <a:r>
              <a:rPr lang="en-US" sz="2400" i="1" smtClean="0">
                <a:latin typeface="Open Sans"/>
                <a:cs typeface="Open Sans"/>
              </a:rPr>
              <a:t>Postpartum</a:t>
            </a:r>
          </a:p>
          <a:p>
            <a:pPr marL="495300" indent="-495300">
              <a:lnSpc>
                <a:spcPct val="100000"/>
              </a:lnSpc>
              <a:buFont typeface="Arial" charset="0"/>
              <a:buNone/>
            </a:pPr>
            <a:r>
              <a:rPr lang="en-US" sz="2400" b="0" smtClean="0">
                <a:latin typeface="Open Sans"/>
                <a:cs typeface="Open Sans"/>
              </a:rPr>
              <a:t>21. Women with pre-existing diabetes should have </a:t>
            </a:r>
            <a:r>
              <a:rPr lang="en-US" sz="2400" smtClean="0">
                <a:latin typeface="Open Sans"/>
                <a:cs typeface="Open Sans"/>
              </a:rPr>
              <a:t>frequent blood glucose monitoring </a:t>
            </a:r>
            <a:r>
              <a:rPr lang="en-US" sz="2400" b="0" smtClean="0">
                <a:latin typeface="Open Sans"/>
                <a:cs typeface="Open Sans"/>
              </a:rPr>
              <a:t>in the first days postpartum, as they have a </a:t>
            </a:r>
            <a:r>
              <a:rPr lang="en-US" sz="2400" smtClean="0">
                <a:latin typeface="Open Sans"/>
                <a:cs typeface="Open Sans"/>
              </a:rPr>
              <a:t>high risk of hypoglycemia</a:t>
            </a:r>
            <a:r>
              <a:rPr lang="en-US" sz="2400" b="0" smtClean="0">
                <a:latin typeface="Open Sans"/>
                <a:cs typeface="Open Sans"/>
              </a:rPr>
              <a:t> </a:t>
            </a:r>
            <a:r>
              <a:rPr lang="en-US" sz="2000" b="0" smtClean="0">
                <a:latin typeface="Open Sans"/>
                <a:cs typeface="Open Sans"/>
              </a:rPr>
              <a:t>[Grade D, Consensus]</a:t>
            </a:r>
          </a:p>
          <a:p>
            <a:pPr marL="495300" indent="-495300">
              <a:lnSpc>
                <a:spcPct val="100000"/>
              </a:lnSpc>
              <a:buFont typeface="Arial" charset="0"/>
              <a:buNone/>
            </a:pPr>
            <a:endParaRPr lang="en-US" sz="2000" b="0" smtClean="0">
              <a:latin typeface="Open Sans"/>
              <a:cs typeface="Open Sans"/>
            </a:endParaRPr>
          </a:p>
        </p:txBody>
      </p:sp>
      <p:sp>
        <p:nvSpPr>
          <p:cNvPr id="391171"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391172"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3" name="Rectangle 2"/>
          <p:cNvSpPr>
            <a:spLocks noGrp="1"/>
          </p:cNvSpPr>
          <p:nvPr>
            <p:ph type="title" idx="4294967295"/>
          </p:nvPr>
        </p:nvSpPr>
        <p:spPr>
          <a:xfrm>
            <a:off x="628650" y="188913"/>
            <a:ext cx="7886700" cy="1325562"/>
          </a:xfrm>
        </p:spPr>
        <p:txBody>
          <a:bodyPr/>
          <a:lstStyle/>
          <a:p>
            <a:r>
              <a:rPr lang="en-US" smtClean="0">
                <a:latin typeface="Open Sans"/>
                <a:cs typeface="Open Sans"/>
              </a:rPr>
              <a:t>Recommendation 22</a:t>
            </a:r>
            <a:endParaRPr lang="en-CA" smtClean="0">
              <a:latin typeface="Open Sans"/>
              <a:cs typeface="Open Sans"/>
            </a:endParaRPr>
          </a:p>
        </p:txBody>
      </p:sp>
      <p:sp>
        <p:nvSpPr>
          <p:cNvPr id="392194" name="Rectangle 3"/>
          <p:cNvSpPr>
            <a:spLocks noGrp="1"/>
          </p:cNvSpPr>
          <p:nvPr>
            <p:ph type="body" idx="4294967295"/>
          </p:nvPr>
        </p:nvSpPr>
        <p:spPr>
          <a:xfrm>
            <a:off x="628650" y="1476375"/>
            <a:ext cx="8191500" cy="4329113"/>
          </a:xfrm>
        </p:spPr>
        <p:txBody>
          <a:bodyPr/>
          <a:lstStyle/>
          <a:p>
            <a:pPr marL="495300" indent="-495300">
              <a:lnSpc>
                <a:spcPct val="100000"/>
              </a:lnSpc>
              <a:spcBef>
                <a:spcPts val="900"/>
              </a:spcBef>
              <a:buFont typeface="Arial" charset="0"/>
              <a:buNone/>
            </a:pPr>
            <a:r>
              <a:rPr lang="en-US" sz="2400" smtClean="0">
                <a:latin typeface="Open Sans"/>
                <a:cs typeface="Open Sans"/>
              </a:rPr>
              <a:t>Pre-existing Diabetes: </a:t>
            </a:r>
            <a:r>
              <a:rPr lang="en-US" sz="2400" i="1" smtClean="0">
                <a:latin typeface="Open Sans"/>
                <a:cs typeface="Open Sans"/>
              </a:rPr>
              <a:t>Postpartum</a:t>
            </a:r>
          </a:p>
          <a:p>
            <a:pPr marL="495300" indent="-495300">
              <a:lnSpc>
                <a:spcPct val="100000"/>
              </a:lnSpc>
              <a:buFont typeface="Arial" charset="0"/>
              <a:buNone/>
            </a:pPr>
            <a:r>
              <a:rPr lang="en-US" sz="2400" b="0" smtClean="0">
                <a:latin typeface="Open Sans"/>
                <a:cs typeface="Open Sans"/>
              </a:rPr>
              <a:t>22. For women with pre-existing diabetes, </a:t>
            </a:r>
            <a:r>
              <a:rPr lang="en-US" sz="2400" smtClean="0">
                <a:latin typeface="Open Sans"/>
                <a:cs typeface="Open Sans"/>
              </a:rPr>
              <a:t>early neonatal feeding</a:t>
            </a:r>
            <a:r>
              <a:rPr lang="en-US" sz="2400" b="0" smtClean="0">
                <a:latin typeface="Open Sans"/>
                <a:cs typeface="Open Sans"/>
              </a:rPr>
              <a:t> should be encouraged immediately postpartum to reduce neonatal hypoglycemia </a:t>
            </a:r>
            <a:r>
              <a:rPr lang="en-US" sz="1600" b="0" smtClean="0">
                <a:latin typeface="Open Sans"/>
                <a:cs typeface="Open Sans"/>
              </a:rPr>
              <a:t>[Grade C, Level 3]</a:t>
            </a:r>
            <a:r>
              <a:rPr lang="en-US" sz="2000" b="0" smtClean="0">
                <a:latin typeface="Open Sans"/>
                <a:cs typeface="Open Sans"/>
              </a:rPr>
              <a:t>.</a:t>
            </a:r>
            <a:r>
              <a:rPr lang="en-US" sz="2400" b="0" smtClean="0">
                <a:latin typeface="Open Sans"/>
                <a:cs typeface="Open Sans"/>
              </a:rPr>
              <a:t> </a:t>
            </a:r>
            <a:r>
              <a:rPr lang="en-US" sz="2400" smtClean="0">
                <a:latin typeface="Open Sans"/>
                <a:cs typeface="Open Sans"/>
              </a:rPr>
              <a:t>Breast feeding </a:t>
            </a:r>
            <a:r>
              <a:rPr lang="en-US" sz="2400" b="0" smtClean="0">
                <a:latin typeface="Open Sans"/>
                <a:cs typeface="Open Sans"/>
              </a:rPr>
              <a:t>should be encouraged for a </a:t>
            </a:r>
            <a:r>
              <a:rPr lang="en-US" sz="2400" smtClean="0">
                <a:latin typeface="Open Sans"/>
                <a:cs typeface="Open Sans"/>
              </a:rPr>
              <a:t>minimum of 4 months </a:t>
            </a:r>
            <a:r>
              <a:rPr lang="en-US" sz="2400" b="0" smtClean="0">
                <a:latin typeface="Open Sans"/>
                <a:cs typeface="Open Sans"/>
              </a:rPr>
              <a:t>to reduce offspring obesity </a:t>
            </a:r>
            <a:r>
              <a:rPr lang="en-US" sz="1600" b="0" smtClean="0">
                <a:latin typeface="Open Sans"/>
                <a:cs typeface="Open Sans"/>
              </a:rPr>
              <a:t>[Grade D, Consensus]</a:t>
            </a:r>
            <a:r>
              <a:rPr lang="en-US" sz="1800" b="0" smtClean="0">
                <a:latin typeface="Open Sans"/>
                <a:cs typeface="Open Sans"/>
              </a:rPr>
              <a:t> </a:t>
            </a:r>
            <a:r>
              <a:rPr lang="en-US" sz="2400" b="0" smtClean="0">
                <a:latin typeface="Open Sans"/>
                <a:cs typeface="Open Sans"/>
              </a:rPr>
              <a:t>and later risk of developing diabetes </a:t>
            </a:r>
            <a:r>
              <a:rPr lang="en-US" sz="1600" b="0" smtClean="0">
                <a:latin typeface="Open Sans"/>
                <a:cs typeface="Open Sans"/>
              </a:rPr>
              <a:t>[Grade C, Level 3].</a:t>
            </a:r>
            <a:r>
              <a:rPr lang="en-US" sz="1800" b="0" smtClean="0">
                <a:latin typeface="Open Sans"/>
                <a:cs typeface="Open Sans"/>
              </a:rPr>
              <a:t> </a:t>
            </a:r>
            <a:r>
              <a:rPr lang="en-US" sz="2400" b="0" smtClean="0">
                <a:latin typeface="Open Sans"/>
                <a:cs typeface="Open Sans"/>
              </a:rPr>
              <a:t>Women with pre-existing diabetes should receive </a:t>
            </a:r>
            <a:r>
              <a:rPr lang="en-US" sz="2400" smtClean="0">
                <a:latin typeface="Open Sans"/>
                <a:cs typeface="Open Sans"/>
              </a:rPr>
              <a:t>assistance and counseling </a:t>
            </a:r>
            <a:r>
              <a:rPr lang="en-US" sz="2400" b="0" smtClean="0">
                <a:latin typeface="Open Sans"/>
                <a:cs typeface="Open Sans"/>
              </a:rPr>
              <a:t>on the benefits of breastfeeding, in order to improve breastfeeding rates, especially in the setting of maternal obesity </a:t>
            </a:r>
            <a:r>
              <a:rPr lang="en-US" sz="1600" b="0" smtClean="0">
                <a:latin typeface="Open Sans"/>
                <a:cs typeface="Open Sans"/>
              </a:rPr>
              <a:t>[Grade D, Consensus]</a:t>
            </a:r>
            <a:endParaRPr lang="en-US" sz="2000" b="0" smtClean="0">
              <a:latin typeface="Open Sans"/>
              <a:cs typeface="Open Sans"/>
            </a:endParaRPr>
          </a:p>
        </p:txBody>
      </p:sp>
      <p:sp>
        <p:nvSpPr>
          <p:cNvPr id="39219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392196"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7" name="Rectangle 2"/>
          <p:cNvSpPr>
            <a:spLocks noGrp="1"/>
          </p:cNvSpPr>
          <p:nvPr>
            <p:ph type="title" idx="4294967295"/>
          </p:nvPr>
        </p:nvSpPr>
        <p:spPr/>
        <p:txBody>
          <a:bodyPr/>
          <a:lstStyle/>
          <a:p>
            <a:r>
              <a:rPr lang="en-US" smtClean="0">
                <a:latin typeface="Open Sans"/>
                <a:cs typeface="Open Sans"/>
              </a:rPr>
              <a:t>Recommendation 23</a:t>
            </a:r>
            <a:endParaRPr lang="en-CA" smtClean="0">
              <a:latin typeface="Open Sans"/>
              <a:cs typeface="Open Sans"/>
            </a:endParaRPr>
          </a:p>
        </p:txBody>
      </p:sp>
      <p:sp>
        <p:nvSpPr>
          <p:cNvPr id="393218" name="Rectangle 3"/>
          <p:cNvSpPr>
            <a:spLocks noGrp="1"/>
          </p:cNvSpPr>
          <p:nvPr>
            <p:ph type="body" idx="4294967295"/>
          </p:nvPr>
        </p:nvSpPr>
        <p:spPr>
          <a:xfrm>
            <a:off x="628650" y="1514475"/>
            <a:ext cx="7886700" cy="4329113"/>
          </a:xfrm>
        </p:spPr>
        <p:txBody>
          <a:bodyPr/>
          <a:lstStyle/>
          <a:p>
            <a:pPr marL="495300" indent="-495300">
              <a:lnSpc>
                <a:spcPct val="100000"/>
              </a:lnSpc>
              <a:spcBef>
                <a:spcPts val="900"/>
              </a:spcBef>
              <a:buFont typeface="Arial" charset="0"/>
              <a:buNone/>
            </a:pPr>
            <a:r>
              <a:rPr lang="en-US" sz="2400" smtClean="0">
                <a:latin typeface="Open Sans"/>
                <a:cs typeface="Open Sans"/>
              </a:rPr>
              <a:t>Pre-existing Diabetes </a:t>
            </a:r>
            <a:endParaRPr lang="en-US" sz="2400" b="0" smtClean="0">
              <a:latin typeface="Open Sans"/>
              <a:cs typeface="Open Sans"/>
            </a:endParaRPr>
          </a:p>
          <a:p>
            <a:pPr marL="495300" indent="-495300">
              <a:lnSpc>
                <a:spcPct val="100000"/>
              </a:lnSpc>
              <a:buFont typeface="Arial" charset="0"/>
              <a:buNone/>
            </a:pPr>
            <a:r>
              <a:rPr lang="en-US" sz="2400" i="1" smtClean="0">
                <a:latin typeface="Open Sans"/>
                <a:cs typeface="Open Sans"/>
              </a:rPr>
              <a:t>Postpartum</a:t>
            </a:r>
          </a:p>
          <a:p>
            <a:pPr marL="495300" indent="-495300">
              <a:lnSpc>
                <a:spcPct val="100000"/>
              </a:lnSpc>
              <a:buFont typeface="Arial" charset="0"/>
              <a:buNone/>
            </a:pPr>
            <a:r>
              <a:rPr lang="en-US" sz="2400" b="0" smtClean="0">
                <a:latin typeface="Open Sans"/>
                <a:cs typeface="Open Sans"/>
              </a:rPr>
              <a:t>23. Women with </a:t>
            </a:r>
            <a:r>
              <a:rPr lang="en-US" sz="2400" smtClean="0">
                <a:latin typeface="Open Sans"/>
                <a:cs typeface="Open Sans"/>
              </a:rPr>
              <a:t>type 1 diabetes </a:t>
            </a:r>
            <a:r>
              <a:rPr lang="en-US" sz="2400" b="0" smtClean="0">
                <a:latin typeface="Open Sans"/>
                <a:cs typeface="Open Sans"/>
              </a:rPr>
              <a:t>should be screened for </a:t>
            </a:r>
            <a:r>
              <a:rPr lang="en-US" sz="2400" smtClean="0">
                <a:latin typeface="Open Sans"/>
                <a:cs typeface="Open Sans"/>
              </a:rPr>
              <a:t>postpartum thyroiditis </a:t>
            </a:r>
            <a:r>
              <a:rPr lang="en-US" sz="2400" b="0" smtClean="0">
                <a:latin typeface="Open Sans"/>
                <a:cs typeface="Open Sans"/>
              </a:rPr>
              <a:t>with a </a:t>
            </a:r>
            <a:r>
              <a:rPr lang="en-US" sz="2400" smtClean="0">
                <a:latin typeface="Open Sans"/>
                <a:cs typeface="Open Sans"/>
              </a:rPr>
              <a:t>TSH test at 2-4 months postpartum</a:t>
            </a:r>
            <a:r>
              <a:rPr lang="en-US" sz="2400" b="0" smtClean="0">
                <a:latin typeface="Open Sans"/>
                <a:cs typeface="Open Sans"/>
              </a:rPr>
              <a:t> </a:t>
            </a:r>
            <a:r>
              <a:rPr lang="en-US" sz="2000" b="0" smtClean="0">
                <a:latin typeface="Open Sans"/>
                <a:cs typeface="Open Sans"/>
              </a:rPr>
              <a:t>[Grade D, Consensus]</a:t>
            </a:r>
          </a:p>
        </p:txBody>
      </p:sp>
      <p:sp>
        <p:nvSpPr>
          <p:cNvPr id="393219"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393221" name="Text Box 5"/>
          <p:cNvSpPr txBox="1">
            <a:spLocks noChangeArrowheads="1"/>
          </p:cNvSpPr>
          <p:nvPr/>
        </p:nvSpPr>
        <p:spPr bwMode="auto">
          <a:xfrm>
            <a:off x="515938" y="6315075"/>
            <a:ext cx="3743325" cy="304800"/>
          </a:xfrm>
          <a:prstGeom prst="rect">
            <a:avLst/>
          </a:prstGeom>
          <a:noFill/>
          <a:ln w="9525">
            <a:noFill/>
            <a:miter lim="800000"/>
            <a:headEnd/>
            <a:tailEnd/>
          </a:ln>
          <a:effectLst/>
        </p:spPr>
        <p:txBody>
          <a:bodyPr>
            <a:spAutoFit/>
          </a:bodyPr>
          <a:lstStyle/>
          <a:p>
            <a:pPr>
              <a:spcBef>
                <a:spcPct val="50000"/>
              </a:spcBef>
            </a:pPr>
            <a:r>
              <a:rPr lang="en-US" sz="1400" i="1"/>
              <a:t>TSH</a:t>
            </a:r>
            <a:r>
              <a:rPr lang="en-US" sz="1400"/>
              <a:t>, thyroid stimulating hormone</a:t>
            </a:r>
            <a:endParaRPr lang="en-CA" sz="140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5"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344066"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344067" name="Rectangle 4"/>
          <p:cNvSpPr>
            <a:spLocks noGrp="1" noChangeArrowheads="1"/>
          </p:cNvSpPr>
          <p:nvPr>
            <p:ph type="title"/>
          </p:nvPr>
        </p:nvSpPr>
        <p:spPr>
          <a:xfrm>
            <a:off x="287338" y="533400"/>
            <a:ext cx="8677275" cy="1292225"/>
          </a:xfrm>
        </p:spPr>
        <p:txBody>
          <a:bodyPr rIns="130332"/>
          <a:lstStyle/>
          <a:p>
            <a:pPr marL="46038" eaLnBrk="1" hangingPunct="1"/>
            <a:r>
              <a:rPr lang="en-US" sz="3200" smtClean="0"/>
              <a:t>Diabetes in Pregnancy: Consider Phases</a:t>
            </a:r>
          </a:p>
        </p:txBody>
      </p:sp>
      <p:graphicFrame>
        <p:nvGraphicFramePr>
          <p:cNvPr id="17413" name="Group 5"/>
          <p:cNvGraphicFramePr>
            <a:graphicFrameLocks noGrp="1"/>
          </p:cNvGraphicFramePr>
          <p:nvPr/>
        </p:nvGraphicFramePr>
        <p:xfrm>
          <a:off x="381000" y="1752600"/>
          <a:ext cx="8458200" cy="4091856"/>
        </p:xfrm>
        <a:graphic>
          <a:graphicData uri="http://schemas.openxmlformats.org/drawingml/2006/table">
            <a:tbl>
              <a:tblPr firstRow="1" bandRow="1">
                <a:tableStyleId>{5C22544A-7EE6-4342-B048-85BDC9FD1C3A}</a:tableStyleId>
              </a:tblPr>
              <a:tblGrid>
                <a:gridCol w="4229100"/>
                <a:gridCol w="4229100"/>
              </a:tblGrid>
              <a:tr h="596280">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effectLst/>
                          <a:sym typeface="Arial" charset="0"/>
                        </a:rPr>
                        <a:t>Pregestational diabetes</a:t>
                      </a:r>
                      <a:endParaRPr kumimoji="0" lang="en-US" sz="2200" b="1" i="0" u="none" strike="noStrike" cap="none" normalizeH="0" baseline="0" dirty="0">
                        <a:ln>
                          <a:noFill/>
                        </a:ln>
                        <a:solidFill>
                          <a:srgbClr val="FFFFFF"/>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a:ln>
                            <a:noFill/>
                          </a:ln>
                          <a:effectLst/>
                          <a:sym typeface="Arial" charset="0"/>
                        </a:rPr>
                        <a:t>Gestational diabetes</a:t>
                      </a:r>
                      <a:endParaRPr kumimoji="0" lang="en-US" sz="2200" b="1" i="0" u="none" strike="noStrike" cap="none" normalizeH="0" baseline="0">
                        <a:ln>
                          <a:noFill/>
                        </a:ln>
                        <a:solidFill>
                          <a:srgbClr val="FFFFFF"/>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03288">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a:ln>
                            <a:noFill/>
                          </a:ln>
                          <a:effectLst/>
                          <a:sym typeface="Arial" charset="0"/>
                        </a:rPr>
                        <a:t>1. Preconception counseling</a:t>
                      </a:r>
                      <a:endParaRPr kumimoji="0" lang="en-US" sz="2200" b="0" i="0" u="none" strike="noStrike" cap="none" normalizeH="0" baseline="0">
                        <a:ln>
                          <a:noFill/>
                        </a:ln>
                        <a:solidFill>
                          <a:schemeClr val="tx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a:ln>
                            <a:noFill/>
                          </a:ln>
                          <a:effectLst/>
                          <a:sym typeface="Arial" charset="0"/>
                        </a:rPr>
                        <a:t>1. Prevention, Screening &amp; Diagnosis</a:t>
                      </a:r>
                      <a:endParaRPr kumimoji="0" lang="en-US" sz="2200" b="0" i="0" u="none" strike="noStrike" cap="none" normalizeH="0" baseline="0" dirty="0">
                        <a:ln>
                          <a:noFill/>
                        </a:ln>
                        <a:solidFill>
                          <a:schemeClr val="tx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68920">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a:ln>
                            <a:noFill/>
                          </a:ln>
                          <a:effectLst/>
                          <a:sym typeface="Arial" charset="0"/>
                        </a:rPr>
                        <a:t>2. Management during pregnancy</a:t>
                      </a:r>
                      <a:endParaRPr kumimoji="0" lang="en-US" sz="2200" b="0" i="0" u="none" strike="noStrike" cap="none" normalizeH="0" baseline="0">
                        <a:ln>
                          <a:noFill/>
                        </a:ln>
                        <a:solidFill>
                          <a:schemeClr val="tx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496888" marR="0" lvl="0" indent="-457200" algn="l" defTabSz="914400" rtl="0" eaLnBrk="1" fontAlgn="base" latinLnBrk="0" hangingPunct="1">
                        <a:lnSpc>
                          <a:spcPct val="90000"/>
                        </a:lnSpc>
                        <a:spcBef>
                          <a:spcPct val="0"/>
                        </a:spcBef>
                        <a:spcAft>
                          <a:spcPct val="0"/>
                        </a:spcAft>
                        <a:buClr>
                          <a:srgbClr val="1E3268"/>
                        </a:buClr>
                        <a:buSzPct val="100000"/>
                        <a:buFont typeface="+mj-lt"/>
                        <a:buAutoNum type="arabicPeriod" startAt="2"/>
                        <a:tabLst/>
                      </a:pPr>
                      <a:r>
                        <a:rPr kumimoji="0" lang="en-US" sz="2200" u="none" strike="noStrike" cap="none" normalizeH="0" baseline="0" dirty="0" smtClean="0">
                          <a:ln>
                            <a:noFill/>
                          </a:ln>
                          <a:effectLst/>
                          <a:sym typeface="Arial" charset="0"/>
                        </a:rPr>
                        <a:t>Management </a:t>
                      </a:r>
                      <a:r>
                        <a:rPr kumimoji="0" lang="en-US" sz="2200" u="none" strike="noStrike" cap="none" normalizeH="0" baseline="0" dirty="0">
                          <a:ln>
                            <a:noFill/>
                          </a:ln>
                          <a:effectLst/>
                          <a:sym typeface="Arial" charset="0"/>
                        </a:rPr>
                        <a:t>during </a:t>
                      </a:r>
                      <a:endParaRPr kumimoji="0" lang="en-US" sz="2200" u="none" strike="noStrike" cap="none" normalizeH="0" baseline="0" dirty="0" smtClean="0">
                        <a:ln>
                          <a:noFill/>
                        </a:ln>
                        <a:effectLst/>
                        <a:sym typeface="Arial" charset="0"/>
                      </a:endParaRPr>
                    </a:p>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effectLst/>
                          <a:sym typeface="Arial" charset="0"/>
                        </a:rPr>
                        <a:t>Pregnancy</a:t>
                      </a:r>
                      <a:endParaRPr kumimoji="0" lang="en-US" sz="2200" b="0" i="0" u="none" strike="noStrike" cap="none" normalizeH="0" baseline="0" dirty="0">
                        <a:ln>
                          <a:noFill/>
                        </a:ln>
                        <a:solidFill>
                          <a:schemeClr val="tx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20080">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effectLst/>
                          <a:sym typeface="Arial" charset="0"/>
                        </a:rPr>
                        <a:t>3. Management in labour</a:t>
                      </a:r>
                      <a:endParaRPr kumimoji="0" lang="en-US" sz="2200" b="0" i="0" u="none" strike="noStrike" cap="none" normalizeH="0" baseline="0" dirty="0">
                        <a:ln>
                          <a:noFill/>
                        </a:ln>
                        <a:solidFill>
                          <a:schemeClr val="tx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effectLst/>
                          <a:sym typeface="Arial" charset="0"/>
                        </a:rPr>
                        <a:t>3. Management in labour</a:t>
                      </a:r>
                      <a:endParaRPr kumimoji="0" lang="en-US" sz="2200" b="0" i="0" u="none" strike="noStrike" cap="none" normalizeH="0" baseline="0" dirty="0">
                        <a:ln>
                          <a:noFill/>
                        </a:ln>
                        <a:solidFill>
                          <a:schemeClr val="tx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03288">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a:ln>
                            <a:noFill/>
                          </a:ln>
                          <a:effectLst/>
                          <a:sym typeface="Arial" charset="0"/>
                        </a:rPr>
                        <a:t>4. Postpartum considerations</a:t>
                      </a:r>
                      <a:endParaRPr kumimoji="0" lang="en-US" sz="2200" b="0" i="0" u="none" strike="noStrike" cap="none" normalizeH="0" baseline="0">
                        <a:ln>
                          <a:noFill/>
                        </a:ln>
                        <a:solidFill>
                          <a:schemeClr val="tx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a:ln>
                            <a:noFill/>
                          </a:ln>
                          <a:effectLst/>
                          <a:sym typeface="Arial" charset="0"/>
                        </a:rPr>
                        <a:t>4. Postpartum considerations</a:t>
                      </a:r>
                      <a:endParaRPr kumimoji="0" lang="en-US" sz="2200" b="0" i="0" u="none" strike="noStrike" cap="none" normalizeH="0" baseline="0" dirty="0">
                        <a:ln>
                          <a:noFill/>
                        </a:ln>
                        <a:solidFill>
                          <a:schemeClr val="tx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344088" name="Rectangle 43"/>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a:solidFill>
                  <a:schemeClr val="tx1"/>
                </a:solidFill>
                <a:latin typeface="Calibri Italic" pitchFamily="34" charset="0"/>
                <a:ea typeface="MS PGothic" pitchFamily="34" charset="-128"/>
                <a:cs typeface="Calibri Italic" pitchFamily="34" charset="0"/>
                <a:sym typeface="Calibri Italic" pitchFamily="34" charset="0"/>
              </a:rPr>
              <a:t>2018 Diabetes Canada CPG – Chapter 36.  Diabetes and Pregnancy </a:t>
            </a:r>
          </a:p>
        </p:txBody>
      </p:sp>
    </p:spTree>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1" name="Rectangle 2"/>
          <p:cNvSpPr>
            <a:spLocks noGrp="1"/>
          </p:cNvSpPr>
          <p:nvPr>
            <p:ph type="title" idx="4294967295"/>
          </p:nvPr>
        </p:nvSpPr>
        <p:spPr/>
        <p:txBody>
          <a:bodyPr/>
          <a:lstStyle/>
          <a:p>
            <a:r>
              <a:rPr lang="en-US" smtClean="0">
                <a:latin typeface="Open Sans"/>
                <a:cs typeface="Open Sans"/>
              </a:rPr>
              <a:t>Recommendation 24</a:t>
            </a:r>
            <a:endParaRPr lang="en-CA" smtClean="0">
              <a:latin typeface="Open Sans"/>
              <a:cs typeface="Open Sans"/>
            </a:endParaRPr>
          </a:p>
        </p:txBody>
      </p:sp>
      <p:sp>
        <p:nvSpPr>
          <p:cNvPr id="394242" name="Rectangle 3"/>
          <p:cNvSpPr>
            <a:spLocks noGrp="1"/>
          </p:cNvSpPr>
          <p:nvPr>
            <p:ph type="body" idx="4294967295"/>
          </p:nvPr>
        </p:nvSpPr>
        <p:spPr>
          <a:xfrm>
            <a:off x="628650" y="1514475"/>
            <a:ext cx="7886700" cy="4329113"/>
          </a:xfrm>
        </p:spPr>
        <p:txBody>
          <a:bodyPr/>
          <a:lstStyle/>
          <a:p>
            <a:pPr marL="495300" indent="-495300">
              <a:lnSpc>
                <a:spcPct val="100000"/>
              </a:lnSpc>
              <a:spcBef>
                <a:spcPts val="900"/>
              </a:spcBef>
              <a:buFont typeface="Arial" charset="0"/>
              <a:buNone/>
            </a:pPr>
            <a:r>
              <a:rPr lang="en-US" sz="2400" smtClean="0">
                <a:latin typeface="Open Sans"/>
                <a:cs typeface="Open Sans"/>
              </a:rPr>
              <a:t>Pre-existing Diabetes </a:t>
            </a:r>
            <a:endParaRPr lang="en-US" sz="2400" b="0" smtClean="0">
              <a:latin typeface="Open Sans"/>
              <a:cs typeface="Open Sans"/>
            </a:endParaRPr>
          </a:p>
          <a:p>
            <a:pPr marL="495300" indent="-495300">
              <a:lnSpc>
                <a:spcPct val="100000"/>
              </a:lnSpc>
              <a:buFont typeface="Arial" charset="0"/>
              <a:buNone/>
            </a:pPr>
            <a:r>
              <a:rPr lang="en-US" sz="2400" i="1" smtClean="0">
                <a:latin typeface="Open Sans"/>
                <a:cs typeface="Open Sans"/>
              </a:rPr>
              <a:t>Postpartum</a:t>
            </a:r>
          </a:p>
          <a:p>
            <a:pPr marL="495300" indent="-495300">
              <a:lnSpc>
                <a:spcPct val="100000"/>
              </a:lnSpc>
              <a:buFont typeface="Arial" charset="0"/>
              <a:buNone/>
            </a:pPr>
            <a:r>
              <a:rPr lang="en-US" sz="2400" b="0" smtClean="0">
                <a:latin typeface="Open Sans"/>
                <a:cs typeface="Open Sans"/>
              </a:rPr>
              <a:t>24. </a:t>
            </a:r>
            <a:r>
              <a:rPr lang="en-US" sz="2400" smtClean="0">
                <a:latin typeface="Open Sans"/>
                <a:cs typeface="Open Sans"/>
              </a:rPr>
              <a:t>Metformin</a:t>
            </a:r>
            <a:r>
              <a:rPr lang="en-US" sz="2400" b="0" smtClean="0">
                <a:latin typeface="Open Sans"/>
                <a:cs typeface="Open Sans"/>
              </a:rPr>
              <a:t> and/or </a:t>
            </a:r>
            <a:r>
              <a:rPr lang="en-US" sz="2400" smtClean="0">
                <a:latin typeface="Open Sans"/>
                <a:cs typeface="Open Sans"/>
              </a:rPr>
              <a:t>glyburide</a:t>
            </a:r>
            <a:r>
              <a:rPr lang="en-US" sz="2400" b="0" smtClean="0">
                <a:latin typeface="Open Sans"/>
                <a:cs typeface="Open Sans"/>
              </a:rPr>
              <a:t> may be used during </a:t>
            </a:r>
            <a:r>
              <a:rPr lang="en-US" sz="2400" smtClean="0">
                <a:latin typeface="Open Sans"/>
                <a:cs typeface="Open Sans"/>
              </a:rPr>
              <a:t>breastfeeding</a:t>
            </a:r>
            <a:r>
              <a:rPr lang="en-US" sz="2400" b="0" smtClean="0">
                <a:latin typeface="Open Sans"/>
                <a:cs typeface="Open Sans"/>
              </a:rPr>
              <a:t> </a:t>
            </a:r>
            <a:r>
              <a:rPr lang="en-US" sz="2000" b="0" smtClean="0">
                <a:latin typeface="Open Sans"/>
                <a:cs typeface="Open Sans"/>
              </a:rPr>
              <a:t>[Grade C, Level 3 for metformin; Grade D, Level 4 for glyburide].</a:t>
            </a:r>
            <a:r>
              <a:rPr lang="en-US" sz="2400" b="0" smtClean="0">
                <a:latin typeface="Open Sans"/>
                <a:cs typeface="Open Sans"/>
              </a:rPr>
              <a:t> Other non-insulin antihyperglycemic agents should not be used during breastfeeding as safety data do not exist for these agents </a:t>
            </a:r>
            <a:r>
              <a:rPr lang="en-US" sz="2000" b="0" smtClean="0">
                <a:latin typeface="Open Sans"/>
                <a:cs typeface="Open Sans"/>
              </a:rPr>
              <a:t>[Grade D, Consensus]</a:t>
            </a:r>
            <a:endParaRPr lang="en-US" sz="2000" smtClean="0">
              <a:latin typeface="Open Sans"/>
              <a:cs typeface="Open Sans"/>
            </a:endParaRPr>
          </a:p>
        </p:txBody>
      </p:sp>
      <p:sp>
        <p:nvSpPr>
          <p:cNvPr id="394243"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394244"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5"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395266"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395267" name="Rectangle 4"/>
          <p:cNvSpPr>
            <a:spLocks noGrp="1" noChangeArrowheads="1"/>
          </p:cNvSpPr>
          <p:nvPr>
            <p:ph type="title"/>
          </p:nvPr>
        </p:nvSpPr>
        <p:spPr>
          <a:xfrm>
            <a:off x="287338" y="533400"/>
            <a:ext cx="8677275" cy="1292225"/>
          </a:xfrm>
        </p:spPr>
        <p:txBody>
          <a:bodyPr rIns="130332"/>
          <a:lstStyle/>
          <a:p>
            <a:pPr marL="46038"/>
            <a:r>
              <a:rPr lang="en-US" sz="3200" smtClean="0">
                <a:latin typeface="Open Sans"/>
                <a:cs typeface="Open Sans"/>
              </a:rPr>
              <a:t>Diabetes in Pregnancy: Consider Phases</a:t>
            </a:r>
          </a:p>
        </p:txBody>
      </p:sp>
      <p:graphicFrame>
        <p:nvGraphicFramePr>
          <p:cNvPr id="17413" name="Group 5"/>
          <p:cNvGraphicFramePr>
            <a:graphicFrameLocks noGrp="1"/>
          </p:cNvGraphicFramePr>
          <p:nvPr/>
        </p:nvGraphicFramePr>
        <p:xfrm>
          <a:off x="381000" y="1752600"/>
          <a:ext cx="8458200" cy="4092576"/>
        </p:xfrm>
        <a:graphic>
          <a:graphicData uri="http://schemas.openxmlformats.org/drawingml/2006/table">
            <a:tbl>
              <a:tblPr/>
              <a:tblGrid>
                <a:gridCol w="4229100"/>
                <a:gridCol w="4229100"/>
              </a:tblGrid>
              <a:tr h="596900">
                <a:tc>
                  <a:txBody>
                    <a:bodyPr/>
                    <a:lstStyle/>
                    <a:p>
                      <a:pPr marL="39688" marR="0" lvl="0" indent="0" algn="ctr" defTabSz="914400" rtl="0" eaLnBrk="1" fontAlgn="base" latinLnBrk="0" hangingPunct="1">
                        <a:lnSpc>
                          <a:spcPct val="90000"/>
                        </a:lnSpc>
                        <a:spcBef>
                          <a:spcPct val="0"/>
                        </a:spcBef>
                        <a:spcAft>
                          <a:spcPct val="0"/>
                        </a:spcAft>
                        <a:buClr>
                          <a:srgbClr val="1E3268"/>
                        </a:buClr>
                        <a:buSzTx/>
                        <a:buFont typeface="Arial" charset="0"/>
                        <a:buNone/>
                        <a:tabLst/>
                      </a:pPr>
                      <a:r>
                        <a:rPr kumimoji="0" lang="en-US" sz="2200" b="1" i="0" u="none" strike="noStrike" cap="none" normalizeH="0" baseline="0" smtClean="0">
                          <a:ln>
                            <a:noFill/>
                          </a:ln>
                          <a:solidFill>
                            <a:srgbClr val="FFFFFF"/>
                          </a:solidFill>
                          <a:effectLst/>
                          <a:latin typeface="Open Sans"/>
                          <a:ea typeface="Open Sans"/>
                          <a:cs typeface="Open Sans"/>
                          <a:sym typeface="Arial" charset="0"/>
                        </a:rPr>
                        <a:t>Pregestational diabetes</a:t>
                      </a:r>
                      <a:endParaRPr kumimoji="0" lang="en-US" sz="2200" b="1" i="0" u="none" strike="noStrike" cap="none" normalizeH="0" baseline="0" smtClean="0">
                        <a:ln>
                          <a:noFill/>
                        </a:ln>
                        <a:solidFill>
                          <a:srgbClr val="FFFFFF"/>
                        </a:solidFill>
                        <a:effectLst/>
                        <a:latin typeface="Open Sans"/>
                        <a:ea typeface="ヒラギノ角ゴ ProN W6"/>
                        <a:cs typeface="ヒラギノ角ゴ ProN W6"/>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Tx/>
                        <a:buFont typeface="Arial" charset="0"/>
                        <a:buNone/>
                        <a:tabLst/>
                      </a:pPr>
                      <a:r>
                        <a:rPr kumimoji="0" lang="en-US" sz="2200" b="1" i="0" u="none" strike="noStrike" cap="none" normalizeH="0" baseline="0" smtClean="0">
                          <a:ln>
                            <a:noFill/>
                          </a:ln>
                          <a:solidFill>
                            <a:srgbClr val="FFFFFF"/>
                          </a:solidFill>
                          <a:effectLst/>
                          <a:latin typeface="Open Sans"/>
                          <a:ea typeface="Open Sans"/>
                          <a:cs typeface="Open Sans"/>
                          <a:sym typeface="Arial" charset="0"/>
                        </a:rPr>
                        <a:t>Gestational diabetes</a:t>
                      </a:r>
                      <a:endParaRPr kumimoji="0" lang="en-US" sz="2200" b="1" i="0" u="none" strike="noStrike" cap="none" normalizeH="0" baseline="0" smtClean="0">
                        <a:ln>
                          <a:noFill/>
                        </a:ln>
                        <a:solidFill>
                          <a:srgbClr val="FFFFFF"/>
                        </a:solidFill>
                        <a:effectLst/>
                        <a:latin typeface="Open Sans"/>
                        <a:ea typeface="ヒラギノ角ゴ ProN W6"/>
                        <a:cs typeface="ヒラギノ角ゴ ProN W6"/>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903288">
                <a:tc>
                  <a:txBody>
                    <a:bodyPr/>
                    <a:lstStyle/>
                    <a:p>
                      <a:pPr marL="39688" marR="0" lvl="0" indent="0" algn="l" defTabSz="914400" rtl="0" eaLnBrk="1" fontAlgn="base" latinLnBrk="0" hangingPunct="1">
                        <a:lnSpc>
                          <a:spcPct val="90000"/>
                        </a:lnSpc>
                        <a:spcBef>
                          <a:spcPct val="0"/>
                        </a:spcBef>
                        <a:spcAft>
                          <a:spcPct val="0"/>
                        </a:spcAft>
                        <a:buClr>
                          <a:srgbClr val="1E3268"/>
                        </a:buClr>
                        <a:buSzTx/>
                        <a:buFont typeface="Arial" charset="0"/>
                        <a:buNone/>
                        <a:tabLst/>
                      </a:pPr>
                      <a:r>
                        <a:rPr kumimoji="0" lang="en-US" sz="2200" b="0" i="0" u="none" strike="noStrike" cap="none" normalizeH="0" baseline="0" smtClean="0">
                          <a:ln>
                            <a:noFill/>
                          </a:ln>
                          <a:solidFill>
                            <a:schemeClr val="bg1"/>
                          </a:solidFill>
                          <a:effectLst/>
                          <a:latin typeface="Open Sans"/>
                          <a:ea typeface="Open Sans"/>
                          <a:cs typeface="Open Sans"/>
                          <a:sym typeface="Arial" charset="0"/>
                        </a:rPr>
                        <a:t>1. Preconception counseling</a:t>
                      </a:r>
                      <a:endParaRPr kumimoji="0" lang="en-US" sz="2200" b="0" i="0" u="none" strike="noStrike" cap="none" normalizeH="0" baseline="0" smtClean="0">
                        <a:ln>
                          <a:noFill/>
                        </a:ln>
                        <a:solidFill>
                          <a:schemeClr val="bg1"/>
                        </a:solidFill>
                        <a:effectLst/>
                        <a:latin typeface="Open Sans"/>
                        <a:ea typeface="ヒラギノ角ゴ ProN W6"/>
                        <a:cs typeface="ヒラギノ角ゴ ProN W6"/>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39688" marR="0" lvl="0" indent="0" algn="l" defTabSz="914400" rtl="0" eaLnBrk="1" fontAlgn="base" latinLnBrk="0" hangingPunct="1">
                        <a:lnSpc>
                          <a:spcPct val="90000"/>
                        </a:lnSpc>
                        <a:spcBef>
                          <a:spcPct val="0"/>
                        </a:spcBef>
                        <a:spcAft>
                          <a:spcPct val="0"/>
                        </a:spcAft>
                        <a:buClr>
                          <a:srgbClr val="1E3268"/>
                        </a:buClr>
                        <a:buSzTx/>
                        <a:buFont typeface="+mj-lt"/>
                        <a:buNone/>
                        <a:tabLst/>
                      </a:pPr>
                      <a:r>
                        <a:rPr kumimoji="0" lang="en-US" sz="2200" b="0" i="0" u="none" strike="noStrike" cap="none" normalizeH="0" baseline="0" smtClean="0">
                          <a:ln>
                            <a:noFill/>
                          </a:ln>
                          <a:solidFill>
                            <a:srgbClr val="203864"/>
                          </a:solidFill>
                          <a:effectLst/>
                          <a:latin typeface="Open Sans"/>
                          <a:ea typeface="Open Sans"/>
                          <a:cs typeface="Open Sans"/>
                          <a:sym typeface="Arial" charset="0"/>
                        </a:rPr>
                        <a:t>1. Prevention, Screening &amp; Diagnosis</a:t>
                      </a:r>
                      <a:endParaRPr kumimoji="0" lang="en-US" sz="2200" b="0" i="0" u="none" strike="noStrike" cap="none" normalizeH="0" baseline="0" smtClean="0">
                        <a:ln>
                          <a:noFill/>
                        </a:ln>
                        <a:solidFill>
                          <a:srgbClr val="203864"/>
                        </a:solidFill>
                        <a:effectLst/>
                        <a:latin typeface="Open Sans"/>
                        <a:ea typeface="ヒラギノ角ゴ ProN W6"/>
                        <a:cs typeface="ヒラギノ角ゴ ProN W6"/>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968375">
                <a:tc>
                  <a:txBody>
                    <a:bodyPr/>
                    <a:lstStyle/>
                    <a:p>
                      <a:pPr marL="39688" marR="0" lvl="0" indent="0" algn="l" defTabSz="914400" rtl="0" eaLnBrk="1" fontAlgn="base" latinLnBrk="0" hangingPunct="1">
                        <a:lnSpc>
                          <a:spcPct val="90000"/>
                        </a:lnSpc>
                        <a:spcBef>
                          <a:spcPct val="0"/>
                        </a:spcBef>
                        <a:spcAft>
                          <a:spcPct val="0"/>
                        </a:spcAft>
                        <a:buClr>
                          <a:srgbClr val="1E3268"/>
                        </a:buClr>
                        <a:buSzTx/>
                        <a:buFont typeface="Arial" charset="0"/>
                        <a:buNone/>
                        <a:tabLst/>
                      </a:pPr>
                      <a:r>
                        <a:rPr kumimoji="0" lang="en-US" sz="2200" b="0" i="0" u="none" strike="noStrike" cap="none" normalizeH="0" baseline="0" smtClean="0">
                          <a:ln>
                            <a:noFill/>
                          </a:ln>
                          <a:solidFill>
                            <a:schemeClr val="bg1"/>
                          </a:solidFill>
                          <a:effectLst/>
                          <a:latin typeface="Open Sans"/>
                          <a:ea typeface="Open Sans"/>
                          <a:cs typeface="Open Sans"/>
                          <a:sym typeface="Arial" charset="0"/>
                        </a:rPr>
                        <a:t>2. Management during pregnancy</a:t>
                      </a:r>
                      <a:endParaRPr kumimoji="0" lang="en-US" sz="2200" b="0" i="0" u="none" strike="noStrike" cap="none" normalizeH="0" baseline="0" smtClean="0">
                        <a:ln>
                          <a:noFill/>
                        </a:ln>
                        <a:solidFill>
                          <a:schemeClr val="bg1"/>
                        </a:solidFill>
                        <a:effectLst/>
                        <a:latin typeface="Open Sans"/>
                        <a:ea typeface="ヒラギノ角ゴ ProN W6"/>
                        <a:cs typeface="ヒラギノ角ゴ ProN W6"/>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39688" marR="0" lvl="0" indent="0" algn="l" defTabSz="914400" rtl="0" eaLnBrk="1" fontAlgn="base" latinLnBrk="0" hangingPunct="1">
                        <a:lnSpc>
                          <a:spcPct val="90000"/>
                        </a:lnSpc>
                        <a:spcBef>
                          <a:spcPct val="0"/>
                        </a:spcBef>
                        <a:spcAft>
                          <a:spcPct val="0"/>
                        </a:spcAft>
                        <a:buClr>
                          <a:srgbClr val="1E3268"/>
                        </a:buClr>
                        <a:buSzTx/>
                        <a:buFont typeface="+mj-lt"/>
                        <a:buNone/>
                        <a:tabLst/>
                      </a:pPr>
                      <a:r>
                        <a:rPr kumimoji="0" lang="en-US" sz="2200" b="0" i="0" u="none" strike="noStrike" cap="none" normalizeH="0" baseline="0" smtClean="0">
                          <a:ln>
                            <a:noFill/>
                          </a:ln>
                          <a:solidFill>
                            <a:schemeClr val="bg1"/>
                          </a:solidFill>
                          <a:effectLst/>
                          <a:latin typeface="Open Sans"/>
                          <a:ea typeface="Open Sans"/>
                          <a:cs typeface="Open Sans"/>
                          <a:sym typeface="Arial" charset="0"/>
                        </a:rPr>
                        <a:t>2.  Management during </a:t>
                      </a:r>
                    </a:p>
                    <a:p>
                      <a:pPr marL="39688" marR="0" lvl="0" indent="0" algn="l" defTabSz="914400" rtl="0" eaLnBrk="1" fontAlgn="base" latinLnBrk="0" hangingPunct="1">
                        <a:lnSpc>
                          <a:spcPct val="90000"/>
                        </a:lnSpc>
                        <a:spcBef>
                          <a:spcPct val="0"/>
                        </a:spcBef>
                        <a:spcAft>
                          <a:spcPct val="0"/>
                        </a:spcAft>
                        <a:buClr>
                          <a:srgbClr val="1E3268"/>
                        </a:buClr>
                        <a:buSzTx/>
                        <a:buFont typeface="+mj-lt"/>
                        <a:buNone/>
                        <a:tabLst/>
                      </a:pPr>
                      <a:r>
                        <a:rPr kumimoji="0" lang="en-US" sz="2200" b="0" i="0" u="none" strike="noStrike" cap="none" normalizeH="0" baseline="0" smtClean="0">
                          <a:ln>
                            <a:noFill/>
                          </a:ln>
                          <a:solidFill>
                            <a:schemeClr val="bg1"/>
                          </a:solidFill>
                          <a:effectLst/>
                          <a:latin typeface="Open Sans"/>
                          <a:ea typeface="Open Sans"/>
                          <a:cs typeface="Open Sans"/>
                          <a:sym typeface="Arial" charset="0"/>
                        </a:rPr>
                        <a:t>Pregnancy</a:t>
                      </a:r>
                      <a:endParaRPr kumimoji="0" lang="en-US" sz="2200" b="0" i="0" u="none" strike="noStrike" cap="none" normalizeH="0" baseline="0" smtClean="0">
                        <a:ln>
                          <a:noFill/>
                        </a:ln>
                        <a:solidFill>
                          <a:schemeClr val="bg1"/>
                        </a:solidFill>
                        <a:effectLst/>
                        <a:latin typeface="Open Sans"/>
                        <a:ea typeface="ヒラギノ角ゴ ProN W6"/>
                        <a:cs typeface="ヒラギノ角ゴ ProN W6"/>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720725">
                <a:tc>
                  <a:txBody>
                    <a:bodyPr/>
                    <a:lstStyle/>
                    <a:p>
                      <a:pPr marL="39688" marR="0" lvl="0" indent="0" algn="l" defTabSz="914400" rtl="0" eaLnBrk="1" fontAlgn="base" latinLnBrk="0" hangingPunct="1">
                        <a:lnSpc>
                          <a:spcPct val="90000"/>
                        </a:lnSpc>
                        <a:spcBef>
                          <a:spcPct val="0"/>
                        </a:spcBef>
                        <a:spcAft>
                          <a:spcPct val="0"/>
                        </a:spcAft>
                        <a:buClr>
                          <a:srgbClr val="1E3268"/>
                        </a:buClr>
                        <a:buSzTx/>
                        <a:buFont typeface="Arial" charset="0"/>
                        <a:buNone/>
                        <a:tabLst/>
                      </a:pPr>
                      <a:r>
                        <a:rPr kumimoji="0" lang="en-US" sz="2200" b="0" i="0" u="none" strike="noStrike" cap="none" normalizeH="0" baseline="0" smtClean="0">
                          <a:ln>
                            <a:noFill/>
                          </a:ln>
                          <a:solidFill>
                            <a:schemeClr val="bg1"/>
                          </a:solidFill>
                          <a:effectLst/>
                          <a:latin typeface="Open Sans"/>
                          <a:ea typeface="Open Sans"/>
                          <a:cs typeface="Open Sans"/>
                          <a:sym typeface="Arial" charset="0"/>
                        </a:rPr>
                        <a:t>3. Management in labour</a:t>
                      </a:r>
                      <a:endParaRPr kumimoji="0" lang="en-US" sz="2200" b="0" i="0" u="none" strike="noStrike" cap="none" normalizeH="0" baseline="0" smtClean="0">
                        <a:ln>
                          <a:noFill/>
                        </a:ln>
                        <a:solidFill>
                          <a:schemeClr val="bg1"/>
                        </a:solidFill>
                        <a:effectLst/>
                        <a:latin typeface="Open Sans"/>
                        <a:ea typeface="ヒラギノ角ゴ ProN W6"/>
                        <a:cs typeface="ヒラギノ角ゴ ProN W6"/>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39688" marR="0" lvl="0" indent="0" algn="l" defTabSz="914400" rtl="0" eaLnBrk="1" fontAlgn="base" latinLnBrk="0" hangingPunct="1">
                        <a:lnSpc>
                          <a:spcPct val="90000"/>
                        </a:lnSpc>
                        <a:spcBef>
                          <a:spcPct val="0"/>
                        </a:spcBef>
                        <a:spcAft>
                          <a:spcPct val="0"/>
                        </a:spcAft>
                        <a:buClr>
                          <a:srgbClr val="1E3268"/>
                        </a:buClr>
                        <a:buSzTx/>
                        <a:buFont typeface="+mj-lt"/>
                        <a:buNone/>
                        <a:tabLst/>
                      </a:pPr>
                      <a:r>
                        <a:rPr kumimoji="0" lang="en-US" sz="2200" b="0" i="0" u="none" strike="noStrike" cap="none" normalizeH="0" baseline="0" smtClean="0">
                          <a:ln>
                            <a:noFill/>
                          </a:ln>
                          <a:solidFill>
                            <a:schemeClr val="bg1"/>
                          </a:solidFill>
                          <a:effectLst/>
                          <a:latin typeface="Open Sans"/>
                          <a:ea typeface="Open Sans"/>
                          <a:cs typeface="Open Sans"/>
                          <a:sym typeface="Arial" charset="0"/>
                        </a:rPr>
                        <a:t>3. Management in labour</a:t>
                      </a:r>
                      <a:endParaRPr kumimoji="0" lang="en-US" sz="2200" b="0" i="0" u="none" strike="noStrike" cap="none" normalizeH="0" baseline="0" smtClean="0">
                        <a:ln>
                          <a:noFill/>
                        </a:ln>
                        <a:solidFill>
                          <a:schemeClr val="bg1"/>
                        </a:solidFill>
                        <a:effectLst/>
                        <a:latin typeface="Open Sans"/>
                        <a:ea typeface="ヒラギノ角ゴ ProN W6"/>
                        <a:cs typeface="ヒラギノ角ゴ ProN W6"/>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903288">
                <a:tc>
                  <a:txBody>
                    <a:bodyPr/>
                    <a:lstStyle/>
                    <a:p>
                      <a:pPr marL="39688" marR="0" lvl="0" indent="0" algn="l" defTabSz="914400" rtl="0" eaLnBrk="1" fontAlgn="base" latinLnBrk="0" hangingPunct="1">
                        <a:lnSpc>
                          <a:spcPct val="90000"/>
                        </a:lnSpc>
                        <a:spcBef>
                          <a:spcPct val="0"/>
                        </a:spcBef>
                        <a:spcAft>
                          <a:spcPct val="0"/>
                        </a:spcAft>
                        <a:buClr>
                          <a:srgbClr val="1E3268"/>
                        </a:buClr>
                        <a:buSzTx/>
                        <a:buFont typeface="Arial" charset="0"/>
                        <a:buNone/>
                        <a:tabLst/>
                      </a:pPr>
                      <a:r>
                        <a:rPr kumimoji="0" lang="en-US" sz="2200" b="0" i="0" u="none" strike="noStrike" cap="none" normalizeH="0" baseline="0" smtClean="0">
                          <a:ln>
                            <a:noFill/>
                          </a:ln>
                          <a:solidFill>
                            <a:schemeClr val="bg1"/>
                          </a:solidFill>
                          <a:effectLst/>
                          <a:latin typeface="Open Sans"/>
                          <a:ea typeface="Open Sans"/>
                          <a:cs typeface="Open Sans"/>
                          <a:sym typeface="Arial" charset="0"/>
                        </a:rPr>
                        <a:t>4. Postpartum considerations</a:t>
                      </a:r>
                      <a:endParaRPr kumimoji="0" lang="en-US" sz="2200" b="0" i="0" u="none" strike="noStrike" cap="none" normalizeH="0" baseline="0" smtClean="0">
                        <a:ln>
                          <a:noFill/>
                        </a:ln>
                        <a:solidFill>
                          <a:schemeClr val="bg1"/>
                        </a:solidFill>
                        <a:effectLst/>
                        <a:latin typeface="Open Sans"/>
                        <a:ea typeface="ヒラギノ角ゴ ProN W6"/>
                        <a:cs typeface="ヒラギノ角ゴ ProN W6"/>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39688" marR="0" lvl="0" indent="0" algn="l" defTabSz="914400" rtl="0" eaLnBrk="1" fontAlgn="base" latinLnBrk="0" hangingPunct="1">
                        <a:lnSpc>
                          <a:spcPct val="90000"/>
                        </a:lnSpc>
                        <a:spcBef>
                          <a:spcPct val="0"/>
                        </a:spcBef>
                        <a:spcAft>
                          <a:spcPct val="0"/>
                        </a:spcAft>
                        <a:buClr>
                          <a:srgbClr val="1E3268"/>
                        </a:buClr>
                        <a:buSzTx/>
                        <a:buFont typeface="+mj-lt"/>
                        <a:buNone/>
                        <a:tabLst/>
                      </a:pPr>
                      <a:r>
                        <a:rPr kumimoji="0" lang="en-US" sz="2200" b="0" i="0" u="none" strike="noStrike" cap="none" normalizeH="0" baseline="0" smtClean="0">
                          <a:ln>
                            <a:noFill/>
                          </a:ln>
                          <a:solidFill>
                            <a:schemeClr val="bg1"/>
                          </a:solidFill>
                          <a:effectLst/>
                          <a:latin typeface="Open Sans"/>
                          <a:ea typeface="Open Sans"/>
                          <a:cs typeface="Open Sans"/>
                          <a:sym typeface="Arial" charset="0"/>
                        </a:rPr>
                        <a:t>4. Postpartum considerations</a:t>
                      </a:r>
                      <a:endParaRPr kumimoji="0" lang="en-US" sz="2200" b="0" i="0" u="none" strike="noStrike" cap="none" normalizeH="0" baseline="0" smtClean="0">
                        <a:ln>
                          <a:noFill/>
                        </a:ln>
                        <a:solidFill>
                          <a:schemeClr val="bg1"/>
                        </a:solidFill>
                        <a:effectLst/>
                        <a:latin typeface="Open Sans"/>
                        <a:ea typeface="ヒラギノ角ゴ ProN W6"/>
                        <a:cs typeface="ヒラギノ角ゴ ProN W6"/>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bl>
          </a:graphicData>
        </a:graphic>
      </p:graphicFrame>
      <p:sp>
        <p:nvSpPr>
          <p:cNvPr id="395288" name="Rectangle 43"/>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89"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latin typeface="Open Sans"/>
              <a:ea typeface="Open Sans"/>
              <a:cs typeface="Open Sans"/>
            </a:endParaRPr>
          </a:p>
        </p:txBody>
      </p:sp>
      <p:pic>
        <p:nvPicPr>
          <p:cNvPr id="396290"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396291" name="Rectangle 3"/>
          <p:cNvSpPr>
            <a:spLocks noGrp="1" noChangeArrowheads="1"/>
          </p:cNvSpPr>
          <p:nvPr>
            <p:ph type="title"/>
          </p:nvPr>
        </p:nvSpPr>
        <p:spPr>
          <a:xfrm>
            <a:off x="628650" y="419100"/>
            <a:ext cx="7886700" cy="1595438"/>
          </a:xfrm>
        </p:spPr>
        <p:txBody>
          <a:bodyPr rIns="130332"/>
          <a:lstStyle/>
          <a:p>
            <a:pPr marL="46038" eaLnBrk="1" hangingPunct="1"/>
            <a:r>
              <a:rPr lang="en-US" smtClean="0">
                <a:latin typeface="Open Sans"/>
                <a:ea typeface="Open Sans"/>
                <a:cs typeface="Open Sans"/>
              </a:rPr>
              <a:t>Gestational Diabetes (GDM) Prevention</a:t>
            </a:r>
          </a:p>
        </p:txBody>
      </p:sp>
      <p:sp>
        <p:nvSpPr>
          <p:cNvPr id="396292" name="Rectangle 4"/>
          <p:cNvSpPr>
            <a:spLocks noGrp="1" noChangeArrowheads="1"/>
          </p:cNvSpPr>
          <p:nvPr>
            <p:ph type="body" idx="1"/>
          </p:nvPr>
        </p:nvSpPr>
        <p:spPr>
          <a:xfrm>
            <a:off x="628650" y="1979613"/>
            <a:ext cx="7886700" cy="3100387"/>
          </a:xfrm>
        </p:spPr>
        <p:txBody>
          <a:bodyPr rIns="130332"/>
          <a:lstStyle/>
          <a:p>
            <a:pPr marL="255588" eaLnBrk="1" hangingPunct="1">
              <a:lnSpc>
                <a:spcPct val="110000"/>
              </a:lnSpc>
            </a:pPr>
            <a:r>
              <a:rPr lang="en-US" b="0" smtClean="0">
                <a:latin typeface="Open Sans"/>
                <a:ea typeface="Open Sans"/>
                <a:cs typeface="Open Sans"/>
              </a:rPr>
              <a:t>In women at high risk for GDM based on pre-existing risk factors, </a:t>
            </a:r>
            <a:r>
              <a:rPr lang="en-US" smtClean="0">
                <a:latin typeface="Open Sans"/>
                <a:ea typeface="Open Sans"/>
                <a:cs typeface="Open Sans"/>
              </a:rPr>
              <a:t>nutritional counseling </a:t>
            </a:r>
            <a:r>
              <a:rPr lang="en-US" b="0" smtClean="0">
                <a:latin typeface="Open Sans"/>
                <a:ea typeface="Open Sans"/>
                <a:cs typeface="Open Sans"/>
              </a:rPr>
              <a:t>should be provided re: healthy eating and prevention of excess weight gain to reduce risk of developing GDM</a:t>
            </a:r>
          </a:p>
        </p:txBody>
      </p:sp>
      <p:sp>
        <p:nvSpPr>
          <p:cNvPr id="396293" name="Rectangle 43"/>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313" name="Content Placeholder 2"/>
          <p:cNvSpPr>
            <a:spLocks noGrp="1"/>
          </p:cNvSpPr>
          <p:nvPr>
            <p:ph idx="4294967295"/>
          </p:nvPr>
        </p:nvSpPr>
        <p:spPr>
          <a:xfrm>
            <a:off x="787400" y="2290763"/>
            <a:ext cx="7772400" cy="4114800"/>
          </a:xfrm>
        </p:spPr>
        <p:txBody>
          <a:bodyPr/>
          <a:lstStyle/>
          <a:p>
            <a:pPr marL="0" indent="0" algn="ctr">
              <a:lnSpc>
                <a:spcPct val="110000"/>
              </a:lnSpc>
              <a:buFont typeface="Arial" charset="0"/>
              <a:buNone/>
            </a:pPr>
            <a:r>
              <a:rPr lang="en-US" sz="3600" b="0" smtClean="0">
                <a:latin typeface="Open Sans"/>
                <a:cs typeface="Open Sans"/>
              </a:rPr>
              <a:t>Universal screening  for GDM </a:t>
            </a:r>
          </a:p>
          <a:p>
            <a:pPr marL="0" indent="0" algn="ctr">
              <a:lnSpc>
                <a:spcPct val="110000"/>
              </a:lnSpc>
              <a:buFont typeface="Arial" charset="0"/>
              <a:buNone/>
            </a:pPr>
            <a:r>
              <a:rPr lang="en-US" sz="3600" b="0" smtClean="0">
                <a:latin typeface="Open Sans"/>
                <a:cs typeface="Open Sans"/>
              </a:rPr>
              <a:t>@ 24-28 weeks gestational age</a:t>
            </a:r>
          </a:p>
          <a:p>
            <a:pPr marL="0" indent="0" algn="ctr">
              <a:lnSpc>
                <a:spcPct val="110000"/>
              </a:lnSpc>
              <a:buFont typeface="Arial" charset="0"/>
              <a:buNone/>
            </a:pPr>
            <a:endParaRPr lang="en-US" sz="3600" b="0" smtClean="0">
              <a:latin typeface="Open Sans"/>
              <a:cs typeface="Open Sans"/>
            </a:endParaRPr>
          </a:p>
          <a:p>
            <a:pPr marL="0" indent="0" algn="ctr">
              <a:lnSpc>
                <a:spcPct val="110000"/>
              </a:lnSpc>
              <a:buFont typeface="Arial" charset="0"/>
              <a:buNone/>
            </a:pPr>
            <a:r>
              <a:rPr lang="en-US" sz="3600" b="0" smtClean="0">
                <a:latin typeface="Open Sans"/>
                <a:cs typeface="Open Sans"/>
              </a:rPr>
              <a:t>Screen earlier if risk factors for GDM (see next slide)</a:t>
            </a:r>
          </a:p>
          <a:p>
            <a:pPr marL="0" indent="0" algn="ctr">
              <a:lnSpc>
                <a:spcPct val="110000"/>
              </a:lnSpc>
              <a:buFont typeface="Arial" charset="0"/>
              <a:buNone/>
            </a:pPr>
            <a:endParaRPr lang="en-US" sz="3600" b="0" smtClean="0">
              <a:latin typeface="Open Sans"/>
              <a:cs typeface="Open Sans"/>
            </a:endParaRPr>
          </a:p>
          <a:p>
            <a:pPr marL="420688" lvl="1" indent="0" algn="ctr">
              <a:lnSpc>
                <a:spcPct val="110000"/>
              </a:lnSpc>
              <a:buFont typeface="Arial" charset="0"/>
              <a:buNone/>
            </a:pPr>
            <a:endParaRPr lang="en-US" sz="3200" smtClean="0">
              <a:latin typeface="Open Sans"/>
              <a:ea typeface="Open Sans"/>
              <a:cs typeface="Open Sans"/>
            </a:endParaRPr>
          </a:p>
          <a:p>
            <a:pPr marL="0" indent="0" algn="ctr">
              <a:lnSpc>
                <a:spcPct val="110000"/>
              </a:lnSpc>
              <a:buFont typeface="Arial" charset="0"/>
              <a:buNone/>
            </a:pPr>
            <a:endParaRPr lang="en-US" sz="3600" b="0" smtClean="0">
              <a:latin typeface="Open Sans"/>
              <a:cs typeface="Open Sans"/>
            </a:endParaRPr>
          </a:p>
          <a:p>
            <a:pPr marL="0" indent="0" algn="ctr">
              <a:lnSpc>
                <a:spcPct val="110000"/>
              </a:lnSpc>
              <a:buFont typeface="Arial" charset="0"/>
              <a:buNone/>
            </a:pPr>
            <a:endParaRPr lang="en-US" sz="3600" b="0" smtClean="0">
              <a:latin typeface="Open Sans"/>
              <a:cs typeface="Open Sans"/>
            </a:endParaRPr>
          </a:p>
        </p:txBody>
      </p:sp>
      <p:sp>
        <p:nvSpPr>
          <p:cNvPr id="397314" name="Text Box 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397315" name="Rectangle 3"/>
          <p:cNvSpPr>
            <a:spLocks noGrp="1" noChangeArrowheads="1"/>
          </p:cNvSpPr>
          <p:nvPr>
            <p:ph type="title"/>
          </p:nvPr>
        </p:nvSpPr>
        <p:spPr>
          <a:xfrm>
            <a:off x="628650" y="419100"/>
            <a:ext cx="7886700" cy="1595438"/>
          </a:xfrm>
        </p:spPr>
        <p:txBody>
          <a:bodyPr rIns="130332"/>
          <a:lstStyle/>
          <a:p>
            <a:pPr marL="46038"/>
            <a:r>
              <a:rPr lang="en-US" smtClean="0">
                <a:latin typeface="Open Sans"/>
                <a:cs typeface="Open Sans"/>
              </a:rPr>
              <a:t>Gestational Diabetes (GDM) Screening</a:t>
            </a: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61" name="Picture 2"/>
          <p:cNvPicPr>
            <a:picLocks noChangeArrowheads="1"/>
          </p:cNvPicPr>
          <p:nvPr/>
        </p:nvPicPr>
        <p:blipFill>
          <a:blip r:embed="rId2"/>
          <a:srcRect/>
          <a:stretch>
            <a:fillRect/>
          </a:stretch>
        </p:blipFill>
        <p:spPr bwMode="auto">
          <a:xfrm>
            <a:off x="7739063" y="6316663"/>
            <a:ext cx="1270000" cy="452437"/>
          </a:xfrm>
          <a:prstGeom prst="rect">
            <a:avLst/>
          </a:prstGeom>
          <a:noFill/>
          <a:ln w="9525">
            <a:noFill/>
            <a:miter lim="800000"/>
            <a:headEnd/>
            <a:tailEnd/>
          </a:ln>
        </p:spPr>
      </p:pic>
      <p:sp>
        <p:nvSpPr>
          <p:cNvPr id="399362" name="Rectangle 3"/>
          <p:cNvSpPr>
            <a:spLocks noGrp="1" noChangeArrowheads="1"/>
          </p:cNvSpPr>
          <p:nvPr>
            <p:ph type="title"/>
          </p:nvPr>
        </p:nvSpPr>
        <p:spPr/>
        <p:txBody>
          <a:bodyPr rIns="130332"/>
          <a:lstStyle/>
          <a:p>
            <a:pPr marL="46038" eaLnBrk="1" hangingPunct="1"/>
            <a:r>
              <a:rPr lang="en-US" smtClean="0">
                <a:latin typeface="Open Sans"/>
                <a:ea typeface="Open Sans"/>
                <a:cs typeface="Open Sans"/>
              </a:rPr>
              <a:t>Early Screening for Women at High Risk for Type 2 Diabetes</a:t>
            </a:r>
          </a:p>
        </p:txBody>
      </p:sp>
      <p:sp>
        <p:nvSpPr>
          <p:cNvPr id="399363" name="Rectangle 43"/>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
        <p:nvSpPr>
          <p:cNvPr id="399364" name="TextBox 1"/>
          <p:cNvSpPr txBox="1">
            <a:spLocks noChangeArrowheads="1"/>
          </p:cNvSpPr>
          <p:nvPr/>
        </p:nvSpPr>
        <p:spPr bwMode="auto">
          <a:xfrm>
            <a:off x="1236663" y="1838325"/>
            <a:ext cx="6599237" cy="519113"/>
          </a:xfrm>
          <a:prstGeom prst="rect">
            <a:avLst/>
          </a:prstGeom>
          <a:noFill/>
          <a:ln w="9525">
            <a:noFill/>
            <a:miter lim="800000"/>
            <a:headEnd/>
            <a:tailEnd/>
          </a:ln>
        </p:spPr>
        <p:txBody>
          <a:bodyPr>
            <a:spAutoFit/>
          </a:bodyPr>
          <a:lstStyle/>
          <a:p>
            <a:r>
              <a:rPr lang="en-US" sz="2800">
                <a:solidFill>
                  <a:srgbClr val="203864"/>
                </a:solidFill>
                <a:latin typeface="Open Sans"/>
                <a:ea typeface="Open Sans"/>
                <a:cs typeface="Open Sans"/>
              </a:rPr>
              <a:t>Women at high risk of type 2 diabetes</a:t>
            </a:r>
          </a:p>
        </p:txBody>
      </p:sp>
      <p:sp>
        <p:nvSpPr>
          <p:cNvPr id="10" name="TextBox 9"/>
          <p:cNvSpPr txBox="1">
            <a:spLocks noChangeArrowheads="1"/>
          </p:cNvSpPr>
          <p:nvPr/>
        </p:nvSpPr>
        <p:spPr bwMode="auto">
          <a:xfrm>
            <a:off x="787400" y="2917825"/>
            <a:ext cx="7273925" cy="954088"/>
          </a:xfrm>
          <a:prstGeom prst="rect">
            <a:avLst/>
          </a:prstGeom>
          <a:noFill/>
          <a:ln w="9525">
            <a:noFill/>
            <a:miter lim="800000"/>
            <a:headEnd/>
            <a:tailEnd/>
          </a:ln>
        </p:spPr>
        <p:txBody>
          <a:bodyPr>
            <a:spAutoFit/>
          </a:bodyPr>
          <a:lstStyle/>
          <a:p>
            <a:pPr algn="ctr"/>
            <a:r>
              <a:rPr lang="en-US" sz="2800">
                <a:solidFill>
                  <a:srgbClr val="203864"/>
                </a:solidFill>
                <a:latin typeface="Open Sans"/>
                <a:ea typeface="Open Sans"/>
                <a:cs typeface="Open Sans"/>
              </a:rPr>
              <a:t>Screen with </a:t>
            </a:r>
            <a:r>
              <a:rPr lang="en-US" sz="2800" b="1">
                <a:solidFill>
                  <a:srgbClr val="203864"/>
                </a:solidFill>
                <a:latin typeface="Open Sans"/>
                <a:ea typeface="Open Sans"/>
                <a:cs typeface="Open Sans"/>
              </a:rPr>
              <a:t>A1C</a:t>
            </a:r>
            <a:r>
              <a:rPr lang="en-US" sz="2800">
                <a:solidFill>
                  <a:srgbClr val="203864"/>
                </a:solidFill>
                <a:latin typeface="Open Sans"/>
                <a:ea typeface="Open Sans"/>
                <a:cs typeface="Open Sans"/>
              </a:rPr>
              <a:t> (or </a:t>
            </a:r>
            <a:r>
              <a:rPr lang="en-US" sz="2800" b="1">
                <a:solidFill>
                  <a:srgbClr val="203864"/>
                </a:solidFill>
                <a:latin typeface="Open Sans"/>
                <a:ea typeface="Open Sans"/>
                <a:cs typeface="Open Sans"/>
              </a:rPr>
              <a:t>FPG</a:t>
            </a:r>
            <a:r>
              <a:rPr lang="en-US" sz="2800">
                <a:solidFill>
                  <a:srgbClr val="203864"/>
                </a:solidFill>
                <a:latin typeface="Open Sans"/>
                <a:ea typeface="Open Sans"/>
                <a:cs typeface="Open Sans"/>
              </a:rPr>
              <a:t> if A1C unreliable) in </a:t>
            </a:r>
            <a:r>
              <a:rPr lang="en-US" sz="2800" b="1">
                <a:solidFill>
                  <a:srgbClr val="203864"/>
                </a:solidFill>
                <a:latin typeface="Open Sans"/>
                <a:ea typeface="Open Sans"/>
                <a:cs typeface="Open Sans"/>
              </a:rPr>
              <a:t>first trimester</a:t>
            </a:r>
          </a:p>
        </p:txBody>
      </p:sp>
      <p:sp>
        <p:nvSpPr>
          <p:cNvPr id="11" name="TextBox 10"/>
          <p:cNvSpPr txBox="1">
            <a:spLocks noChangeArrowheads="1"/>
          </p:cNvSpPr>
          <p:nvPr/>
        </p:nvSpPr>
        <p:spPr bwMode="auto">
          <a:xfrm>
            <a:off x="803275" y="4344988"/>
            <a:ext cx="7577138" cy="946150"/>
          </a:xfrm>
          <a:prstGeom prst="rect">
            <a:avLst/>
          </a:prstGeom>
          <a:noFill/>
          <a:ln w="9525">
            <a:noFill/>
            <a:miter lim="800000"/>
            <a:headEnd/>
            <a:tailEnd/>
          </a:ln>
        </p:spPr>
        <p:txBody>
          <a:bodyPr>
            <a:spAutoFit/>
          </a:bodyPr>
          <a:lstStyle/>
          <a:p>
            <a:pPr algn="ctr"/>
            <a:r>
              <a:rPr lang="en-US" sz="2800" b="1">
                <a:solidFill>
                  <a:srgbClr val="203864"/>
                </a:solidFill>
                <a:latin typeface="Open Sans"/>
                <a:ea typeface="Open Sans"/>
                <a:cs typeface="Open Sans"/>
              </a:rPr>
              <a:t>A1C ≥6.5% </a:t>
            </a:r>
            <a:r>
              <a:rPr lang="en-US" sz="2800">
                <a:solidFill>
                  <a:srgbClr val="203864"/>
                </a:solidFill>
                <a:latin typeface="Open Sans"/>
                <a:ea typeface="Open Sans"/>
                <a:cs typeface="Open Sans"/>
              </a:rPr>
              <a:t>or</a:t>
            </a:r>
            <a:r>
              <a:rPr lang="en-US" sz="2800" b="1">
                <a:solidFill>
                  <a:srgbClr val="203864"/>
                </a:solidFill>
                <a:latin typeface="Open Sans"/>
                <a:ea typeface="Open Sans"/>
                <a:cs typeface="Open Sans"/>
              </a:rPr>
              <a:t> FPG ≥7.0 mmol/L </a:t>
            </a:r>
            <a:r>
              <a:rPr lang="en-US" sz="2800">
                <a:solidFill>
                  <a:srgbClr val="203864"/>
                </a:solidFill>
                <a:latin typeface="Open Sans"/>
                <a:ea typeface="Open Sans"/>
                <a:cs typeface="Open Sans"/>
                <a:sym typeface="Wingdings" pitchFamily="2" charset="2"/>
              </a:rPr>
              <a:t> treat like type 2 diabetes</a:t>
            </a:r>
            <a:endParaRPr lang="en-US" sz="2800">
              <a:solidFill>
                <a:srgbClr val="203864"/>
              </a:solidFill>
              <a:latin typeface="Open Sans"/>
              <a:ea typeface="Open Sans"/>
              <a:cs typeface="Open Sans"/>
            </a:endParaRPr>
          </a:p>
        </p:txBody>
      </p:sp>
      <p:sp>
        <p:nvSpPr>
          <p:cNvPr id="12" name="TextBox 11"/>
          <p:cNvSpPr txBox="1">
            <a:spLocks noChangeArrowheads="1"/>
          </p:cNvSpPr>
          <p:nvPr/>
        </p:nvSpPr>
        <p:spPr bwMode="auto">
          <a:xfrm>
            <a:off x="1601788" y="5807075"/>
            <a:ext cx="5703887" cy="523875"/>
          </a:xfrm>
          <a:prstGeom prst="rect">
            <a:avLst/>
          </a:prstGeom>
          <a:noFill/>
          <a:ln w="9525">
            <a:noFill/>
            <a:miter lim="800000"/>
            <a:headEnd/>
            <a:tailEnd/>
          </a:ln>
        </p:spPr>
        <p:txBody>
          <a:bodyPr>
            <a:spAutoFit/>
          </a:bodyPr>
          <a:lstStyle/>
          <a:p>
            <a:pPr algn="ctr"/>
            <a:r>
              <a:rPr lang="en-US" sz="2800">
                <a:solidFill>
                  <a:srgbClr val="203864"/>
                </a:solidFill>
                <a:latin typeface="Open Sans"/>
                <a:ea typeface="Open Sans"/>
                <a:cs typeface="Open Sans"/>
              </a:rPr>
              <a:t>Confirm diagnosis post-partum</a:t>
            </a:r>
          </a:p>
        </p:txBody>
      </p:sp>
      <p:sp>
        <p:nvSpPr>
          <p:cNvPr id="399368" name="Down Arrow 3"/>
          <p:cNvSpPr>
            <a:spLocks noChangeArrowheads="1"/>
          </p:cNvSpPr>
          <p:nvPr/>
        </p:nvSpPr>
        <p:spPr bwMode="auto">
          <a:xfrm>
            <a:off x="4306888" y="2374900"/>
            <a:ext cx="422275" cy="498475"/>
          </a:xfrm>
          <a:prstGeom prst="downArrow">
            <a:avLst>
              <a:gd name="adj1" fmla="val 50000"/>
              <a:gd name="adj2" fmla="val 50082"/>
            </a:avLst>
          </a:prstGeom>
          <a:solidFill>
            <a:srgbClr val="4472C4"/>
          </a:solidFill>
          <a:ln w="9525" algn="ctr">
            <a:solidFill>
              <a:srgbClr val="000000"/>
            </a:solidFill>
            <a:round/>
            <a:headEnd/>
            <a:tailEnd/>
          </a:ln>
        </p:spPr>
        <p:txBody>
          <a:bodyPr/>
          <a:lstStyle/>
          <a:p>
            <a:endParaRPr lang="en-CA" sz="2800"/>
          </a:p>
        </p:txBody>
      </p:sp>
      <p:sp>
        <p:nvSpPr>
          <p:cNvPr id="15" name="Down Arrow 14"/>
          <p:cNvSpPr>
            <a:spLocks noChangeArrowheads="1"/>
          </p:cNvSpPr>
          <p:nvPr/>
        </p:nvSpPr>
        <p:spPr bwMode="auto">
          <a:xfrm>
            <a:off x="4308475" y="3883025"/>
            <a:ext cx="422275" cy="496888"/>
          </a:xfrm>
          <a:prstGeom prst="downArrow">
            <a:avLst>
              <a:gd name="adj1" fmla="val 50000"/>
              <a:gd name="adj2" fmla="val 49922"/>
            </a:avLst>
          </a:prstGeom>
          <a:solidFill>
            <a:srgbClr val="4472C4"/>
          </a:solidFill>
          <a:ln w="9525" algn="ctr">
            <a:solidFill>
              <a:srgbClr val="000000"/>
            </a:solidFill>
            <a:round/>
            <a:headEnd/>
            <a:tailEnd/>
          </a:ln>
        </p:spPr>
        <p:txBody>
          <a:bodyPr/>
          <a:lstStyle/>
          <a:p>
            <a:endParaRPr lang="en-CA" sz="2800"/>
          </a:p>
        </p:txBody>
      </p:sp>
      <p:sp>
        <p:nvSpPr>
          <p:cNvPr id="16" name="Down Arrow 15"/>
          <p:cNvSpPr>
            <a:spLocks noChangeArrowheads="1"/>
          </p:cNvSpPr>
          <p:nvPr/>
        </p:nvSpPr>
        <p:spPr bwMode="auto">
          <a:xfrm>
            <a:off x="4335463" y="5326063"/>
            <a:ext cx="422275" cy="498475"/>
          </a:xfrm>
          <a:prstGeom prst="downArrow">
            <a:avLst>
              <a:gd name="adj1" fmla="val 50000"/>
              <a:gd name="adj2" fmla="val 50082"/>
            </a:avLst>
          </a:prstGeom>
          <a:solidFill>
            <a:srgbClr val="4472C4"/>
          </a:solidFill>
          <a:ln w="9525" algn="ctr">
            <a:solidFill>
              <a:srgbClr val="000000"/>
            </a:solidFill>
            <a:round/>
            <a:headEnd/>
            <a:tailEnd/>
          </a:ln>
        </p:spPr>
        <p:txBody>
          <a:bodyPr/>
          <a:lstStyle/>
          <a:p>
            <a:endParaRPr lang="en-CA" sz="2800"/>
          </a:p>
        </p:txBody>
      </p:sp>
      <p:sp>
        <p:nvSpPr>
          <p:cNvPr id="399372" name="Text Box 12"/>
          <p:cNvSpPr txBox="1">
            <a:spLocks noChangeArrowheads="1"/>
          </p:cNvSpPr>
          <p:nvPr/>
        </p:nvSpPr>
        <p:spPr bwMode="auto">
          <a:xfrm>
            <a:off x="495300" y="6515100"/>
            <a:ext cx="2678113" cy="304800"/>
          </a:xfrm>
          <a:prstGeom prst="rect">
            <a:avLst/>
          </a:prstGeom>
          <a:noFill/>
          <a:ln w="9525">
            <a:noFill/>
            <a:miter lim="800000"/>
            <a:headEnd/>
            <a:tailEnd/>
          </a:ln>
          <a:effectLst/>
        </p:spPr>
        <p:txBody>
          <a:bodyPr>
            <a:spAutoFit/>
          </a:bodyPr>
          <a:lstStyle/>
          <a:p>
            <a:pPr>
              <a:spcBef>
                <a:spcPct val="50000"/>
              </a:spcBef>
            </a:pPr>
            <a:r>
              <a:rPr lang="en-US" sz="1400"/>
              <a:t>FPG, fasting plasma glucose</a:t>
            </a:r>
            <a:endParaRPr lang="en-CA" sz="14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5" grpId="0" animBg="1"/>
      <p:bldP spid="16"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385" name="Title 1"/>
          <p:cNvSpPr>
            <a:spLocks noGrp="1"/>
          </p:cNvSpPr>
          <p:nvPr>
            <p:ph type="title" idx="4294967295"/>
          </p:nvPr>
        </p:nvSpPr>
        <p:spPr/>
        <p:txBody>
          <a:bodyPr/>
          <a:lstStyle/>
          <a:p>
            <a:r>
              <a:rPr lang="en-US" sz="3200" smtClean="0">
                <a:latin typeface="Open Sans"/>
                <a:cs typeface="Open Sans"/>
              </a:rPr>
              <a:t>Why Diagnose and Treat GDM?</a:t>
            </a:r>
          </a:p>
        </p:txBody>
      </p:sp>
      <p:sp>
        <p:nvSpPr>
          <p:cNvPr id="400386" name="Content Placeholder 2"/>
          <p:cNvSpPr>
            <a:spLocks noGrp="1"/>
          </p:cNvSpPr>
          <p:nvPr>
            <p:ph sz="half" idx="4294967295"/>
          </p:nvPr>
        </p:nvSpPr>
        <p:spPr>
          <a:xfrm>
            <a:off x="577850" y="1736725"/>
            <a:ext cx="4038600" cy="4525963"/>
          </a:xfrm>
        </p:spPr>
        <p:txBody>
          <a:bodyPr/>
          <a:lstStyle/>
          <a:p>
            <a:r>
              <a:rPr lang="en-US" sz="2800" b="0" smtClean="0">
                <a:latin typeface="Open Sans"/>
                <a:cs typeface="Open Sans"/>
              </a:rPr>
              <a:t>Macrosomia</a:t>
            </a:r>
          </a:p>
          <a:p>
            <a:r>
              <a:rPr lang="en-US" sz="2800" b="0" smtClean="0">
                <a:latin typeface="Open Sans"/>
                <a:cs typeface="Open Sans"/>
              </a:rPr>
              <a:t>Shoulder dystocia and nerve injury</a:t>
            </a:r>
          </a:p>
          <a:p>
            <a:r>
              <a:rPr lang="en-US" sz="2800" b="0" smtClean="0">
                <a:latin typeface="Open Sans"/>
                <a:cs typeface="Open Sans"/>
              </a:rPr>
              <a:t>Neonatal hypoglycemia</a:t>
            </a:r>
          </a:p>
          <a:p>
            <a:r>
              <a:rPr lang="en-US" sz="2800" b="0" smtClean="0">
                <a:latin typeface="Open Sans"/>
                <a:cs typeface="Open Sans"/>
              </a:rPr>
              <a:t>Preterm delivery</a:t>
            </a:r>
          </a:p>
          <a:p>
            <a:r>
              <a:rPr lang="en-US" sz="2800" b="0" smtClean="0">
                <a:latin typeface="Open Sans"/>
                <a:cs typeface="Open Sans"/>
              </a:rPr>
              <a:t>Hyperbilirubinemia</a:t>
            </a:r>
          </a:p>
          <a:p>
            <a:pPr>
              <a:buFontTx/>
              <a:buNone/>
            </a:pPr>
            <a:endParaRPr lang="en-US" sz="2800" b="0" smtClean="0">
              <a:latin typeface="Open Sans"/>
              <a:cs typeface="Open Sans"/>
            </a:endParaRPr>
          </a:p>
          <a:p>
            <a:endParaRPr lang="en-US" sz="2800" b="0" smtClean="0">
              <a:latin typeface="Open Sans"/>
              <a:cs typeface="Open Sans"/>
            </a:endParaRPr>
          </a:p>
          <a:p>
            <a:endParaRPr lang="en-US" sz="2800" b="0" smtClean="0">
              <a:latin typeface="Arial" charset="0"/>
              <a:cs typeface="Open Sans"/>
            </a:endParaRPr>
          </a:p>
          <a:p>
            <a:endParaRPr lang="en-US" sz="2800" b="0" smtClean="0">
              <a:latin typeface="Arial" charset="0"/>
              <a:cs typeface="Open Sans"/>
            </a:endParaRPr>
          </a:p>
        </p:txBody>
      </p:sp>
      <p:sp>
        <p:nvSpPr>
          <p:cNvPr id="400387" name="Content Placeholder 3"/>
          <p:cNvSpPr>
            <a:spLocks noGrp="1"/>
          </p:cNvSpPr>
          <p:nvPr>
            <p:ph sz="half" idx="4294967295"/>
          </p:nvPr>
        </p:nvSpPr>
        <p:spPr>
          <a:xfrm>
            <a:off x="4857750" y="1752600"/>
            <a:ext cx="4038600" cy="4114800"/>
          </a:xfrm>
        </p:spPr>
        <p:txBody>
          <a:bodyPr/>
          <a:lstStyle/>
          <a:p>
            <a:r>
              <a:rPr lang="en-US" sz="2800" b="0" smtClean="0">
                <a:latin typeface="Open Sans"/>
                <a:cs typeface="Open Sans"/>
              </a:rPr>
              <a:t>Caesarian section</a:t>
            </a:r>
          </a:p>
          <a:p>
            <a:r>
              <a:rPr lang="en-US" sz="2800" b="0" smtClean="0">
                <a:latin typeface="Open Sans"/>
                <a:cs typeface="Open Sans"/>
              </a:rPr>
              <a:t>Offspring obesity </a:t>
            </a:r>
          </a:p>
          <a:p>
            <a:r>
              <a:rPr lang="en-US" sz="2800" b="0" smtClean="0">
                <a:latin typeface="Open Sans"/>
                <a:cs typeface="Open Sans"/>
              </a:rPr>
              <a:t>Offspring diabetes</a:t>
            </a:r>
          </a:p>
          <a:p>
            <a:pPr>
              <a:buFontTx/>
              <a:buNone/>
            </a:pPr>
            <a:endParaRPr lang="en-US" sz="2800" b="0" smtClean="0">
              <a:latin typeface="Open Sans"/>
              <a:cs typeface="Open Sans"/>
            </a:endParaRPr>
          </a:p>
        </p:txBody>
      </p:sp>
      <p:sp>
        <p:nvSpPr>
          <p:cNvPr id="400388" name="Text Box 6"/>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2433"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402434" name="Picture 2"/>
          <p:cNvPicPr>
            <a:picLocks noChangeArrowheads="1"/>
          </p:cNvPicPr>
          <p:nvPr/>
        </p:nvPicPr>
        <p:blipFill>
          <a:blip r:embed="rId3"/>
          <a:srcRect/>
          <a:stretch>
            <a:fillRect/>
          </a:stretch>
        </p:blipFill>
        <p:spPr bwMode="auto">
          <a:xfrm>
            <a:off x="7739063" y="6280150"/>
            <a:ext cx="1270000" cy="452438"/>
          </a:xfrm>
          <a:prstGeom prst="rect">
            <a:avLst/>
          </a:prstGeom>
          <a:noFill/>
          <a:ln w="9525">
            <a:noFill/>
            <a:miter lim="800000"/>
            <a:headEnd/>
            <a:tailEnd/>
          </a:ln>
        </p:spPr>
      </p:pic>
      <p:sp>
        <p:nvSpPr>
          <p:cNvPr id="402435" name="Rectangle 3"/>
          <p:cNvSpPr>
            <a:spLocks/>
          </p:cNvSpPr>
          <p:nvPr/>
        </p:nvSpPr>
        <p:spPr bwMode="auto">
          <a:xfrm>
            <a:off x="0" y="1092200"/>
            <a:ext cx="9144000" cy="5791200"/>
          </a:xfrm>
          <a:prstGeom prst="rect">
            <a:avLst/>
          </a:prstGeom>
          <a:solidFill>
            <a:srgbClr val="FFFFFF"/>
          </a:solidFill>
          <a:ln w="9525">
            <a:solidFill>
              <a:srgbClr val="FFFFFF"/>
            </a:solidFill>
            <a:round/>
            <a:headEnd/>
            <a:tailEnd/>
          </a:ln>
        </p:spPr>
        <p:txBody>
          <a:bodyPr lIns="0" tIns="0" rIns="0" bIns="0"/>
          <a:lstStyle/>
          <a:p>
            <a:endParaRPr lang="en-CA"/>
          </a:p>
        </p:txBody>
      </p:sp>
      <p:pic>
        <p:nvPicPr>
          <p:cNvPr id="402436" name="Picture 4"/>
          <p:cNvPicPr>
            <a:picLocks noChangeArrowheads="1"/>
          </p:cNvPicPr>
          <p:nvPr/>
        </p:nvPicPr>
        <p:blipFill>
          <a:blip r:embed="rId4"/>
          <a:srcRect/>
          <a:stretch>
            <a:fillRect/>
          </a:stretch>
        </p:blipFill>
        <p:spPr bwMode="auto">
          <a:xfrm>
            <a:off x="519113" y="1460500"/>
            <a:ext cx="7939087" cy="3581400"/>
          </a:xfrm>
          <a:prstGeom prst="rect">
            <a:avLst/>
          </a:prstGeom>
          <a:noFill/>
          <a:ln w="9525">
            <a:noFill/>
            <a:miter lim="800000"/>
            <a:headEnd/>
            <a:tailEnd/>
          </a:ln>
        </p:spPr>
      </p:pic>
      <p:pic>
        <p:nvPicPr>
          <p:cNvPr id="402437" name="Picture 5"/>
          <p:cNvPicPr>
            <a:picLocks noChangeArrowheads="1"/>
          </p:cNvPicPr>
          <p:nvPr/>
        </p:nvPicPr>
        <p:blipFill>
          <a:blip r:embed="rId5"/>
          <a:srcRect/>
          <a:stretch>
            <a:fillRect/>
          </a:stretch>
        </p:blipFill>
        <p:spPr bwMode="auto">
          <a:xfrm>
            <a:off x="533400" y="4951413"/>
            <a:ext cx="7885113" cy="1601787"/>
          </a:xfrm>
          <a:prstGeom prst="rect">
            <a:avLst/>
          </a:prstGeom>
          <a:noFill/>
          <a:ln w="9525">
            <a:noFill/>
            <a:miter lim="800000"/>
            <a:headEnd/>
            <a:tailEnd/>
          </a:ln>
        </p:spPr>
      </p:pic>
      <p:pic>
        <p:nvPicPr>
          <p:cNvPr id="402438" name="Picture 6"/>
          <p:cNvPicPr>
            <a:picLocks noChangeArrowheads="1"/>
          </p:cNvPicPr>
          <p:nvPr/>
        </p:nvPicPr>
        <p:blipFill>
          <a:blip r:embed="rId6"/>
          <a:srcRect/>
          <a:stretch>
            <a:fillRect/>
          </a:stretch>
        </p:blipFill>
        <p:spPr bwMode="auto">
          <a:xfrm>
            <a:off x="1981200" y="1066800"/>
            <a:ext cx="6477000" cy="381000"/>
          </a:xfrm>
          <a:prstGeom prst="rect">
            <a:avLst/>
          </a:prstGeom>
          <a:noFill/>
          <a:ln w="9525">
            <a:noFill/>
            <a:miter lim="800000"/>
            <a:headEnd/>
            <a:tailEnd/>
          </a:ln>
        </p:spPr>
      </p:pic>
      <p:sp>
        <p:nvSpPr>
          <p:cNvPr id="402439" name="Rectangle 7"/>
          <p:cNvSpPr>
            <a:spLocks noGrp="1" noChangeArrowheads="1"/>
          </p:cNvSpPr>
          <p:nvPr>
            <p:ph type="title"/>
          </p:nvPr>
        </p:nvSpPr>
        <p:spPr>
          <a:xfrm>
            <a:off x="398463" y="-103188"/>
            <a:ext cx="8462962" cy="1698626"/>
          </a:xfrm>
        </p:spPr>
        <p:txBody>
          <a:bodyPr rIns="130332"/>
          <a:lstStyle/>
          <a:p>
            <a:pPr marL="46038" eaLnBrk="1" hangingPunct="1"/>
            <a:r>
              <a:rPr lang="en-US" sz="2800" smtClean="0">
                <a:latin typeface="Open Sans"/>
                <a:ea typeface="Open Sans"/>
                <a:cs typeface="Open Sans"/>
              </a:rPr>
              <a:t>Benefits of Treatment of Gestational Diabetes</a:t>
            </a:r>
          </a:p>
        </p:txBody>
      </p:sp>
      <p:sp>
        <p:nvSpPr>
          <p:cNvPr id="402440" name="Rectangle 8"/>
          <p:cNvSpPr>
            <a:spLocks/>
          </p:cNvSpPr>
          <p:nvPr/>
        </p:nvSpPr>
        <p:spPr bwMode="auto">
          <a:xfrm>
            <a:off x="0" y="6519863"/>
            <a:ext cx="5422900" cy="276225"/>
          </a:xfrm>
          <a:prstGeom prst="rect">
            <a:avLst/>
          </a:prstGeom>
          <a:noFill/>
          <a:ln w="9525">
            <a:noFill/>
            <a:miter lim="800000"/>
            <a:headEnd/>
            <a:tailEnd/>
          </a:ln>
        </p:spPr>
        <p:txBody>
          <a:bodyPr lIns="0" tIns="0" rIns="40639" bIns="0"/>
          <a:lstStyle/>
          <a:p>
            <a:pPr marL="39688"/>
            <a:r>
              <a:rPr lang="en-US" sz="1200">
                <a:solidFill>
                  <a:schemeClr val="tx1"/>
                </a:solidFill>
                <a:latin typeface="Open Sans"/>
                <a:ea typeface="MS PGothic" pitchFamily="34" charset="-128"/>
                <a:cs typeface="Open Sans"/>
                <a:sym typeface="Arial" charset="0"/>
              </a:rPr>
              <a:t>Horvath K et al. BMJ 2010;340:c1935</a:t>
            </a:r>
          </a:p>
        </p:txBody>
      </p:sp>
      <p:sp>
        <p:nvSpPr>
          <p:cNvPr id="402441" name="Rectangle 9"/>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Title 4"/>
          <p:cNvSpPr>
            <a:spLocks noGrp="1"/>
          </p:cNvSpPr>
          <p:nvPr>
            <p:ph type="title" idx="4294967295"/>
          </p:nvPr>
        </p:nvSpPr>
        <p:spPr>
          <a:xfrm>
            <a:off x="1198563" y="2730500"/>
            <a:ext cx="6985000" cy="1143000"/>
          </a:xfrm>
        </p:spPr>
        <p:txBody>
          <a:bodyPr/>
          <a:lstStyle/>
          <a:p>
            <a:pPr algn="ctr">
              <a:lnSpc>
                <a:spcPct val="130000"/>
              </a:lnSpc>
              <a:defRPr/>
            </a:pPr>
            <a:r>
              <a:rPr lang="en-US" sz="3200" dirty="0">
                <a:solidFill>
                  <a:schemeClr val="accent1">
                    <a:lumMod val="50000"/>
                  </a:schemeClr>
                </a:solidFill>
                <a:latin typeface="Arial" charset="0"/>
                <a:ea typeface="MS PGothic" charset="0"/>
                <a:cs typeface="MS PGothic" charset="0"/>
              </a:rPr>
              <a:t>Are there clear threshold glucose levels above which the risk of adverse neonatal or maternal outcomes increases?</a:t>
            </a:r>
          </a:p>
        </p:txBody>
      </p:sp>
      <p:sp>
        <p:nvSpPr>
          <p:cNvPr id="404482" name="Title 1"/>
          <p:cNvSpPr txBox="1">
            <a:spLocks/>
          </p:cNvSpPr>
          <p:nvPr/>
        </p:nvSpPr>
        <p:spPr bwMode="auto">
          <a:xfrm>
            <a:off x="687388" y="609600"/>
            <a:ext cx="7775575" cy="1144588"/>
          </a:xfrm>
          <a:prstGeom prst="rect">
            <a:avLst/>
          </a:prstGeom>
          <a:noFill/>
          <a:ln w="9525">
            <a:noFill/>
            <a:miter lim="800000"/>
            <a:headEnd/>
            <a:tailEnd/>
          </a:ln>
        </p:spPr>
        <p:txBody>
          <a:bodyPr anchor="ctr"/>
          <a:lstStyle/>
          <a:p>
            <a:pPr defTabSz="841375"/>
            <a:r>
              <a:rPr lang="en-US" sz="3600" b="1">
                <a:solidFill>
                  <a:srgbClr val="1E3268"/>
                </a:solidFill>
                <a:latin typeface="Open Sans"/>
                <a:ea typeface="MS PGothic" pitchFamily="34" charset="-128"/>
              </a:rPr>
              <a:t>Diagnosis of Gestational Diabetes</a:t>
            </a:r>
          </a:p>
        </p:txBody>
      </p:sp>
      <p:sp>
        <p:nvSpPr>
          <p:cNvPr id="404483"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29"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406530" name="Picture 2"/>
          <p:cNvPicPr>
            <a:picLocks noChangeArrowheads="1"/>
          </p:cNvPicPr>
          <p:nvPr/>
        </p:nvPicPr>
        <p:blipFill>
          <a:blip r:embed="rId3"/>
          <a:srcRect/>
          <a:stretch>
            <a:fillRect/>
          </a:stretch>
        </p:blipFill>
        <p:spPr bwMode="auto">
          <a:xfrm>
            <a:off x="7739063" y="6280150"/>
            <a:ext cx="1270000" cy="452438"/>
          </a:xfrm>
          <a:prstGeom prst="rect">
            <a:avLst/>
          </a:prstGeom>
          <a:noFill/>
          <a:ln w="9525">
            <a:noFill/>
            <a:miter lim="800000"/>
            <a:headEnd/>
            <a:tailEnd/>
          </a:ln>
        </p:spPr>
      </p:pic>
      <p:sp>
        <p:nvSpPr>
          <p:cNvPr id="406531" name="Rectangle 3"/>
          <p:cNvSpPr>
            <a:spLocks/>
          </p:cNvSpPr>
          <p:nvPr/>
        </p:nvSpPr>
        <p:spPr bwMode="auto">
          <a:xfrm>
            <a:off x="0" y="0"/>
            <a:ext cx="9144000" cy="6858000"/>
          </a:xfrm>
          <a:prstGeom prst="rect">
            <a:avLst/>
          </a:prstGeom>
          <a:solidFill>
            <a:srgbClr val="FFFFFF"/>
          </a:solidFill>
          <a:ln w="9525">
            <a:solidFill>
              <a:srgbClr val="FFFFFF"/>
            </a:solidFill>
            <a:round/>
            <a:headEnd/>
            <a:tailEnd/>
          </a:ln>
        </p:spPr>
        <p:txBody>
          <a:bodyPr lIns="0" tIns="0" rIns="0" bIns="0"/>
          <a:lstStyle/>
          <a:p>
            <a:endParaRPr lang="en-CA"/>
          </a:p>
        </p:txBody>
      </p:sp>
      <p:sp>
        <p:nvSpPr>
          <p:cNvPr id="406532" name="Rectangle 4"/>
          <p:cNvSpPr>
            <a:spLocks/>
          </p:cNvSpPr>
          <p:nvPr/>
        </p:nvSpPr>
        <p:spPr bwMode="auto">
          <a:xfrm>
            <a:off x="889000" y="319088"/>
            <a:ext cx="7861300" cy="812800"/>
          </a:xfrm>
          <a:prstGeom prst="rect">
            <a:avLst/>
          </a:prstGeom>
          <a:noFill/>
          <a:ln w="9525">
            <a:noFill/>
            <a:miter lim="800000"/>
            <a:headEnd/>
            <a:tailEnd/>
          </a:ln>
        </p:spPr>
        <p:txBody>
          <a:bodyPr lIns="0" tIns="0" rIns="40639" bIns="0" anchor="ctr"/>
          <a:lstStyle/>
          <a:p>
            <a:pPr marL="39688"/>
            <a:r>
              <a:rPr lang="en-US" b="1">
                <a:solidFill>
                  <a:srgbClr val="1E3268"/>
                </a:solidFill>
                <a:latin typeface="Open Sans"/>
                <a:ea typeface="MS PGothic" pitchFamily="34" charset="-128"/>
                <a:cs typeface="Open Sans"/>
                <a:sym typeface="Lucida Grande"/>
              </a:rPr>
              <a:t>HAPO: Incidence of Adverse Outcomes Increases Along Continuum – No Threshold</a:t>
            </a:r>
          </a:p>
        </p:txBody>
      </p:sp>
      <p:sp>
        <p:nvSpPr>
          <p:cNvPr id="406533" name="Rectangle 5"/>
          <p:cNvSpPr>
            <a:spLocks/>
          </p:cNvSpPr>
          <p:nvPr/>
        </p:nvSpPr>
        <p:spPr bwMode="auto">
          <a:xfrm>
            <a:off x="74613" y="6630988"/>
            <a:ext cx="4967287" cy="276225"/>
          </a:xfrm>
          <a:prstGeom prst="rect">
            <a:avLst/>
          </a:prstGeom>
          <a:noFill/>
          <a:ln w="9525">
            <a:noFill/>
            <a:miter lim="800000"/>
            <a:headEnd/>
            <a:tailEnd/>
          </a:ln>
        </p:spPr>
        <p:txBody>
          <a:bodyPr lIns="0" tIns="0" rIns="40639" bIns="0"/>
          <a:lstStyle/>
          <a:p>
            <a:pPr marL="39688"/>
            <a:r>
              <a:rPr lang="en-US" sz="1200">
                <a:solidFill>
                  <a:schemeClr val="tx1"/>
                </a:solidFill>
                <a:latin typeface="Arial" charset="0"/>
                <a:ea typeface="MS PGothic" pitchFamily="34" charset="-128"/>
                <a:cs typeface="Arial" charset="0"/>
                <a:sym typeface="Arial" charset="0"/>
              </a:rPr>
              <a:t>Metzger BE, et al. HAPO. </a:t>
            </a:r>
            <a:r>
              <a:rPr lang="en-US" sz="1200" i="1">
                <a:solidFill>
                  <a:schemeClr val="tx1"/>
                </a:solidFill>
                <a:latin typeface="Arial" charset="0"/>
                <a:ea typeface="MS PGothic" pitchFamily="34" charset="-128"/>
                <a:cs typeface="Arial" charset="0"/>
                <a:sym typeface="Arial" charset="0"/>
              </a:rPr>
              <a:t>NEJM </a:t>
            </a:r>
            <a:r>
              <a:rPr lang="en-US" sz="1200">
                <a:solidFill>
                  <a:schemeClr val="tx1"/>
                </a:solidFill>
                <a:latin typeface="Arial" charset="0"/>
                <a:ea typeface="MS PGothic" pitchFamily="34" charset="-128"/>
                <a:cs typeface="Arial" charset="0"/>
                <a:sym typeface="Arial" charset="0"/>
              </a:rPr>
              <a:t>2008;358(19):1991-2002.</a:t>
            </a:r>
          </a:p>
        </p:txBody>
      </p:sp>
      <p:pic>
        <p:nvPicPr>
          <p:cNvPr id="406534" name="Picture 6"/>
          <p:cNvPicPr>
            <a:picLocks noChangeArrowheads="1"/>
          </p:cNvPicPr>
          <p:nvPr/>
        </p:nvPicPr>
        <p:blipFill>
          <a:blip r:embed="rId4"/>
          <a:srcRect/>
          <a:stretch>
            <a:fillRect/>
          </a:stretch>
        </p:blipFill>
        <p:spPr bwMode="auto">
          <a:xfrm>
            <a:off x="1111250" y="1169988"/>
            <a:ext cx="7207250" cy="5410200"/>
          </a:xfrm>
          <a:prstGeom prst="rect">
            <a:avLst/>
          </a:prstGeom>
          <a:noFill/>
          <a:ln w="9525">
            <a:noFill/>
            <a:miter lim="800000"/>
            <a:headEnd/>
            <a:tailEnd/>
          </a:ln>
        </p:spPr>
      </p:pic>
      <p:sp>
        <p:nvSpPr>
          <p:cNvPr id="406535" name="Text Box 4"/>
          <p:cNvSpPr txBox="1">
            <a:spLocks noChangeArrowheads="1"/>
          </p:cNvSpPr>
          <p:nvPr/>
        </p:nvSpPr>
        <p:spPr bwMode="auto">
          <a:xfrm>
            <a:off x="0" y="-25400"/>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8577"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408578" name="Picture 2"/>
          <p:cNvPicPr>
            <a:picLocks noChangeArrowheads="1"/>
          </p:cNvPicPr>
          <p:nvPr/>
        </p:nvPicPr>
        <p:blipFill>
          <a:blip r:embed="rId3"/>
          <a:srcRect/>
          <a:stretch>
            <a:fillRect/>
          </a:stretch>
        </p:blipFill>
        <p:spPr bwMode="auto">
          <a:xfrm>
            <a:off x="7739063" y="6280150"/>
            <a:ext cx="1270000" cy="452438"/>
          </a:xfrm>
          <a:prstGeom prst="rect">
            <a:avLst/>
          </a:prstGeom>
          <a:noFill/>
          <a:ln w="9525">
            <a:noFill/>
            <a:miter lim="800000"/>
            <a:headEnd/>
            <a:tailEnd/>
          </a:ln>
        </p:spPr>
      </p:pic>
      <p:sp>
        <p:nvSpPr>
          <p:cNvPr id="408579" name="Rectangle 3"/>
          <p:cNvSpPr>
            <a:spLocks/>
          </p:cNvSpPr>
          <p:nvPr/>
        </p:nvSpPr>
        <p:spPr bwMode="auto">
          <a:xfrm>
            <a:off x="0" y="0"/>
            <a:ext cx="9144000" cy="6858000"/>
          </a:xfrm>
          <a:prstGeom prst="rect">
            <a:avLst/>
          </a:prstGeom>
          <a:solidFill>
            <a:srgbClr val="FFFFFF"/>
          </a:solidFill>
          <a:ln w="9525">
            <a:solidFill>
              <a:srgbClr val="FFFFFF"/>
            </a:solidFill>
            <a:round/>
            <a:headEnd/>
            <a:tailEnd/>
          </a:ln>
        </p:spPr>
        <p:txBody>
          <a:bodyPr lIns="0" tIns="0" rIns="0" bIns="0"/>
          <a:lstStyle/>
          <a:p>
            <a:endParaRPr lang="en-CA"/>
          </a:p>
        </p:txBody>
      </p:sp>
      <p:sp>
        <p:nvSpPr>
          <p:cNvPr id="408580" name="Rectangle 4"/>
          <p:cNvSpPr>
            <a:spLocks/>
          </p:cNvSpPr>
          <p:nvPr/>
        </p:nvSpPr>
        <p:spPr bwMode="auto">
          <a:xfrm>
            <a:off x="908050" y="336550"/>
            <a:ext cx="7861300" cy="812800"/>
          </a:xfrm>
          <a:prstGeom prst="rect">
            <a:avLst/>
          </a:prstGeom>
          <a:noFill/>
          <a:ln w="9525">
            <a:noFill/>
            <a:miter lim="800000"/>
            <a:headEnd/>
            <a:tailEnd/>
          </a:ln>
        </p:spPr>
        <p:txBody>
          <a:bodyPr lIns="0" tIns="0" rIns="40639" bIns="0" anchor="ctr"/>
          <a:lstStyle/>
          <a:p>
            <a:pPr marL="39688"/>
            <a:r>
              <a:rPr lang="en-US" b="1">
                <a:solidFill>
                  <a:srgbClr val="1E3268"/>
                </a:solidFill>
                <a:latin typeface="Open Sans"/>
                <a:ea typeface="MS PGothic" pitchFamily="34" charset="-128"/>
                <a:cs typeface="Open Sans"/>
                <a:sym typeface="Lucida Grande"/>
              </a:rPr>
              <a:t>HAPO: Incidence of Adverse Outcomes for Glucose Categories (OR 1.75        or OR 2.0     )</a:t>
            </a:r>
          </a:p>
        </p:txBody>
      </p:sp>
      <p:sp>
        <p:nvSpPr>
          <p:cNvPr id="408581" name="Rectangle 5"/>
          <p:cNvSpPr>
            <a:spLocks/>
          </p:cNvSpPr>
          <p:nvPr/>
        </p:nvSpPr>
        <p:spPr bwMode="auto">
          <a:xfrm>
            <a:off x="39688" y="6613525"/>
            <a:ext cx="4967287" cy="276225"/>
          </a:xfrm>
          <a:prstGeom prst="rect">
            <a:avLst/>
          </a:prstGeom>
          <a:noFill/>
          <a:ln w="9525">
            <a:noFill/>
            <a:miter lim="800000"/>
            <a:headEnd/>
            <a:tailEnd/>
          </a:ln>
        </p:spPr>
        <p:txBody>
          <a:bodyPr lIns="0" tIns="0" rIns="40639" bIns="0"/>
          <a:lstStyle/>
          <a:p>
            <a:pPr marL="39688"/>
            <a:r>
              <a:rPr lang="en-US" sz="1200">
                <a:solidFill>
                  <a:schemeClr val="tx1"/>
                </a:solidFill>
                <a:latin typeface="Open Sans"/>
                <a:ea typeface="MS PGothic" pitchFamily="34" charset="-128"/>
                <a:cs typeface="Open Sans"/>
                <a:sym typeface="Arial" charset="0"/>
              </a:rPr>
              <a:t>Metzger BE, et al. HAPO. </a:t>
            </a:r>
            <a:r>
              <a:rPr lang="en-US" sz="1200" i="1">
                <a:solidFill>
                  <a:schemeClr val="tx1"/>
                </a:solidFill>
                <a:latin typeface="Open Sans"/>
                <a:ea typeface="MS PGothic" pitchFamily="34" charset="-128"/>
                <a:cs typeface="Open Sans"/>
                <a:sym typeface="Arial" charset="0"/>
              </a:rPr>
              <a:t>NEJM </a:t>
            </a:r>
            <a:r>
              <a:rPr lang="en-US" sz="1200">
                <a:solidFill>
                  <a:schemeClr val="tx1"/>
                </a:solidFill>
                <a:latin typeface="Open Sans"/>
                <a:ea typeface="MS PGothic" pitchFamily="34" charset="-128"/>
                <a:cs typeface="Open Sans"/>
                <a:sym typeface="Arial" charset="0"/>
              </a:rPr>
              <a:t>2008;358(19):1991-2002.</a:t>
            </a:r>
          </a:p>
        </p:txBody>
      </p:sp>
      <p:pic>
        <p:nvPicPr>
          <p:cNvPr id="408582" name="Picture 6"/>
          <p:cNvPicPr>
            <a:picLocks noChangeArrowheads="1"/>
          </p:cNvPicPr>
          <p:nvPr/>
        </p:nvPicPr>
        <p:blipFill>
          <a:blip r:embed="rId4"/>
          <a:srcRect/>
          <a:stretch>
            <a:fillRect/>
          </a:stretch>
        </p:blipFill>
        <p:spPr bwMode="auto">
          <a:xfrm>
            <a:off x="1243013" y="1181100"/>
            <a:ext cx="7207250" cy="5410200"/>
          </a:xfrm>
          <a:prstGeom prst="rect">
            <a:avLst/>
          </a:prstGeom>
          <a:noFill/>
          <a:ln w="9525">
            <a:noFill/>
            <a:miter lim="800000"/>
            <a:headEnd/>
            <a:tailEnd/>
          </a:ln>
        </p:spPr>
      </p:pic>
      <p:sp>
        <p:nvSpPr>
          <p:cNvPr id="50183" name="Line 7"/>
          <p:cNvSpPr>
            <a:spLocks noChangeShapeType="1"/>
          </p:cNvSpPr>
          <p:nvPr/>
        </p:nvSpPr>
        <p:spPr bwMode="auto">
          <a:xfrm rot="10800000" flipH="1">
            <a:off x="3643313" y="1981200"/>
            <a:ext cx="3175" cy="1420813"/>
          </a:xfrm>
          <a:prstGeom prst="line">
            <a:avLst/>
          </a:prstGeom>
          <a:noFill/>
          <a:ln w="12700">
            <a:solidFill>
              <a:srgbClr val="008000"/>
            </a:solidFill>
            <a:prstDash val="dash"/>
            <a:miter lim="800000"/>
            <a:headEnd/>
            <a:tailEnd/>
          </a:ln>
        </p:spPr>
        <p:txBody>
          <a:bodyPr lIns="0" tIns="0" rIns="0" bIns="0"/>
          <a:lstStyle/>
          <a:p>
            <a:endParaRPr lang="en-US"/>
          </a:p>
        </p:txBody>
      </p:sp>
      <p:sp>
        <p:nvSpPr>
          <p:cNvPr id="50184" name="Line 8"/>
          <p:cNvSpPr>
            <a:spLocks noChangeShapeType="1"/>
          </p:cNvSpPr>
          <p:nvPr/>
        </p:nvSpPr>
        <p:spPr bwMode="auto">
          <a:xfrm rot="10800000" flipH="1">
            <a:off x="7256463" y="1993900"/>
            <a:ext cx="3175" cy="1420813"/>
          </a:xfrm>
          <a:prstGeom prst="line">
            <a:avLst/>
          </a:prstGeom>
          <a:noFill/>
          <a:ln w="12700">
            <a:solidFill>
              <a:srgbClr val="008000"/>
            </a:solidFill>
            <a:prstDash val="dash"/>
            <a:miter lim="800000"/>
            <a:headEnd/>
            <a:tailEnd/>
          </a:ln>
        </p:spPr>
        <p:txBody>
          <a:bodyPr lIns="0" tIns="0" rIns="0" bIns="0"/>
          <a:lstStyle/>
          <a:p>
            <a:endParaRPr lang="en-US"/>
          </a:p>
        </p:txBody>
      </p:sp>
      <p:sp>
        <p:nvSpPr>
          <p:cNvPr id="50185" name="Line 9"/>
          <p:cNvSpPr>
            <a:spLocks noChangeShapeType="1"/>
          </p:cNvSpPr>
          <p:nvPr/>
        </p:nvSpPr>
        <p:spPr bwMode="auto">
          <a:xfrm rot="10800000" flipH="1">
            <a:off x="3644900" y="4545013"/>
            <a:ext cx="3175" cy="1422400"/>
          </a:xfrm>
          <a:prstGeom prst="line">
            <a:avLst/>
          </a:prstGeom>
          <a:noFill/>
          <a:ln w="12700">
            <a:solidFill>
              <a:srgbClr val="008000"/>
            </a:solidFill>
            <a:prstDash val="dash"/>
            <a:miter lim="800000"/>
            <a:headEnd/>
            <a:tailEnd/>
          </a:ln>
        </p:spPr>
        <p:txBody>
          <a:bodyPr lIns="0" tIns="0" rIns="0" bIns="0"/>
          <a:lstStyle/>
          <a:p>
            <a:endParaRPr lang="en-US"/>
          </a:p>
        </p:txBody>
      </p:sp>
      <p:sp>
        <p:nvSpPr>
          <p:cNvPr id="50186" name="Line 10"/>
          <p:cNvSpPr>
            <a:spLocks noChangeShapeType="1"/>
          </p:cNvSpPr>
          <p:nvPr/>
        </p:nvSpPr>
        <p:spPr bwMode="auto">
          <a:xfrm rot="10800000" flipH="1">
            <a:off x="7256463" y="4545013"/>
            <a:ext cx="3175" cy="1422400"/>
          </a:xfrm>
          <a:prstGeom prst="line">
            <a:avLst/>
          </a:prstGeom>
          <a:noFill/>
          <a:ln w="12700">
            <a:solidFill>
              <a:srgbClr val="008000"/>
            </a:solidFill>
            <a:prstDash val="dash"/>
            <a:miter lim="800000"/>
            <a:headEnd/>
            <a:tailEnd/>
          </a:ln>
        </p:spPr>
        <p:txBody>
          <a:bodyPr lIns="0" tIns="0" rIns="0" bIns="0"/>
          <a:lstStyle/>
          <a:p>
            <a:endParaRPr lang="en-US"/>
          </a:p>
        </p:txBody>
      </p:sp>
      <p:sp>
        <p:nvSpPr>
          <p:cNvPr id="50187" name="Line 11"/>
          <p:cNvSpPr>
            <a:spLocks noChangeShapeType="1"/>
          </p:cNvSpPr>
          <p:nvPr/>
        </p:nvSpPr>
        <p:spPr bwMode="auto">
          <a:xfrm rot="10800000" flipH="1">
            <a:off x="4017963" y="2016125"/>
            <a:ext cx="3175" cy="1422400"/>
          </a:xfrm>
          <a:prstGeom prst="line">
            <a:avLst/>
          </a:prstGeom>
          <a:noFill/>
          <a:ln w="12700">
            <a:solidFill>
              <a:srgbClr val="FFC000"/>
            </a:solidFill>
            <a:prstDash val="dash"/>
            <a:miter lim="800000"/>
            <a:headEnd/>
            <a:tailEnd/>
          </a:ln>
        </p:spPr>
        <p:txBody>
          <a:bodyPr lIns="0" tIns="0" rIns="0" bIns="0"/>
          <a:lstStyle/>
          <a:p>
            <a:endParaRPr lang="en-US"/>
          </a:p>
        </p:txBody>
      </p:sp>
      <p:sp>
        <p:nvSpPr>
          <p:cNvPr id="50188" name="Line 12"/>
          <p:cNvSpPr>
            <a:spLocks noChangeShapeType="1"/>
          </p:cNvSpPr>
          <p:nvPr/>
        </p:nvSpPr>
        <p:spPr bwMode="auto">
          <a:xfrm rot="10800000" flipH="1">
            <a:off x="7631113" y="1993900"/>
            <a:ext cx="3175" cy="1422400"/>
          </a:xfrm>
          <a:prstGeom prst="line">
            <a:avLst/>
          </a:prstGeom>
          <a:noFill/>
          <a:ln w="12700">
            <a:solidFill>
              <a:srgbClr val="FFC000"/>
            </a:solidFill>
            <a:prstDash val="dash"/>
            <a:miter lim="800000"/>
            <a:headEnd/>
            <a:tailEnd/>
          </a:ln>
        </p:spPr>
        <p:txBody>
          <a:bodyPr lIns="0" tIns="0" rIns="0" bIns="0"/>
          <a:lstStyle/>
          <a:p>
            <a:endParaRPr lang="en-US"/>
          </a:p>
        </p:txBody>
      </p:sp>
      <p:sp>
        <p:nvSpPr>
          <p:cNvPr id="50189" name="Line 13"/>
          <p:cNvSpPr>
            <a:spLocks noChangeShapeType="1"/>
          </p:cNvSpPr>
          <p:nvPr/>
        </p:nvSpPr>
        <p:spPr bwMode="auto">
          <a:xfrm rot="10800000" flipH="1">
            <a:off x="4019550" y="4545013"/>
            <a:ext cx="1588" cy="1422400"/>
          </a:xfrm>
          <a:prstGeom prst="line">
            <a:avLst/>
          </a:prstGeom>
          <a:noFill/>
          <a:ln w="12700">
            <a:solidFill>
              <a:srgbClr val="FFC000"/>
            </a:solidFill>
            <a:prstDash val="dash"/>
            <a:miter lim="800000"/>
            <a:headEnd/>
            <a:tailEnd/>
          </a:ln>
        </p:spPr>
        <p:txBody>
          <a:bodyPr lIns="0" tIns="0" rIns="0" bIns="0"/>
          <a:lstStyle/>
          <a:p>
            <a:endParaRPr lang="en-US"/>
          </a:p>
        </p:txBody>
      </p:sp>
      <p:sp>
        <p:nvSpPr>
          <p:cNvPr id="50190" name="Line 14"/>
          <p:cNvSpPr>
            <a:spLocks noChangeShapeType="1"/>
          </p:cNvSpPr>
          <p:nvPr/>
        </p:nvSpPr>
        <p:spPr bwMode="auto">
          <a:xfrm rot="10800000" flipH="1">
            <a:off x="7631113" y="4533900"/>
            <a:ext cx="3175" cy="1422400"/>
          </a:xfrm>
          <a:prstGeom prst="line">
            <a:avLst/>
          </a:prstGeom>
          <a:noFill/>
          <a:ln w="12700">
            <a:solidFill>
              <a:srgbClr val="FFC000"/>
            </a:solidFill>
            <a:prstDash val="dash"/>
            <a:miter lim="800000"/>
            <a:headEnd/>
            <a:tailEnd/>
          </a:ln>
        </p:spPr>
        <p:txBody>
          <a:bodyPr lIns="0" tIns="0" rIns="0" bIns="0"/>
          <a:lstStyle/>
          <a:p>
            <a:endParaRPr lang="en-US"/>
          </a:p>
        </p:txBody>
      </p:sp>
      <p:sp>
        <p:nvSpPr>
          <p:cNvPr id="408591" name="Line 15"/>
          <p:cNvSpPr>
            <a:spLocks noChangeShapeType="1"/>
          </p:cNvSpPr>
          <p:nvPr/>
        </p:nvSpPr>
        <p:spPr bwMode="auto">
          <a:xfrm>
            <a:off x="4067175" y="923925"/>
            <a:ext cx="325438" cy="1588"/>
          </a:xfrm>
          <a:prstGeom prst="line">
            <a:avLst/>
          </a:prstGeom>
          <a:noFill/>
          <a:ln w="28575">
            <a:solidFill>
              <a:srgbClr val="008000"/>
            </a:solidFill>
            <a:prstDash val="dash"/>
            <a:round/>
            <a:headEnd/>
            <a:tailEnd/>
          </a:ln>
        </p:spPr>
        <p:txBody>
          <a:bodyPr lIns="0" tIns="0" rIns="0" bIns="0"/>
          <a:lstStyle/>
          <a:p>
            <a:endParaRPr lang="en-US"/>
          </a:p>
        </p:txBody>
      </p:sp>
      <p:sp>
        <p:nvSpPr>
          <p:cNvPr id="408592" name="Line 16"/>
          <p:cNvSpPr>
            <a:spLocks noChangeShapeType="1"/>
          </p:cNvSpPr>
          <p:nvPr/>
        </p:nvSpPr>
        <p:spPr bwMode="auto">
          <a:xfrm flipH="1">
            <a:off x="5922963" y="912813"/>
            <a:ext cx="338137" cy="1587"/>
          </a:xfrm>
          <a:prstGeom prst="line">
            <a:avLst/>
          </a:prstGeom>
          <a:noFill/>
          <a:ln w="28575">
            <a:solidFill>
              <a:srgbClr val="FFC000"/>
            </a:solidFill>
            <a:prstDash val="dash"/>
            <a:miter lim="800000"/>
            <a:headEnd/>
            <a:tailEnd/>
          </a:ln>
        </p:spPr>
        <p:txBody>
          <a:bodyPr lIns="0" tIns="0" rIns="0" bIns="0"/>
          <a:lstStyle/>
          <a:p>
            <a:endParaRPr lang="en-US"/>
          </a:p>
        </p:txBody>
      </p:sp>
      <p:sp>
        <p:nvSpPr>
          <p:cNvPr id="408593" name="Text Box 4"/>
          <p:cNvSpPr txBox="1">
            <a:spLocks noChangeArrowheads="1"/>
          </p:cNvSpPr>
          <p:nvPr/>
        </p:nvSpPr>
        <p:spPr bwMode="auto">
          <a:xfrm>
            <a:off x="0" y="-25400"/>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0183"/>
                                        </p:tgtEl>
                                        <p:attrNameLst>
                                          <p:attrName>style.visibility</p:attrName>
                                        </p:attrNameLst>
                                      </p:cBhvr>
                                      <p:to>
                                        <p:strVal val="visible"/>
                                      </p:to>
                                    </p:set>
                                    <p:animEffect transition="in" filter="wipe(down)">
                                      <p:cBhvr>
                                        <p:cTn id="7" dur="500"/>
                                        <p:tgtEl>
                                          <p:spTgt spid="50183"/>
                                        </p:tgtEl>
                                      </p:cBhvr>
                                    </p:animEffect>
                                  </p:childTnLst>
                                </p:cTn>
                              </p:par>
                              <p:par>
                                <p:cTn id="8" presetID="22" presetClass="entr" presetSubtype="4" fill="hold" grpId="0" nodeType="withEffect">
                                  <p:stCondLst>
                                    <p:cond delay="500"/>
                                  </p:stCondLst>
                                  <p:childTnLst>
                                    <p:set>
                                      <p:cBhvr>
                                        <p:cTn id="9" dur="1" fill="hold">
                                          <p:stCondLst>
                                            <p:cond delay="0"/>
                                          </p:stCondLst>
                                        </p:cTn>
                                        <p:tgtEl>
                                          <p:spTgt spid="50184"/>
                                        </p:tgtEl>
                                        <p:attrNameLst>
                                          <p:attrName>style.visibility</p:attrName>
                                        </p:attrNameLst>
                                      </p:cBhvr>
                                      <p:to>
                                        <p:strVal val="visible"/>
                                      </p:to>
                                    </p:set>
                                    <p:animEffect transition="in" filter="wipe(down)">
                                      <p:cBhvr>
                                        <p:cTn id="10" dur="500"/>
                                        <p:tgtEl>
                                          <p:spTgt spid="50184"/>
                                        </p:tgtEl>
                                      </p:cBhvr>
                                    </p:animEffect>
                                  </p:childTnLst>
                                </p:cTn>
                              </p:par>
                              <p:par>
                                <p:cTn id="11" presetID="22" presetClass="entr" presetSubtype="4" fill="hold" grpId="0" nodeType="withEffect">
                                  <p:stCondLst>
                                    <p:cond delay="500"/>
                                  </p:stCondLst>
                                  <p:childTnLst>
                                    <p:set>
                                      <p:cBhvr>
                                        <p:cTn id="12" dur="1" fill="hold">
                                          <p:stCondLst>
                                            <p:cond delay="0"/>
                                          </p:stCondLst>
                                        </p:cTn>
                                        <p:tgtEl>
                                          <p:spTgt spid="50185"/>
                                        </p:tgtEl>
                                        <p:attrNameLst>
                                          <p:attrName>style.visibility</p:attrName>
                                        </p:attrNameLst>
                                      </p:cBhvr>
                                      <p:to>
                                        <p:strVal val="visible"/>
                                      </p:to>
                                    </p:set>
                                    <p:animEffect transition="in" filter="wipe(down)">
                                      <p:cBhvr>
                                        <p:cTn id="13" dur="500"/>
                                        <p:tgtEl>
                                          <p:spTgt spid="50185"/>
                                        </p:tgtEl>
                                      </p:cBhvr>
                                    </p:animEffect>
                                  </p:childTnLst>
                                </p:cTn>
                              </p:par>
                              <p:par>
                                <p:cTn id="14" presetID="22" presetClass="entr" presetSubtype="4" fill="hold" grpId="0" nodeType="withEffect">
                                  <p:stCondLst>
                                    <p:cond delay="500"/>
                                  </p:stCondLst>
                                  <p:childTnLst>
                                    <p:set>
                                      <p:cBhvr>
                                        <p:cTn id="15" dur="1" fill="hold">
                                          <p:stCondLst>
                                            <p:cond delay="0"/>
                                          </p:stCondLst>
                                        </p:cTn>
                                        <p:tgtEl>
                                          <p:spTgt spid="50186"/>
                                        </p:tgtEl>
                                        <p:attrNameLst>
                                          <p:attrName>style.visibility</p:attrName>
                                        </p:attrNameLst>
                                      </p:cBhvr>
                                      <p:to>
                                        <p:strVal val="visible"/>
                                      </p:to>
                                    </p:set>
                                    <p:animEffect transition="in" filter="wipe(down)">
                                      <p:cBhvr>
                                        <p:cTn id="16" dur="500"/>
                                        <p:tgtEl>
                                          <p:spTgt spid="5018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50187"/>
                                        </p:tgtEl>
                                        <p:attrNameLst>
                                          <p:attrName>style.visibility</p:attrName>
                                        </p:attrNameLst>
                                      </p:cBhvr>
                                      <p:to>
                                        <p:strVal val="visible"/>
                                      </p:to>
                                    </p:set>
                                    <p:animEffect transition="in" filter="wipe(down)">
                                      <p:cBhvr>
                                        <p:cTn id="21" dur="500"/>
                                        <p:tgtEl>
                                          <p:spTgt spid="50187"/>
                                        </p:tgtEl>
                                      </p:cBhvr>
                                    </p:animEffect>
                                  </p:childTnLst>
                                </p:cTn>
                              </p:par>
                              <p:par>
                                <p:cTn id="22" presetID="22" presetClass="entr" presetSubtype="4" fill="hold" grpId="0" nodeType="withEffect">
                                  <p:stCondLst>
                                    <p:cond delay="500"/>
                                  </p:stCondLst>
                                  <p:childTnLst>
                                    <p:set>
                                      <p:cBhvr>
                                        <p:cTn id="23" dur="1" fill="hold">
                                          <p:stCondLst>
                                            <p:cond delay="0"/>
                                          </p:stCondLst>
                                        </p:cTn>
                                        <p:tgtEl>
                                          <p:spTgt spid="50188"/>
                                        </p:tgtEl>
                                        <p:attrNameLst>
                                          <p:attrName>style.visibility</p:attrName>
                                        </p:attrNameLst>
                                      </p:cBhvr>
                                      <p:to>
                                        <p:strVal val="visible"/>
                                      </p:to>
                                    </p:set>
                                    <p:animEffect transition="in" filter="wipe(down)">
                                      <p:cBhvr>
                                        <p:cTn id="24" dur="500"/>
                                        <p:tgtEl>
                                          <p:spTgt spid="50188"/>
                                        </p:tgtEl>
                                      </p:cBhvr>
                                    </p:animEffect>
                                  </p:childTnLst>
                                </p:cTn>
                              </p:par>
                              <p:par>
                                <p:cTn id="25" presetID="22" presetClass="entr" presetSubtype="4" fill="hold" grpId="0" nodeType="withEffect">
                                  <p:stCondLst>
                                    <p:cond delay="500"/>
                                  </p:stCondLst>
                                  <p:childTnLst>
                                    <p:set>
                                      <p:cBhvr>
                                        <p:cTn id="26" dur="1" fill="hold">
                                          <p:stCondLst>
                                            <p:cond delay="0"/>
                                          </p:stCondLst>
                                        </p:cTn>
                                        <p:tgtEl>
                                          <p:spTgt spid="50189"/>
                                        </p:tgtEl>
                                        <p:attrNameLst>
                                          <p:attrName>style.visibility</p:attrName>
                                        </p:attrNameLst>
                                      </p:cBhvr>
                                      <p:to>
                                        <p:strVal val="visible"/>
                                      </p:to>
                                    </p:set>
                                    <p:animEffect transition="in" filter="wipe(down)">
                                      <p:cBhvr>
                                        <p:cTn id="27" dur="500"/>
                                        <p:tgtEl>
                                          <p:spTgt spid="50189"/>
                                        </p:tgtEl>
                                      </p:cBhvr>
                                    </p:animEffect>
                                  </p:childTnLst>
                                </p:cTn>
                              </p:par>
                              <p:par>
                                <p:cTn id="28" presetID="22" presetClass="entr" presetSubtype="4" fill="hold" grpId="0" nodeType="withEffect">
                                  <p:stCondLst>
                                    <p:cond delay="500"/>
                                  </p:stCondLst>
                                  <p:childTnLst>
                                    <p:set>
                                      <p:cBhvr>
                                        <p:cTn id="29" dur="1" fill="hold">
                                          <p:stCondLst>
                                            <p:cond delay="0"/>
                                          </p:stCondLst>
                                        </p:cTn>
                                        <p:tgtEl>
                                          <p:spTgt spid="50190"/>
                                        </p:tgtEl>
                                        <p:attrNameLst>
                                          <p:attrName>style.visibility</p:attrName>
                                        </p:attrNameLst>
                                      </p:cBhvr>
                                      <p:to>
                                        <p:strVal val="visible"/>
                                      </p:to>
                                    </p:set>
                                    <p:animEffect transition="in" filter="wipe(down)">
                                      <p:cBhvr>
                                        <p:cTn id="30" dur="500"/>
                                        <p:tgtEl>
                                          <p:spTgt spid="50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3" grpId="0" animBg="1"/>
      <p:bldP spid="50184" grpId="0" animBg="1"/>
      <p:bldP spid="50185" grpId="0" animBg="1"/>
      <p:bldP spid="50186" grpId="0" animBg="1"/>
      <p:bldP spid="50187" grpId="0" animBg="1"/>
      <p:bldP spid="50188" grpId="0" animBg="1"/>
      <p:bldP spid="50189" grpId="0" animBg="1"/>
      <p:bldP spid="5019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5089"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345090"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345091" name="Rectangle 4"/>
          <p:cNvSpPr>
            <a:spLocks noGrp="1" noChangeArrowheads="1"/>
          </p:cNvSpPr>
          <p:nvPr>
            <p:ph type="title"/>
          </p:nvPr>
        </p:nvSpPr>
        <p:spPr>
          <a:xfrm>
            <a:off x="287338" y="533400"/>
            <a:ext cx="8677275" cy="1292225"/>
          </a:xfrm>
        </p:spPr>
        <p:txBody>
          <a:bodyPr rIns="130332"/>
          <a:lstStyle/>
          <a:p>
            <a:pPr marL="46038" eaLnBrk="1" hangingPunct="1"/>
            <a:r>
              <a:rPr lang="en-US" sz="3200" smtClean="0"/>
              <a:t>Diabetes in Pregnancy: Consider Phases</a:t>
            </a:r>
          </a:p>
        </p:txBody>
      </p:sp>
      <p:graphicFrame>
        <p:nvGraphicFramePr>
          <p:cNvPr id="17413" name="Group 5"/>
          <p:cNvGraphicFramePr>
            <a:graphicFrameLocks noGrp="1"/>
          </p:cNvGraphicFramePr>
          <p:nvPr/>
        </p:nvGraphicFramePr>
        <p:xfrm>
          <a:off x="381000" y="1752600"/>
          <a:ext cx="8458200" cy="4091856"/>
        </p:xfrm>
        <a:graphic>
          <a:graphicData uri="http://schemas.openxmlformats.org/drawingml/2006/table">
            <a:tbl>
              <a:tblPr firstRow="1" bandRow="1">
                <a:tableStyleId>{5C22544A-7EE6-4342-B048-85BDC9FD1C3A}</a:tableStyleId>
              </a:tblPr>
              <a:tblGrid>
                <a:gridCol w="4229100"/>
                <a:gridCol w="4229100"/>
              </a:tblGrid>
              <a:tr h="596280">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effectLst/>
                          <a:sym typeface="Arial" charset="0"/>
                        </a:rPr>
                        <a:t>Pregestational diabetes</a:t>
                      </a:r>
                      <a:endParaRPr kumimoji="0" lang="en-US" sz="2200" b="1" i="0" u="none" strike="noStrike" cap="none" normalizeH="0" baseline="0" dirty="0">
                        <a:ln>
                          <a:noFill/>
                        </a:ln>
                        <a:solidFill>
                          <a:srgbClr val="FFFFFF"/>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a:ln>
                            <a:noFill/>
                          </a:ln>
                          <a:effectLst/>
                          <a:sym typeface="Arial" charset="0"/>
                        </a:rPr>
                        <a:t>Gestational diabetes</a:t>
                      </a:r>
                      <a:endParaRPr kumimoji="0" lang="en-US" sz="2200" b="1" i="0" u="none" strike="noStrike" cap="none" normalizeH="0" baseline="0">
                        <a:ln>
                          <a:noFill/>
                        </a:ln>
                        <a:solidFill>
                          <a:srgbClr val="FFFFFF"/>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03288">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a:ln>
                            <a:noFill/>
                          </a:ln>
                          <a:effectLst/>
                          <a:sym typeface="Arial" charset="0"/>
                        </a:rPr>
                        <a:t>1. Preconception counseling</a:t>
                      </a:r>
                      <a:endParaRPr kumimoji="0" lang="en-US" sz="2200" b="0" i="0" u="none" strike="noStrike" cap="none" normalizeH="0" baseline="0">
                        <a:ln>
                          <a:noFill/>
                        </a:ln>
                        <a:solidFill>
                          <a:schemeClr val="tx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a:ln>
                            <a:noFill/>
                          </a:ln>
                          <a:solidFill>
                            <a:schemeClr val="bg1"/>
                          </a:solidFill>
                          <a:effectLst/>
                          <a:sym typeface="Arial" charset="0"/>
                        </a:rPr>
                        <a:t>1. Prevention, Screening &amp; Diagnosis</a:t>
                      </a:r>
                      <a:endParaRPr kumimoji="0" lang="en-US" sz="2200" b="0" i="0" u="none" strike="noStrike" cap="none" normalizeH="0" baseline="0" dirty="0">
                        <a:ln>
                          <a:noFill/>
                        </a:ln>
                        <a:solidFill>
                          <a:schemeClr val="bg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68920">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rgbClr val="FFFFFF"/>
                          </a:solidFill>
                          <a:effectLst/>
                          <a:sym typeface="Arial" charset="0"/>
                        </a:rPr>
                        <a:t>2. Management during pregnancy</a:t>
                      </a:r>
                      <a:endParaRPr kumimoji="0" lang="en-US" sz="2200" b="0" i="0" u="none" strike="noStrike" cap="none" normalizeH="0" baseline="0" dirty="0">
                        <a:ln>
                          <a:noFill/>
                        </a:ln>
                        <a:solidFill>
                          <a:srgbClr val="FFFFFF"/>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solidFill>
                            <a:schemeClr val="bg1"/>
                          </a:solidFill>
                          <a:effectLst/>
                          <a:sym typeface="Arial" charset="0"/>
                        </a:rPr>
                        <a:t>2. Management </a:t>
                      </a:r>
                      <a:r>
                        <a:rPr kumimoji="0" lang="en-US" sz="2200" u="none" strike="noStrike" cap="none" normalizeH="0" baseline="0" dirty="0">
                          <a:ln>
                            <a:noFill/>
                          </a:ln>
                          <a:solidFill>
                            <a:schemeClr val="bg1"/>
                          </a:solidFill>
                          <a:effectLst/>
                          <a:sym typeface="Arial" charset="0"/>
                        </a:rPr>
                        <a:t>during </a:t>
                      </a:r>
                      <a:endParaRPr kumimoji="0" lang="en-US" sz="2200" u="none" strike="noStrike" cap="none" normalizeH="0" baseline="0" dirty="0" smtClean="0">
                        <a:ln>
                          <a:noFill/>
                        </a:ln>
                        <a:solidFill>
                          <a:schemeClr val="bg1"/>
                        </a:solidFill>
                        <a:effectLst/>
                        <a:sym typeface="Arial" charset="0"/>
                      </a:endParaRPr>
                    </a:p>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solidFill>
                            <a:schemeClr val="bg1"/>
                          </a:solidFill>
                          <a:effectLst/>
                          <a:sym typeface="Arial" charset="0"/>
                        </a:rPr>
                        <a:t>Pregnancy</a:t>
                      </a:r>
                      <a:endParaRPr kumimoji="0" lang="en-US" sz="2200" b="0" i="0" u="none" strike="noStrike" cap="none" normalizeH="0" baseline="0" dirty="0">
                        <a:ln>
                          <a:noFill/>
                        </a:ln>
                        <a:solidFill>
                          <a:schemeClr val="bg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20080">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rgbClr val="FFFFFF"/>
                          </a:solidFill>
                          <a:effectLst/>
                          <a:sym typeface="Arial" charset="0"/>
                        </a:rPr>
                        <a:t>3. Management in labour</a:t>
                      </a:r>
                      <a:endParaRPr kumimoji="0" lang="en-US" sz="2200" b="0" i="0" u="none" strike="noStrike" cap="none" normalizeH="0" baseline="0" dirty="0">
                        <a:ln>
                          <a:noFill/>
                        </a:ln>
                        <a:solidFill>
                          <a:srgbClr val="FFFFFF"/>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solidFill>
                            <a:schemeClr val="bg1"/>
                          </a:solidFill>
                          <a:effectLst/>
                          <a:sym typeface="Arial" charset="0"/>
                        </a:rPr>
                        <a:t>3. Management in labour</a:t>
                      </a:r>
                      <a:endParaRPr kumimoji="0" lang="en-US" sz="2200" b="0" i="0" u="none" strike="noStrike" cap="none" normalizeH="0" baseline="0" dirty="0">
                        <a:ln>
                          <a:noFill/>
                        </a:ln>
                        <a:solidFill>
                          <a:schemeClr val="bg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03288">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rgbClr val="FFFFFF"/>
                          </a:solidFill>
                          <a:effectLst/>
                          <a:sym typeface="Arial" charset="0"/>
                        </a:rPr>
                        <a:t>4. Postpartum considerations</a:t>
                      </a:r>
                      <a:endParaRPr kumimoji="0" lang="en-US" sz="2200" b="0" i="0" u="none" strike="noStrike" cap="none" normalizeH="0" baseline="0" dirty="0">
                        <a:ln>
                          <a:noFill/>
                        </a:ln>
                        <a:solidFill>
                          <a:srgbClr val="FFFFFF"/>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a:ln>
                            <a:noFill/>
                          </a:ln>
                          <a:solidFill>
                            <a:schemeClr val="bg1"/>
                          </a:solidFill>
                          <a:effectLst/>
                          <a:sym typeface="Arial" charset="0"/>
                        </a:rPr>
                        <a:t>4. Postpartum considerations</a:t>
                      </a:r>
                      <a:endParaRPr kumimoji="0" lang="en-US" sz="2200" b="0" i="0" u="none" strike="noStrike" cap="none" normalizeH="0" baseline="0" dirty="0">
                        <a:ln>
                          <a:noFill/>
                        </a:ln>
                        <a:solidFill>
                          <a:schemeClr val="bg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345112" name="Rectangle 43"/>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a:solidFill>
                  <a:schemeClr val="tx1"/>
                </a:solidFill>
                <a:latin typeface="Calibri Italic" pitchFamily="34" charset="0"/>
                <a:ea typeface="MS PGothic" pitchFamily="34" charset="-128"/>
                <a:cs typeface="Calibri Italic" pitchFamily="34" charset="0"/>
                <a:sym typeface="Calibri Italic" pitchFamily="34" charset="0"/>
              </a:rPr>
              <a:t>2018 Diabetes Canada CPG – Chapter 36.  Diabetes and Pregnancy </a:t>
            </a:r>
          </a:p>
        </p:txBody>
      </p:sp>
    </p:spTree>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5"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solidFill>
                <a:srgbClr val="203864"/>
              </a:solidFill>
              <a:latin typeface="Open Sans"/>
              <a:ea typeface="Open Sans"/>
              <a:cs typeface="Open Sans"/>
            </a:endParaRPr>
          </a:p>
        </p:txBody>
      </p:sp>
      <p:pic>
        <p:nvPicPr>
          <p:cNvPr id="410626"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410627" name="Rectangle 3"/>
          <p:cNvSpPr>
            <a:spLocks noGrp="1" noChangeArrowheads="1"/>
          </p:cNvSpPr>
          <p:nvPr>
            <p:ph type="title"/>
          </p:nvPr>
        </p:nvSpPr>
        <p:spPr>
          <a:xfrm>
            <a:off x="822325" y="606425"/>
            <a:ext cx="7772400" cy="1146175"/>
          </a:xfrm>
        </p:spPr>
        <p:txBody>
          <a:bodyPr rIns="130332"/>
          <a:lstStyle/>
          <a:p>
            <a:pPr marL="46038" eaLnBrk="1" hangingPunct="1"/>
            <a:r>
              <a:rPr lang="en-US" sz="2800" smtClean="0">
                <a:solidFill>
                  <a:srgbClr val="203864"/>
                </a:solidFill>
                <a:latin typeface="Open Sans"/>
                <a:ea typeface="Open Sans"/>
                <a:cs typeface="Open Sans"/>
              </a:rPr>
              <a:t>Considerations for Diabetes Canada Adopting the OR 1.75 (IADPSG) vs OR 2.0 Thresholds</a:t>
            </a:r>
          </a:p>
        </p:txBody>
      </p:sp>
      <p:sp>
        <p:nvSpPr>
          <p:cNvPr id="410628" name="Rectangle 4"/>
          <p:cNvSpPr>
            <a:spLocks noGrp="1" noChangeArrowheads="1"/>
          </p:cNvSpPr>
          <p:nvPr>
            <p:ph type="body" idx="1"/>
          </p:nvPr>
        </p:nvSpPr>
        <p:spPr>
          <a:xfrm>
            <a:off x="873125" y="1752600"/>
            <a:ext cx="8016875" cy="5105400"/>
          </a:xfrm>
        </p:spPr>
        <p:txBody>
          <a:bodyPr rIns="130332"/>
          <a:lstStyle/>
          <a:p>
            <a:pPr marL="255588" eaLnBrk="1" hangingPunct="1">
              <a:lnSpc>
                <a:spcPct val="120000"/>
              </a:lnSpc>
            </a:pPr>
            <a:r>
              <a:rPr lang="en-US" sz="2400" b="0" smtClean="0">
                <a:solidFill>
                  <a:srgbClr val="203864"/>
                </a:solidFill>
                <a:latin typeface="Open Sans"/>
                <a:ea typeface="Open Sans"/>
                <a:cs typeface="Open Sans"/>
                <a:sym typeface="Arial" charset="0"/>
              </a:rPr>
              <a:t>How can we select an odds ratio threshold in the absence of a true threshold in the data?</a:t>
            </a:r>
          </a:p>
          <a:p>
            <a:pPr marL="255588" eaLnBrk="1" hangingPunct="1">
              <a:lnSpc>
                <a:spcPct val="120000"/>
              </a:lnSpc>
            </a:pPr>
            <a:r>
              <a:rPr lang="en-US" sz="2400" b="0" smtClean="0">
                <a:solidFill>
                  <a:srgbClr val="203864"/>
                </a:solidFill>
                <a:latin typeface="Open Sans"/>
                <a:ea typeface="Open Sans"/>
                <a:cs typeface="Open Sans"/>
                <a:sym typeface="Arial" charset="0"/>
              </a:rPr>
              <a:t>What is the impact on the patient and workload of increasing the prevalence of gestational diabetes?</a:t>
            </a:r>
          </a:p>
          <a:p>
            <a:pPr marL="255588" eaLnBrk="1" hangingPunct="1">
              <a:lnSpc>
                <a:spcPct val="120000"/>
              </a:lnSpc>
            </a:pPr>
            <a:r>
              <a:rPr lang="en-US" sz="2400" b="0" smtClean="0">
                <a:solidFill>
                  <a:srgbClr val="203864"/>
                </a:solidFill>
                <a:latin typeface="Open Sans"/>
                <a:ea typeface="Open Sans"/>
                <a:cs typeface="Open Sans"/>
                <a:sym typeface="Arial" charset="0"/>
              </a:rPr>
              <a:t>Do we have sufficient evidence with respect to treatment benefit at the various thresholds to make an informed decision?</a:t>
            </a:r>
          </a:p>
          <a:p>
            <a:pPr marL="255588" eaLnBrk="1" hangingPunct="1">
              <a:lnSpc>
                <a:spcPct val="120000"/>
              </a:lnSpc>
            </a:pPr>
            <a:r>
              <a:rPr lang="en-US" sz="2400" b="0" smtClean="0">
                <a:solidFill>
                  <a:srgbClr val="203864"/>
                </a:solidFill>
                <a:latin typeface="Open Sans"/>
                <a:ea typeface="Open Sans"/>
                <a:cs typeface="Open Sans"/>
                <a:sym typeface="Arial" charset="0"/>
              </a:rPr>
              <a:t>In the absence of clear benefit, should the diagnostic criteria be changed from 2013?</a:t>
            </a:r>
          </a:p>
        </p:txBody>
      </p:sp>
      <p:sp>
        <p:nvSpPr>
          <p:cNvPr id="410629" name="Rectangle 5"/>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rgbClr val="203864"/>
                </a:solidFill>
                <a:latin typeface="Open Sans"/>
                <a:ea typeface="MS PGothic" pitchFamily="34" charset="-128"/>
                <a:cs typeface="Open Sans"/>
                <a:sym typeface="Calibri Italic" pitchFamily="34" charset="0"/>
              </a:rPr>
              <a:t>2018 Diabetes Canada CPG – Chapter 36.  Diabetes and Pregnancy </a:t>
            </a:r>
          </a:p>
        </p:txBody>
      </p:sp>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1649"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411650" name="Rectangle 3"/>
          <p:cNvSpPr>
            <a:spLocks/>
          </p:cNvSpPr>
          <p:nvPr/>
        </p:nvSpPr>
        <p:spPr bwMode="auto">
          <a:xfrm>
            <a:off x="203200" y="6350000"/>
            <a:ext cx="4140200" cy="508000"/>
          </a:xfrm>
          <a:prstGeom prst="rect">
            <a:avLst/>
          </a:prstGeom>
          <a:solidFill>
            <a:srgbClr val="FFFFFF"/>
          </a:solidFill>
          <a:ln w="9525">
            <a:noFill/>
            <a:miter lim="800000"/>
            <a:headEnd/>
            <a:tailEnd/>
          </a:ln>
        </p:spPr>
        <p:txBody>
          <a:bodyPr lIns="0" tIns="0" rIns="0" bIns="0"/>
          <a:lstStyle/>
          <a:p>
            <a:endParaRPr lang="en-CA"/>
          </a:p>
        </p:txBody>
      </p:sp>
      <p:sp>
        <p:nvSpPr>
          <p:cNvPr id="411651" name="Rectangle 4"/>
          <p:cNvSpPr>
            <a:spLocks/>
          </p:cNvSpPr>
          <p:nvPr/>
        </p:nvSpPr>
        <p:spPr bwMode="auto">
          <a:xfrm>
            <a:off x="0" y="1295400"/>
            <a:ext cx="9144000" cy="4495800"/>
          </a:xfrm>
          <a:prstGeom prst="rect">
            <a:avLst/>
          </a:prstGeom>
          <a:solidFill>
            <a:srgbClr val="FFFFFF"/>
          </a:solidFill>
          <a:ln w="9525">
            <a:solidFill>
              <a:srgbClr val="FFFFFF"/>
            </a:solidFill>
            <a:round/>
            <a:headEnd/>
            <a:tailEnd/>
          </a:ln>
        </p:spPr>
        <p:txBody>
          <a:bodyPr lIns="0" tIns="0" rIns="0" bIns="0"/>
          <a:lstStyle/>
          <a:p>
            <a:endParaRPr lang="en-CA"/>
          </a:p>
        </p:txBody>
      </p:sp>
      <p:pic>
        <p:nvPicPr>
          <p:cNvPr id="411652" name="Picture 5"/>
          <p:cNvPicPr>
            <a:picLocks noChangeArrowheads="1"/>
          </p:cNvPicPr>
          <p:nvPr/>
        </p:nvPicPr>
        <p:blipFill>
          <a:blip r:embed="rId3"/>
          <a:srcRect/>
          <a:stretch>
            <a:fillRect/>
          </a:stretch>
        </p:blipFill>
        <p:spPr bwMode="auto">
          <a:xfrm>
            <a:off x="792163" y="1371600"/>
            <a:ext cx="3733800" cy="5278438"/>
          </a:xfrm>
          <a:prstGeom prst="rect">
            <a:avLst/>
          </a:prstGeom>
          <a:noFill/>
          <a:ln w="9525">
            <a:noFill/>
            <a:miter lim="800000"/>
            <a:headEnd/>
            <a:tailEnd/>
          </a:ln>
        </p:spPr>
      </p:pic>
      <p:pic>
        <p:nvPicPr>
          <p:cNvPr id="411653" name="Picture 6"/>
          <p:cNvPicPr>
            <a:picLocks noChangeArrowheads="1"/>
          </p:cNvPicPr>
          <p:nvPr/>
        </p:nvPicPr>
        <p:blipFill>
          <a:blip r:embed="rId4"/>
          <a:srcRect/>
          <a:stretch>
            <a:fillRect/>
          </a:stretch>
        </p:blipFill>
        <p:spPr bwMode="auto">
          <a:xfrm>
            <a:off x="5181600" y="1371600"/>
            <a:ext cx="2835275" cy="4049713"/>
          </a:xfrm>
          <a:prstGeom prst="rect">
            <a:avLst/>
          </a:prstGeom>
          <a:noFill/>
          <a:ln w="9525">
            <a:noFill/>
            <a:miter lim="800000"/>
            <a:headEnd/>
            <a:tailEnd/>
          </a:ln>
        </p:spPr>
      </p:pic>
      <p:sp>
        <p:nvSpPr>
          <p:cNvPr id="411654" name="Rectangle 7"/>
          <p:cNvSpPr>
            <a:spLocks/>
          </p:cNvSpPr>
          <p:nvPr/>
        </p:nvSpPr>
        <p:spPr bwMode="auto">
          <a:xfrm>
            <a:off x="687388" y="609600"/>
            <a:ext cx="7785100" cy="495300"/>
          </a:xfrm>
          <a:prstGeom prst="rect">
            <a:avLst/>
          </a:prstGeom>
          <a:noFill/>
          <a:ln w="9525">
            <a:noFill/>
            <a:miter lim="800000"/>
            <a:headEnd/>
            <a:tailEnd/>
          </a:ln>
        </p:spPr>
        <p:txBody>
          <a:bodyPr lIns="0" tIns="0" rIns="40639" bIns="0"/>
          <a:lstStyle/>
          <a:p>
            <a:pPr marL="39688"/>
            <a:r>
              <a:rPr lang="en-US" sz="3200" b="1">
                <a:solidFill>
                  <a:srgbClr val="1E3268"/>
                </a:solidFill>
                <a:latin typeface="Open Sans"/>
                <a:ea typeface="MS PGothic" pitchFamily="34" charset="-128"/>
                <a:cs typeface="Open Sans"/>
                <a:sym typeface="Arial" charset="0"/>
              </a:rPr>
              <a:t>2018 GDM Diagnosis: Two Approaches</a:t>
            </a:r>
          </a:p>
        </p:txBody>
      </p:sp>
      <p:sp>
        <p:nvSpPr>
          <p:cNvPr id="411655" name="Rectangle 8"/>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3"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latin typeface="Open Sans"/>
              <a:ea typeface="Open Sans"/>
              <a:cs typeface="Open Sans"/>
            </a:endParaRPr>
          </a:p>
        </p:txBody>
      </p:sp>
      <p:pic>
        <p:nvPicPr>
          <p:cNvPr id="412674" name="Picture 2"/>
          <p:cNvPicPr>
            <a:picLocks noChangeArrowheads="1"/>
          </p:cNvPicPr>
          <p:nvPr/>
        </p:nvPicPr>
        <p:blipFill>
          <a:blip r:embed="rId3"/>
          <a:srcRect/>
          <a:stretch>
            <a:fillRect/>
          </a:stretch>
        </p:blipFill>
        <p:spPr bwMode="auto">
          <a:xfrm>
            <a:off x="7739063" y="6280150"/>
            <a:ext cx="1270000" cy="452438"/>
          </a:xfrm>
          <a:prstGeom prst="rect">
            <a:avLst/>
          </a:prstGeom>
          <a:noFill/>
          <a:ln w="9525">
            <a:noFill/>
            <a:miter lim="800000"/>
            <a:headEnd/>
            <a:tailEnd/>
          </a:ln>
        </p:spPr>
      </p:pic>
      <p:graphicFrame>
        <p:nvGraphicFramePr>
          <p:cNvPr id="54275" name="Group 3"/>
          <p:cNvGraphicFramePr>
            <a:graphicFrameLocks noGrp="1"/>
          </p:cNvGraphicFramePr>
          <p:nvPr/>
        </p:nvGraphicFramePr>
        <p:xfrm>
          <a:off x="762000" y="1701800"/>
          <a:ext cx="7620000" cy="3848100"/>
        </p:xfrm>
        <a:graphic>
          <a:graphicData uri="http://schemas.openxmlformats.org/drawingml/2006/table">
            <a:tbl>
              <a:tblPr firstRow="1" bandRow="1">
                <a:tableStyleId>{5C22544A-7EE6-4342-B048-85BDC9FD1C3A}</a:tableStyleId>
              </a:tblPr>
              <a:tblGrid>
                <a:gridCol w="2540000"/>
                <a:gridCol w="2540000"/>
                <a:gridCol w="2540000"/>
              </a:tblGrid>
              <a:tr h="1143000">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u="none" strike="noStrike" cap="none" normalizeH="0" baseline="0" dirty="0">
                          <a:ln>
                            <a:noFill/>
                          </a:ln>
                          <a:effectLst/>
                          <a:sym typeface="Arial" charset="0"/>
                        </a:rPr>
                        <a:t>Threshold glucose levels (mmol/L) after a 75g OGTT</a:t>
                      </a:r>
                      <a:endParaRPr kumimoji="0" lang="en-US" sz="2000" b="0" i="0" u="none" strike="noStrike" cap="none" normalizeH="0" baseline="0" dirty="0">
                        <a:ln>
                          <a:noFill/>
                        </a:ln>
                        <a:solidFill>
                          <a:srgbClr val="FFFFFF"/>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800" u="none" strike="noStrike" cap="none" normalizeH="0" baseline="0" dirty="0">
                          <a:ln>
                            <a:noFill/>
                          </a:ln>
                          <a:effectLst/>
                          <a:sym typeface="Arial" charset="0"/>
                        </a:rPr>
                        <a:t>OR 1.75</a:t>
                      </a:r>
                      <a:endParaRPr kumimoji="0" lang="en-US" sz="2800" b="0" i="0" u="none" strike="noStrike" cap="none" normalizeH="0" baseline="0" dirty="0">
                        <a:ln>
                          <a:noFill/>
                        </a:ln>
                        <a:solidFill>
                          <a:srgbClr val="FFFFFF"/>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800" u="none" strike="noStrike" cap="none" normalizeH="0" baseline="0">
                          <a:ln>
                            <a:noFill/>
                          </a:ln>
                          <a:effectLst/>
                          <a:sym typeface="Arial" charset="0"/>
                        </a:rPr>
                        <a:t>OR 2.0</a:t>
                      </a:r>
                      <a:endParaRPr kumimoji="0" lang="en-US" sz="2800" b="0" i="0" u="none" strike="noStrike" cap="none" normalizeH="0" baseline="0">
                        <a:ln>
                          <a:noFill/>
                        </a:ln>
                        <a:solidFill>
                          <a:srgbClr val="FFFFFF"/>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95338">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u="none" strike="noStrike" cap="none" normalizeH="0" baseline="0">
                          <a:ln>
                            <a:noFill/>
                          </a:ln>
                          <a:effectLst/>
                          <a:sym typeface="Arial" charset="0"/>
                        </a:rPr>
                        <a:t>Fasting plasma glucose</a:t>
                      </a:r>
                      <a:endParaRPr kumimoji="0" lang="en-US" sz="2000" b="0" i="0" u="none" strike="noStrike" cap="none" normalizeH="0" baseline="0">
                        <a:ln>
                          <a:noFill/>
                        </a:ln>
                        <a:solidFill>
                          <a:schemeClr val="tx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a:ln>
                            <a:noFill/>
                          </a:ln>
                          <a:effectLst/>
                          <a:sym typeface="Arial" charset="0"/>
                        </a:rPr>
                        <a:t>5.1</a:t>
                      </a:r>
                      <a:endParaRPr kumimoji="0" lang="en-US" sz="2200" b="0" i="0" u="none" strike="noStrike" cap="none" normalizeH="0" baseline="0">
                        <a:ln>
                          <a:noFill/>
                        </a:ln>
                        <a:solidFill>
                          <a:schemeClr val="tx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a:ln>
                            <a:noFill/>
                          </a:ln>
                          <a:effectLst/>
                          <a:sym typeface="Arial" charset="0"/>
                        </a:rPr>
                        <a:t>5.3</a:t>
                      </a:r>
                      <a:endParaRPr kumimoji="0" lang="en-US" sz="2200" b="0" i="0" u="none" strike="noStrike" cap="none" normalizeH="0" baseline="0">
                        <a:ln>
                          <a:noFill/>
                        </a:ln>
                        <a:solidFill>
                          <a:schemeClr val="tx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57213">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u="none" strike="noStrike" cap="none" normalizeH="0" baseline="0">
                          <a:ln>
                            <a:noFill/>
                          </a:ln>
                          <a:effectLst/>
                          <a:sym typeface="Arial" charset="0"/>
                        </a:rPr>
                        <a:t>1-h plasma glucose</a:t>
                      </a:r>
                      <a:endParaRPr kumimoji="0" lang="en-US" sz="2000" b="0" i="0" u="none" strike="noStrike" cap="none" normalizeH="0" baseline="0">
                        <a:ln>
                          <a:noFill/>
                        </a:ln>
                        <a:solidFill>
                          <a:schemeClr val="tx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a:ln>
                            <a:noFill/>
                          </a:ln>
                          <a:effectLst/>
                          <a:sym typeface="Arial" charset="0"/>
                        </a:rPr>
                        <a:t>10.0</a:t>
                      </a:r>
                      <a:endParaRPr kumimoji="0" lang="en-US" sz="2200" b="0" i="0" u="none" strike="noStrike" cap="none" normalizeH="0" baseline="0">
                        <a:ln>
                          <a:noFill/>
                        </a:ln>
                        <a:solidFill>
                          <a:schemeClr val="tx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a:ln>
                            <a:noFill/>
                          </a:ln>
                          <a:effectLst/>
                          <a:sym typeface="Arial" charset="0"/>
                        </a:rPr>
                        <a:t>10.6</a:t>
                      </a:r>
                      <a:endParaRPr kumimoji="0" lang="en-US" sz="2200" b="0" i="0" u="none" strike="noStrike" cap="none" normalizeH="0" baseline="0">
                        <a:ln>
                          <a:noFill/>
                        </a:ln>
                        <a:solidFill>
                          <a:schemeClr val="tx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557213">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u="none" strike="noStrike" cap="none" normalizeH="0" baseline="0">
                          <a:ln>
                            <a:noFill/>
                          </a:ln>
                          <a:effectLst/>
                          <a:sym typeface="Arial" charset="0"/>
                        </a:rPr>
                        <a:t>2-h plasma glucose</a:t>
                      </a:r>
                      <a:endParaRPr kumimoji="0" lang="en-US" sz="2000" b="0" i="0" u="none" strike="noStrike" cap="none" normalizeH="0" baseline="0">
                        <a:ln>
                          <a:noFill/>
                        </a:ln>
                        <a:solidFill>
                          <a:schemeClr val="tx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a:ln>
                            <a:noFill/>
                          </a:ln>
                          <a:effectLst/>
                          <a:sym typeface="Arial" charset="0"/>
                        </a:rPr>
                        <a:t>8.5</a:t>
                      </a:r>
                      <a:endParaRPr kumimoji="0" lang="en-US" sz="2200" b="0" i="0" u="none" strike="noStrike" cap="none" normalizeH="0" baseline="0">
                        <a:ln>
                          <a:noFill/>
                        </a:ln>
                        <a:solidFill>
                          <a:schemeClr val="tx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a:ln>
                            <a:noFill/>
                          </a:ln>
                          <a:effectLst/>
                          <a:sym typeface="Arial" charset="0"/>
                        </a:rPr>
                        <a:t>9.0</a:t>
                      </a:r>
                      <a:endParaRPr kumimoji="0" lang="en-US" sz="2200" b="0" i="0" u="none" strike="noStrike" cap="none" normalizeH="0" baseline="0">
                        <a:ln>
                          <a:noFill/>
                        </a:ln>
                        <a:solidFill>
                          <a:schemeClr val="tx1"/>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95338">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u="none" strike="noStrike" cap="none" normalizeH="0" baseline="0">
                          <a:ln>
                            <a:noFill/>
                          </a:ln>
                          <a:effectLst/>
                          <a:sym typeface="Arial" charset="0"/>
                        </a:rPr>
                        <a:t>% of cohort that met ≥ 1 threshold above</a:t>
                      </a:r>
                      <a:endParaRPr kumimoji="0" lang="en-US" sz="2000" b="0" i="0" u="none" strike="noStrike" cap="none" normalizeH="0" baseline="0">
                        <a:ln>
                          <a:noFill/>
                        </a:ln>
                        <a:solidFill>
                          <a:srgbClr val="FFFFFF"/>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a:ln>
                            <a:noFill/>
                          </a:ln>
                          <a:effectLst/>
                          <a:sym typeface="Arial" charset="0"/>
                        </a:rPr>
                        <a:t>16.1%</a:t>
                      </a:r>
                      <a:endParaRPr kumimoji="0" lang="en-US" sz="2200" b="0" i="0" u="none" strike="noStrike" cap="none" normalizeH="0" baseline="0">
                        <a:ln>
                          <a:noFill/>
                        </a:ln>
                        <a:solidFill>
                          <a:srgbClr val="FFFFFF"/>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effectLst/>
                          <a:sym typeface="Arial" charset="0"/>
                        </a:rPr>
                        <a:t>8.8%</a:t>
                      </a:r>
                      <a:endParaRPr kumimoji="0" lang="en-US" sz="2200" b="0" i="0" u="none" strike="noStrike" cap="none" normalizeH="0" baseline="0" dirty="0">
                        <a:ln>
                          <a:noFill/>
                        </a:ln>
                        <a:solidFill>
                          <a:srgbClr val="FFFFFF"/>
                        </a:solidFill>
                        <a:effectLst/>
                        <a:latin typeface="Arial" charset="0"/>
                        <a:ea typeface="ヒラギノ角ゴ ProN W6" charset="0"/>
                        <a:cs typeface="Arial" charset="0"/>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412701" name="Rectangle 57"/>
          <p:cNvSpPr>
            <a:spLocks/>
          </p:cNvSpPr>
          <p:nvPr/>
        </p:nvSpPr>
        <p:spPr bwMode="auto">
          <a:xfrm>
            <a:off x="685800" y="608013"/>
            <a:ext cx="7785100" cy="939800"/>
          </a:xfrm>
          <a:prstGeom prst="rect">
            <a:avLst/>
          </a:prstGeom>
          <a:noFill/>
          <a:ln w="9525">
            <a:noFill/>
            <a:miter lim="800000"/>
            <a:headEnd/>
            <a:tailEnd/>
          </a:ln>
        </p:spPr>
        <p:txBody>
          <a:bodyPr lIns="0" tIns="0" rIns="40639" bIns="0"/>
          <a:lstStyle/>
          <a:p>
            <a:pPr marL="39688"/>
            <a:r>
              <a:rPr lang="en-US" sz="2800" b="1">
                <a:solidFill>
                  <a:srgbClr val="1E3268"/>
                </a:solidFill>
                <a:latin typeface="Open Sans"/>
                <a:ea typeface="MS PGothic" pitchFamily="34" charset="-128"/>
                <a:cs typeface="Open Sans"/>
                <a:sym typeface="Lucida Grande"/>
              </a:rPr>
              <a:t>Odds Ratio (OR) of 1.75 vs. 2.0 for Primary Outcome in HAPO</a:t>
            </a:r>
          </a:p>
        </p:txBody>
      </p:sp>
      <p:sp>
        <p:nvSpPr>
          <p:cNvPr id="412702" name="Rectangle 58"/>
          <p:cNvSpPr>
            <a:spLocks/>
          </p:cNvSpPr>
          <p:nvPr/>
        </p:nvSpPr>
        <p:spPr bwMode="auto">
          <a:xfrm>
            <a:off x="153988" y="6205538"/>
            <a:ext cx="6338887" cy="639762"/>
          </a:xfrm>
          <a:prstGeom prst="rect">
            <a:avLst/>
          </a:prstGeom>
          <a:noFill/>
          <a:ln w="9525">
            <a:noFill/>
            <a:miter lim="800000"/>
            <a:headEnd/>
            <a:tailEnd/>
          </a:ln>
        </p:spPr>
        <p:txBody>
          <a:bodyPr lIns="0" tIns="0" rIns="40639" bIns="0"/>
          <a:lstStyle/>
          <a:p>
            <a:pPr marL="39688"/>
            <a:r>
              <a:rPr lang="en-US" sz="1200" i="1">
                <a:solidFill>
                  <a:schemeClr val="tx1"/>
                </a:solidFill>
                <a:latin typeface="Open Sans"/>
                <a:ea typeface="MS PGothic" pitchFamily="34" charset="-128"/>
                <a:cs typeface="Open Sans"/>
                <a:sym typeface="Arial" charset="0"/>
              </a:rPr>
              <a:t>OGTT, </a:t>
            </a:r>
            <a:r>
              <a:rPr lang="en-US" sz="1200">
                <a:solidFill>
                  <a:schemeClr val="tx1"/>
                </a:solidFill>
                <a:latin typeface="Open Sans"/>
                <a:ea typeface="MS PGothic" pitchFamily="34" charset="-128"/>
                <a:cs typeface="Open Sans"/>
                <a:sym typeface="Arial" charset="0"/>
              </a:rPr>
              <a:t>Oral Glucose Tolerance Test</a:t>
            </a:r>
          </a:p>
          <a:p>
            <a:pPr marL="39688"/>
            <a:r>
              <a:rPr lang="en-US" sz="1200" i="1">
                <a:solidFill>
                  <a:schemeClr val="tx1"/>
                </a:solidFill>
                <a:latin typeface="Open Sans"/>
                <a:ea typeface="MS PGothic" pitchFamily="34" charset="-128"/>
                <a:cs typeface="Open Sans"/>
                <a:sym typeface="Arial" charset="0"/>
              </a:rPr>
              <a:t>HAPO</a:t>
            </a:r>
            <a:r>
              <a:rPr lang="en-US" sz="1200">
                <a:solidFill>
                  <a:schemeClr val="tx1"/>
                </a:solidFill>
                <a:latin typeface="Open Sans"/>
                <a:ea typeface="MS PGothic" pitchFamily="34" charset="-128"/>
                <a:cs typeface="Open Sans"/>
                <a:sym typeface="Arial" charset="0"/>
              </a:rPr>
              <a:t>, Hyperglycemia and Adverse Pregnancy Outcomes study</a:t>
            </a:r>
          </a:p>
          <a:p>
            <a:pPr marL="39688"/>
            <a:r>
              <a:rPr lang="en-US" sz="1200">
                <a:solidFill>
                  <a:schemeClr val="tx1"/>
                </a:solidFill>
                <a:latin typeface="Open Sans"/>
                <a:ea typeface="MS PGothic" pitchFamily="34" charset="-128"/>
                <a:cs typeface="Open Sans"/>
                <a:sym typeface="Arial" charset="0"/>
              </a:rPr>
              <a:t>IADPSG. Diabetes Care 2010;22:676-682</a:t>
            </a:r>
          </a:p>
        </p:txBody>
      </p:sp>
      <p:sp>
        <p:nvSpPr>
          <p:cNvPr id="412703" name="Rectangle 59"/>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1" name="Rectangle 2"/>
          <p:cNvSpPr>
            <a:spLocks noGrp="1"/>
          </p:cNvSpPr>
          <p:nvPr>
            <p:ph type="title" idx="4294967295"/>
          </p:nvPr>
        </p:nvSpPr>
        <p:spPr/>
        <p:txBody>
          <a:bodyPr/>
          <a:lstStyle/>
          <a:p>
            <a:r>
              <a:rPr lang="en-US" smtClean="0">
                <a:latin typeface="Open Sans"/>
                <a:cs typeface="Open Sans"/>
              </a:rPr>
              <a:t>Recommendation 25</a:t>
            </a:r>
            <a:endParaRPr lang="en-CA" smtClean="0">
              <a:latin typeface="Open Sans"/>
              <a:cs typeface="Open Sans"/>
            </a:endParaRPr>
          </a:p>
        </p:txBody>
      </p:sp>
      <p:sp>
        <p:nvSpPr>
          <p:cNvPr id="414722" name="Rectangle 3"/>
          <p:cNvSpPr>
            <a:spLocks noGrp="1"/>
          </p:cNvSpPr>
          <p:nvPr>
            <p:ph type="body" idx="4294967295"/>
          </p:nvPr>
        </p:nvSpPr>
        <p:spPr>
          <a:xfrm>
            <a:off x="628650" y="1514475"/>
            <a:ext cx="7886700" cy="4329113"/>
          </a:xfrm>
        </p:spPr>
        <p:txBody>
          <a:bodyPr/>
          <a:lstStyle/>
          <a:p>
            <a:pPr marL="495300" indent="-495300">
              <a:lnSpc>
                <a:spcPct val="100000"/>
              </a:lnSpc>
              <a:spcBef>
                <a:spcPts val="900"/>
              </a:spcBef>
              <a:buFont typeface="Arial" charset="0"/>
              <a:buNone/>
            </a:pPr>
            <a:r>
              <a:rPr lang="en-US" sz="2400" smtClean="0">
                <a:latin typeface="Open Sans"/>
                <a:cs typeface="Open Sans"/>
              </a:rPr>
              <a:t>Gestational Diabetes</a:t>
            </a:r>
          </a:p>
          <a:p>
            <a:pPr marL="495300" indent="-495300">
              <a:lnSpc>
                <a:spcPct val="100000"/>
              </a:lnSpc>
              <a:spcBef>
                <a:spcPts val="900"/>
              </a:spcBef>
              <a:buFont typeface="Arial" charset="0"/>
              <a:buNone/>
            </a:pPr>
            <a:r>
              <a:rPr lang="en-US" sz="2400" i="1" smtClean="0">
                <a:latin typeface="Open Sans"/>
                <a:cs typeface="Open Sans"/>
              </a:rPr>
              <a:t>Prevention</a:t>
            </a:r>
          </a:p>
          <a:p>
            <a:pPr marL="495300" indent="-495300">
              <a:lnSpc>
                <a:spcPct val="100000"/>
              </a:lnSpc>
              <a:spcBef>
                <a:spcPts val="900"/>
              </a:spcBef>
              <a:buFont typeface="Arial" charset="0"/>
              <a:buNone/>
            </a:pPr>
            <a:r>
              <a:rPr lang="en-US" sz="2400" b="0" smtClean="0">
                <a:latin typeface="Open Sans"/>
                <a:cs typeface="Open Sans"/>
              </a:rPr>
              <a:t>25. In women at </a:t>
            </a:r>
            <a:r>
              <a:rPr lang="en-US" sz="2400" smtClean="0">
                <a:latin typeface="Open Sans"/>
                <a:cs typeface="Open Sans"/>
              </a:rPr>
              <a:t>high risk for GDM </a:t>
            </a:r>
            <a:r>
              <a:rPr lang="en-US" sz="2400" b="0" smtClean="0">
                <a:latin typeface="Open Sans"/>
                <a:cs typeface="Open Sans"/>
              </a:rPr>
              <a:t>based on pre-existing risk factors, </a:t>
            </a:r>
            <a:r>
              <a:rPr lang="en-US" sz="2400" smtClean="0">
                <a:latin typeface="Open Sans"/>
                <a:cs typeface="Open Sans"/>
              </a:rPr>
              <a:t>nutrition counseling </a:t>
            </a:r>
            <a:r>
              <a:rPr lang="en-US" sz="2400" b="0" smtClean="0">
                <a:latin typeface="Open Sans"/>
                <a:cs typeface="Open Sans"/>
              </a:rPr>
              <a:t>should be provided on healthy eating and prevention of excessive gestational weight gain in early pregnancy, ideally before 15 weeks of gestation, to reduce the risk of GDM </a:t>
            </a:r>
            <a:r>
              <a:rPr lang="en-US" sz="2000" b="0" smtClean="0">
                <a:latin typeface="Open Sans"/>
                <a:cs typeface="Open Sans"/>
              </a:rPr>
              <a:t>[Grade B, Level 2]</a:t>
            </a:r>
          </a:p>
          <a:p>
            <a:pPr marL="495300" indent="-495300">
              <a:lnSpc>
                <a:spcPct val="100000"/>
              </a:lnSpc>
              <a:spcBef>
                <a:spcPts val="900"/>
              </a:spcBef>
              <a:buFont typeface="Arial" charset="0"/>
              <a:buNone/>
            </a:pPr>
            <a:endParaRPr lang="en-US" sz="2400" b="0" smtClean="0">
              <a:latin typeface="Open Sans"/>
              <a:cs typeface="Open Sans"/>
            </a:endParaRPr>
          </a:p>
        </p:txBody>
      </p:sp>
      <p:sp>
        <p:nvSpPr>
          <p:cNvPr id="414723"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414724"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
        <p:nvSpPr>
          <p:cNvPr id="414726" name="Text Box 6"/>
          <p:cNvSpPr txBox="1">
            <a:spLocks noChangeArrowheads="1"/>
          </p:cNvSpPr>
          <p:nvPr/>
        </p:nvSpPr>
        <p:spPr bwMode="auto">
          <a:xfrm>
            <a:off x="312738" y="6378575"/>
            <a:ext cx="3979862" cy="304800"/>
          </a:xfrm>
          <a:prstGeom prst="rect">
            <a:avLst/>
          </a:prstGeom>
          <a:noFill/>
          <a:ln w="9525">
            <a:noFill/>
            <a:miter lim="800000"/>
            <a:headEnd/>
            <a:tailEnd/>
          </a:ln>
          <a:effectLst/>
        </p:spPr>
        <p:txBody>
          <a:bodyPr>
            <a:spAutoFit/>
          </a:bodyPr>
          <a:lstStyle/>
          <a:p>
            <a:pPr>
              <a:spcBef>
                <a:spcPct val="50000"/>
              </a:spcBef>
            </a:pPr>
            <a:r>
              <a:rPr lang="en-US" sz="1400" i="1"/>
              <a:t>GDM</a:t>
            </a:r>
            <a:r>
              <a:rPr lang="en-US" sz="1400"/>
              <a:t>, gestational diabetes</a:t>
            </a:r>
            <a:endParaRPr lang="en-CA" sz="140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5" name="Rectangle 2"/>
          <p:cNvSpPr>
            <a:spLocks noGrp="1"/>
          </p:cNvSpPr>
          <p:nvPr>
            <p:ph type="title" idx="4294967295"/>
          </p:nvPr>
        </p:nvSpPr>
        <p:spPr/>
        <p:txBody>
          <a:bodyPr/>
          <a:lstStyle/>
          <a:p>
            <a:r>
              <a:rPr lang="en-US" smtClean="0">
                <a:latin typeface="Open Sans"/>
                <a:cs typeface="Open Sans"/>
              </a:rPr>
              <a:t>Recommendation 26</a:t>
            </a:r>
            <a:endParaRPr lang="en-CA" smtClean="0">
              <a:latin typeface="Open Sans"/>
              <a:cs typeface="Open Sans"/>
            </a:endParaRPr>
          </a:p>
        </p:txBody>
      </p:sp>
      <p:sp>
        <p:nvSpPr>
          <p:cNvPr id="415746" name="Rectangle 3"/>
          <p:cNvSpPr>
            <a:spLocks noGrp="1"/>
          </p:cNvSpPr>
          <p:nvPr>
            <p:ph type="body" idx="4294967295"/>
          </p:nvPr>
        </p:nvSpPr>
        <p:spPr>
          <a:xfrm>
            <a:off x="628650" y="1514475"/>
            <a:ext cx="7886700" cy="4329113"/>
          </a:xfrm>
        </p:spPr>
        <p:txBody>
          <a:bodyPr/>
          <a:lstStyle/>
          <a:p>
            <a:pPr marL="495300" indent="-495300">
              <a:lnSpc>
                <a:spcPct val="100000"/>
              </a:lnSpc>
              <a:spcBef>
                <a:spcPts val="900"/>
              </a:spcBef>
              <a:buFont typeface="Arial" charset="0"/>
              <a:buNone/>
            </a:pPr>
            <a:r>
              <a:rPr lang="en-US" sz="2400" smtClean="0">
                <a:latin typeface="Open Sans"/>
                <a:cs typeface="Open Sans"/>
              </a:rPr>
              <a:t>Gestational Diabetes</a:t>
            </a:r>
          </a:p>
          <a:p>
            <a:pPr marL="495300" indent="-495300">
              <a:lnSpc>
                <a:spcPct val="100000"/>
              </a:lnSpc>
              <a:buFont typeface="Arial" charset="0"/>
              <a:buNone/>
            </a:pPr>
            <a:r>
              <a:rPr lang="en-US" sz="2400" i="1" smtClean="0">
                <a:latin typeface="Open Sans"/>
                <a:cs typeface="Open Sans"/>
              </a:rPr>
              <a:t>Diagnosis</a:t>
            </a:r>
          </a:p>
          <a:p>
            <a:pPr marL="495300" indent="-495300">
              <a:lnSpc>
                <a:spcPct val="100000"/>
              </a:lnSpc>
              <a:buFont typeface="Arial" charset="0"/>
              <a:buNone/>
            </a:pPr>
            <a:r>
              <a:rPr lang="en-US" sz="2400" b="0" smtClean="0">
                <a:latin typeface="Open Sans"/>
                <a:cs typeface="Open Sans"/>
              </a:rPr>
              <a:t>26. All pregnant women not known to have pre-existing diabetes should be </a:t>
            </a:r>
            <a:r>
              <a:rPr lang="en-US" sz="2400" smtClean="0">
                <a:latin typeface="Open Sans"/>
                <a:cs typeface="Open Sans"/>
              </a:rPr>
              <a:t>screened for GDM at 24-28 weeks </a:t>
            </a:r>
            <a:r>
              <a:rPr lang="en-US" sz="2400" b="0" smtClean="0">
                <a:latin typeface="Open Sans"/>
                <a:cs typeface="Open Sans"/>
              </a:rPr>
              <a:t>of gestation </a:t>
            </a:r>
            <a:r>
              <a:rPr lang="en-US" sz="2000" b="0" smtClean="0">
                <a:latin typeface="Open Sans"/>
                <a:cs typeface="Open Sans"/>
              </a:rPr>
              <a:t>[Grade C, Level 3]</a:t>
            </a:r>
          </a:p>
          <a:p>
            <a:pPr marL="495300" indent="-495300">
              <a:lnSpc>
                <a:spcPct val="100000"/>
              </a:lnSpc>
              <a:spcBef>
                <a:spcPts val="900"/>
              </a:spcBef>
              <a:buFont typeface="Arial" charset="0"/>
              <a:buNone/>
            </a:pPr>
            <a:endParaRPr lang="en-US" sz="2400" b="0" smtClean="0">
              <a:latin typeface="Open Sans"/>
              <a:cs typeface="Open Sans"/>
            </a:endParaRPr>
          </a:p>
        </p:txBody>
      </p:sp>
      <p:sp>
        <p:nvSpPr>
          <p:cNvPr id="415747"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415749" name="Text Box 5"/>
          <p:cNvSpPr txBox="1">
            <a:spLocks noChangeArrowheads="1"/>
          </p:cNvSpPr>
          <p:nvPr/>
        </p:nvSpPr>
        <p:spPr bwMode="auto">
          <a:xfrm>
            <a:off x="312738" y="6378575"/>
            <a:ext cx="3979862" cy="304800"/>
          </a:xfrm>
          <a:prstGeom prst="rect">
            <a:avLst/>
          </a:prstGeom>
          <a:noFill/>
          <a:ln w="9525">
            <a:noFill/>
            <a:miter lim="800000"/>
            <a:headEnd/>
            <a:tailEnd/>
          </a:ln>
          <a:effectLst/>
        </p:spPr>
        <p:txBody>
          <a:bodyPr>
            <a:spAutoFit/>
          </a:bodyPr>
          <a:lstStyle/>
          <a:p>
            <a:pPr>
              <a:spcBef>
                <a:spcPct val="50000"/>
              </a:spcBef>
            </a:pPr>
            <a:r>
              <a:rPr lang="en-US" sz="1400" i="1"/>
              <a:t>GDM</a:t>
            </a:r>
            <a:r>
              <a:rPr lang="en-US" sz="1400"/>
              <a:t>, gestational diabetes</a:t>
            </a:r>
            <a:endParaRPr lang="en-CA" sz="140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096000"/>
            <a:ext cx="9144000" cy="149225"/>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ym typeface="Calibri" charset="0"/>
            </a:endParaRPr>
          </a:p>
        </p:txBody>
      </p:sp>
      <p:sp>
        <p:nvSpPr>
          <p:cNvPr id="416770" name="Rectangle 2"/>
          <p:cNvSpPr>
            <a:spLocks noGrp="1"/>
          </p:cNvSpPr>
          <p:nvPr>
            <p:ph type="title" idx="4294967295"/>
          </p:nvPr>
        </p:nvSpPr>
        <p:spPr/>
        <p:txBody>
          <a:bodyPr/>
          <a:lstStyle/>
          <a:p>
            <a:r>
              <a:rPr lang="en-US" smtClean="0">
                <a:latin typeface="Open Sans"/>
                <a:cs typeface="Open Sans"/>
              </a:rPr>
              <a:t>Recommendation 27</a:t>
            </a:r>
            <a:endParaRPr lang="en-CA" smtClean="0">
              <a:latin typeface="Open Sans"/>
              <a:cs typeface="Open Sans"/>
            </a:endParaRPr>
          </a:p>
        </p:txBody>
      </p:sp>
      <p:sp>
        <p:nvSpPr>
          <p:cNvPr id="416771" name="Rectangle 3"/>
          <p:cNvSpPr>
            <a:spLocks noGrp="1"/>
          </p:cNvSpPr>
          <p:nvPr>
            <p:ph type="body" idx="4294967295"/>
          </p:nvPr>
        </p:nvSpPr>
        <p:spPr>
          <a:xfrm>
            <a:off x="628650" y="1387475"/>
            <a:ext cx="7886700" cy="4329113"/>
          </a:xfrm>
        </p:spPr>
        <p:txBody>
          <a:bodyPr/>
          <a:lstStyle/>
          <a:p>
            <a:pPr marL="495300" indent="-495300">
              <a:lnSpc>
                <a:spcPct val="100000"/>
              </a:lnSpc>
              <a:spcBef>
                <a:spcPts val="900"/>
              </a:spcBef>
              <a:buFont typeface="Arial" charset="0"/>
              <a:buNone/>
            </a:pPr>
            <a:r>
              <a:rPr lang="en-US" sz="2400" smtClean="0">
                <a:latin typeface="Open Sans"/>
                <a:cs typeface="Open Sans"/>
              </a:rPr>
              <a:t>Gestational Diabetes: </a:t>
            </a:r>
            <a:r>
              <a:rPr lang="en-US" sz="2400" i="1" smtClean="0">
                <a:latin typeface="Open Sans"/>
                <a:cs typeface="Open Sans"/>
              </a:rPr>
              <a:t>Diagnosis</a:t>
            </a:r>
            <a:endParaRPr lang="en-US" sz="2000" i="1" smtClean="0">
              <a:latin typeface="Open Sans"/>
              <a:cs typeface="Open Sans"/>
            </a:endParaRPr>
          </a:p>
          <a:p>
            <a:pPr marL="495300" indent="-495300">
              <a:lnSpc>
                <a:spcPct val="100000"/>
              </a:lnSpc>
              <a:buFont typeface="Arial" charset="0"/>
              <a:buNone/>
            </a:pPr>
            <a:r>
              <a:rPr lang="en-US" sz="2000" b="0" smtClean="0">
                <a:latin typeface="Open Sans"/>
                <a:cs typeface="Open Sans"/>
              </a:rPr>
              <a:t>27. The preferred approach for the screening and diagnosis of GDM at 24-28 weeks is the following </a:t>
            </a:r>
            <a:r>
              <a:rPr lang="en-US" sz="1600" b="0" smtClean="0">
                <a:latin typeface="Open Sans"/>
                <a:cs typeface="Open Sans"/>
              </a:rPr>
              <a:t>[Grade D, Consensus]:</a:t>
            </a:r>
          </a:p>
          <a:p>
            <a:pPr marL="839788" lvl="1" indent="-419100">
              <a:lnSpc>
                <a:spcPct val="100000"/>
              </a:lnSpc>
            </a:pPr>
            <a:r>
              <a:rPr lang="en-US" sz="1800" smtClean="0">
                <a:latin typeface="Open Sans"/>
                <a:cs typeface="Open Sans Light"/>
              </a:rPr>
              <a:t>Screening for GDM should be conducted using the </a:t>
            </a:r>
            <a:r>
              <a:rPr lang="en-US" sz="1800" b="1" smtClean="0">
                <a:latin typeface="Open Sans"/>
                <a:cs typeface="Open Sans Light"/>
              </a:rPr>
              <a:t>50 g GCT </a:t>
            </a:r>
            <a:r>
              <a:rPr lang="en-US" sz="1800" smtClean="0">
                <a:latin typeface="Open Sans"/>
                <a:cs typeface="Open Sans Light"/>
              </a:rPr>
              <a:t>administered in the nonfasting state with PG glucose measured 1 hour later </a:t>
            </a:r>
            <a:r>
              <a:rPr lang="en-US" sz="1400" smtClean="0">
                <a:latin typeface="Open Sans"/>
                <a:cs typeface="Open Sans Light"/>
              </a:rPr>
              <a:t>[Grade D, Level 4</a:t>
            </a:r>
            <a:r>
              <a:rPr lang="en-US" sz="1800" smtClean="0">
                <a:latin typeface="Open Sans"/>
                <a:cs typeface="Open Sans Light"/>
              </a:rPr>
              <a:t>].  A </a:t>
            </a:r>
            <a:r>
              <a:rPr lang="en-US" sz="1800" b="1" smtClean="0">
                <a:latin typeface="Open Sans"/>
                <a:cs typeface="Open Sans Light"/>
              </a:rPr>
              <a:t>PG &gt;7.8 mmol/L </a:t>
            </a:r>
            <a:r>
              <a:rPr lang="en-US" sz="1800" smtClean="0">
                <a:latin typeface="Open Sans"/>
                <a:cs typeface="Open Sans Light"/>
              </a:rPr>
              <a:t>at 1 hour is a positive screen and is an indication to proceed to the 75 g OGTT [Grade C, Level 2]. A </a:t>
            </a:r>
            <a:r>
              <a:rPr lang="en-US" sz="1800" b="1" smtClean="0">
                <a:latin typeface="Open Sans"/>
                <a:cs typeface="Open Sans Light"/>
              </a:rPr>
              <a:t>PG &gt;11.1 mmol/L </a:t>
            </a:r>
            <a:r>
              <a:rPr lang="en-US" sz="1800" smtClean="0">
                <a:latin typeface="Open Sans"/>
                <a:cs typeface="Open Sans Light"/>
              </a:rPr>
              <a:t>is diagnostic of gestational diabetes and does not require a 75 g OGTT for confirmation </a:t>
            </a:r>
            <a:r>
              <a:rPr lang="en-US" sz="1400" smtClean="0">
                <a:latin typeface="Open Sans"/>
                <a:cs typeface="Open Sans Light"/>
              </a:rPr>
              <a:t>[Grade D, Level 4]</a:t>
            </a:r>
          </a:p>
          <a:p>
            <a:pPr marL="839788" lvl="1" indent="-419100">
              <a:lnSpc>
                <a:spcPct val="100000"/>
              </a:lnSpc>
            </a:pPr>
            <a:r>
              <a:rPr lang="en-US" sz="1800" smtClean="0">
                <a:latin typeface="Open Sans"/>
                <a:cs typeface="Open Sans Light"/>
              </a:rPr>
              <a:t>If the GCT screen is positive, a </a:t>
            </a:r>
            <a:r>
              <a:rPr lang="en-US" sz="1800" b="1" smtClean="0">
                <a:latin typeface="Open Sans"/>
                <a:cs typeface="Open Sans Light"/>
              </a:rPr>
              <a:t>75 g</a:t>
            </a:r>
            <a:r>
              <a:rPr lang="en-US" sz="1800" smtClean="0">
                <a:latin typeface="Open Sans"/>
                <a:cs typeface="Open Sans Light"/>
              </a:rPr>
              <a:t> OGTT should be performed as the diagnostic test for GDM using the 1 of the following criteria:</a:t>
            </a:r>
          </a:p>
          <a:p>
            <a:pPr marL="1185863" lvl="2" indent="-342900">
              <a:lnSpc>
                <a:spcPct val="100000"/>
              </a:lnSpc>
            </a:pPr>
            <a:r>
              <a:rPr lang="en-US" sz="1600" smtClean="0">
                <a:latin typeface="Open Sans"/>
                <a:cs typeface="Open Sans Light"/>
              </a:rPr>
              <a:t>Fasting PG </a:t>
            </a:r>
            <a:r>
              <a:rPr lang="en-US" sz="1600" b="1" smtClean="0">
                <a:latin typeface="Open Sans"/>
                <a:cs typeface="Open Sans Light"/>
              </a:rPr>
              <a:t>&gt;5.3 </a:t>
            </a:r>
            <a:r>
              <a:rPr lang="en-US" sz="1600" smtClean="0">
                <a:latin typeface="Open Sans"/>
                <a:cs typeface="Open Sans Light"/>
              </a:rPr>
              <a:t>mmol/L OR</a:t>
            </a:r>
          </a:p>
          <a:p>
            <a:pPr marL="1185863" lvl="2" indent="-342900">
              <a:lnSpc>
                <a:spcPct val="100000"/>
              </a:lnSpc>
            </a:pPr>
            <a:r>
              <a:rPr lang="en-US" sz="1600" smtClean="0">
                <a:latin typeface="Open Sans"/>
                <a:cs typeface="Open Sans Light"/>
              </a:rPr>
              <a:t>1 hour PG  </a:t>
            </a:r>
            <a:r>
              <a:rPr lang="en-US" sz="1600" b="1" smtClean="0">
                <a:latin typeface="Open Sans"/>
                <a:cs typeface="Open Sans Light"/>
              </a:rPr>
              <a:t>&gt;10.6 </a:t>
            </a:r>
            <a:r>
              <a:rPr lang="en-US" sz="1600" smtClean="0">
                <a:latin typeface="Open Sans"/>
                <a:cs typeface="Open Sans Light"/>
              </a:rPr>
              <a:t>mmol/L OR</a:t>
            </a:r>
          </a:p>
          <a:p>
            <a:pPr marL="1185863" lvl="2" indent="-342900">
              <a:lnSpc>
                <a:spcPct val="100000"/>
              </a:lnSpc>
            </a:pPr>
            <a:r>
              <a:rPr lang="en-US" sz="1600" smtClean="0">
                <a:latin typeface="Open Sans"/>
                <a:cs typeface="Open Sans Light"/>
              </a:rPr>
              <a:t>2 hours PG </a:t>
            </a:r>
            <a:r>
              <a:rPr lang="en-US" sz="1600" b="1" smtClean="0">
                <a:latin typeface="Open Sans"/>
                <a:cs typeface="Open Sans Light"/>
              </a:rPr>
              <a:t>&gt;9.0 </a:t>
            </a:r>
            <a:r>
              <a:rPr lang="en-US" sz="1600" smtClean="0">
                <a:latin typeface="Open Sans"/>
                <a:cs typeface="Open Sans Light"/>
              </a:rPr>
              <a:t>mmol/L [Grade B, Level 1]</a:t>
            </a:r>
            <a:r>
              <a:rPr lang="en-US" sz="1600" b="1" smtClean="0">
                <a:latin typeface="Open Sans Light"/>
                <a:cs typeface="Open Sans Light"/>
              </a:rPr>
              <a:t> </a:t>
            </a:r>
          </a:p>
        </p:txBody>
      </p:sp>
      <p:sp>
        <p:nvSpPr>
          <p:cNvPr id="416772"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416774" name="Text Box 6"/>
          <p:cNvSpPr txBox="1">
            <a:spLocks noChangeArrowheads="1"/>
          </p:cNvSpPr>
          <p:nvPr/>
        </p:nvSpPr>
        <p:spPr bwMode="auto">
          <a:xfrm>
            <a:off x="312738" y="6378575"/>
            <a:ext cx="7270750" cy="517525"/>
          </a:xfrm>
          <a:prstGeom prst="rect">
            <a:avLst/>
          </a:prstGeom>
          <a:noFill/>
          <a:ln w="9525">
            <a:noFill/>
            <a:miter lim="800000"/>
            <a:headEnd/>
            <a:tailEnd/>
          </a:ln>
          <a:effectLst/>
        </p:spPr>
        <p:txBody>
          <a:bodyPr>
            <a:spAutoFit/>
          </a:bodyPr>
          <a:lstStyle/>
          <a:p>
            <a:pPr>
              <a:spcBef>
                <a:spcPct val="50000"/>
              </a:spcBef>
            </a:pPr>
            <a:r>
              <a:rPr lang="en-US" sz="1400" i="1"/>
              <a:t>GCT, </a:t>
            </a:r>
            <a:r>
              <a:rPr lang="en-US" sz="1400"/>
              <a:t>glucose challenge test</a:t>
            </a:r>
            <a:r>
              <a:rPr lang="en-US" sz="1400" i="1"/>
              <a:t>; GDM</a:t>
            </a:r>
            <a:r>
              <a:rPr lang="en-US" sz="1400"/>
              <a:t>, gestational diabetes; </a:t>
            </a:r>
            <a:r>
              <a:rPr lang="en-US" sz="1400" i="1"/>
              <a:t>OGTT</a:t>
            </a:r>
            <a:r>
              <a:rPr lang="en-US" sz="1400"/>
              <a:t>, oral glucose tolerance test; </a:t>
            </a:r>
            <a:r>
              <a:rPr lang="en-US" sz="1400" i="1"/>
              <a:t>PG</a:t>
            </a:r>
            <a:r>
              <a:rPr lang="en-US" sz="1400"/>
              <a:t>, plasma glucose</a:t>
            </a:r>
            <a:endParaRPr lang="en-CA" sz="1400"/>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3" name="Rectangle 2"/>
          <p:cNvSpPr>
            <a:spLocks noGrp="1"/>
          </p:cNvSpPr>
          <p:nvPr>
            <p:ph type="title" idx="4294967295"/>
          </p:nvPr>
        </p:nvSpPr>
        <p:spPr/>
        <p:txBody>
          <a:bodyPr/>
          <a:lstStyle/>
          <a:p>
            <a:r>
              <a:rPr lang="en-US" smtClean="0">
                <a:latin typeface="Open Sans"/>
                <a:cs typeface="Open Sans"/>
              </a:rPr>
              <a:t>Recommendation 28</a:t>
            </a:r>
            <a:endParaRPr lang="en-CA" smtClean="0">
              <a:latin typeface="Open Sans"/>
              <a:cs typeface="Open Sans"/>
            </a:endParaRPr>
          </a:p>
        </p:txBody>
      </p:sp>
      <p:sp>
        <p:nvSpPr>
          <p:cNvPr id="417794" name="Rectangle 3"/>
          <p:cNvSpPr>
            <a:spLocks noGrp="1"/>
          </p:cNvSpPr>
          <p:nvPr>
            <p:ph type="body" idx="4294967295"/>
          </p:nvPr>
        </p:nvSpPr>
        <p:spPr>
          <a:xfrm>
            <a:off x="628650" y="1514475"/>
            <a:ext cx="7886700" cy="4329113"/>
          </a:xfrm>
        </p:spPr>
        <p:txBody>
          <a:bodyPr/>
          <a:lstStyle/>
          <a:p>
            <a:pPr marL="495300" indent="-495300">
              <a:lnSpc>
                <a:spcPct val="100000"/>
              </a:lnSpc>
              <a:spcBef>
                <a:spcPts val="900"/>
              </a:spcBef>
              <a:buFont typeface="Arial" charset="0"/>
              <a:buNone/>
            </a:pPr>
            <a:r>
              <a:rPr lang="en-US" sz="2400" smtClean="0">
                <a:latin typeface="Open Sans"/>
                <a:cs typeface="Open Sans"/>
              </a:rPr>
              <a:t>Gestational Diabetes</a:t>
            </a:r>
          </a:p>
          <a:p>
            <a:pPr marL="495300" indent="-495300">
              <a:lnSpc>
                <a:spcPct val="100000"/>
              </a:lnSpc>
              <a:buFont typeface="Arial" charset="0"/>
              <a:buNone/>
            </a:pPr>
            <a:r>
              <a:rPr lang="en-US" sz="2400" i="1" smtClean="0">
                <a:latin typeface="Open Sans"/>
                <a:cs typeface="Open Sans"/>
              </a:rPr>
              <a:t>Diagnosis</a:t>
            </a:r>
            <a:endParaRPr lang="en-US" sz="2000" i="1" smtClean="0">
              <a:latin typeface="Open Sans"/>
              <a:cs typeface="Open Sans"/>
            </a:endParaRPr>
          </a:p>
          <a:p>
            <a:pPr marL="495300" indent="-495300">
              <a:lnSpc>
                <a:spcPct val="100000"/>
              </a:lnSpc>
              <a:buFont typeface="Arial" charset="0"/>
              <a:buNone/>
            </a:pPr>
            <a:r>
              <a:rPr lang="en-US" sz="2400" b="0" smtClean="0">
                <a:latin typeface="Open Sans"/>
                <a:cs typeface="Open Sans"/>
              </a:rPr>
              <a:t>28. An </a:t>
            </a:r>
            <a:r>
              <a:rPr lang="en-US" sz="2400" smtClean="0">
                <a:latin typeface="Open Sans"/>
                <a:cs typeface="Open Sans"/>
              </a:rPr>
              <a:t>alternative approach </a:t>
            </a:r>
            <a:r>
              <a:rPr lang="en-US" sz="2400" b="0" smtClean="0">
                <a:latin typeface="Open Sans"/>
                <a:cs typeface="Open Sans"/>
              </a:rPr>
              <a:t>to screen and diagnose GDM is the </a:t>
            </a:r>
            <a:r>
              <a:rPr lang="en-US" sz="2400" smtClean="0">
                <a:latin typeface="Open Sans"/>
                <a:cs typeface="Open Sans"/>
              </a:rPr>
              <a:t>1-step approach</a:t>
            </a:r>
            <a:r>
              <a:rPr lang="en-US" sz="2400" b="0" smtClean="0">
                <a:latin typeface="Open Sans"/>
                <a:cs typeface="Open Sans"/>
              </a:rPr>
              <a:t>: a </a:t>
            </a:r>
            <a:r>
              <a:rPr lang="en-US" sz="2400" smtClean="0">
                <a:latin typeface="Open Sans"/>
                <a:cs typeface="Open Sans"/>
              </a:rPr>
              <a:t>75 g OGTT </a:t>
            </a:r>
            <a:r>
              <a:rPr lang="en-US" sz="2400" b="0" smtClean="0">
                <a:latin typeface="Open Sans"/>
                <a:cs typeface="Open Sans"/>
              </a:rPr>
              <a:t>should be performed (with no prior screening 50 g GCT) as the diagnostic test for GDM using the 1 of the following criteria :</a:t>
            </a:r>
          </a:p>
          <a:p>
            <a:pPr marL="839788" lvl="1" indent="-419100">
              <a:lnSpc>
                <a:spcPct val="100000"/>
              </a:lnSpc>
            </a:pPr>
            <a:r>
              <a:rPr lang="en-US" sz="2400" smtClean="0">
                <a:latin typeface="Open Sans"/>
                <a:cs typeface="Open Sans Light"/>
              </a:rPr>
              <a:t>Fasting PG </a:t>
            </a:r>
            <a:r>
              <a:rPr lang="en-US" sz="2400" b="1" smtClean="0">
                <a:latin typeface="Open Sans"/>
                <a:cs typeface="Open Sans Light"/>
              </a:rPr>
              <a:t>&gt;5.1 </a:t>
            </a:r>
            <a:r>
              <a:rPr lang="en-US" sz="2400" smtClean="0">
                <a:latin typeface="Open Sans"/>
                <a:cs typeface="Open Sans Light"/>
              </a:rPr>
              <a:t>mmol/L OR</a:t>
            </a:r>
          </a:p>
          <a:p>
            <a:pPr marL="839788" lvl="1" indent="-419100">
              <a:lnSpc>
                <a:spcPct val="100000"/>
              </a:lnSpc>
            </a:pPr>
            <a:r>
              <a:rPr lang="en-US" sz="2400" smtClean="0">
                <a:latin typeface="Open Sans"/>
                <a:cs typeface="Open Sans Light"/>
              </a:rPr>
              <a:t>1 hour PG </a:t>
            </a:r>
            <a:r>
              <a:rPr lang="en-US" sz="2400" b="1" smtClean="0">
                <a:latin typeface="Open Sans"/>
                <a:cs typeface="Open Sans Light"/>
              </a:rPr>
              <a:t>&gt;10.0 </a:t>
            </a:r>
            <a:r>
              <a:rPr lang="en-US" sz="2400" smtClean="0">
                <a:latin typeface="Open Sans"/>
                <a:cs typeface="Open Sans Light"/>
              </a:rPr>
              <a:t>mmol/L OR</a:t>
            </a:r>
          </a:p>
          <a:p>
            <a:pPr marL="839788" lvl="1" indent="-419100">
              <a:lnSpc>
                <a:spcPct val="100000"/>
              </a:lnSpc>
            </a:pPr>
            <a:r>
              <a:rPr lang="en-US" sz="2400" smtClean="0">
                <a:latin typeface="Open Sans"/>
                <a:cs typeface="Open Sans Light"/>
              </a:rPr>
              <a:t>2 hours PG </a:t>
            </a:r>
            <a:r>
              <a:rPr lang="en-US" sz="2400" b="1" smtClean="0">
                <a:latin typeface="Open Sans"/>
                <a:cs typeface="Open Sans Light"/>
              </a:rPr>
              <a:t>&gt;8.5 </a:t>
            </a:r>
            <a:r>
              <a:rPr lang="en-US" sz="2400" smtClean="0">
                <a:latin typeface="Open Sans"/>
                <a:cs typeface="Open Sans Light"/>
              </a:rPr>
              <a:t>mmol/L </a:t>
            </a:r>
            <a:r>
              <a:rPr lang="en-US" sz="2000" smtClean="0">
                <a:latin typeface="Open Sans"/>
                <a:cs typeface="Open Sans Light"/>
              </a:rPr>
              <a:t>[Grade B, Level 1]</a:t>
            </a:r>
          </a:p>
        </p:txBody>
      </p:sp>
      <p:sp>
        <p:nvSpPr>
          <p:cNvPr id="41779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417797" name="Text Box 5"/>
          <p:cNvSpPr txBox="1">
            <a:spLocks noChangeArrowheads="1"/>
          </p:cNvSpPr>
          <p:nvPr/>
        </p:nvSpPr>
        <p:spPr bwMode="auto">
          <a:xfrm>
            <a:off x="312738" y="6378575"/>
            <a:ext cx="7270750" cy="517525"/>
          </a:xfrm>
          <a:prstGeom prst="rect">
            <a:avLst/>
          </a:prstGeom>
          <a:noFill/>
          <a:ln w="9525">
            <a:noFill/>
            <a:miter lim="800000"/>
            <a:headEnd/>
            <a:tailEnd/>
          </a:ln>
          <a:effectLst/>
        </p:spPr>
        <p:txBody>
          <a:bodyPr>
            <a:spAutoFit/>
          </a:bodyPr>
          <a:lstStyle/>
          <a:p>
            <a:pPr>
              <a:spcBef>
                <a:spcPct val="50000"/>
              </a:spcBef>
            </a:pPr>
            <a:r>
              <a:rPr lang="en-US" sz="1400" i="1"/>
              <a:t>GCT, </a:t>
            </a:r>
            <a:r>
              <a:rPr lang="en-US" sz="1400"/>
              <a:t>glucose challenge test</a:t>
            </a:r>
            <a:r>
              <a:rPr lang="en-US" sz="1400" i="1"/>
              <a:t>; GDM</a:t>
            </a:r>
            <a:r>
              <a:rPr lang="en-US" sz="1400"/>
              <a:t>, gestational diabetes; </a:t>
            </a:r>
            <a:r>
              <a:rPr lang="en-US" sz="1400" i="1"/>
              <a:t>OGTT</a:t>
            </a:r>
            <a:r>
              <a:rPr lang="en-US" sz="1400"/>
              <a:t>, oral glucose tolerance test; </a:t>
            </a:r>
            <a:r>
              <a:rPr lang="en-US" sz="1400" i="1"/>
              <a:t>PG</a:t>
            </a:r>
            <a:r>
              <a:rPr lang="en-US" sz="1400"/>
              <a:t>, plasma glucose</a:t>
            </a:r>
            <a:endParaRPr lang="en-CA" sz="1400"/>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7" name="Rectangle 2"/>
          <p:cNvSpPr>
            <a:spLocks noGrp="1"/>
          </p:cNvSpPr>
          <p:nvPr>
            <p:ph type="title" idx="4294967295"/>
          </p:nvPr>
        </p:nvSpPr>
        <p:spPr/>
        <p:txBody>
          <a:bodyPr/>
          <a:lstStyle/>
          <a:p>
            <a:r>
              <a:rPr lang="en-US" smtClean="0">
                <a:latin typeface="Open Sans"/>
                <a:cs typeface="Open Sans"/>
              </a:rPr>
              <a:t>Recommendation 29</a:t>
            </a:r>
            <a:endParaRPr lang="en-CA" smtClean="0">
              <a:latin typeface="Open Sans"/>
              <a:cs typeface="Open Sans"/>
            </a:endParaRPr>
          </a:p>
        </p:txBody>
      </p:sp>
      <p:sp>
        <p:nvSpPr>
          <p:cNvPr id="418818" name="Rectangle 3"/>
          <p:cNvSpPr>
            <a:spLocks noGrp="1"/>
          </p:cNvSpPr>
          <p:nvPr>
            <p:ph type="body" idx="4294967295"/>
          </p:nvPr>
        </p:nvSpPr>
        <p:spPr>
          <a:xfrm>
            <a:off x="628650" y="1470025"/>
            <a:ext cx="7886700" cy="4329113"/>
          </a:xfrm>
        </p:spPr>
        <p:txBody>
          <a:bodyPr/>
          <a:lstStyle/>
          <a:p>
            <a:pPr marL="495300" indent="-495300">
              <a:lnSpc>
                <a:spcPct val="100000"/>
              </a:lnSpc>
              <a:spcBef>
                <a:spcPts val="900"/>
              </a:spcBef>
              <a:buFont typeface="Arial" charset="0"/>
              <a:buNone/>
            </a:pPr>
            <a:r>
              <a:rPr lang="en-US" sz="2400" smtClean="0">
                <a:latin typeface="Open Sans"/>
                <a:cs typeface="Open Sans"/>
              </a:rPr>
              <a:t>Gestational Diabetes: </a:t>
            </a:r>
            <a:r>
              <a:rPr lang="en-US" sz="2400" i="1" smtClean="0">
                <a:latin typeface="Open Sans"/>
                <a:cs typeface="Open Sans"/>
              </a:rPr>
              <a:t>Diagnosis</a:t>
            </a:r>
          </a:p>
          <a:p>
            <a:pPr marL="495300" indent="-495300">
              <a:lnSpc>
                <a:spcPct val="100000"/>
              </a:lnSpc>
              <a:spcBef>
                <a:spcPts val="900"/>
              </a:spcBef>
              <a:buFont typeface="Arial" charset="0"/>
              <a:buNone/>
            </a:pPr>
            <a:endParaRPr lang="en-US" sz="800" i="1" smtClean="0">
              <a:latin typeface="Open Sans"/>
              <a:cs typeface="Open Sans"/>
            </a:endParaRPr>
          </a:p>
          <a:p>
            <a:pPr marL="495300" indent="-495300">
              <a:lnSpc>
                <a:spcPct val="100000"/>
              </a:lnSpc>
              <a:buFont typeface="Calibri Light" pitchFamily="34" charset="0"/>
              <a:buAutoNum type="arabicPeriod" startAt="29"/>
            </a:pPr>
            <a:r>
              <a:rPr lang="en-US" sz="1800" b="0" smtClean="0">
                <a:latin typeface="Open Sans"/>
                <a:cs typeface="Open Sans"/>
              </a:rPr>
              <a:t>Women identified as being at </a:t>
            </a:r>
            <a:r>
              <a:rPr lang="en-US" sz="1800" smtClean="0">
                <a:latin typeface="Open Sans"/>
                <a:cs typeface="Open Sans"/>
              </a:rPr>
              <a:t>high risk for type 2 diabetes </a:t>
            </a:r>
            <a:r>
              <a:rPr lang="en-US" sz="1800" b="0" smtClean="0">
                <a:latin typeface="Open Sans"/>
                <a:cs typeface="Open Sans"/>
              </a:rPr>
              <a:t>should be offered </a:t>
            </a:r>
            <a:r>
              <a:rPr lang="en-US" sz="1800" smtClean="0">
                <a:latin typeface="Open Sans"/>
                <a:cs typeface="Open Sans"/>
              </a:rPr>
              <a:t>earlier screening </a:t>
            </a:r>
            <a:r>
              <a:rPr lang="en-US" sz="1800" b="0" smtClean="0">
                <a:latin typeface="Open Sans"/>
                <a:cs typeface="Open Sans"/>
              </a:rPr>
              <a:t>with an </a:t>
            </a:r>
            <a:r>
              <a:rPr lang="en-US" sz="1800" smtClean="0">
                <a:latin typeface="Open Sans"/>
                <a:cs typeface="Open Sans"/>
              </a:rPr>
              <a:t>A1C</a:t>
            </a:r>
            <a:r>
              <a:rPr lang="en-US" sz="1800" b="0" smtClean="0">
                <a:latin typeface="Open Sans"/>
                <a:cs typeface="Open Sans"/>
              </a:rPr>
              <a:t> test at the </a:t>
            </a:r>
            <a:r>
              <a:rPr lang="en-US" sz="1800" smtClean="0">
                <a:latin typeface="Open Sans"/>
                <a:cs typeface="Open Sans"/>
              </a:rPr>
              <a:t>first antenatal visit</a:t>
            </a:r>
            <a:r>
              <a:rPr lang="en-US" sz="1800" b="0" smtClean="0">
                <a:latin typeface="Open Sans"/>
                <a:cs typeface="Open Sans"/>
              </a:rPr>
              <a:t> to identify diabetes which may be pre-existing </a:t>
            </a:r>
            <a:r>
              <a:rPr lang="en-US" sz="1400" b="0" smtClean="0">
                <a:latin typeface="Open Sans"/>
                <a:cs typeface="Open Sans"/>
              </a:rPr>
              <a:t>[Grade D, Consensus].</a:t>
            </a:r>
            <a:r>
              <a:rPr lang="en-US" sz="1800" b="0" smtClean="0">
                <a:latin typeface="Open Sans"/>
                <a:cs typeface="Open Sans"/>
              </a:rPr>
              <a:t> For those women with a hemoglobinopathy or renal disease, the A1C test may not be reliable and screening should be performed with a FPG </a:t>
            </a:r>
            <a:r>
              <a:rPr lang="en-US" sz="1400" b="0" smtClean="0">
                <a:latin typeface="Open Sans"/>
                <a:cs typeface="Open Sans"/>
              </a:rPr>
              <a:t>[Grade D, Consensus].</a:t>
            </a:r>
            <a:r>
              <a:rPr lang="en-US" sz="1800" b="0" smtClean="0">
                <a:latin typeface="Open Sans"/>
                <a:cs typeface="Open Sans"/>
              </a:rPr>
              <a:t> If the </a:t>
            </a:r>
            <a:r>
              <a:rPr lang="en-US" sz="1800" smtClean="0">
                <a:latin typeface="Open Sans"/>
                <a:cs typeface="Open Sans"/>
              </a:rPr>
              <a:t>A1C is ≥6.5%</a:t>
            </a:r>
            <a:r>
              <a:rPr lang="en-US" sz="1800" b="0" smtClean="0">
                <a:latin typeface="Open Sans"/>
                <a:cs typeface="Open Sans"/>
              </a:rPr>
              <a:t> or the </a:t>
            </a:r>
            <a:r>
              <a:rPr lang="en-US" sz="1800" smtClean="0">
                <a:latin typeface="Open Sans"/>
                <a:cs typeface="Open Sans"/>
              </a:rPr>
              <a:t>FPG is ≥7.0 mmol/L</a:t>
            </a:r>
            <a:r>
              <a:rPr lang="en-US" sz="1800" b="0" smtClean="0">
                <a:latin typeface="Open Sans"/>
                <a:cs typeface="Open Sans"/>
              </a:rPr>
              <a:t>, the woman should be considered to have </a:t>
            </a:r>
            <a:r>
              <a:rPr lang="en-US" sz="1800" smtClean="0">
                <a:latin typeface="Open Sans"/>
                <a:cs typeface="Open Sans"/>
              </a:rPr>
              <a:t>diabetes in pregnancy </a:t>
            </a:r>
            <a:r>
              <a:rPr lang="en-US" sz="1800" b="0" smtClean="0">
                <a:latin typeface="Open Sans"/>
                <a:cs typeface="Open Sans"/>
              </a:rPr>
              <a:t>and the same management recommendations for pre-existing diabetes should be followed </a:t>
            </a:r>
            <a:r>
              <a:rPr lang="en-US" sz="1400" b="0" smtClean="0">
                <a:latin typeface="Open Sans"/>
                <a:cs typeface="Open Sans"/>
              </a:rPr>
              <a:t>[Grade D, Consensus]</a:t>
            </a:r>
          </a:p>
          <a:p>
            <a:pPr marL="420688" lvl="1" indent="0">
              <a:lnSpc>
                <a:spcPct val="100000"/>
              </a:lnSpc>
              <a:buFont typeface="Arial" charset="0"/>
              <a:buNone/>
            </a:pPr>
            <a:r>
              <a:rPr lang="en-US" sz="1800" smtClean="0">
                <a:latin typeface="Open Sans"/>
                <a:cs typeface="Open Sans Light"/>
              </a:rPr>
              <a:t>If the initial screening is performed before 24 weeks of gestation and is negative, the woman should be rescreened as outlined in recommendation 27 or 28 between 24-28 weeks of gestation </a:t>
            </a:r>
            <a:r>
              <a:rPr lang="en-US" sz="1400" smtClean="0">
                <a:latin typeface="Open Sans"/>
                <a:cs typeface="Open Sans Light"/>
              </a:rPr>
              <a:t>[Grade D, Consensus]</a:t>
            </a:r>
          </a:p>
          <a:p>
            <a:pPr marL="495300" indent="-495300">
              <a:lnSpc>
                <a:spcPct val="100000"/>
              </a:lnSpc>
              <a:buFont typeface="Arial" charset="0"/>
              <a:buNone/>
            </a:pPr>
            <a:endParaRPr lang="en-US" sz="1400" b="0" smtClean="0">
              <a:latin typeface="Open Sans"/>
              <a:cs typeface="Open Sans"/>
            </a:endParaRPr>
          </a:p>
        </p:txBody>
      </p:sp>
      <p:sp>
        <p:nvSpPr>
          <p:cNvPr id="418819"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418820"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
        <p:nvSpPr>
          <p:cNvPr id="418822" name="Text Box 6"/>
          <p:cNvSpPr txBox="1">
            <a:spLocks noChangeArrowheads="1"/>
          </p:cNvSpPr>
          <p:nvPr/>
        </p:nvSpPr>
        <p:spPr bwMode="auto">
          <a:xfrm>
            <a:off x="312738" y="6378575"/>
            <a:ext cx="7270750" cy="304800"/>
          </a:xfrm>
          <a:prstGeom prst="rect">
            <a:avLst/>
          </a:prstGeom>
          <a:noFill/>
          <a:ln w="9525">
            <a:noFill/>
            <a:miter lim="800000"/>
            <a:headEnd/>
            <a:tailEnd/>
          </a:ln>
          <a:effectLst/>
        </p:spPr>
        <p:txBody>
          <a:bodyPr>
            <a:spAutoFit/>
          </a:bodyPr>
          <a:lstStyle/>
          <a:p>
            <a:pPr>
              <a:spcBef>
                <a:spcPct val="50000"/>
              </a:spcBef>
            </a:pPr>
            <a:r>
              <a:rPr lang="en-US" sz="1400" i="1"/>
              <a:t>FPG, </a:t>
            </a:r>
            <a:r>
              <a:rPr lang="en-US" sz="1400"/>
              <a:t>fasting plasma glucose</a:t>
            </a:r>
            <a:endParaRPr lang="en-CA" sz="140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1"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419842"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419843" name="Rectangle 4"/>
          <p:cNvSpPr>
            <a:spLocks noGrp="1" noChangeArrowheads="1"/>
          </p:cNvSpPr>
          <p:nvPr>
            <p:ph type="title"/>
          </p:nvPr>
        </p:nvSpPr>
        <p:spPr>
          <a:xfrm>
            <a:off x="287338" y="533400"/>
            <a:ext cx="8677275" cy="1292225"/>
          </a:xfrm>
        </p:spPr>
        <p:txBody>
          <a:bodyPr rIns="130332"/>
          <a:lstStyle/>
          <a:p>
            <a:pPr marL="46038" eaLnBrk="1" hangingPunct="1"/>
            <a:r>
              <a:rPr lang="en-US" sz="3200" smtClean="0"/>
              <a:t>Diabetes in Pregnancy: Consider Phases</a:t>
            </a:r>
          </a:p>
        </p:txBody>
      </p:sp>
      <p:graphicFrame>
        <p:nvGraphicFramePr>
          <p:cNvPr id="17413" name="Group 5"/>
          <p:cNvGraphicFramePr>
            <a:graphicFrameLocks noGrp="1"/>
          </p:cNvGraphicFramePr>
          <p:nvPr/>
        </p:nvGraphicFramePr>
        <p:xfrm>
          <a:off x="381000" y="1752600"/>
          <a:ext cx="8458200" cy="4092575"/>
        </p:xfrm>
        <a:graphic>
          <a:graphicData uri="http://schemas.openxmlformats.org/drawingml/2006/table">
            <a:tbl>
              <a:tblPr firstRow="1" bandRow="1">
                <a:tableStyleId>{5C22544A-7EE6-4342-B048-85BDC9FD1C3A}</a:tableStyleId>
              </a:tblPr>
              <a:tblGrid>
                <a:gridCol w="4229100"/>
                <a:gridCol w="4229100"/>
              </a:tblGrid>
              <a:tr h="596280">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effectLst/>
                          <a:latin typeface="Open Sans"/>
                          <a:cs typeface="Open Sans"/>
                          <a:sym typeface="Arial" charset="0"/>
                        </a:rPr>
                        <a:t>Pregestational diabetes</a:t>
                      </a:r>
                      <a:endParaRPr kumimoji="0" lang="en-US" sz="2200" b="1" i="0" u="none" strike="noStrike" cap="none" normalizeH="0" baseline="0" dirty="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a:ln>
                            <a:noFill/>
                          </a:ln>
                          <a:effectLst/>
                          <a:latin typeface="Open Sans"/>
                          <a:cs typeface="Open Sans"/>
                          <a:sym typeface="Arial" charset="0"/>
                        </a:rPr>
                        <a:t>Gestational diabetes</a:t>
                      </a:r>
                      <a:endParaRPr kumimoji="0" lang="en-US" sz="2200" b="1" i="0" u="none" strike="noStrike" cap="none" normalizeH="0" baseline="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03288">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chemeClr val="bg1"/>
                          </a:solidFill>
                          <a:effectLst/>
                          <a:latin typeface="Open Sans"/>
                          <a:cs typeface="Open Sans"/>
                          <a:sym typeface="Arial" charset="0"/>
                        </a:rPr>
                        <a:t>1. Preconception counseling</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a:ln>
                            <a:noFill/>
                          </a:ln>
                          <a:solidFill>
                            <a:schemeClr val="bg1"/>
                          </a:solidFill>
                          <a:effectLst/>
                          <a:latin typeface="Open Sans"/>
                          <a:cs typeface="Open Sans"/>
                          <a:sym typeface="Arial" charset="0"/>
                        </a:rPr>
                        <a:t>1. Prevention, Screening &amp; Diagnosis</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68920">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chemeClr val="bg1"/>
                          </a:solidFill>
                          <a:effectLst/>
                          <a:latin typeface="Open Sans"/>
                          <a:cs typeface="Open Sans"/>
                          <a:sym typeface="Arial" charset="0"/>
                        </a:rPr>
                        <a:t>2. Management during pregnancy</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solidFill>
                            <a:schemeClr val="accent1">
                              <a:lumMod val="50000"/>
                            </a:schemeClr>
                          </a:solidFill>
                          <a:effectLst/>
                          <a:latin typeface="Open Sans"/>
                          <a:cs typeface="Open Sans"/>
                          <a:sym typeface="Arial" charset="0"/>
                        </a:rPr>
                        <a:t>2.  Management </a:t>
                      </a:r>
                      <a:r>
                        <a:rPr kumimoji="0" lang="en-US" sz="2200" u="none" strike="noStrike" cap="none" normalizeH="0" baseline="0" dirty="0">
                          <a:ln>
                            <a:noFill/>
                          </a:ln>
                          <a:solidFill>
                            <a:schemeClr val="accent1">
                              <a:lumMod val="50000"/>
                            </a:schemeClr>
                          </a:solidFill>
                          <a:effectLst/>
                          <a:latin typeface="Open Sans"/>
                          <a:cs typeface="Open Sans"/>
                          <a:sym typeface="Arial" charset="0"/>
                        </a:rPr>
                        <a:t>during </a:t>
                      </a:r>
                      <a:endParaRPr kumimoji="0" lang="en-US" sz="2200" u="none" strike="noStrike" cap="none" normalizeH="0" baseline="0" dirty="0" smtClean="0">
                        <a:ln>
                          <a:noFill/>
                        </a:ln>
                        <a:solidFill>
                          <a:schemeClr val="accent1">
                            <a:lumMod val="50000"/>
                          </a:schemeClr>
                        </a:solidFill>
                        <a:effectLst/>
                        <a:latin typeface="Open Sans"/>
                        <a:cs typeface="Open Sans"/>
                        <a:sym typeface="Arial" charset="0"/>
                      </a:endParaRPr>
                    </a:p>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solidFill>
                            <a:schemeClr val="accent1">
                              <a:lumMod val="50000"/>
                            </a:schemeClr>
                          </a:solidFill>
                          <a:effectLst/>
                          <a:latin typeface="Open Sans"/>
                          <a:cs typeface="Open Sans"/>
                          <a:sym typeface="Arial" charset="0"/>
                        </a:rPr>
                        <a:t>Pregnancy</a:t>
                      </a:r>
                      <a:endParaRPr kumimoji="0" lang="en-US" sz="2200" b="0" i="0" u="none" strike="noStrike" cap="none" normalizeH="0" baseline="0" dirty="0">
                        <a:ln>
                          <a:noFill/>
                        </a:ln>
                        <a:solidFill>
                          <a:schemeClr val="accent1">
                            <a:lumMod val="50000"/>
                          </a:schemeClr>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20080">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chemeClr val="bg1"/>
                          </a:solidFill>
                          <a:effectLst/>
                          <a:latin typeface="Open Sans"/>
                          <a:cs typeface="Open Sans"/>
                          <a:sym typeface="Arial" charset="0"/>
                        </a:rPr>
                        <a:t>3. Management in labour</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solidFill>
                            <a:srgbClr val="FFFFFF"/>
                          </a:solidFill>
                          <a:effectLst/>
                          <a:latin typeface="Open Sans"/>
                          <a:cs typeface="Open Sans"/>
                          <a:sym typeface="Arial" charset="0"/>
                        </a:rPr>
                        <a:t>3. Management in labour</a:t>
                      </a:r>
                      <a:endParaRPr kumimoji="0" lang="en-US" sz="2200" b="0" i="0" u="none" strike="noStrike" cap="none" normalizeH="0" baseline="0" dirty="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03288">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chemeClr val="bg1"/>
                          </a:solidFill>
                          <a:effectLst/>
                          <a:latin typeface="Open Sans"/>
                          <a:cs typeface="Open Sans"/>
                          <a:sym typeface="Arial" charset="0"/>
                        </a:rPr>
                        <a:t>4. Postpartum considerations</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a:ln>
                            <a:noFill/>
                          </a:ln>
                          <a:solidFill>
                            <a:srgbClr val="FFFFFF"/>
                          </a:solidFill>
                          <a:effectLst/>
                          <a:latin typeface="Open Sans"/>
                          <a:cs typeface="Open Sans"/>
                          <a:sym typeface="Arial" charset="0"/>
                        </a:rPr>
                        <a:t>4. Postpartum considerations</a:t>
                      </a:r>
                      <a:endParaRPr kumimoji="0" lang="en-US" sz="2200" b="0" i="0" u="none" strike="noStrike" cap="none" normalizeH="0" baseline="0" dirty="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419864" name="Rectangle 43"/>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Tree>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5"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latin typeface="Open Sans"/>
              <a:ea typeface="Open Sans"/>
              <a:cs typeface="Open Sans"/>
            </a:endParaRPr>
          </a:p>
        </p:txBody>
      </p:sp>
      <p:pic>
        <p:nvPicPr>
          <p:cNvPr id="420866"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420867" name="Rectangle 3"/>
          <p:cNvSpPr>
            <a:spLocks noGrp="1" noChangeArrowheads="1"/>
          </p:cNvSpPr>
          <p:nvPr>
            <p:ph type="title"/>
          </p:nvPr>
        </p:nvSpPr>
        <p:spPr>
          <a:xfrm>
            <a:off x="584200" y="141288"/>
            <a:ext cx="8458200" cy="1143000"/>
          </a:xfrm>
        </p:spPr>
        <p:txBody>
          <a:bodyPr rIns="130332"/>
          <a:lstStyle/>
          <a:p>
            <a:pPr marL="46038" eaLnBrk="1" hangingPunct="1"/>
            <a:r>
              <a:rPr lang="en-US" sz="3200" smtClean="0">
                <a:latin typeface="Open Sans"/>
                <a:ea typeface="Open Sans"/>
                <a:cs typeface="Open Sans"/>
              </a:rPr>
              <a:t>GDM: Management During Pregnancy</a:t>
            </a:r>
          </a:p>
        </p:txBody>
      </p:sp>
      <p:sp>
        <p:nvSpPr>
          <p:cNvPr id="420868" name="Rectangle 4"/>
          <p:cNvSpPr>
            <a:spLocks noGrp="1" noChangeArrowheads="1"/>
          </p:cNvSpPr>
          <p:nvPr>
            <p:ph type="body" idx="1"/>
          </p:nvPr>
        </p:nvSpPr>
        <p:spPr>
          <a:xfrm>
            <a:off x="419100" y="1192213"/>
            <a:ext cx="8294688" cy="5032375"/>
          </a:xfrm>
        </p:spPr>
        <p:txBody>
          <a:bodyPr rIns="130332"/>
          <a:lstStyle/>
          <a:p>
            <a:pPr marL="255588" eaLnBrk="1" hangingPunct="1">
              <a:lnSpc>
                <a:spcPct val="100000"/>
              </a:lnSpc>
            </a:pPr>
            <a:r>
              <a:rPr lang="en-US" b="0" smtClean="0">
                <a:latin typeface="Open Sans"/>
                <a:ea typeface="Open Sans"/>
                <a:cs typeface="Open Sans"/>
              </a:rPr>
              <a:t>Receive nutrition counseling by registered dietician to achieve their nutrition, weight and blood glucose goals</a:t>
            </a:r>
          </a:p>
          <a:p>
            <a:pPr marL="255588" eaLnBrk="1" hangingPunct="1">
              <a:lnSpc>
                <a:spcPct val="100000"/>
              </a:lnSpc>
            </a:pPr>
            <a:r>
              <a:rPr lang="en-US" b="0" smtClean="0">
                <a:latin typeface="Open Sans"/>
                <a:ea typeface="Open Sans"/>
                <a:cs typeface="Open Sans"/>
              </a:rPr>
              <a:t>Eat healthy diet and Replace high-Glycemic Index foods with low-Glycemic Index foods to reduce need for insulin initiation and decrease birthweight</a:t>
            </a:r>
          </a:p>
          <a:p>
            <a:pPr marL="255588" eaLnBrk="1" hangingPunct="1">
              <a:lnSpc>
                <a:spcPct val="100000"/>
              </a:lnSpc>
            </a:pPr>
            <a:r>
              <a:rPr lang="en-US" b="0" smtClean="0">
                <a:latin typeface="Open Sans"/>
                <a:ea typeface="Open Sans"/>
                <a:cs typeface="Open Sans"/>
              </a:rPr>
              <a:t>Discuss appropriate weight gain and healthy lifestyle interventions throughout pregnancy</a:t>
            </a:r>
          </a:p>
          <a:p>
            <a:pPr marL="255588" eaLnBrk="1" hangingPunct="1">
              <a:lnSpc>
                <a:spcPct val="100000"/>
              </a:lnSpc>
            </a:pPr>
            <a:r>
              <a:rPr lang="en-US" b="0" smtClean="0">
                <a:latin typeface="Open Sans"/>
                <a:ea typeface="Open Sans"/>
                <a:cs typeface="Open Sans"/>
              </a:rPr>
              <a:t>Recommend weight gain according to IOM recommendations based on prepregnancy BMI interventions to reduce LGA, C-section</a:t>
            </a:r>
          </a:p>
        </p:txBody>
      </p:sp>
      <p:sp>
        <p:nvSpPr>
          <p:cNvPr id="420869" name="Rectangle 43"/>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
        <p:nvSpPr>
          <p:cNvPr id="420871" name="Text Box 7"/>
          <p:cNvSpPr txBox="1">
            <a:spLocks noChangeArrowheads="1"/>
          </p:cNvSpPr>
          <p:nvPr/>
        </p:nvSpPr>
        <p:spPr bwMode="auto">
          <a:xfrm>
            <a:off x="312738" y="6378575"/>
            <a:ext cx="7270750" cy="304800"/>
          </a:xfrm>
          <a:prstGeom prst="rect">
            <a:avLst/>
          </a:prstGeom>
          <a:noFill/>
          <a:ln w="9525">
            <a:noFill/>
            <a:miter lim="800000"/>
            <a:headEnd/>
            <a:tailEnd/>
          </a:ln>
          <a:effectLst/>
        </p:spPr>
        <p:txBody>
          <a:bodyPr>
            <a:spAutoFit/>
          </a:bodyPr>
          <a:lstStyle/>
          <a:p>
            <a:pPr>
              <a:spcBef>
                <a:spcPct val="50000"/>
              </a:spcBef>
            </a:pPr>
            <a:r>
              <a:rPr lang="en-US" sz="1400" i="1"/>
              <a:t>BMI,</a:t>
            </a:r>
            <a:r>
              <a:rPr lang="en-US" sz="1400"/>
              <a:t> body mass index;</a:t>
            </a:r>
            <a:r>
              <a:rPr lang="en-US" sz="1400" i="1"/>
              <a:t> IOM</a:t>
            </a:r>
            <a:r>
              <a:rPr lang="en-US" sz="1400"/>
              <a:t>,</a:t>
            </a:r>
            <a:r>
              <a:rPr lang="en-US" sz="1400" i="1"/>
              <a:t> </a:t>
            </a:r>
            <a:r>
              <a:rPr lang="en-US" sz="1400"/>
              <a:t>Institute of Medicine</a:t>
            </a:r>
            <a:r>
              <a:rPr lang="en-US" sz="1400" i="1"/>
              <a:t>; LGA,</a:t>
            </a:r>
            <a:r>
              <a:rPr lang="en-US" sz="1400"/>
              <a:t> large</a:t>
            </a:r>
            <a:r>
              <a:rPr lang="en-US" sz="1400" i="1"/>
              <a:t> for gestational age</a:t>
            </a:r>
            <a:endParaRPr lang="en-CA" sz="140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113"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latin typeface="Open Sans"/>
              <a:ea typeface="Open Sans"/>
              <a:cs typeface="Open Sans"/>
            </a:endParaRPr>
          </a:p>
        </p:txBody>
      </p:sp>
      <p:pic>
        <p:nvPicPr>
          <p:cNvPr id="346114"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346115" name="Rectangle 3"/>
          <p:cNvSpPr>
            <a:spLocks noGrp="1" noChangeArrowheads="1"/>
          </p:cNvSpPr>
          <p:nvPr>
            <p:ph type="title"/>
          </p:nvPr>
        </p:nvSpPr>
        <p:spPr>
          <a:xfrm>
            <a:off x="685800" y="638175"/>
            <a:ext cx="7772400" cy="1428750"/>
          </a:xfrm>
        </p:spPr>
        <p:txBody>
          <a:bodyPr rIns="130332"/>
          <a:lstStyle/>
          <a:p>
            <a:pPr marL="46038" eaLnBrk="1" hangingPunct="1"/>
            <a:r>
              <a:rPr lang="en-US" sz="3200" smtClean="0">
                <a:latin typeface="Open Sans"/>
                <a:ea typeface="Open Sans"/>
                <a:cs typeface="Open Sans"/>
              </a:rPr>
              <a:t>Dysglycemia in Pregnancy can Result in Adverse Pregnancy Outcome</a:t>
            </a:r>
          </a:p>
        </p:txBody>
      </p:sp>
      <p:sp>
        <p:nvSpPr>
          <p:cNvPr id="346116" name="Rectangle 4"/>
          <p:cNvSpPr>
            <a:spLocks noGrp="1" noChangeArrowheads="1"/>
          </p:cNvSpPr>
          <p:nvPr>
            <p:ph type="body" idx="1"/>
          </p:nvPr>
        </p:nvSpPr>
        <p:spPr>
          <a:xfrm>
            <a:off x="827088" y="2060575"/>
            <a:ext cx="7772400" cy="4457700"/>
          </a:xfrm>
        </p:spPr>
        <p:txBody>
          <a:bodyPr rIns="130332"/>
          <a:lstStyle/>
          <a:p>
            <a:pPr marL="255588" eaLnBrk="1" hangingPunct="1">
              <a:lnSpc>
                <a:spcPct val="120000"/>
              </a:lnSpc>
            </a:pPr>
            <a:r>
              <a:rPr lang="en-US" b="0" smtClean="0">
                <a:latin typeface="Open Sans"/>
                <a:ea typeface="Open Sans"/>
                <a:cs typeface="Open Sans"/>
                <a:sym typeface="Arial" charset="0"/>
              </a:rPr>
              <a:t> </a:t>
            </a:r>
            <a:r>
              <a:rPr lang="en-US" b="0" smtClean="0">
                <a:latin typeface="Open Sans"/>
                <a:ea typeface="Open Sans"/>
                <a:cs typeface="Open Sans"/>
              </a:rPr>
              <a:t>Elevated glucose levels  can have adverse effects on the fetus</a:t>
            </a:r>
          </a:p>
          <a:p>
            <a:pPr marL="676275" lvl="1" eaLnBrk="1" hangingPunct="1">
              <a:lnSpc>
                <a:spcPct val="120000"/>
              </a:lnSpc>
            </a:pPr>
            <a:r>
              <a:rPr lang="en-US" sz="2400" b="0" smtClean="0">
                <a:latin typeface="Open Sans"/>
                <a:ea typeface="Open Sans"/>
                <a:cs typeface="Open Sans"/>
              </a:rPr>
              <a:t>1</a:t>
            </a:r>
            <a:r>
              <a:rPr lang="en-US" sz="2400" b="0" baseline="30000" smtClean="0">
                <a:latin typeface="Open Sans"/>
                <a:ea typeface="Open Sans"/>
                <a:cs typeface="Open Sans"/>
              </a:rPr>
              <a:t>st</a:t>
            </a:r>
            <a:r>
              <a:rPr lang="en-US" sz="2400" b="0" smtClean="0">
                <a:latin typeface="Open Sans"/>
                <a:ea typeface="Open Sans"/>
                <a:cs typeface="Open Sans"/>
              </a:rPr>
              <a:t> trimester </a:t>
            </a:r>
            <a:r>
              <a:rPr lang="en-US" sz="2400" b="0" smtClean="0">
                <a:latin typeface="Open Sans"/>
                <a:ea typeface="Open Sans"/>
                <a:cs typeface="Open Sans"/>
                <a:sym typeface="Wingdings" pitchFamily="2" charset="2"/>
              </a:rPr>
              <a:t></a:t>
            </a:r>
            <a:r>
              <a:rPr lang="en-US" sz="2400" b="0" smtClean="0">
                <a:latin typeface="Open Sans"/>
                <a:ea typeface="Open Sans"/>
                <a:cs typeface="Open Sans"/>
              </a:rPr>
              <a:t> </a:t>
            </a:r>
            <a:r>
              <a:rPr lang="en-US" sz="2400" b="0" smtClean="0">
                <a:latin typeface="Open Sans"/>
                <a:ea typeface="MS PGothic" pitchFamily="34" charset="-128"/>
                <a:cs typeface="Open Sans"/>
                <a:sym typeface="MS PGothic" pitchFamily="34" charset="-128"/>
              </a:rPr>
              <a:t>↑</a:t>
            </a:r>
            <a:r>
              <a:rPr lang="en-US" sz="2400" b="0" smtClean="0">
                <a:latin typeface="Open Sans"/>
                <a:ea typeface="Open Sans"/>
                <a:cs typeface="Open Sans"/>
              </a:rPr>
              <a:t> fetal malformations</a:t>
            </a:r>
          </a:p>
          <a:p>
            <a:pPr marL="676275" lvl="1" eaLnBrk="1" hangingPunct="1">
              <a:lnSpc>
                <a:spcPct val="120000"/>
              </a:lnSpc>
            </a:pPr>
            <a:r>
              <a:rPr lang="en-US" sz="2400" b="0" smtClean="0">
                <a:latin typeface="Open Sans"/>
                <a:ea typeface="Open Sans"/>
                <a:cs typeface="Open Sans"/>
              </a:rPr>
              <a:t>2</a:t>
            </a:r>
            <a:r>
              <a:rPr lang="en-US" sz="2400" b="0" baseline="30000" smtClean="0">
                <a:latin typeface="Open Sans"/>
                <a:ea typeface="Open Sans"/>
                <a:cs typeface="Open Sans"/>
              </a:rPr>
              <a:t>nd</a:t>
            </a:r>
            <a:r>
              <a:rPr lang="en-US" sz="2400" b="0" smtClean="0">
                <a:latin typeface="Open Sans"/>
                <a:ea typeface="Open Sans"/>
                <a:cs typeface="Open Sans"/>
              </a:rPr>
              <a:t> and 3</a:t>
            </a:r>
            <a:r>
              <a:rPr lang="en-US" sz="2400" b="0" baseline="30000" smtClean="0">
                <a:latin typeface="Open Sans"/>
                <a:ea typeface="Open Sans"/>
                <a:cs typeface="Open Sans"/>
              </a:rPr>
              <a:t>rd</a:t>
            </a:r>
            <a:r>
              <a:rPr lang="en-US" sz="2400" b="0" smtClean="0">
                <a:latin typeface="Open Sans"/>
                <a:ea typeface="Open Sans"/>
                <a:cs typeface="Open Sans"/>
              </a:rPr>
              <a:t> trimester:   </a:t>
            </a:r>
            <a:r>
              <a:rPr lang="en-US" sz="2400" b="0" smtClean="0">
                <a:latin typeface="Open Sans"/>
                <a:ea typeface="MS PGothic" pitchFamily="34" charset="-128"/>
                <a:cs typeface=".Aqua かな"/>
                <a:sym typeface="MS PGothic" pitchFamily="34" charset="-128"/>
              </a:rPr>
              <a:t>↑</a:t>
            </a:r>
            <a:r>
              <a:rPr lang="en-US" sz="2400" b="0" smtClean="0">
                <a:latin typeface="Open Sans"/>
                <a:ea typeface="Open Sans"/>
                <a:cs typeface="Open Sans"/>
              </a:rPr>
              <a:t> risk of macrosomia and metabolic complications</a:t>
            </a:r>
          </a:p>
        </p:txBody>
      </p:sp>
      <p:sp>
        <p:nvSpPr>
          <p:cNvPr id="346117" name="Rectangle 5"/>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Tree>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89"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latin typeface="Open Sans"/>
              <a:ea typeface="Open Sans"/>
              <a:cs typeface="Open Sans"/>
            </a:endParaRPr>
          </a:p>
        </p:txBody>
      </p:sp>
      <p:pic>
        <p:nvPicPr>
          <p:cNvPr id="421890"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graphicFrame>
        <p:nvGraphicFramePr>
          <p:cNvPr id="58371" name="Group 3"/>
          <p:cNvGraphicFramePr>
            <a:graphicFrameLocks noGrp="1"/>
          </p:cNvGraphicFramePr>
          <p:nvPr/>
        </p:nvGraphicFramePr>
        <p:xfrm>
          <a:off x="685800" y="1828800"/>
          <a:ext cx="7924800" cy="2501900"/>
        </p:xfrm>
        <a:graphic>
          <a:graphicData uri="http://schemas.openxmlformats.org/drawingml/2006/table">
            <a:tbl>
              <a:tblPr/>
              <a:tblGrid>
                <a:gridCol w="2641600"/>
                <a:gridCol w="2641600"/>
                <a:gridCol w="2641600"/>
              </a:tblGrid>
              <a:tr h="914400">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1800" b="1" i="0" u="none" strike="noStrike" cap="none" normalizeH="0" baseline="0" smtClean="0">
                          <a:ln>
                            <a:noFill/>
                          </a:ln>
                          <a:solidFill>
                            <a:srgbClr val="FFFFFF"/>
                          </a:solidFill>
                          <a:effectLst/>
                          <a:latin typeface="Lucida Grande"/>
                          <a:ea typeface="ヒラギノ角ゴ ProN W6"/>
                          <a:cs typeface="ヒラギノ角ゴ ProN W6"/>
                          <a:sym typeface="Arial" charset="0"/>
                        </a:rPr>
                        <a:t>Pre-Pregnancy BMI (kg/m</a:t>
                      </a:r>
                      <a:r>
                        <a:rPr kumimoji="0" lang="en-US" sz="1800" b="1" i="0" u="none" strike="noStrike" cap="none" normalizeH="0" baseline="30000" smtClean="0">
                          <a:ln>
                            <a:noFill/>
                          </a:ln>
                          <a:solidFill>
                            <a:srgbClr val="FFFFFF"/>
                          </a:solidFill>
                          <a:effectLst/>
                          <a:latin typeface="Lucida Grande"/>
                          <a:ea typeface="ヒラギノ角ゴ ProN W6"/>
                          <a:cs typeface="ヒラギノ角ゴ ProN W6"/>
                          <a:sym typeface="Arial" charset="0"/>
                        </a:rPr>
                        <a:t>2</a:t>
                      </a:r>
                      <a:r>
                        <a:rPr kumimoji="0" lang="en-US" sz="1800" b="1" i="0" u="none" strike="noStrike" cap="none" normalizeH="0" baseline="0" smtClean="0">
                          <a:ln>
                            <a:noFill/>
                          </a:ln>
                          <a:solidFill>
                            <a:srgbClr val="FFFFFF"/>
                          </a:solidFill>
                          <a:effectLst/>
                          <a:latin typeface="Lucida Grande"/>
                          <a:ea typeface="ヒラギノ角ゴ ProN W6"/>
                          <a:cs typeface="ヒラギノ角ゴ ProN W6"/>
                          <a:sym typeface="Arial" charset="0"/>
                        </a:rPr>
                        <a:t>)</a:t>
                      </a:r>
                      <a:endParaRPr kumimoji="0" lang="en-US" sz="1800" b="1" i="0" u="none" strike="noStrike" cap="none" normalizeH="0" baseline="0" smtClean="0">
                        <a:ln>
                          <a:noFill/>
                        </a:ln>
                        <a:solidFill>
                          <a:srgbClr val="FFFFFF"/>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1800" b="1" i="0" u="none" strike="noStrike" cap="none" normalizeH="0" baseline="0" smtClean="0">
                          <a:ln>
                            <a:noFill/>
                          </a:ln>
                          <a:solidFill>
                            <a:srgbClr val="FFFFFF"/>
                          </a:solidFill>
                          <a:effectLst/>
                          <a:latin typeface="Lucida Grande"/>
                          <a:ea typeface="ヒラギノ角ゴ ProN W6"/>
                          <a:cs typeface="ヒラギノ角ゴ ProN W6"/>
                          <a:sym typeface="Arial" charset="0"/>
                        </a:rPr>
                        <a:t>Recommended range of total weight gain (Kg)</a:t>
                      </a:r>
                      <a:endParaRPr kumimoji="0" lang="en-US" sz="1800" b="1" i="0" u="none" strike="noStrike" cap="none" normalizeH="0" baseline="0" smtClean="0">
                        <a:ln>
                          <a:noFill/>
                        </a:ln>
                        <a:solidFill>
                          <a:srgbClr val="FFFFFF"/>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1800" b="1" i="0" u="none" strike="noStrike" cap="none" normalizeH="0" baseline="0" smtClean="0">
                          <a:ln>
                            <a:noFill/>
                          </a:ln>
                          <a:solidFill>
                            <a:srgbClr val="FFFFFF"/>
                          </a:solidFill>
                          <a:effectLst/>
                          <a:latin typeface="Lucida Grande"/>
                          <a:ea typeface="ヒラギノ角ゴ ProN W6"/>
                          <a:cs typeface="ヒラギノ角ゴ ProN W6"/>
                          <a:sym typeface="Arial" charset="0"/>
                        </a:rPr>
                        <a:t>Recommended range of total weight gain (lb)</a:t>
                      </a:r>
                      <a:endParaRPr kumimoji="0" lang="en-US" sz="1800" b="1" i="0" u="none" strike="noStrike" cap="none" normalizeH="0" baseline="0" smtClean="0">
                        <a:ln>
                          <a:noFill/>
                        </a:ln>
                        <a:solidFill>
                          <a:srgbClr val="FFFFFF"/>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396875">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BMI &lt;18.5 </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12.5 – 18.0</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28 – 40</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96875">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BMI 18.5 - 24.9</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11.5 – 16.0</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25 – 35</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396875">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BMI 25.0 - 29.9</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7.0 – 11.5</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15 – 23 </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396875">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BMI </a:t>
                      </a:r>
                      <a:r>
                        <a:rPr kumimoji="0" lang="en-US" sz="2000" b="0" i="0" u="sng" strike="noStrike" cap="none" normalizeH="0" baseline="0" smtClean="0">
                          <a:ln>
                            <a:noFill/>
                          </a:ln>
                          <a:solidFill>
                            <a:srgbClr val="000000"/>
                          </a:solidFill>
                          <a:effectLst/>
                          <a:latin typeface="Lucida Grande"/>
                          <a:ea typeface="ヒラギノ角ゴ ProN W6"/>
                          <a:cs typeface="ヒラギノ角ゴ ProN W6"/>
                          <a:sym typeface="Arial" charset="0"/>
                        </a:rPr>
                        <a:t>&gt;</a:t>
                      </a: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30</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5.0 – 9.0</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0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11 – 20 </a:t>
                      </a:r>
                      <a:endParaRPr kumimoji="0" lang="en-US" sz="20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bl>
          </a:graphicData>
        </a:graphic>
      </p:graphicFrame>
      <p:sp>
        <p:nvSpPr>
          <p:cNvPr id="58425" name="Rectangle 57"/>
          <p:cNvSpPr>
            <a:spLocks/>
          </p:cNvSpPr>
          <p:nvPr/>
        </p:nvSpPr>
        <p:spPr bwMode="auto">
          <a:xfrm>
            <a:off x="533400" y="4422775"/>
            <a:ext cx="8286750" cy="1006475"/>
          </a:xfrm>
          <a:prstGeom prst="rect">
            <a:avLst/>
          </a:prstGeom>
          <a:noFill/>
          <a:ln>
            <a:noFill/>
          </a:ln>
          <a:extLst/>
        </p:spPr>
        <p:txBody>
          <a:bodyPr lIns="0" tIns="0" rIns="40639" bIns="0" anchor="ctr"/>
          <a:lstStyle/>
          <a:p>
            <a:pPr marL="39688" algn="ctr">
              <a:lnSpc>
                <a:spcPct val="120000"/>
              </a:lnSpc>
              <a:defRPr/>
            </a:pPr>
            <a:r>
              <a:rPr lang="en-US" sz="2000" dirty="0">
                <a:solidFill>
                  <a:schemeClr val="accent1">
                    <a:lumMod val="50000"/>
                  </a:schemeClr>
                </a:solidFill>
                <a:latin typeface="Open Sans"/>
                <a:ea typeface="ＭＳ Ｐゴシック" charset="0"/>
                <a:cs typeface="Open Sans"/>
                <a:sym typeface="Lucida Grande" charset="0"/>
              </a:rPr>
              <a:t>Recommended rate of weight gain and total weight gain for singleton </a:t>
            </a:r>
          </a:p>
          <a:p>
            <a:pPr marL="39688" algn="ctr">
              <a:lnSpc>
                <a:spcPct val="120000"/>
              </a:lnSpc>
              <a:defRPr/>
            </a:pPr>
            <a:r>
              <a:rPr lang="en-US" sz="2000" dirty="0">
                <a:solidFill>
                  <a:schemeClr val="accent1">
                    <a:lumMod val="50000"/>
                  </a:schemeClr>
                </a:solidFill>
                <a:latin typeface="Open Sans"/>
                <a:ea typeface="ＭＳ Ｐゴシック" charset="0"/>
                <a:cs typeface="Open Sans"/>
                <a:sym typeface="Lucida Grande" charset="0"/>
              </a:rPr>
              <a:t>Pregnancies according to pre-pregnancy BMI</a:t>
            </a:r>
            <a:r>
              <a:rPr lang="en-US" sz="2000" dirty="0">
                <a:solidFill>
                  <a:schemeClr val="accent1">
                    <a:lumMod val="50000"/>
                  </a:schemeClr>
                </a:solidFill>
                <a:latin typeface="Open Sans"/>
                <a:ea typeface="ＭＳ Ｐゴシック" charset="0"/>
                <a:cs typeface="Open Sans"/>
                <a:sym typeface="Calibri" charset="0"/>
              </a:rPr>
              <a:t> </a:t>
            </a:r>
          </a:p>
        </p:txBody>
      </p:sp>
      <p:sp>
        <p:nvSpPr>
          <p:cNvPr id="421918" name="Rectangle 58"/>
          <p:cNvSpPr>
            <a:spLocks noGrp="1" noChangeArrowheads="1"/>
          </p:cNvSpPr>
          <p:nvPr>
            <p:ph type="title"/>
          </p:nvPr>
        </p:nvSpPr>
        <p:spPr>
          <a:xfrm>
            <a:off x="685800" y="0"/>
            <a:ext cx="7772400" cy="1638300"/>
          </a:xfrm>
        </p:spPr>
        <p:txBody>
          <a:bodyPr rIns="130332" anchor="b"/>
          <a:lstStyle/>
          <a:p>
            <a:pPr marL="46038" eaLnBrk="1" hangingPunct="1"/>
            <a:r>
              <a:rPr lang="en-US" sz="3200" smtClean="0">
                <a:latin typeface="Open Sans"/>
                <a:ea typeface="Open Sans"/>
                <a:cs typeface="Open Sans"/>
              </a:rPr>
              <a:t>Institute of Medicine Guidelines for Gestational Weight Gain</a:t>
            </a:r>
          </a:p>
        </p:txBody>
      </p:sp>
      <p:sp>
        <p:nvSpPr>
          <p:cNvPr id="421919" name="Rectangle 59"/>
          <p:cNvSpPr>
            <a:spLocks/>
          </p:cNvSpPr>
          <p:nvPr/>
        </p:nvSpPr>
        <p:spPr bwMode="auto">
          <a:xfrm>
            <a:off x="254000" y="6300788"/>
            <a:ext cx="6794500" cy="457200"/>
          </a:xfrm>
          <a:prstGeom prst="rect">
            <a:avLst/>
          </a:prstGeom>
          <a:noFill/>
          <a:ln w="9525">
            <a:noFill/>
            <a:miter lim="800000"/>
            <a:headEnd/>
            <a:tailEnd/>
          </a:ln>
        </p:spPr>
        <p:txBody>
          <a:bodyPr lIns="0" tIns="0" rIns="40639" bIns="0" anchor="ctr"/>
          <a:lstStyle/>
          <a:p>
            <a:pPr marL="39688"/>
            <a:r>
              <a:rPr lang="en-US" sz="1200">
                <a:solidFill>
                  <a:srgbClr val="003300"/>
                </a:solidFill>
                <a:latin typeface="Open Sans"/>
                <a:ea typeface="MS PGothic" pitchFamily="34" charset="-128"/>
                <a:cs typeface="Open Sans"/>
              </a:rPr>
              <a:t>Institute of Medicine.  Weight gain during pregnancy: reexamining the guidelines.  Consensus Report. May 2009.  The National Academies Press. Washington, DC.</a:t>
            </a:r>
          </a:p>
          <a:p>
            <a:pPr marL="39688"/>
            <a:r>
              <a:rPr lang="en-US" sz="1200" i="1">
                <a:solidFill>
                  <a:srgbClr val="003300"/>
                </a:solidFill>
                <a:latin typeface="Open Sans"/>
                <a:ea typeface="MS PGothic" pitchFamily="34" charset="-128"/>
                <a:cs typeface="Open Sans"/>
              </a:rPr>
              <a:t>BMI</a:t>
            </a:r>
            <a:r>
              <a:rPr lang="en-US" sz="1200">
                <a:solidFill>
                  <a:srgbClr val="003300"/>
                </a:solidFill>
                <a:latin typeface="Open Sans"/>
                <a:ea typeface="MS PGothic" pitchFamily="34" charset="-128"/>
                <a:cs typeface="Open Sans"/>
              </a:rPr>
              <a:t>, body mass index</a:t>
            </a:r>
          </a:p>
        </p:txBody>
      </p:sp>
      <p:sp>
        <p:nvSpPr>
          <p:cNvPr id="421920" name="Rectangle 60"/>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Tree>
  </p:cSld>
  <p:clrMapOvr>
    <a:masterClrMapping/>
  </p:clrMapOvr>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3"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latin typeface="Open Sans"/>
              <a:ea typeface="Open Sans"/>
              <a:cs typeface="Open Sans"/>
            </a:endParaRPr>
          </a:p>
        </p:txBody>
      </p:sp>
      <p:pic>
        <p:nvPicPr>
          <p:cNvPr id="422914" name="Picture 2"/>
          <p:cNvPicPr>
            <a:picLocks noChangeArrowheads="1"/>
          </p:cNvPicPr>
          <p:nvPr/>
        </p:nvPicPr>
        <p:blipFill>
          <a:blip r:embed="rId3"/>
          <a:srcRect/>
          <a:stretch>
            <a:fillRect/>
          </a:stretch>
        </p:blipFill>
        <p:spPr bwMode="auto">
          <a:xfrm>
            <a:off x="7739063" y="6280150"/>
            <a:ext cx="1270000" cy="452438"/>
          </a:xfrm>
          <a:prstGeom prst="rect">
            <a:avLst/>
          </a:prstGeom>
          <a:noFill/>
          <a:ln w="9525">
            <a:noFill/>
            <a:miter lim="800000"/>
            <a:headEnd/>
            <a:tailEnd/>
          </a:ln>
        </p:spPr>
      </p:pic>
      <p:sp>
        <p:nvSpPr>
          <p:cNvPr id="422915" name="Rectangle 3"/>
          <p:cNvSpPr>
            <a:spLocks noGrp="1" noChangeArrowheads="1"/>
          </p:cNvSpPr>
          <p:nvPr>
            <p:ph type="title"/>
          </p:nvPr>
        </p:nvSpPr>
        <p:spPr>
          <a:xfrm>
            <a:off x="685800" y="396875"/>
            <a:ext cx="8458200" cy="1143000"/>
          </a:xfrm>
        </p:spPr>
        <p:txBody>
          <a:bodyPr rIns="130332"/>
          <a:lstStyle/>
          <a:p>
            <a:pPr marL="46038" eaLnBrk="1" hangingPunct="1"/>
            <a:r>
              <a:rPr lang="en-US" sz="3200" smtClean="0">
                <a:latin typeface="Open Sans"/>
                <a:ea typeface="Open Sans"/>
                <a:cs typeface="Open Sans"/>
              </a:rPr>
              <a:t>GDM: Management During Pregnancy</a:t>
            </a:r>
          </a:p>
        </p:txBody>
      </p:sp>
      <p:sp>
        <p:nvSpPr>
          <p:cNvPr id="422916" name="Rectangle 4"/>
          <p:cNvSpPr>
            <a:spLocks noGrp="1" noChangeArrowheads="1"/>
          </p:cNvSpPr>
          <p:nvPr>
            <p:ph type="body" idx="1"/>
          </p:nvPr>
        </p:nvSpPr>
        <p:spPr>
          <a:xfrm>
            <a:off x="990600" y="1528763"/>
            <a:ext cx="7772400" cy="5029200"/>
          </a:xfrm>
        </p:spPr>
        <p:txBody>
          <a:bodyPr rIns="130332"/>
          <a:lstStyle/>
          <a:p>
            <a:pPr marL="255588" eaLnBrk="1" hangingPunct="1"/>
            <a:r>
              <a:rPr lang="en-US" b="0" smtClean="0">
                <a:latin typeface="Open Sans"/>
                <a:ea typeface="Open Sans"/>
                <a:cs typeface="Open Sans"/>
              </a:rPr>
              <a:t>Perform SMBG fasting and postprandially</a:t>
            </a:r>
          </a:p>
          <a:p>
            <a:pPr marL="255588" eaLnBrk="1" hangingPunct="1"/>
            <a:r>
              <a:rPr lang="en-US" b="0" smtClean="0">
                <a:latin typeface="Open Sans"/>
                <a:ea typeface="Open Sans"/>
                <a:cs typeface="Open Sans"/>
              </a:rPr>
              <a:t>Glycemic targets during pregnancy: </a:t>
            </a:r>
          </a:p>
          <a:p>
            <a:pPr marL="255588" eaLnBrk="1" hangingPunct="1">
              <a:buFont typeface="Arial" charset="0"/>
              <a:buNone/>
            </a:pPr>
            <a:endParaRPr lang="en-US" b="0" smtClean="0">
              <a:latin typeface="Open Sans"/>
              <a:ea typeface="Open Sans"/>
              <a:cs typeface="Open Sans"/>
            </a:endParaRPr>
          </a:p>
          <a:p>
            <a:pPr marL="255588" eaLnBrk="1" hangingPunct="1">
              <a:buFont typeface="Arial" charset="0"/>
              <a:buNone/>
            </a:pPr>
            <a:endParaRPr lang="en-US" b="0" smtClean="0">
              <a:latin typeface="Open Sans"/>
              <a:ea typeface="Open Sans"/>
              <a:cs typeface="Open Sans"/>
            </a:endParaRPr>
          </a:p>
          <a:p>
            <a:pPr marL="255588" eaLnBrk="1" hangingPunct="1">
              <a:buFont typeface="Arial" charset="0"/>
              <a:buNone/>
            </a:pPr>
            <a:endParaRPr lang="en-US" b="0" smtClean="0">
              <a:latin typeface="Open Sans"/>
              <a:ea typeface="Open Sans"/>
              <a:cs typeface="Open Sans"/>
            </a:endParaRPr>
          </a:p>
          <a:p>
            <a:pPr marL="255588" eaLnBrk="1" hangingPunct="1"/>
            <a:endParaRPr lang="en-US" b="0" smtClean="0">
              <a:latin typeface="Open Sans"/>
              <a:ea typeface="Open Sans"/>
              <a:cs typeface="Open Sans"/>
            </a:endParaRPr>
          </a:p>
          <a:p>
            <a:pPr marL="255588" eaLnBrk="1" hangingPunct="1"/>
            <a:endParaRPr lang="en-US" sz="1800" b="0" smtClean="0">
              <a:latin typeface="Open Sans"/>
              <a:ea typeface="Open Sans"/>
              <a:cs typeface="Open Sans"/>
            </a:endParaRPr>
          </a:p>
          <a:p>
            <a:pPr marL="676275" lvl="1" eaLnBrk="1" hangingPunct="1"/>
            <a:r>
              <a:rPr lang="en-US" b="0" smtClean="0">
                <a:latin typeface="Open Sans"/>
                <a:ea typeface="Open Sans"/>
                <a:cs typeface="Open Sans"/>
              </a:rPr>
              <a:t>If glycemic targets not achieved within 1-2 weeks, initiate pharmacologic therapy</a:t>
            </a:r>
          </a:p>
        </p:txBody>
      </p:sp>
      <p:graphicFrame>
        <p:nvGraphicFramePr>
          <p:cNvPr id="59397" name="Group 5"/>
          <p:cNvGraphicFramePr>
            <a:graphicFrameLocks noGrp="1"/>
          </p:cNvGraphicFramePr>
          <p:nvPr/>
        </p:nvGraphicFramePr>
        <p:xfrm>
          <a:off x="1447800" y="2582863"/>
          <a:ext cx="6096000" cy="1828800"/>
        </p:xfrm>
        <a:graphic>
          <a:graphicData uri="http://schemas.openxmlformats.org/drawingml/2006/table">
            <a:tbl>
              <a:tblPr/>
              <a:tblGrid>
                <a:gridCol w="6096000"/>
              </a:tblGrid>
              <a:tr h="457200">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b="1" i="0" u="none" strike="noStrike" cap="none" normalizeH="0" baseline="0" smtClean="0">
                          <a:ln>
                            <a:noFill/>
                          </a:ln>
                          <a:solidFill>
                            <a:srgbClr val="FFFFFF"/>
                          </a:solidFill>
                          <a:effectLst/>
                          <a:latin typeface="Lucida Grande"/>
                          <a:ea typeface="ヒラギノ角ゴ ProN W6"/>
                          <a:cs typeface="ヒラギノ角ゴ ProN W6"/>
                          <a:sym typeface="Arial" charset="0"/>
                        </a:rPr>
                        <a:t>Target BG values</a:t>
                      </a:r>
                      <a:endParaRPr kumimoji="0" lang="en-US" sz="2200" b="1" i="0" u="none" strike="noStrike" cap="none" normalizeH="0" baseline="0" smtClean="0">
                        <a:ln>
                          <a:noFill/>
                        </a:ln>
                        <a:solidFill>
                          <a:srgbClr val="FFFFFF"/>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457200">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Fasting and preprandial BG  &lt;5.3 mmol/L</a:t>
                      </a:r>
                      <a:endParaRPr kumimoji="0" lang="en-US" sz="22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457200">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1h postprandial BG &lt;7.8 mmol/L </a:t>
                      </a:r>
                      <a:endParaRPr kumimoji="0" lang="en-US" sz="22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457200">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b="0" i="0" u="none" strike="noStrike" cap="none" normalizeH="0" baseline="0" smtClean="0">
                          <a:ln>
                            <a:noFill/>
                          </a:ln>
                          <a:solidFill>
                            <a:srgbClr val="000000"/>
                          </a:solidFill>
                          <a:effectLst/>
                          <a:latin typeface="Lucida Grande"/>
                          <a:ea typeface="ヒラギノ角ゴ ProN W6"/>
                          <a:cs typeface="ヒラギノ角ゴ ProN W6"/>
                          <a:sym typeface="Arial" charset="0"/>
                        </a:rPr>
                        <a:t>2h postprandial  BG &lt;6.7 mmol/L </a:t>
                      </a:r>
                      <a:endParaRPr kumimoji="0" lang="en-US" sz="2200" b="0" i="0" u="none" strike="noStrike" cap="none" normalizeH="0" baseline="0" smtClean="0">
                        <a:ln>
                          <a:noFill/>
                        </a:ln>
                        <a:solidFill>
                          <a:schemeClr val="tx1"/>
                        </a:solidFill>
                        <a:effectLst/>
                        <a:latin typeface="Arial" charset="0"/>
                        <a:ea typeface="ヒラギノ角ゴ ProN W6"/>
                        <a:cs typeface="Arial" charset="0"/>
                        <a:sym typeface="Arial" charset="0"/>
                      </a:endParaRPr>
                    </a:p>
                  </a:txBody>
                  <a:tcPr marL="50800" marR="50800" marT="50800" marB="50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422929" name="Rectangle 23"/>
          <p:cNvSpPr>
            <a:spLocks/>
          </p:cNvSpPr>
          <p:nvPr/>
        </p:nvSpPr>
        <p:spPr bwMode="auto">
          <a:xfrm>
            <a:off x="58738"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
        <p:nvSpPr>
          <p:cNvPr id="422931" name="Text Box 19"/>
          <p:cNvSpPr txBox="1">
            <a:spLocks noChangeArrowheads="1"/>
          </p:cNvSpPr>
          <p:nvPr/>
        </p:nvSpPr>
        <p:spPr bwMode="auto">
          <a:xfrm>
            <a:off x="882650" y="6326188"/>
            <a:ext cx="6561138" cy="304800"/>
          </a:xfrm>
          <a:prstGeom prst="rect">
            <a:avLst/>
          </a:prstGeom>
          <a:noFill/>
          <a:ln w="9525">
            <a:noFill/>
            <a:miter lim="800000"/>
            <a:headEnd/>
            <a:tailEnd/>
          </a:ln>
          <a:effectLst/>
        </p:spPr>
        <p:txBody>
          <a:bodyPr>
            <a:spAutoFit/>
          </a:bodyPr>
          <a:lstStyle/>
          <a:p>
            <a:pPr>
              <a:spcBef>
                <a:spcPct val="50000"/>
              </a:spcBef>
            </a:pPr>
            <a:r>
              <a:rPr lang="en-US" sz="1400" i="1"/>
              <a:t>BG</a:t>
            </a:r>
            <a:r>
              <a:rPr lang="en-US" sz="1400"/>
              <a:t>, blood glucose; </a:t>
            </a:r>
            <a:r>
              <a:rPr lang="en-US" sz="1400" i="1"/>
              <a:t>SMBG</a:t>
            </a:r>
            <a:r>
              <a:rPr lang="en-US" sz="1400"/>
              <a:t>, self-monitoring of blood glucose</a:t>
            </a:r>
            <a:endParaRPr lang="en-CA" sz="1400"/>
          </a:p>
        </p:txBody>
      </p:sp>
    </p:spTree>
  </p:cSld>
  <p:clrMapOvr>
    <a:masterClrMapping/>
  </p:clrMapOvr>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1"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latin typeface="Open Sans"/>
              <a:ea typeface="Open Sans"/>
              <a:cs typeface="Open Sans"/>
            </a:endParaRPr>
          </a:p>
        </p:txBody>
      </p:sp>
      <p:pic>
        <p:nvPicPr>
          <p:cNvPr id="424962"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424963" name="Rectangle 3"/>
          <p:cNvSpPr>
            <a:spLocks noGrp="1" noChangeArrowheads="1"/>
          </p:cNvSpPr>
          <p:nvPr>
            <p:ph type="title"/>
          </p:nvPr>
        </p:nvSpPr>
        <p:spPr>
          <a:xfrm>
            <a:off x="609600" y="223838"/>
            <a:ext cx="8458200" cy="1143000"/>
          </a:xfrm>
        </p:spPr>
        <p:txBody>
          <a:bodyPr rIns="130332"/>
          <a:lstStyle/>
          <a:p>
            <a:pPr marL="46038" eaLnBrk="1" hangingPunct="1"/>
            <a:r>
              <a:rPr lang="en-US" sz="3200" smtClean="0">
                <a:latin typeface="Open Sans"/>
                <a:ea typeface="Open Sans"/>
                <a:cs typeface="Open Sans"/>
              </a:rPr>
              <a:t>GDM: Management During Pregnancy</a:t>
            </a:r>
          </a:p>
        </p:txBody>
      </p:sp>
      <p:sp>
        <p:nvSpPr>
          <p:cNvPr id="424964" name="Rectangle 4"/>
          <p:cNvSpPr>
            <a:spLocks noGrp="1" noChangeArrowheads="1"/>
          </p:cNvSpPr>
          <p:nvPr>
            <p:ph type="body" idx="1"/>
          </p:nvPr>
        </p:nvSpPr>
        <p:spPr>
          <a:xfrm>
            <a:off x="496888" y="1304925"/>
            <a:ext cx="8528050" cy="4879975"/>
          </a:xfrm>
        </p:spPr>
        <p:txBody>
          <a:bodyPr rIns="130332"/>
          <a:lstStyle/>
          <a:p>
            <a:pPr marL="255588" eaLnBrk="1" hangingPunct="1">
              <a:lnSpc>
                <a:spcPct val="100000"/>
              </a:lnSpc>
            </a:pPr>
            <a:r>
              <a:rPr lang="en-US" smtClean="0">
                <a:latin typeface="Open Sans"/>
                <a:ea typeface="Open Sans"/>
                <a:cs typeface="Open Sans"/>
              </a:rPr>
              <a:t>Insulin</a:t>
            </a:r>
            <a:r>
              <a:rPr lang="en-US" b="0" smtClean="0">
                <a:latin typeface="Open Sans"/>
                <a:ea typeface="Open Sans"/>
                <a:cs typeface="Open Sans"/>
              </a:rPr>
              <a:t> first-line</a:t>
            </a:r>
          </a:p>
          <a:p>
            <a:pPr marL="676275" lvl="1" eaLnBrk="1" hangingPunct="1">
              <a:lnSpc>
                <a:spcPct val="100000"/>
              </a:lnSpc>
            </a:pPr>
            <a:r>
              <a:rPr lang="en-US" b="0" smtClean="0">
                <a:latin typeface="Open Sans"/>
                <a:ea typeface="Open Sans"/>
                <a:cs typeface="Open Sans"/>
              </a:rPr>
              <a:t>May use aspart, lispro, glulisine: perinatal outcomes similar</a:t>
            </a:r>
          </a:p>
          <a:p>
            <a:pPr marL="255588" eaLnBrk="1" hangingPunct="1">
              <a:lnSpc>
                <a:spcPct val="100000"/>
              </a:lnSpc>
            </a:pPr>
            <a:r>
              <a:rPr lang="en-US" smtClean="0">
                <a:latin typeface="Open Sans"/>
                <a:ea typeface="Open Sans"/>
                <a:cs typeface="Open Sans"/>
              </a:rPr>
              <a:t>Metformin</a:t>
            </a:r>
            <a:r>
              <a:rPr lang="en-US" b="0" smtClean="0">
                <a:latin typeface="Open Sans"/>
                <a:ea typeface="Open Sans"/>
                <a:cs typeface="Open Sans"/>
              </a:rPr>
              <a:t> may be used as an alternative to insulin</a:t>
            </a:r>
          </a:p>
          <a:p>
            <a:pPr marL="676275" lvl="1" eaLnBrk="1" hangingPunct="1">
              <a:lnSpc>
                <a:spcPct val="100000"/>
              </a:lnSpc>
            </a:pPr>
            <a:r>
              <a:rPr lang="en-US" b="0" smtClean="0">
                <a:latin typeface="Open Sans"/>
                <a:ea typeface="Open Sans"/>
                <a:cs typeface="Open Sans"/>
              </a:rPr>
              <a:t>Good safety data in pregnancy</a:t>
            </a:r>
          </a:p>
          <a:p>
            <a:pPr marL="676275" lvl="1" eaLnBrk="1" hangingPunct="1">
              <a:lnSpc>
                <a:spcPct val="100000"/>
              </a:lnSpc>
            </a:pPr>
            <a:r>
              <a:rPr lang="en-US" b="0" smtClean="0">
                <a:latin typeface="Open Sans"/>
                <a:ea typeface="Open Sans"/>
                <a:cs typeface="Open Sans"/>
              </a:rPr>
              <a:t>Evidence of less maternal weight gain, less large-for-gestational-age, less neonatal hypoglycemia</a:t>
            </a:r>
          </a:p>
          <a:p>
            <a:pPr marL="676275" lvl="1" eaLnBrk="1" hangingPunct="1">
              <a:lnSpc>
                <a:spcPct val="100000"/>
              </a:lnSpc>
            </a:pPr>
            <a:r>
              <a:rPr lang="en-US" b="0" smtClean="0">
                <a:latin typeface="Open Sans"/>
                <a:ea typeface="Open Sans"/>
                <a:cs typeface="Open Sans"/>
              </a:rPr>
              <a:t>Women should be informed that it crosses the placenta</a:t>
            </a:r>
          </a:p>
          <a:p>
            <a:pPr marL="676275" lvl="1" eaLnBrk="1" hangingPunct="1">
              <a:lnSpc>
                <a:spcPct val="100000"/>
              </a:lnSpc>
            </a:pPr>
            <a:r>
              <a:rPr lang="en-US" b="0" smtClean="0">
                <a:latin typeface="Open Sans"/>
                <a:ea typeface="Open Sans"/>
                <a:cs typeface="Open Sans"/>
              </a:rPr>
              <a:t>Safety data in offspring postpartum up to 2 years</a:t>
            </a:r>
          </a:p>
          <a:p>
            <a:pPr marL="676275" lvl="1" eaLnBrk="1" hangingPunct="1">
              <a:lnSpc>
                <a:spcPct val="100000"/>
              </a:lnSpc>
            </a:pPr>
            <a:r>
              <a:rPr lang="en-US" b="0" smtClean="0">
                <a:latin typeface="Open Sans"/>
                <a:ea typeface="Open Sans"/>
                <a:cs typeface="Open Sans"/>
              </a:rPr>
              <a:t>Insulin necessary in 40% on metformin</a:t>
            </a:r>
          </a:p>
          <a:p>
            <a:pPr marL="255588" eaLnBrk="1" hangingPunct="1">
              <a:lnSpc>
                <a:spcPct val="100000"/>
              </a:lnSpc>
            </a:pPr>
            <a:r>
              <a:rPr lang="en-US" smtClean="0">
                <a:latin typeface="Open Sans"/>
                <a:ea typeface="Open Sans"/>
                <a:cs typeface="Open Sans"/>
              </a:rPr>
              <a:t>Glyburide</a:t>
            </a:r>
            <a:r>
              <a:rPr lang="en-US" b="0" smtClean="0">
                <a:latin typeface="Open Sans"/>
                <a:ea typeface="Open Sans"/>
                <a:cs typeface="Open Sans"/>
              </a:rPr>
              <a:t> may be used in women who refuse insulin and not well controlled on metformin</a:t>
            </a:r>
          </a:p>
        </p:txBody>
      </p:sp>
      <p:sp>
        <p:nvSpPr>
          <p:cNvPr id="424965" name="Rectangle 23"/>
          <p:cNvSpPr>
            <a:spLocks/>
          </p:cNvSpPr>
          <p:nvPr/>
        </p:nvSpPr>
        <p:spPr bwMode="auto">
          <a:xfrm>
            <a:off x="58738"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Tree>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425987"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425988" name="Rectangle 3"/>
          <p:cNvSpPr>
            <a:spLocks noGrp="1" noChangeArrowheads="1"/>
          </p:cNvSpPr>
          <p:nvPr>
            <p:ph type="title"/>
          </p:nvPr>
        </p:nvSpPr>
        <p:spPr>
          <a:xfrm>
            <a:off x="628650" y="290513"/>
            <a:ext cx="7886700" cy="1595437"/>
          </a:xfrm>
        </p:spPr>
        <p:txBody>
          <a:bodyPr rIns="130332"/>
          <a:lstStyle/>
          <a:p>
            <a:pPr marL="46038" eaLnBrk="1" hangingPunct="1"/>
            <a:r>
              <a:rPr lang="en-US" smtClean="0">
                <a:latin typeface="Open Sans"/>
                <a:ea typeface="Open Sans"/>
                <a:cs typeface="Open Sans"/>
              </a:rPr>
              <a:t>GDM: Fetal Surveillance</a:t>
            </a:r>
          </a:p>
        </p:txBody>
      </p:sp>
      <p:sp>
        <p:nvSpPr>
          <p:cNvPr id="425989" name="Rectangle 4"/>
          <p:cNvSpPr>
            <a:spLocks noGrp="1" noChangeArrowheads="1"/>
          </p:cNvSpPr>
          <p:nvPr>
            <p:ph type="body" idx="1"/>
          </p:nvPr>
        </p:nvSpPr>
        <p:spPr>
          <a:xfrm>
            <a:off x="628650" y="1825625"/>
            <a:ext cx="7886700" cy="3692525"/>
          </a:xfrm>
        </p:spPr>
        <p:txBody>
          <a:bodyPr rIns="130332"/>
          <a:lstStyle/>
          <a:p>
            <a:pPr marL="255588" eaLnBrk="1" hangingPunct="1">
              <a:lnSpc>
                <a:spcPct val="100000"/>
              </a:lnSpc>
            </a:pPr>
            <a:r>
              <a:rPr lang="en-US" b="0" smtClean="0">
                <a:latin typeface="Open Sans"/>
                <a:ea typeface="Open Sans"/>
                <a:cs typeface="Open Sans"/>
              </a:rPr>
              <a:t>Increased surveillance should be considered in women poorly controlled and/or with comorbidities</a:t>
            </a:r>
          </a:p>
          <a:p>
            <a:pPr marL="255588" eaLnBrk="1" hangingPunct="1">
              <a:lnSpc>
                <a:spcPct val="100000"/>
              </a:lnSpc>
            </a:pPr>
            <a:r>
              <a:rPr lang="en-US" b="0" smtClean="0">
                <a:latin typeface="Open Sans"/>
                <a:ea typeface="Open Sans"/>
                <a:cs typeface="Open Sans"/>
              </a:rPr>
              <a:t>Offer induction 38-40 weeks GA to potentially reduce stillbirth and C-section</a:t>
            </a:r>
          </a:p>
          <a:p>
            <a:pPr marL="255588" eaLnBrk="1" hangingPunct="1">
              <a:lnSpc>
                <a:spcPct val="100000"/>
              </a:lnSpc>
            </a:pPr>
            <a:r>
              <a:rPr lang="en-US" b="0" smtClean="0">
                <a:latin typeface="Open Sans"/>
                <a:ea typeface="Open Sans"/>
                <a:cs typeface="Open Sans"/>
              </a:rPr>
              <a:t>Earlier or later induction should be considered based on glycemic control and presence of other comorbidities</a:t>
            </a:r>
          </a:p>
        </p:txBody>
      </p:sp>
      <p:sp>
        <p:nvSpPr>
          <p:cNvPr id="425991" name="Rectangle 23"/>
          <p:cNvSpPr>
            <a:spLocks/>
          </p:cNvSpPr>
          <p:nvPr/>
        </p:nvSpPr>
        <p:spPr bwMode="auto">
          <a:xfrm>
            <a:off x="58738"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
        <p:nvSpPr>
          <p:cNvPr id="425993" name="Text Box 9"/>
          <p:cNvSpPr txBox="1">
            <a:spLocks noChangeArrowheads="1"/>
          </p:cNvSpPr>
          <p:nvPr/>
        </p:nvSpPr>
        <p:spPr bwMode="auto">
          <a:xfrm>
            <a:off x="806450" y="6251575"/>
            <a:ext cx="6508750" cy="304800"/>
          </a:xfrm>
          <a:prstGeom prst="rect">
            <a:avLst/>
          </a:prstGeom>
          <a:noFill/>
          <a:ln w="9525">
            <a:noFill/>
            <a:miter lim="800000"/>
            <a:headEnd/>
            <a:tailEnd/>
          </a:ln>
          <a:effectLst/>
        </p:spPr>
        <p:txBody>
          <a:bodyPr>
            <a:spAutoFit/>
          </a:bodyPr>
          <a:lstStyle/>
          <a:p>
            <a:pPr>
              <a:spcBef>
                <a:spcPct val="50000"/>
              </a:spcBef>
            </a:pPr>
            <a:r>
              <a:rPr lang="en-US" sz="1400" i="1"/>
              <a:t>GA</a:t>
            </a:r>
            <a:r>
              <a:rPr lang="en-US" sz="1400"/>
              <a:t>, gestational age; </a:t>
            </a:r>
            <a:r>
              <a:rPr lang="en-US" sz="1400" i="1"/>
              <a:t>GDM</a:t>
            </a:r>
            <a:r>
              <a:rPr lang="en-US" sz="1400"/>
              <a:t>, gestational diabetes</a:t>
            </a:r>
            <a:endParaRPr lang="en-CA" sz="1400"/>
          </a:p>
        </p:txBody>
      </p:sp>
    </p:spTree>
  </p:cSld>
  <p:clrMapOvr>
    <a:masterClrMapping/>
  </p:clrMapOvr>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09" name="Rectangle 2"/>
          <p:cNvSpPr>
            <a:spLocks noGrp="1"/>
          </p:cNvSpPr>
          <p:nvPr>
            <p:ph type="title" idx="4294967295"/>
          </p:nvPr>
        </p:nvSpPr>
        <p:spPr/>
        <p:txBody>
          <a:bodyPr/>
          <a:lstStyle/>
          <a:p>
            <a:r>
              <a:rPr lang="en-US" smtClean="0">
                <a:latin typeface="Open Sans"/>
                <a:cs typeface="Open Sans"/>
              </a:rPr>
              <a:t>Recommendation 31</a:t>
            </a:r>
            <a:endParaRPr lang="en-CA" smtClean="0">
              <a:latin typeface="Open Sans"/>
              <a:cs typeface="Open Sans"/>
            </a:endParaRPr>
          </a:p>
        </p:txBody>
      </p:sp>
      <p:sp>
        <p:nvSpPr>
          <p:cNvPr id="427010" name="Rectangle 3"/>
          <p:cNvSpPr>
            <a:spLocks noGrp="1"/>
          </p:cNvSpPr>
          <p:nvPr>
            <p:ph type="body" idx="4294967295"/>
          </p:nvPr>
        </p:nvSpPr>
        <p:spPr>
          <a:xfrm>
            <a:off x="628650" y="1470025"/>
            <a:ext cx="7886700" cy="4329113"/>
          </a:xfrm>
        </p:spPr>
        <p:txBody>
          <a:bodyPr/>
          <a:lstStyle/>
          <a:p>
            <a:pPr marL="495300" indent="-495300">
              <a:lnSpc>
                <a:spcPct val="100000"/>
              </a:lnSpc>
              <a:spcBef>
                <a:spcPts val="900"/>
              </a:spcBef>
              <a:buFont typeface="Arial" charset="0"/>
              <a:buNone/>
            </a:pPr>
            <a:r>
              <a:rPr lang="en-US" sz="2400" smtClean="0">
                <a:latin typeface="Open Sans"/>
                <a:cs typeface="Open Sans"/>
              </a:rPr>
              <a:t>Gestational Diabetes</a:t>
            </a:r>
            <a:endParaRPr lang="en-US" sz="2400" b="0" smtClean="0">
              <a:latin typeface="Open Sans"/>
              <a:cs typeface="Open Sans"/>
            </a:endParaRPr>
          </a:p>
          <a:p>
            <a:pPr marL="495300" indent="-495300">
              <a:lnSpc>
                <a:spcPct val="100000"/>
              </a:lnSpc>
              <a:buFont typeface="Arial" charset="0"/>
              <a:buNone/>
            </a:pPr>
            <a:r>
              <a:rPr lang="en-US" sz="2400" b="0" i="1" smtClean="0">
                <a:latin typeface="Open Sans"/>
                <a:cs typeface="Open Sans"/>
              </a:rPr>
              <a:t>Management during pregnancy</a:t>
            </a:r>
          </a:p>
          <a:p>
            <a:pPr marL="495300" indent="-495300">
              <a:lnSpc>
                <a:spcPct val="100000"/>
              </a:lnSpc>
              <a:buFont typeface="Arial" charset="0"/>
              <a:buNone/>
            </a:pPr>
            <a:r>
              <a:rPr lang="en-US" sz="2400" b="0" smtClean="0">
                <a:latin typeface="Open Sans"/>
                <a:cs typeface="Open Sans"/>
              </a:rPr>
              <a:t>31. Health-care providers should discuss </a:t>
            </a:r>
            <a:r>
              <a:rPr lang="en-US" sz="2400" smtClean="0">
                <a:latin typeface="Open Sans"/>
                <a:cs typeface="Open Sans"/>
              </a:rPr>
              <a:t>appropriate weight gain</a:t>
            </a:r>
            <a:r>
              <a:rPr lang="en-US" sz="2400" b="0" smtClean="0">
                <a:latin typeface="Open Sans"/>
                <a:cs typeface="Open Sans"/>
              </a:rPr>
              <a:t> and </a:t>
            </a:r>
            <a:r>
              <a:rPr lang="en-US" sz="2400" smtClean="0">
                <a:latin typeface="Open Sans"/>
                <a:cs typeface="Open Sans"/>
              </a:rPr>
              <a:t>healthy lifestyle interventions </a:t>
            </a:r>
            <a:r>
              <a:rPr lang="en-US" sz="2400" b="0" smtClean="0">
                <a:latin typeface="Open Sans"/>
                <a:cs typeface="Open Sans"/>
              </a:rPr>
              <a:t>regularly throughout pregnancy </a:t>
            </a:r>
            <a:r>
              <a:rPr lang="en-US" sz="2000" b="0" smtClean="0">
                <a:latin typeface="Open Sans"/>
                <a:cs typeface="Open Sans"/>
              </a:rPr>
              <a:t>[Grade D, Consensus].</a:t>
            </a:r>
            <a:r>
              <a:rPr lang="en-US" sz="2400" b="0" smtClean="0">
                <a:latin typeface="Open Sans"/>
                <a:cs typeface="Open Sans"/>
              </a:rPr>
              <a:t> Recommendations for </a:t>
            </a:r>
            <a:r>
              <a:rPr lang="en-US" sz="2400" smtClean="0">
                <a:latin typeface="Open Sans"/>
                <a:cs typeface="Open Sans"/>
              </a:rPr>
              <a:t>weight gain </a:t>
            </a:r>
            <a:r>
              <a:rPr lang="en-US" sz="2400" b="0" smtClean="0">
                <a:latin typeface="Open Sans"/>
                <a:cs typeface="Open Sans"/>
              </a:rPr>
              <a:t>for women with GDM should be </a:t>
            </a:r>
            <a:r>
              <a:rPr lang="en-US" sz="2400" smtClean="0">
                <a:latin typeface="Open Sans"/>
                <a:cs typeface="Open Sans"/>
              </a:rPr>
              <a:t>individualized</a:t>
            </a:r>
            <a:r>
              <a:rPr lang="en-US" sz="2400" b="0" smtClean="0">
                <a:latin typeface="Open Sans"/>
                <a:cs typeface="Open Sans"/>
              </a:rPr>
              <a:t> based on </a:t>
            </a:r>
            <a:r>
              <a:rPr lang="en-US" sz="2400" smtClean="0">
                <a:latin typeface="Open Sans"/>
                <a:cs typeface="Open Sans"/>
              </a:rPr>
              <a:t>Institute of Medicine </a:t>
            </a:r>
            <a:r>
              <a:rPr lang="en-US" sz="2400" b="0" smtClean="0">
                <a:latin typeface="Open Sans"/>
                <a:cs typeface="Open Sans"/>
              </a:rPr>
              <a:t>guidelines by pre-pregnancy BMI to prevent excessive gestational weight gain and reduce the risk of LGA </a:t>
            </a:r>
            <a:r>
              <a:rPr lang="en-US" sz="2000" b="0" smtClean="0">
                <a:latin typeface="Open Sans"/>
                <a:cs typeface="Open Sans"/>
              </a:rPr>
              <a:t>[Grade B, Level 2],</a:t>
            </a:r>
            <a:r>
              <a:rPr lang="en-US" sz="2400" b="0" smtClean="0">
                <a:latin typeface="Open Sans"/>
                <a:cs typeface="Open Sans"/>
              </a:rPr>
              <a:t> macrosomia and caesarean sections </a:t>
            </a:r>
            <a:r>
              <a:rPr lang="en-US" sz="2000" b="0" smtClean="0">
                <a:latin typeface="Open Sans"/>
                <a:cs typeface="Open Sans"/>
              </a:rPr>
              <a:t>[Grade B, Level 2]</a:t>
            </a:r>
          </a:p>
        </p:txBody>
      </p:sp>
      <p:sp>
        <p:nvSpPr>
          <p:cNvPr id="427011"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427012"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
        <p:nvSpPr>
          <p:cNvPr id="427014" name="Text Box 6"/>
          <p:cNvSpPr txBox="1">
            <a:spLocks noChangeArrowheads="1"/>
          </p:cNvSpPr>
          <p:nvPr/>
        </p:nvSpPr>
        <p:spPr bwMode="auto">
          <a:xfrm>
            <a:off x="536575" y="6402388"/>
            <a:ext cx="6702425" cy="304800"/>
          </a:xfrm>
          <a:prstGeom prst="rect">
            <a:avLst/>
          </a:prstGeom>
          <a:noFill/>
          <a:ln w="9525">
            <a:noFill/>
            <a:miter lim="800000"/>
            <a:headEnd/>
            <a:tailEnd/>
          </a:ln>
          <a:effectLst/>
        </p:spPr>
        <p:txBody>
          <a:bodyPr>
            <a:spAutoFit/>
          </a:bodyPr>
          <a:lstStyle/>
          <a:p>
            <a:pPr>
              <a:spcBef>
                <a:spcPct val="50000"/>
              </a:spcBef>
            </a:pPr>
            <a:r>
              <a:rPr lang="en-US" sz="1400" i="1"/>
              <a:t>BMI,</a:t>
            </a:r>
            <a:r>
              <a:rPr lang="en-US" sz="1400"/>
              <a:t> body mass index; </a:t>
            </a:r>
            <a:r>
              <a:rPr lang="en-US" sz="1400" i="1"/>
              <a:t>LGA,</a:t>
            </a:r>
            <a:r>
              <a:rPr lang="en-US" sz="1400"/>
              <a:t> large for gestational age</a:t>
            </a:r>
            <a:endParaRPr lang="en-CA" sz="140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3" name="Rectangle 2"/>
          <p:cNvSpPr>
            <a:spLocks noGrp="1"/>
          </p:cNvSpPr>
          <p:nvPr>
            <p:ph type="title" idx="4294967295"/>
          </p:nvPr>
        </p:nvSpPr>
        <p:spPr/>
        <p:txBody>
          <a:bodyPr/>
          <a:lstStyle/>
          <a:p>
            <a:r>
              <a:rPr lang="en-US" smtClean="0">
                <a:latin typeface="Open Sans"/>
                <a:cs typeface="Open Sans"/>
              </a:rPr>
              <a:t>Recommendation 32</a:t>
            </a:r>
            <a:endParaRPr lang="en-CA" smtClean="0">
              <a:latin typeface="Open Sans"/>
              <a:cs typeface="Open Sans"/>
            </a:endParaRPr>
          </a:p>
        </p:txBody>
      </p:sp>
      <p:sp>
        <p:nvSpPr>
          <p:cNvPr id="428034" name="Rectangle 3"/>
          <p:cNvSpPr>
            <a:spLocks noGrp="1"/>
          </p:cNvSpPr>
          <p:nvPr>
            <p:ph type="body" idx="4294967295"/>
          </p:nvPr>
        </p:nvSpPr>
        <p:spPr>
          <a:xfrm>
            <a:off x="628650" y="1514475"/>
            <a:ext cx="7886700" cy="4329113"/>
          </a:xfrm>
        </p:spPr>
        <p:txBody>
          <a:bodyPr/>
          <a:lstStyle/>
          <a:p>
            <a:pPr marL="495300" indent="-495300">
              <a:lnSpc>
                <a:spcPct val="100000"/>
              </a:lnSpc>
              <a:spcBef>
                <a:spcPts val="900"/>
              </a:spcBef>
              <a:buFont typeface="Arial" charset="0"/>
              <a:buNone/>
            </a:pPr>
            <a:r>
              <a:rPr lang="en-US" sz="2400" smtClean="0">
                <a:latin typeface="Open Sans"/>
                <a:cs typeface="Open Sans"/>
              </a:rPr>
              <a:t>Gestational Diabetes</a:t>
            </a:r>
          </a:p>
          <a:p>
            <a:pPr marL="495300" indent="-495300">
              <a:lnSpc>
                <a:spcPct val="100000"/>
              </a:lnSpc>
              <a:buFont typeface="Arial" charset="0"/>
              <a:buNone/>
            </a:pPr>
            <a:r>
              <a:rPr lang="en-US" sz="2400" i="1" smtClean="0">
                <a:latin typeface="Open Sans"/>
                <a:cs typeface="Open Sans"/>
              </a:rPr>
              <a:t>Management during pregnancy</a:t>
            </a:r>
          </a:p>
          <a:p>
            <a:pPr marL="495300" indent="-495300">
              <a:lnSpc>
                <a:spcPct val="100000"/>
              </a:lnSpc>
              <a:buFont typeface="Arial" charset="0"/>
              <a:buNone/>
            </a:pPr>
            <a:r>
              <a:rPr lang="en-US" sz="2400" b="0" smtClean="0">
                <a:latin typeface="Open Sans"/>
                <a:cs typeface="Open Sans"/>
              </a:rPr>
              <a:t>32. </a:t>
            </a:r>
            <a:r>
              <a:rPr lang="en-US" sz="2400" smtClean="0">
                <a:latin typeface="Open Sans"/>
                <a:cs typeface="Open Sans"/>
              </a:rPr>
              <a:t>Nutritional counseling </a:t>
            </a:r>
            <a:r>
              <a:rPr lang="en-US" sz="2400" b="0" smtClean="0">
                <a:latin typeface="Open Sans"/>
                <a:cs typeface="Open Sans"/>
              </a:rPr>
              <a:t>by a registered dietitian should be provided to women with GDM to help them achieve their nutrition, weight and blood glucose goals </a:t>
            </a:r>
            <a:r>
              <a:rPr lang="en-US" sz="2000" b="0" smtClean="0">
                <a:latin typeface="Open Sans"/>
                <a:cs typeface="Open Sans"/>
              </a:rPr>
              <a:t>[Grade D, Level 4].</a:t>
            </a:r>
            <a:r>
              <a:rPr lang="en-US" sz="2400" b="0" smtClean="0">
                <a:latin typeface="Open Sans"/>
                <a:cs typeface="Open Sans"/>
              </a:rPr>
              <a:t> Women with GDM should be encouraged to eat a healthy diet for pregnancy and to </a:t>
            </a:r>
            <a:r>
              <a:rPr lang="en-US" sz="2400" smtClean="0">
                <a:latin typeface="Open Sans"/>
                <a:cs typeface="Open Sans"/>
              </a:rPr>
              <a:t>replace high GI foods with low GI foods</a:t>
            </a:r>
            <a:r>
              <a:rPr lang="en-US" sz="2400" b="0" smtClean="0">
                <a:latin typeface="Open Sans"/>
                <a:cs typeface="Open Sans"/>
              </a:rPr>
              <a:t> to reduce the need for insulin initiation and decrease birth weight </a:t>
            </a:r>
            <a:r>
              <a:rPr lang="en-US" sz="2000" b="0" smtClean="0">
                <a:latin typeface="Open Sans"/>
                <a:cs typeface="Open Sans"/>
              </a:rPr>
              <a:t>[Grade C, Level 3] </a:t>
            </a:r>
          </a:p>
          <a:p>
            <a:pPr marL="495300" indent="-495300">
              <a:lnSpc>
                <a:spcPct val="100000"/>
              </a:lnSpc>
              <a:buFont typeface="Arial" charset="0"/>
              <a:buNone/>
            </a:pPr>
            <a:endParaRPr lang="en-US" sz="2000" b="0" smtClean="0">
              <a:latin typeface="Open Sans"/>
              <a:cs typeface="Open Sans"/>
            </a:endParaRPr>
          </a:p>
        </p:txBody>
      </p:sp>
      <p:sp>
        <p:nvSpPr>
          <p:cNvPr id="42803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428036"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
        <p:nvSpPr>
          <p:cNvPr id="428039" name="Text Box 7"/>
          <p:cNvSpPr txBox="1">
            <a:spLocks noChangeArrowheads="1"/>
          </p:cNvSpPr>
          <p:nvPr/>
        </p:nvSpPr>
        <p:spPr bwMode="auto">
          <a:xfrm>
            <a:off x="468313" y="6375400"/>
            <a:ext cx="5970587" cy="304800"/>
          </a:xfrm>
          <a:prstGeom prst="rect">
            <a:avLst/>
          </a:prstGeom>
          <a:noFill/>
          <a:ln w="9525">
            <a:noFill/>
            <a:miter lim="800000"/>
            <a:headEnd/>
            <a:tailEnd/>
          </a:ln>
          <a:effectLst/>
        </p:spPr>
        <p:txBody>
          <a:bodyPr>
            <a:spAutoFit/>
          </a:bodyPr>
          <a:lstStyle/>
          <a:p>
            <a:pPr>
              <a:spcBef>
                <a:spcPct val="50000"/>
              </a:spcBef>
            </a:pPr>
            <a:r>
              <a:rPr lang="en-US" sz="1400" i="1"/>
              <a:t>GDM</a:t>
            </a:r>
            <a:r>
              <a:rPr lang="en-US" sz="1400"/>
              <a:t>, gestational diabetes; </a:t>
            </a:r>
            <a:r>
              <a:rPr lang="en-US" sz="1400" i="1"/>
              <a:t>GI</a:t>
            </a:r>
            <a:r>
              <a:rPr lang="en-US" sz="1400"/>
              <a:t>, glycemic index</a:t>
            </a:r>
            <a:endParaRPr lang="en-CA" sz="140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7" name="Rectangle 2"/>
          <p:cNvSpPr>
            <a:spLocks noGrp="1"/>
          </p:cNvSpPr>
          <p:nvPr>
            <p:ph type="title" idx="4294967295"/>
          </p:nvPr>
        </p:nvSpPr>
        <p:spPr>
          <a:xfrm>
            <a:off x="628650" y="247650"/>
            <a:ext cx="7886700" cy="1325563"/>
          </a:xfrm>
        </p:spPr>
        <p:txBody>
          <a:bodyPr/>
          <a:lstStyle/>
          <a:p>
            <a:r>
              <a:rPr lang="en-US" smtClean="0">
                <a:latin typeface="Open Sans"/>
                <a:cs typeface="Open Sans"/>
              </a:rPr>
              <a:t>Recommendation 33</a:t>
            </a:r>
            <a:endParaRPr lang="en-CA" smtClean="0">
              <a:latin typeface="Open Sans"/>
              <a:cs typeface="Open Sans"/>
            </a:endParaRPr>
          </a:p>
        </p:txBody>
      </p:sp>
      <p:sp>
        <p:nvSpPr>
          <p:cNvPr id="429058" name="Rectangle 3"/>
          <p:cNvSpPr>
            <a:spLocks noGrp="1"/>
          </p:cNvSpPr>
          <p:nvPr>
            <p:ph type="body" idx="4294967295"/>
          </p:nvPr>
        </p:nvSpPr>
        <p:spPr>
          <a:xfrm>
            <a:off x="628650" y="1365250"/>
            <a:ext cx="8088313" cy="4329113"/>
          </a:xfrm>
        </p:spPr>
        <p:txBody>
          <a:bodyPr/>
          <a:lstStyle/>
          <a:p>
            <a:pPr marL="495300" indent="-495300">
              <a:lnSpc>
                <a:spcPct val="100000"/>
              </a:lnSpc>
              <a:spcBef>
                <a:spcPts val="900"/>
              </a:spcBef>
              <a:buFont typeface="Arial" charset="0"/>
              <a:buNone/>
            </a:pPr>
            <a:r>
              <a:rPr lang="en-US" sz="2400" smtClean="0">
                <a:latin typeface="Open Sans"/>
                <a:cs typeface="Open Sans"/>
              </a:rPr>
              <a:t>Gestational Diabetes: </a:t>
            </a:r>
            <a:r>
              <a:rPr lang="en-US" sz="2400" i="1" smtClean="0">
                <a:latin typeface="Open Sans"/>
                <a:cs typeface="Open Sans"/>
              </a:rPr>
              <a:t>Management during pregnancy</a:t>
            </a:r>
          </a:p>
          <a:p>
            <a:pPr marL="495300" indent="-495300">
              <a:lnSpc>
                <a:spcPct val="100000"/>
              </a:lnSpc>
              <a:buFont typeface="Arial" charset="0"/>
              <a:buNone/>
            </a:pPr>
            <a:r>
              <a:rPr lang="en-US" sz="2000" b="0" smtClean="0">
                <a:latin typeface="Open Sans"/>
                <a:cs typeface="Open Sans"/>
              </a:rPr>
              <a:t>33.  If women with GDM do not achieve glycemic targets within 1-2 weeks with nutritional therapy and physical activity, pharmacologic therapy should be initiated </a:t>
            </a:r>
            <a:r>
              <a:rPr lang="en-US" sz="1600" b="0" smtClean="0">
                <a:latin typeface="Open Sans"/>
                <a:cs typeface="Open Sans"/>
              </a:rPr>
              <a:t>[Grade D, Consensus].</a:t>
            </a:r>
          </a:p>
          <a:p>
            <a:pPr marL="763588" lvl="1" indent="-342900">
              <a:lnSpc>
                <a:spcPct val="100000"/>
              </a:lnSpc>
            </a:pPr>
            <a:r>
              <a:rPr lang="en-US" sz="1800" smtClean="0">
                <a:latin typeface="Open Sans"/>
                <a:cs typeface="Open Sans Light"/>
              </a:rPr>
              <a:t>Insulin in the form of basal-bolus injection therapy may be used as first line therapy </a:t>
            </a:r>
            <a:r>
              <a:rPr lang="en-US" sz="1400" smtClean="0">
                <a:latin typeface="Open Sans"/>
                <a:cs typeface="Open Sans Light"/>
              </a:rPr>
              <a:t>[Grade A, Level 1 for insulin]</a:t>
            </a:r>
          </a:p>
          <a:p>
            <a:pPr marL="763588" lvl="1" indent="-342900">
              <a:lnSpc>
                <a:spcPct val="100000"/>
              </a:lnSpc>
            </a:pPr>
            <a:r>
              <a:rPr lang="en-US" sz="1800" smtClean="0">
                <a:latin typeface="Open Sans"/>
                <a:cs typeface="Open Sans Light"/>
              </a:rPr>
              <a:t>Rapid-acting analogue insulin aspart, lispro or glulisine may be used over regular insulin for postprandial glucose control, although perinatal outcomes are similar </a:t>
            </a:r>
            <a:r>
              <a:rPr lang="en-US" sz="1400" smtClean="0">
                <a:latin typeface="Open Sans"/>
                <a:cs typeface="Open Sans Light"/>
              </a:rPr>
              <a:t>[Grade B, Level 2 for aspart and lispro; Grade D, Consensus for glulisine]</a:t>
            </a:r>
          </a:p>
          <a:p>
            <a:pPr marL="763588" lvl="1" indent="-342900">
              <a:lnSpc>
                <a:spcPct val="100000"/>
              </a:lnSpc>
            </a:pPr>
            <a:r>
              <a:rPr lang="en-US" sz="1800" smtClean="0">
                <a:latin typeface="Open Sans"/>
                <a:cs typeface="Open Sans Light"/>
              </a:rPr>
              <a:t>Metformin may be used as an alternative to insulin </a:t>
            </a:r>
            <a:r>
              <a:rPr lang="en-US" sz="1400" smtClean="0">
                <a:latin typeface="Open Sans"/>
                <a:cs typeface="Open Sans Light"/>
              </a:rPr>
              <a:t>[Grade A, Level 1A for metformin]</a:t>
            </a:r>
            <a:r>
              <a:rPr lang="en-US" sz="1600" smtClean="0">
                <a:latin typeface="Open Sans"/>
                <a:cs typeface="Open Sans Light"/>
              </a:rPr>
              <a:t>; </a:t>
            </a:r>
            <a:r>
              <a:rPr lang="en-US" sz="1800" smtClean="0">
                <a:latin typeface="Open Sans"/>
                <a:cs typeface="Open Sans Light"/>
              </a:rPr>
              <a:t>however, women should be informed that metformin crosses the placenta, longer-term studies are not yet available, and the addition of insulin is necessary in approximately 40% to achieve adequate glycemic control </a:t>
            </a:r>
            <a:r>
              <a:rPr lang="en-US" sz="1400" smtClean="0">
                <a:latin typeface="Open Sans"/>
                <a:cs typeface="Open Sans Light"/>
              </a:rPr>
              <a:t>[Grade D, Consensus]</a:t>
            </a:r>
          </a:p>
          <a:p>
            <a:pPr marL="495300" indent="-495300">
              <a:lnSpc>
                <a:spcPct val="100000"/>
              </a:lnSpc>
              <a:buFont typeface="Arial" charset="0"/>
              <a:buNone/>
            </a:pPr>
            <a:endParaRPr lang="en-US" sz="1400" b="0" smtClean="0">
              <a:latin typeface="Open Sans"/>
              <a:cs typeface="Open Sans"/>
            </a:endParaRPr>
          </a:p>
        </p:txBody>
      </p:sp>
      <p:sp>
        <p:nvSpPr>
          <p:cNvPr id="429059"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429060"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
        <p:nvSpPr>
          <p:cNvPr id="429062" name="Text Box 6"/>
          <p:cNvSpPr txBox="1">
            <a:spLocks noChangeArrowheads="1"/>
          </p:cNvSpPr>
          <p:nvPr/>
        </p:nvSpPr>
        <p:spPr bwMode="auto">
          <a:xfrm>
            <a:off x="468313" y="6375400"/>
            <a:ext cx="5970587" cy="304800"/>
          </a:xfrm>
          <a:prstGeom prst="rect">
            <a:avLst/>
          </a:prstGeom>
          <a:noFill/>
          <a:ln w="9525">
            <a:noFill/>
            <a:miter lim="800000"/>
            <a:headEnd/>
            <a:tailEnd/>
          </a:ln>
          <a:effectLst/>
        </p:spPr>
        <p:txBody>
          <a:bodyPr>
            <a:spAutoFit/>
          </a:bodyPr>
          <a:lstStyle/>
          <a:p>
            <a:pPr>
              <a:spcBef>
                <a:spcPct val="50000"/>
              </a:spcBef>
            </a:pPr>
            <a:r>
              <a:rPr lang="en-US" sz="1400" i="1"/>
              <a:t>GDM</a:t>
            </a:r>
            <a:r>
              <a:rPr lang="en-US" sz="1400"/>
              <a:t>, gestational diabetes</a:t>
            </a:r>
            <a:endParaRPr lang="en-CA" sz="140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1" name="Rectangle 2"/>
          <p:cNvSpPr>
            <a:spLocks noGrp="1"/>
          </p:cNvSpPr>
          <p:nvPr>
            <p:ph type="title" idx="4294967295"/>
          </p:nvPr>
        </p:nvSpPr>
        <p:spPr/>
        <p:txBody>
          <a:bodyPr/>
          <a:lstStyle/>
          <a:p>
            <a:r>
              <a:rPr lang="en-US" smtClean="0">
                <a:latin typeface="Open Sans"/>
                <a:cs typeface="Open Sans"/>
              </a:rPr>
              <a:t>Recommendation 34</a:t>
            </a:r>
            <a:endParaRPr lang="en-CA" smtClean="0">
              <a:latin typeface="Open Sans"/>
              <a:cs typeface="Open Sans"/>
            </a:endParaRPr>
          </a:p>
        </p:txBody>
      </p:sp>
      <p:sp>
        <p:nvSpPr>
          <p:cNvPr id="430082" name="Rectangle 3"/>
          <p:cNvSpPr>
            <a:spLocks noGrp="1"/>
          </p:cNvSpPr>
          <p:nvPr>
            <p:ph type="body" idx="4294967295"/>
          </p:nvPr>
        </p:nvSpPr>
        <p:spPr>
          <a:xfrm>
            <a:off x="628650" y="1514475"/>
            <a:ext cx="7886700" cy="4329113"/>
          </a:xfrm>
        </p:spPr>
        <p:txBody>
          <a:bodyPr/>
          <a:lstStyle/>
          <a:p>
            <a:pPr marL="495300" indent="-495300">
              <a:lnSpc>
                <a:spcPct val="100000"/>
              </a:lnSpc>
              <a:spcBef>
                <a:spcPts val="900"/>
              </a:spcBef>
              <a:buFont typeface="Arial" charset="0"/>
              <a:buNone/>
            </a:pPr>
            <a:r>
              <a:rPr lang="en-US" sz="2400" smtClean="0">
                <a:latin typeface="Open Sans"/>
                <a:cs typeface="Open Sans"/>
              </a:rPr>
              <a:t>Gestational Diabetes</a:t>
            </a:r>
          </a:p>
          <a:p>
            <a:pPr marL="495300" indent="-495300">
              <a:lnSpc>
                <a:spcPct val="100000"/>
              </a:lnSpc>
              <a:buFont typeface="Arial" charset="0"/>
              <a:buNone/>
            </a:pPr>
            <a:r>
              <a:rPr lang="en-US" sz="2400" i="1" smtClean="0">
                <a:latin typeface="Open Sans"/>
                <a:cs typeface="Open Sans"/>
              </a:rPr>
              <a:t>Management during pregnancy</a:t>
            </a:r>
          </a:p>
          <a:p>
            <a:pPr marL="495300" indent="-495300">
              <a:lnSpc>
                <a:spcPct val="100000"/>
              </a:lnSpc>
              <a:buFont typeface="Arial" charset="0"/>
              <a:buNone/>
            </a:pPr>
            <a:r>
              <a:rPr lang="en-US" sz="2400" b="0" smtClean="0">
                <a:latin typeface="Open Sans"/>
                <a:cs typeface="Open Sans"/>
              </a:rPr>
              <a:t>34. In women with GDM who </a:t>
            </a:r>
            <a:r>
              <a:rPr lang="en-US" sz="2400" smtClean="0">
                <a:latin typeface="Open Sans"/>
                <a:cs typeface="Open Sans"/>
              </a:rPr>
              <a:t>decline insulin </a:t>
            </a:r>
            <a:r>
              <a:rPr lang="en-US" sz="2400" b="0" smtClean="0">
                <a:latin typeface="Open Sans"/>
                <a:cs typeface="Open Sans"/>
              </a:rPr>
              <a:t>and </a:t>
            </a:r>
            <a:r>
              <a:rPr lang="en-US" sz="2400" smtClean="0">
                <a:latin typeface="Open Sans"/>
                <a:cs typeface="Open Sans"/>
              </a:rPr>
              <a:t>do not tolerate or are inadequately controlled on metformin</a:t>
            </a:r>
            <a:r>
              <a:rPr lang="en-US" sz="2400" b="0" smtClean="0">
                <a:latin typeface="Open Sans"/>
                <a:cs typeface="Open Sans"/>
              </a:rPr>
              <a:t>, </a:t>
            </a:r>
            <a:r>
              <a:rPr lang="en-US" sz="2400" smtClean="0">
                <a:latin typeface="Open Sans"/>
                <a:cs typeface="Open Sans"/>
              </a:rPr>
              <a:t>glyburide</a:t>
            </a:r>
            <a:r>
              <a:rPr lang="en-US" sz="2400" b="0" smtClean="0">
                <a:latin typeface="Open Sans"/>
                <a:cs typeface="Open Sans"/>
              </a:rPr>
              <a:t> may be used </a:t>
            </a:r>
            <a:r>
              <a:rPr lang="en-US" sz="2000" b="0" smtClean="0">
                <a:latin typeface="Open Sans"/>
                <a:cs typeface="Open Sans"/>
              </a:rPr>
              <a:t>[Grade B, Level 2] </a:t>
            </a:r>
          </a:p>
          <a:p>
            <a:pPr marL="495300" indent="-495300">
              <a:lnSpc>
                <a:spcPct val="100000"/>
              </a:lnSpc>
              <a:buFont typeface="Arial" charset="0"/>
              <a:buNone/>
            </a:pPr>
            <a:endParaRPr lang="en-US" sz="2000" b="0" smtClean="0">
              <a:latin typeface="Open Sans"/>
              <a:cs typeface="Open Sans"/>
            </a:endParaRPr>
          </a:p>
        </p:txBody>
      </p:sp>
      <p:sp>
        <p:nvSpPr>
          <p:cNvPr id="430083"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430084"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
        <p:nvSpPr>
          <p:cNvPr id="430086" name="Text Box 6"/>
          <p:cNvSpPr txBox="1">
            <a:spLocks noChangeArrowheads="1"/>
          </p:cNvSpPr>
          <p:nvPr/>
        </p:nvSpPr>
        <p:spPr bwMode="auto">
          <a:xfrm>
            <a:off x="468313" y="6375400"/>
            <a:ext cx="5970587" cy="304800"/>
          </a:xfrm>
          <a:prstGeom prst="rect">
            <a:avLst/>
          </a:prstGeom>
          <a:noFill/>
          <a:ln w="9525">
            <a:noFill/>
            <a:miter lim="800000"/>
            <a:headEnd/>
            <a:tailEnd/>
          </a:ln>
          <a:effectLst/>
        </p:spPr>
        <p:txBody>
          <a:bodyPr>
            <a:spAutoFit/>
          </a:bodyPr>
          <a:lstStyle/>
          <a:p>
            <a:pPr>
              <a:spcBef>
                <a:spcPct val="50000"/>
              </a:spcBef>
            </a:pPr>
            <a:r>
              <a:rPr lang="en-US" sz="1400" i="1"/>
              <a:t>GDM</a:t>
            </a:r>
            <a:r>
              <a:rPr lang="en-US" sz="1400"/>
              <a:t>, gestational diabetes</a:t>
            </a:r>
            <a:endParaRPr lang="en-CA" sz="140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5" name="Rectangle 2"/>
          <p:cNvSpPr>
            <a:spLocks noGrp="1"/>
          </p:cNvSpPr>
          <p:nvPr>
            <p:ph type="title" idx="4294967295"/>
          </p:nvPr>
        </p:nvSpPr>
        <p:spPr/>
        <p:txBody>
          <a:bodyPr/>
          <a:lstStyle/>
          <a:p>
            <a:r>
              <a:rPr lang="en-US" smtClean="0">
                <a:latin typeface="Open Sans"/>
                <a:cs typeface="Open Sans"/>
              </a:rPr>
              <a:t>Recommendation 35</a:t>
            </a:r>
            <a:endParaRPr lang="en-CA" smtClean="0">
              <a:latin typeface="Open Sans"/>
              <a:cs typeface="Open Sans"/>
            </a:endParaRPr>
          </a:p>
        </p:txBody>
      </p:sp>
      <p:sp>
        <p:nvSpPr>
          <p:cNvPr id="431106" name="Rectangle 3"/>
          <p:cNvSpPr>
            <a:spLocks noGrp="1"/>
          </p:cNvSpPr>
          <p:nvPr>
            <p:ph type="body" idx="4294967295"/>
          </p:nvPr>
        </p:nvSpPr>
        <p:spPr>
          <a:xfrm>
            <a:off x="628650" y="1514475"/>
            <a:ext cx="7886700" cy="4329113"/>
          </a:xfrm>
        </p:spPr>
        <p:txBody>
          <a:bodyPr/>
          <a:lstStyle/>
          <a:p>
            <a:pPr marL="495300" indent="-495300">
              <a:lnSpc>
                <a:spcPct val="110000"/>
              </a:lnSpc>
              <a:spcBef>
                <a:spcPts val="900"/>
              </a:spcBef>
              <a:buFont typeface="Arial" charset="0"/>
              <a:buNone/>
            </a:pPr>
            <a:r>
              <a:rPr lang="en-US" sz="2400" smtClean="0">
                <a:latin typeface="Open Sans"/>
                <a:cs typeface="Open Sans"/>
              </a:rPr>
              <a:t>Gestational Diabetes</a:t>
            </a:r>
          </a:p>
          <a:p>
            <a:pPr marL="495300" indent="-495300">
              <a:lnSpc>
                <a:spcPct val="110000"/>
              </a:lnSpc>
              <a:buFont typeface="Arial" charset="0"/>
              <a:buNone/>
            </a:pPr>
            <a:r>
              <a:rPr lang="en-US" sz="2400" i="1" smtClean="0">
                <a:latin typeface="Open Sans"/>
                <a:cs typeface="Open Sans"/>
              </a:rPr>
              <a:t>Fetal surveillance and timing of delivery in GDM</a:t>
            </a:r>
          </a:p>
          <a:p>
            <a:pPr marL="495300" indent="-495300">
              <a:lnSpc>
                <a:spcPct val="110000"/>
              </a:lnSpc>
              <a:buFont typeface="Arial" charset="0"/>
              <a:buNone/>
            </a:pPr>
            <a:r>
              <a:rPr lang="en-US" sz="2400" b="0" smtClean="0">
                <a:latin typeface="Open Sans"/>
                <a:cs typeface="Open Sans"/>
              </a:rPr>
              <a:t>35. Increased frequency of fetal assessment should be considered in women with GDM that is poorly controlled and/or associated with comorbid conditions </a:t>
            </a:r>
            <a:r>
              <a:rPr lang="en-US" sz="2000" b="0" smtClean="0">
                <a:latin typeface="Open Sans"/>
                <a:cs typeface="Open Sans"/>
              </a:rPr>
              <a:t>[Grade D, Consensus]</a:t>
            </a:r>
          </a:p>
          <a:p>
            <a:pPr marL="495300" indent="-495300">
              <a:lnSpc>
                <a:spcPct val="110000"/>
              </a:lnSpc>
              <a:buFont typeface="Arial" charset="0"/>
              <a:buNone/>
            </a:pPr>
            <a:endParaRPr lang="en-US" sz="2400" b="0" smtClean="0">
              <a:latin typeface="Open Sans"/>
              <a:cs typeface="Open Sans"/>
            </a:endParaRPr>
          </a:p>
          <a:p>
            <a:pPr marL="495300" indent="-495300">
              <a:lnSpc>
                <a:spcPct val="110000"/>
              </a:lnSpc>
              <a:buFont typeface="Arial" charset="0"/>
              <a:buNone/>
            </a:pPr>
            <a:endParaRPr lang="en-US" sz="2400" b="0" smtClean="0">
              <a:latin typeface="Open Sans"/>
              <a:cs typeface="Open Sans"/>
            </a:endParaRPr>
          </a:p>
        </p:txBody>
      </p:sp>
      <p:sp>
        <p:nvSpPr>
          <p:cNvPr id="431107"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431108"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
        <p:nvSpPr>
          <p:cNvPr id="431110" name="Text Box 6"/>
          <p:cNvSpPr txBox="1">
            <a:spLocks noChangeArrowheads="1"/>
          </p:cNvSpPr>
          <p:nvPr/>
        </p:nvSpPr>
        <p:spPr bwMode="auto">
          <a:xfrm>
            <a:off x="468313" y="6375400"/>
            <a:ext cx="5970587" cy="304800"/>
          </a:xfrm>
          <a:prstGeom prst="rect">
            <a:avLst/>
          </a:prstGeom>
          <a:noFill/>
          <a:ln w="9525">
            <a:noFill/>
            <a:miter lim="800000"/>
            <a:headEnd/>
            <a:tailEnd/>
          </a:ln>
          <a:effectLst/>
        </p:spPr>
        <p:txBody>
          <a:bodyPr>
            <a:spAutoFit/>
          </a:bodyPr>
          <a:lstStyle/>
          <a:p>
            <a:pPr>
              <a:spcBef>
                <a:spcPct val="50000"/>
              </a:spcBef>
            </a:pPr>
            <a:r>
              <a:rPr lang="en-US" sz="1400" i="1"/>
              <a:t>GDM</a:t>
            </a:r>
            <a:r>
              <a:rPr lang="en-US" sz="1400"/>
              <a:t>, gestational diabetes</a:t>
            </a:r>
            <a:endParaRPr lang="en-CA" sz="140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29" name="Rectangle 2"/>
          <p:cNvSpPr>
            <a:spLocks noGrp="1"/>
          </p:cNvSpPr>
          <p:nvPr>
            <p:ph type="title" idx="4294967295"/>
          </p:nvPr>
        </p:nvSpPr>
        <p:spPr/>
        <p:txBody>
          <a:bodyPr/>
          <a:lstStyle/>
          <a:p>
            <a:r>
              <a:rPr lang="en-US" smtClean="0">
                <a:latin typeface="Open Sans"/>
                <a:cs typeface="Open Sans"/>
              </a:rPr>
              <a:t>Recommendation 36</a:t>
            </a:r>
            <a:endParaRPr lang="en-CA" smtClean="0">
              <a:latin typeface="Open Sans"/>
              <a:cs typeface="Open Sans"/>
            </a:endParaRPr>
          </a:p>
        </p:txBody>
      </p:sp>
      <p:sp>
        <p:nvSpPr>
          <p:cNvPr id="432130" name="Rectangle 3"/>
          <p:cNvSpPr>
            <a:spLocks noGrp="1"/>
          </p:cNvSpPr>
          <p:nvPr>
            <p:ph type="body" idx="4294967295"/>
          </p:nvPr>
        </p:nvSpPr>
        <p:spPr>
          <a:xfrm>
            <a:off x="628650" y="1514475"/>
            <a:ext cx="7886700" cy="4329113"/>
          </a:xfrm>
        </p:spPr>
        <p:txBody>
          <a:bodyPr/>
          <a:lstStyle/>
          <a:p>
            <a:pPr marL="495300" indent="-495300">
              <a:lnSpc>
                <a:spcPct val="100000"/>
              </a:lnSpc>
              <a:spcBef>
                <a:spcPts val="900"/>
              </a:spcBef>
              <a:buFont typeface="Arial" charset="0"/>
              <a:buNone/>
            </a:pPr>
            <a:r>
              <a:rPr lang="en-US" sz="2400" smtClean="0">
                <a:latin typeface="Open Sans"/>
                <a:cs typeface="Open Sans"/>
              </a:rPr>
              <a:t>Gestational Diabetes</a:t>
            </a:r>
          </a:p>
          <a:p>
            <a:pPr marL="495300" indent="-495300">
              <a:lnSpc>
                <a:spcPct val="100000"/>
              </a:lnSpc>
              <a:buFont typeface="Arial" charset="0"/>
              <a:buNone/>
            </a:pPr>
            <a:r>
              <a:rPr lang="en-US" sz="2400" i="1" smtClean="0">
                <a:latin typeface="Open Sans"/>
                <a:cs typeface="Open Sans"/>
              </a:rPr>
              <a:t>Fetal surveillance and timing of delivery in GDM</a:t>
            </a:r>
          </a:p>
          <a:p>
            <a:pPr marL="495300" indent="-495300">
              <a:lnSpc>
                <a:spcPct val="100000"/>
              </a:lnSpc>
              <a:buFont typeface="Arial" charset="0"/>
              <a:buNone/>
            </a:pPr>
            <a:r>
              <a:rPr lang="en-US" sz="2400" b="0" smtClean="0">
                <a:latin typeface="Open Sans"/>
                <a:cs typeface="Open Sans"/>
              </a:rPr>
              <a:t>36. Women with GDM can be offered </a:t>
            </a:r>
            <a:r>
              <a:rPr lang="en-US" sz="2400" smtClean="0">
                <a:latin typeface="Open Sans"/>
                <a:cs typeface="Open Sans"/>
              </a:rPr>
              <a:t>induction</a:t>
            </a:r>
            <a:r>
              <a:rPr lang="en-US" sz="2400" b="0" smtClean="0">
                <a:latin typeface="Open Sans"/>
                <a:cs typeface="Open Sans"/>
              </a:rPr>
              <a:t> of labour between </a:t>
            </a:r>
            <a:r>
              <a:rPr lang="en-US" sz="2400" smtClean="0">
                <a:latin typeface="Open Sans"/>
                <a:cs typeface="Open Sans"/>
              </a:rPr>
              <a:t>38-40 weeks </a:t>
            </a:r>
            <a:r>
              <a:rPr lang="en-US" sz="2400" b="0" smtClean="0">
                <a:latin typeface="Open Sans"/>
                <a:cs typeface="Open Sans"/>
              </a:rPr>
              <a:t>gestation to potentially reduce the risk of stillbirth </a:t>
            </a:r>
            <a:r>
              <a:rPr lang="en-US" sz="2000" b="0" smtClean="0">
                <a:latin typeface="Open Sans"/>
                <a:cs typeface="Open Sans"/>
              </a:rPr>
              <a:t>[Grade D, Consensus]</a:t>
            </a:r>
            <a:r>
              <a:rPr lang="en-US" sz="2400" b="0" smtClean="0">
                <a:latin typeface="Open Sans"/>
                <a:cs typeface="Open Sans"/>
              </a:rPr>
              <a:t> and the risk of caesarean section </a:t>
            </a:r>
            <a:r>
              <a:rPr lang="en-US" sz="2000" b="0" smtClean="0">
                <a:latin typeface="Open Sans"/>
                <a:cs typeface="Open Sans"/>
              </a:rPr>
              <a:t>[Grade C, Level 2].</a:t>
            </a:r>
            <a:r>
              <a:rPr lang="en-US" sz="2400" b="0" smtClean="0">
                <a:latin typeface="Open Sans"/>
                <a:cs typeface="Open Sans"/>
              </a:rPr>
              <a:t> Earlier or later induction of labour should be considered based on glycemic control and the presence or absence of other comorbid conditions </a:t>
            </a:r>
            <a:r>
              <a:rPr lang="en-US" sz="2000" b="0" smtClean="0">
                <a:latin typeface="Open Sans"/>
                <a:cs typeface="Open Sans"/>
              </a:rPr>
              <a:t>[Grade D, Consensus]</a:t>
            </a:r>
          </a:p>
          <a:p>
            <a:pPr marL="495300" indent="-495300">
              <a:lnSpc>
                <a:spcPct val="100000"/>
              </a:lnSpc>
              <a:buFont typeface="Arial" charset="0"/>
              <a:buNone/>
            </a:pPr>
            <a:endParaRPr lang="en-US" sz="2400" b="0" smtClean="0">
              <a:latin typeface="Open Sans"/>
              <a:cs typeface="Open Sans"/>
            </a:endParaRPr>
          </a:p>
        </p:txBody>
      </p:sp>
      <p:sp>
        <p:nvSpPr>
          <p:cNvPr id="432131"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432132"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
        <p:nvSpPr>
          <p:cNvPr id="432134" name="Text Box 6"/>
          <p:cNvSpPr txBox="1">
            <a:spLocks noChangeArrowheads="1"/>
          </p:cNvSpPr>
          <p:nvPr/>
        </p:nvSpPr>
        <p:spPr bwMode="auto">
          <a:xfrm>
            <a:off x="468313" y="6375400"/>
            <a:ext cx="5970587" cy="304800"/>
          </a:xfrm>
          <a:prstGeom prst="rect">
            <a:avLst/>
          </a:prstGeom>
          <a:noFill/>
          <a:ln w="9525">
            <a:noFill/>
            <a:miter lim="800000"/>
            <a:headEnd/>
            <a:tailEnd/>
          </a:ln>
          <a:effectLst/>
        </p:spPr>
        <p:txBody>
          <a:bodyPr>
            <a:spAutoFit/>
          </a:bodyPr>
          <a:lstStyle/>
          <a:p>
            <a:pPr>
              <a:spcBef>
                <a:spcPct val="50000"/>
              </a:spcBef>
            </a:pPr>
            <a:r>
              <a:rPr lang="en-US" sz="1400" i="1"/>
              <a:t>GDM</a:t>
            </a:r>
            <a:r>
              <a:rPr lang="en-US" sz="1400"/>
              <a:t>, gestational diabetes</a:t>
            </a:r>
            <a:endParaRPr lang="en-CA" sz="14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7"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347138"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20483" name="Rectangle 3"/>
          <p:cNvSpPr>
            <a:spLocks noGrp="1" noChangeArrowheads="1"/>
          </p:cNvSpPr>
          <p:nvPr>
            <p:ph type="title"/>
          </p:nvPr>
        </p:nvSpPr>
        <p:spPr>
          <a:xfrm>
            <a:off x="615950" y="104775"/>
            <a:ext cx="7886700" cy="1595438"/>
          </a:xfrm>
        </p:spPr>
        <p:txBody>
          <a:bodyPr rIns="0"/>
          <a:lstStyle/>
          <a:p>
            <a:pPr marL="0" eaLnBrk="1" hangingPunct="1">
              <a:lnSpc>
                <a:spcPct val="100000"/>
              </a:lnSpc>
              <a:defRPr/>
            </a:pPr>
            <a:r>
              <a:rPr lang="en-US" sz="3200" dirty="0">
                <a:solidFill>
                  <a:schemeClr val="accent1">
                    <a:lumMod val="50000"/>
                  </a:schemeClr>
                </a:solidFill>
                <a:latin typeface="Open Sans"/>
                <a:cs typeface="Open Sans"/>
                <a:sym typeface="Arial" charset="0"/>
              </a:rPr>
              <a:t>Risk of Fetal Anomaly Relative to </a:t>
            </a:r>
            <a:r>
              <a:rPr lang="en-US" sz="3200" dirty="0" err="1">
                <a:solidFill>
                  <a:schemeClr val="accent1">
                    <a:lumMod val="50000"/>
                  </a:schemeClr>
                </a:solidFill>
                <a:latin typeface="Open Sans"/>
                <a:cs typeface="Open Sans"/>
                <a:sym typeface="Arial" charset="0"/>
              </a:rPr>
              <a:t>Periconceptional</a:t>
            </a:r>
            <a:r>
              <a:rPr lang="en-US" sz="3200" dirty="0">
                <a:solidFill>
                  <a:schemeClr val="accent1">
                    <a:lumMod val="50000"/>
                  </a:schemeClr>
                </a:solidFill>
                <a:latin typeface="Open Sans"/>
                <a:cs typeface="Open Sans"/>
                <a:sym typeface="Arial" charset="0"/>
              </a:rPr>
              <a:t> A1C</a:t>
            </a:r>
          </a:p>
        </p:txBody>
      </p:sp>
      <p:pic>
        <p:nvPicPr>
          <p:cNvPr id="347140" name="Picture 6"/>
          <p:cNvPicPr>
            <a:picLocks noChangeAspect="1" noChangeArrowheads="1"/>
          </p:cNvPicPr>
          <p:nvPr/>
        </p:nvPicPr>
        <p:blipFill>
          <a:blip r:embed="rId3"/>
          <a:srcRect/>
          <a:stretch>
            <a:fillRect/>
          </a:stretch>
        </p:blipFill>
        <p:spPr bwMode="auto">
          <a:xfrm>
            <a:off x="-36513" y="1606550"/>
            <a:ext cx="9131301" cy="4343400"/>
          </a:xfrm>
          <a:prstGeom prst="rect">
            <a:avLst/>
          </a:prstGeom>
          <a:noFill/>
          <a:ln w="9525">
            <a:noFill/>
            <a:miter lim="800000"/>
            <a:headEnd/>
            <a:tailEnd/>
          </a:ln>
        </p:spPr>
      </p:pic>
      <p:sp>
        <p:nvSpPr>
          <p:cNvPr id="347141" name="Rectangle 7"/>
          <p:cNvSpPr>
            <a:spLocks/>
          </p:cNvSpPr>
          <p:nvPr/>
        </p:nvSpPr>
        <p:spPr bwMode="auto">
          <a:xfrm>
            <a:off x="250825" y="6381750"/>
            <a:ext cx="6108700" cy="254000"/>
          </a:xfrm>
          <a:prstGeom prst="rect">
            <a:avLst/>
          </a:prstGeom>
          <a:noFill/>
          <a:ln w="9525">
            <a:noFill/>
            <a:miter lim="800000"/>
            <a:headEnd/>
            <a:tailEnd/>
          </a:ln>
        </p:spPr>
        <p:txBody>
          <a:bodyPr lIns="38100" tIns="38100" rIns="38100" bIns="38100"/>
          <a:lstStyle/>
          <a:p>
            <a:r>
              <a:rPr lang="en-US" sz="1200">
                <a:solidFill>
                  <a:schemeClr val="tx1"/>
                </a:solidFill>
                <a:latin typeface="Open Sans"/>
                <a:ea typeface="MS PGothic" pitchFamily="34" charset="-128"/>
                <a:cs typeface="Open Sans"/>
                <a:sym typeface="Arial" charset="0"/>
              </a:rPr>
              <a:t>Guerin A et al. </a:t>
            </a:r>
            <a:r>
              <a:rPr lang="en-US" sz="1200" i="1">
                <a:solidFill>
                  <a:schemeClr val="tx1"/>
                </a:solidFill>
                <a:latin typeface="Open Sans"/>
                <a:ea typeface="MS PGothic" pitchFamily="34" charset="-128"/>
                <a:cs typeface="Open Sans"/>
                <a:sym typeface="Arial" charset="0"/>
              </a:rPr>
              <a:t>Diabetes Care </a:t>
            </a:r>
            <a:r>
              <a:rPr lang="en-US" sz="1200">
                <a:solidFill>
                  <a:schemeClr val="tx1"/>
                </a:solidFill>
                <a:latin typeface="Open Sans"/>
                <a:ea typeface="MS PGothic" pitchFamily="34" charset="-128"/>
                <a:cs typeface="Open Sans"/>
                <a:sym typeface="Arial" charset="0"/>
              </a:rPr>
              <a:t>2007;30:1-6.</a:t>
            </a:r>
          </a:p>
        </p:txBody>
      </p:sp>
      <p:sp>
        <p:nvSpPr>
          <p:cNvPr id="20488" name="Rectangle 8"/>
          <p:cNvSpPr>
            <a:spLocks/>
          </p:cNvSpPr>
          <p:nvPr/>
        </p:nvSpPr>
        <p:spPr bwMode="auto">
          <a:xfrm>
            <a:off x="1168400" y="1570038"/>
            <a:ext cx="6794500" cy="419100"/>
          </a:xfrm>
          <a:prstGeom prst="rect">
            <a:avLst/>
          </a:prstGeom>
          <a:noFill/>
          <a:ln w="9525">
            <a:noFill/>
            <a:miter lim="800000"/>
            <a:headEnd/>
            <a:tailEnd/>
          </a:ln>
        </p:spPr>
        <p:txBody>
          <a:bodyPr lIns="38100" tIns="38100" rIns="38100" bIns="38100"/>
          <a:lstStyle/>
          <a:p>
            <a:r>
              <a:rPr lang="en-US">
                <a:solidFill>
                  <a:schemeClr val="tx1"/>
                </a:solidFill>
                <a:latin typeface="Open Sans"/>
                <a:ea typeface="MS PGothic" pitchFamily="34" charset="-128"/>
                <a:cs typeface="Open Sans"/>
                <a:sym typeface="Arial" charset="0"/>
              </a:rPr>
              <a:t> </a:t>
            </a:r>
            <a:r>
              <a:rPr lang="en-US" b="1">
                <a:solidFill>
                  <a:schemeClr val="tx1"/>
                </a:solidFill>
                <a:latin typeface="Open Sans"/>
                <a:ea typeface="MS PGothic" pitchFamily="34" charset="-128"/>
                <a:cs typeface="Open Sans"/>
                <a:sym typeface="Arial" charset="0"/>
              </a:rPr>
              <a:t>Glycemic control pre-conception = essential</a:t>
            </a:r>
          </a:p>
        </p:txBody>
      </p:sp>
      <p:sp>
        <p:nvSpPr>
          <p:cNvPr id="347143" name="Text Box 4"/>
          <p:cNvSpPr txBox="1">
            <a:spLocks noChangeArrowheads="1"/>
          </p:cNvSpPr>
          <p:nvPr/>
        </p:nvSpPr>
        <p:spPr bwMode="auto">
          <a:xfrm>
            <a:off x="0" y="-44450"/>
            <a:ext cx="7677150" cy="304800"/>
          </a:xfrm>
          <a:prstGeom prst="rect">
            <a:avLst/>
          </a:prstGeom>
          <a:noFill/>
          <a:ln w="9525">
            <a:noFill/>
            <a:miter lim="800000"/>
            <a:headEnd/>
            <a:tailEnd/>
          </a:ln>
        </p:spPr>
        <p:txBody>
          <a:bodyPr>
            <a:spAutoFit/>
          </a:bodyPr>
          <a:lstStyle/>
          <a:p>
            <a:pPr>
              <a:spcBef>
                <a:spcPct val="50000"/>
              </a:spcBef>
            </a:pPr>
            <a:r>
              <a:rPr lang="en-US" sz="1400" i="1">
                <a:solidFill>
                  <a:schemeClr val="tx1"/>
                </a:solidFill>
                <a:ea typeface="MS PGothic" pitchFamily="34" charset="-128"/>
                <a:cs typeface="Arial" charset="0"/>
              </a:rPr>
              <a:t>2018 Diabetes Canada CPG – Chapter 36.  Diabetes and Pregnancy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04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8" grpId="0" autoUpdateAnimBg="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3"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433154"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433155" name="Rectangle 4"/>
          <p:cNvSpPr>
            <a:spLocks noGrp="1" noChangeArrowheads="1"/>
          </p:cNvSpPr>
          <p:nvPr>
            <p:ph type="title"/>
          </p:nvPr>
        </p:nvSpPr>
        <p:spPr>
          <a:xfrm>
            <a:off x="287338" y="533400"/>
            <a:ext cx="8677275" cy="1292225"/>
          </a:xfrm>
        </p:spPr>
        <p:txBody>
          <a:bodyPr rIns="130332"/>
          <a:lstStyle/>
          <a:p>
            <a:pPr marL="46038" eaLnBrk="1" hangingPunct="1"/>
            <a:r>
              <a:rPr lang="en-US" sz="3200" smtClean="0"/>
              <a:t>Diabetes in Pregnancy: Consider Phases</a:t>
            </a:r>
          </a:p>
        </p:txBody>
      </p:sp>
      <p:graphicFrame>
        <p:nvGraphicFramePr>
          <p:cNvPr id="17413" name="Group 5"/>
          <p:cNvGraphicFramePr>
            <a:graphicFrameLocks noGrp="1"/>
          </p:cNvGraphicFramePr>
          <p:nvPr/>
        </p:nvGraphicFramePr>
        <p:xfrm>
          <a:off x="381000" y="1752600"/>
          <a:ext cx="8458200" cy="4092575"/>
        </p:xfrm>
        <a:graphic>
          <a:graphicData uri="http://schemas.openxmlformats.org/drawingml/2006/table">
            <a:tbl>
              <a:tblPr firstRow="1" bandRow="1">
                <a:tableStyleId>{5C22544A-7EE6-4342-B048-85BDC9FD1C3A}</a:tableStyleId>
              </a:tblPr>
              <a:tblGrid>
                <a:gridCol w="4229100"/>
                <a:gridCol w="4229100"/>
              </a:tblGrid>
              <a:tr h="596280">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effectLst/>
                          <a:latin typeface="Open Sans"/>
                          <a:cs typeface="Open Sans"/>
                          <a:sym typeface="Arial" charset="0"/>
                        </a:rPr>
                        <a:t>Pregestational diabetes</a:t>
                      </a:r>
                      <a:endParaRPr kumimoji="0" lang="en-US" sz="2200" b="1" i="0" u="none" strike="noStrike" cap="none" normalizeH="0" baseline="0" dirty="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a:ln>
                            <a:noFill/>
                          </a:ln>
                          <a:effectLst/>
                          <a:latin typeface="Open Sans"/>
                          <a:cs typeface="Open Sans"/>
                          <a:sym typeface="Arial" charset="0"/>
                        </a:rPr>
                        <a:t>Gestational diabetes</a:t>
                      </a:r>
                      <a:endParaRPr kumimoji="0" lang="en-US" sz="2200" b="1" i="0" u="none" strike="noStrike" cap="none" normalizeH="0" baseline="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03288">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chemeClr val="bg1"/>
                          </a:solidFill>
                          <a:effectLst/>
                          <a:latin typeface="Open Sans"/>
                          <a:cs typeface="Open Sans"/>
                          <a:sym typeface="Arial" charset="0"/>
                        </a:rPr>
                        <a:t>1. Preconception counseling</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a:ln>
                            <a:noFill/>
                          </a:ln>
                          <a:solidFill>
                            <a:schemeClr val="bg1"/>
                          </a:solidFill>
                          <a:effectLst/>
                          <a:latin typeface="Open Sans"/>
                          <a:cs typeface="Open Sans"/>
                          <a:sym typeface="Arial" charset="0"/>
                        </a:rPr>
                        <a:t>1. Prevention, Screening &amp; Diagnosis</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68920">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chemeClr val="bg1"/>
                          </a:solidFill>
                          <a:effectLst/>
                          <a:latin typeface="Open Sans"/>
                          <a:cs typeface="Open Sans"/>
                          <a:sym typeface="Arial" charset="0"/>
                        </a:rPr>
                        <a:t>2. Management during pregnancy</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solidFill>
                            <a:schemeClr val="bg1"/>
                          </a:solidFill>
                          <a:effectLst/>
                          <a:latin typeface="Open Sans"/>
                          <a:cs typeface="Open Sans"/>
                          <a:sym typeface="Arial" charset="0"/>
                        </a:rPr>
                        <a:t>2.  Management </a:t>
                      </a:r>
                      <a:r>
                        <a:rPr kumimoji="0" lang="en-US" sz="2200" u="none" strike="noStrike" cap="none" normalizeH="0" baseline="0" dirty="0">
                          <a:ln>
                            <a:noFill/>
                          </a:ln>
                          <a:solidFill>
                            <a:schemeClr val="bg1"/>
                          </a:solidFill>
                          <a:effectLst/>
                          <a:latin typeface="Open Sans"/>
                          <a:cs typeface="Open Sans"/>
                          <a:sym typeface="Arial" charset="0"/>
                        </a:rPr>
                        <a:t>during </a:t>
                      </a:r>
                      <a:endParaRPr kumimoji="0" lang="en-US" sz="2200" u="none" strike="noStrike" cap="none" normalizeH="0" baseline="0" dirty="0" smtClean="0">
                        <a:ln>
                          <a:noFill/>
                        </a:ln>
                        <a:solidFill>
                          <a:schemeClr val="bg1"/>
                        </a:solidFill>
                        <a:effectLst/>
                        <a:latin typeface="Open Sans"/>
                        <a:cs typeface="Open Sans"/>
                        <a:sym typeface="Arial" charset="0"/>
                      </a:endParaRPr>
                    </a:p>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solidFill>
                            <a:schemeClr val="bg1"/>
                          </a:solidFill>
                          <a:effectLst/>
                          <a:latin typeface="Open Sans"/>
                          <a:cs typeface="Open Sans"/>
                          <a:sym typeface="Arial" charset="0"/>
                        </a:rPr>
                        <a:t>Pregnancy</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20080">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chemeClr val="bg1"/>
                          </a:solidFill>
                          <a:effectLst/>
                          <a:latin typeface="Open Sans"/>
                          <a:cs typeface="Open Sans"/>
                          <a:sym typeface="Arial" charset="0"/>
                        </a:rPr>
                        <a:t>3. Management in labour</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solidFill>
                            <a:schemeClr val="tx1"/>
                          </a:solidFill>
                          <a:effectLst/>
                          <a:latin typeface="Open Sans"/>
                          <a:cs typeface="Open Sans"/>
                          <a:sym typeface="Arial" charset="0"/>
                        </a:rPr>
                        <a:t>3. Management in labour</a:t>
                      </a:r>
                      <a:endParaRPr kumimoji="0" lang="en-US" sz="2200" b="0" i="0" u="none" strike="noStrike" cap="none" normalizeH="0" baseline="0" dirty="0">
                        <a:ln>
                          <a:noFill/>
                        </a:ln>
                        <a:solidFill>
                          <a:schemeClr val="tx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03288">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chemeClr val="bg1"/>
                          </a:solidFill>
                          <a:effectLst/>
                          <a:latin typeface="Open Sans"/>
                          <a:cs typeface="Open Sans"/>
                          <a:sym typeface="Arial" charset="0"/>
                        </a:rPr>
                        <a:t>4. Postpartum considerations</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a:ln>
                            <a:noFill/>
                          </a:ln>
                          <a:solidFill>
                            <a:srgbClr val="FFFFFF"/>
                          </a:solidFill>
                          <a:effectLst/>
                          <a:latin typeface="Open Sans"/>
                          <a:cs typeface="Open Sans"/>
                          <a:sym typeface="Arial" charset="0"/>
                        </a:rPr>
                        <a:t>4. Postpartum considerations</a:t>
                      </a:r>
                      <a:endParaRPr kumimoji="0" lang="en-US" sz="2200" b="0" i="0" u="none" strike="noStrike" cap="none" normalizeH="0" baseline="0" dirty="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433176" name="Rectangle 43"/>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Tree>
  </p:cSld>
  <p:clrMapOvr>
    <a:masterClrMapping/>
  </p:clrMapOvr>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7"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latin typeface="Open Sans"/>
              <a:ea typeface="Open Sans"/>
              <a:cs typeface="Open Sans"/>
            </a:endParaRPr>
          </a:p>
        </p:txBody>
      </p:sp>
      <p:pic>
        <p:nvPicPr>
          <p:cNvPr id="434178"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434179" name="Rectangle 3"/>
          <p:cNvSpPr>
            <a:spLocks noGrp="1" noChangeArrowheads="1"/>
          </p:cNvSpPr>
          <p:nvPr>
            <p:ph type="title"/>
          </p:nvPr>
        </p:nvSpPr>
        <p:spPr>
          <a:xfrm>
            <a:off x="685800" y="696913"/>
            <a:ext cx="7772400" cy="1228725"/>
          </a:xfrm>
        </p:spPr>
        <p:txBody>
          <a:bodyPr rIns="130332"/>
          <a:lstStyle/>
          <a:p>
            <a:pPr marL="46038" eaLnBrk="1" hangingPunct="1"/>
            <a:r>
              <a:rPr lang="en-US" sz="3200" smtClean="0">
                <a:latin typeface="Open Sans"/>
                <a:ea typeface="Open Sans"/>
                <a:cs typeface="Open Sans"/>
              </a:rPr>
              <a:t>GDM: Glycemic Management During Labour and Delivery</a:t>
            </a:r>
          </a:p>
        </p:txBody>
      </p:sp>
      <p:sp>
        <p:nvSpPr>
          <p:cNvPr id="434180" name="Rectangle 4"/>
          <p:cNvSpPr>
            <a:spLocks noGrp="1" noChangeArrowheads="1"/>
          </p:cNvSpPr>
          <p:nvPr>
            <p:ph type="body" idx="1"/>
          </p:nvPr>
        </p:nvSpPr>
        <p:spPr>
          <a:xfrm>
            <a:off x="727075" y="1925638"/>
            <a:ext cx="7772400" cy="4932362"/>
          </a:xfrm>
        </p:spPr>
        <p:txBody>
          <a:bodyPr rIns="130332"/>
          <a:lstStyle/>
          <a:p>
            <a:pPr marL="255588" eaLnBrk="1" hangingPunct="1">
              <a:lnSpc>
                <a:spcPct val="120000"/>
              </a:lnSpc>
            </a:pPr>
            <a:r>
              <a:rPr lang="en-US" b="0" smtClean="0">
                <a:latin typeface="Open Sans"/>
                <a:ea typeface="Open Sans"/>
                <a:cs typeface="Open Sans"/>
              </a:rPr>
              <a:t>Keep maternal blood glucose between 4.0 and 7.0 mmol/L </a:t>
            </a:r>
            <a:r>
              <a:rPr lang="en-US" b="0" smtClean="0">
                <a:latin typeface="Open Sans"/>
                <a:ea typeface="Open Sans"/>
                <a:cs typeface="Open Sans"/>
                <a:sym typeface="Wingdings" pitchFamily="2" charset="2"/>
              </a:rPr>
              <a:t></a:t>
            </a:r>
            <a:r>
              <a:rPr lang="en-US" b="0" smtClean="0">
                <a:latin typeface="Open Sans"/>
                <a:ea typeface="Open Sans"/>
                <a:cs typeface="Open Sans"/>
              </a:rPr>
              <a:t> reduce risk of neonatal hypoglycemia</a:t>
            </a:r>
          </a:p>
        </p:txBody>
      </p:sp>
      <p:sp>
        <p:nvSpPr>
          <p:cNvPr id="434181" name="Rectangle 5"/>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Tree>
  </p:cSld>
  <p:clrMapOvr>
    <a:masterClrMapping/>
  </p:clrMapOvr>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1" name="Rectangle 2"/>
          <p:cNvSpPr>
            <a:spLocks noGrp="1"/>
          </p:cNvSpPr>
          <p:nvPr>
            <p:ph type="title" idx="4294967295"/>
          </p:nvPr>
        </p:nvSpPr>
        <p:spPr/>
        <p:txBody>
          <a:bodyPr/>
          <a:lstStyle/>
          <a:p>
            <a:r>
              <a:rPr lang="en-US" smtClean="0">
                <a:latin typeface="Open Sans"/>
                <a:cs typeface="Open Sans"/>
              </a:rPr>
              <a:t>Recommendation 37</a:t>
            </a:r>
            <a:endParaRPr lang="en-CA" smtClean="0">
              <a:latin typeface="Open Sans"/>
              <a:cs typeface="Open Sans"/>
            </a:endParaRPr>
          </a:p>
        </p:txBody>
      </p:sp>
      <p:sp>
        <p:nvSpPr>
          <p:cNvPr id="435202" name="Rectangle 3"/>
          <p:cNvSpPr>
            <a:spLocks noGrp="1"/>
          </p:cNvSpPr>
          <p:nvPr>
            <p:ph type="body" idx="4294967295"/>
          </p:nvPr>
        </p:nvSpPr>
        <p:spPr>
          <a:xfrm>
            <a:off x="628650" y="1514475"/>
            <a:ext cx="7886700" cy="4329113"/>
          </a:xfrm>
        </p:spPr>
        <p:txBody>
          <a:bodyPr/>
          <a:lstStyle/>
          <a:p>
            <a:pPr marL="495300" indent="-495300">
              <a:lnSpc>
                <a:spcPct val="100000"/>
              </a:lnSpc>
              <a:buFont typeface="Arial" charset="0"/>
              <a:buNone/>
            </a:pPr>
            <a:r>
              <a:rPr lang="en-US" sz="2400" smtClean="0">
                <a:latin typeface="Open Sans"/>
                <a:cs typeface="Open Sans"/>
              </a:rPr>
              <a:t>Gestational Diabetes</a:t>
            </a:r>
          </a:p>
          <a:p>
            <a:pPr marL="495300" indent="-495300">
              <a:lnSpc>
                <a:spcPct val="100000"/>
              </a:lnSpc>
              <a:buFont typeface="Arial" charset="0"/>
              <a:buNone/>
            </a:pPr>
            <a:r>
              <a:rPr lang="en-US" sz="2400" i="1" smtClean="0">
                <a:latin typeface="Open Sans"/>
                <a:cs typeface="Open Sans"/>
              </a:rPr>
              <a:t>Intrapartum glucose management</a:t>
            </a:r>
          </a:p>
          <a:p>
            <a:pPr marL="495300" indent="-495300">
              <a:lnSpc>
                <a:spcPct val="100000"/>
              </a:lnSpc>
              <a:buFont typeface="Arial" charset="0"/>
              <a:buNone/>
            </a:pPr>
            <a:r>
              <a:rPr lang="en-US" sz="2400" b="0" smtClean="0">
                <a:latin typeface="Open Sans"/>
                <a:cs typeface="Open Sans"/>
              </a:rPr>
              <a:t>37. Women with GDM should be monitored during labour and delivery, and maternal blood glucose levels should be kept between </a:t>
            </a:r>
            <a:r>
              <a:rPr lang="en-US" sz="2400" smtClean="0">
                <a:latin typeface="Open Sans"/>
                <a:cs typeface="Open Sans"/>
              </a:rPr>
              <a:t>4.0-7.0 mmol/L </a:t>
            </a:r>
            <a:r>
              <a:rPr lang="en-US" sz="2400" b="0" smtClean="0">
                <a:latin typeface="Open Sans"/>
                <a:cs typeface="Open Sans"/>
              </a:rPr>
              <a:t>in order to minimize the risk of neonatal hypoglycemia </a:t>
            </a:r>
            <a:r>
              <a:rPr lang="en-US" sz="2000" b="0" smtClean="0">
                <a:latin typeface="Open Sans"/>
                <a:cs typeface="Open Sans"/>
              </a:rPr>
              <a:t>[Grade D, Consensus]</a:t>
            </a:r>
          </a:p>
          <a:p>
            <a:pPr marL="495300" indent="-495300">
              <a:lnSpc>
                <a:spcPct val="100000"/>
              </a:lnSpc>
              <a:spcBef>
                <a:spcPts val="900"/>
              </a:spcBef>
              <a:buFont typeface="Arial" charset="0"/>
              <a:buNone/>
            </a:pPr>
            <a:endParaRPr lang="en-US" sz="2000" smtClean="0">
              <a:latin typeface="Open Sans"/>
              <a:cs typeface="Open Sans"/>
            </a:endParaRPr>
          </a:p>
        </p:txBody>
      </p:sp>
      <p:sp>
        <p:nvSpPr>
          <p:cNvPr id="435203"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435205" name="Text Box 5"/>
          <p:cNvSpPr txBox="1">
            <a:spLocks noChangeArrowheads="1"/>
          </p:cNvSpPr>
          <p:nvPr/>
        </p:nvSpPr>
        <p:spPr bwMode="auto">
          <a:xfrm>
            <a:off x="468313" y="6375400"/>
            <a:ext cx="5970587" cy="304800"/>
          </a:xfrm>
          <a:prstGeom prst="rect">
            <a:avLst/>
          </a:prstGeom>
          <a:noFill/>
          <a:ln w="9525">
            <a:noFill/>
            <a:miter lim="800000"/>
            <a:headEnd/>
            <a:tailEnd/>
          </a:ln>
          <a:effectLst/>
        </p:spPr>
        <p:txBody>
          <a:bodyPr>
            <a:spAutoFit/>
          </a:bodyPr>
          <a:lstStyle/>
          <a:p>
            <a:pPr>
              <a:spcBef>
                <a:spcPct val="50000"/>
              </a:spcBef>
            </a:pPr>
            <a:r>
              <a:rPr lang="en-US" sz="1400" i="1"/>
              <a:t>GDM</a:t>
            </a:r>
            <a:r>
              <a:rPr lang="en-US" sz="1400"/>
              <a:t>, gestational diabetes</a:t>
            </a:r>
            <a:endParaRPr lang="en-CA" sz="140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5"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p>
        </p:txBody>
      </p:sp>
      <p:pic>
        <p:nvPicPr>
          <p:cNvPr id="436226"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436227" name="Rectangle 4"/>
          <p:cNvSpPr>
            <a:spLocks noGrp="1" noChangeArrowheads="1"/>
          </p:cNvSpPr>
          <p:nvPr>
            <p:ph type="title"/>
          </p:nvPr>
        </p:nvSpPr>
        <p:spPr>
          <a:xfrm>
            <a:off x="287338" y="533400"/>
            <a:ext cx="8677275" cy="1292225"/>
          </a:xfrm>
        </p:spPr>
        <p:txBody>
          <a:bodyPr rIns="130332"/>
          <a:lstStyle/>
          <a:p>
            <a:pPr marL="46038" eaLnBrk="1" hangingPunct="1"/>
            <a:r>
              <a:rPr lang="en-US" sz="3200" smtClean="0"/>
              <a:t>Diabetes in Pregnancy: Consider Phases</a:t>
            </a:r>
          </a:p>
        </p:txBody>
      </p:sp>
      <p:graphicFrame>
        <p:nvGraphicFramePr>
          <p:cNvPr id="17413" name="Group 5"/>
          <p:cNvGraphicFramePr>
            <a:graphicFrameLocks noGrp="1"/>
          </p:cNvGraphicFramePr>
          <p:nvPr/>
        </p:nvGraphicFramePr>
        <p:xfrm>
          <a:off x="381000" y="1752600"/>
          <a:ext cx="8458200" cy="4092575"/>
        </p:xfrm>
        <a:graphic>
          <a:graphicData uri="http://schemas.openxmlformats.org/drawingml/2006/table">
            <a:tbl>
              <a:tblPr firstRow="1" bandRow="1">
                <a:tableStyleId>{5C22544A-7EE6-4342-B048-85BDC9FD1C3A}</a:tableStyleId>
              </a:tblPr>
              <a:tblGrid>
                <a:gridCol w="4229100"/>
                <a:gridCol w="4229100"/>
              </a:tblGrid>
              <a:tr h="596280">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effectLst/>
                          <a:latin typeface="Open Sans"/>
                          <a:cs typeface="Open Sans"/>
                          <a:sym typeface="Arial" charset="0"/>
                        </a:rPr>
                        <a:t>Pregestational diabetes</a:t>
                      </a:r>
                      <a:endParaRPr kumimoji="0" lang="en-US" sz="2200" b="1" i="0" u="none" strike="noStrike" cap="none" normalizeH="0" baseline="0" dirty="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ctr"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a:ln>
                            <a:noFill/>
                          </a:ln>
                          <a:effectLst/>
                          <a:latin typeface="Open Sans"/>
                          <a:cs typeface="Open Sans"/>
                          <a:sym typeface="Arial" charset="0"/>
                        </a:rPr>
                        <a:t>Gestational diabetes</a:t>
                      </a:r>
                      <a:endParaRPr kumimoji="0" lang="en-US" sz="2200" b="1" i="0" u="none" strike="noStrike" cap="none" normalizeH="0" baseline="0">
                        <a:ln>
                          <a:noFill/>
                        </a:ln>
                        <a:solidFill>
                          <a:srgbClr val="FFFFFF"/>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03288">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chemeClr val="bg1"/>
                          </a:solidFill>
                          <a:effectLst/>
                          <a:latin typeface="Open Sans"/>
                          <a:cs typeface="Open Sans"/>
                          <a:sym typeface="Arial" charset="0"/>
                        </a:rPr>
                        <a:t>1. Preconception counseling</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a:ln>
                            <a:noFill/>
                          </a:ln>
                          <a:solidFill>
                            <a:schemeClr val="bg1"/>
                          </a:solidFill>
                          <a:effectLst/>
                          <a:latin typeface="Open Sans"/>
                          <a:cs typeface="Open Sans"/>
                          <a:sym typeface="Arial" charset="0"/>
                        </a:rPr>
                        <a:t>1. Prevention, Screening &amp; Diagnosis</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68920">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chemeClr val="bg1"/>
                          </a:solidFill>
                          <a:effectLst/>
                          <a:latin typeface="Open Sans"/>
                          <a:cs typeface="Open Sans"/>
                          <a:sym typeface="Arial" charset="0"/>
                        </a:rPr>
                        <a:t>2. Management during pregnancy</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solidFill>
                            <a:schemeClr val="bg1"/>
                          </a:solidFill>
                          <a:effectLst/>
                          <a:latin typeface="Open Sans"/>
                          <a:cs typeface="Open Sans"/>
                          <a:sym typeface="Arial" charset="0"/>
                        </a:rPr>
                        <a:t>2.  Management </a:t>
                      </a:r>
                      <a:r>
                        <a:rPr kumimoji="0" lang="en-US" sz="2200" u="none" strike="noStrike" cap="none" normalizeH="0" baseline="0" dirty="0">
                          <a:ln>
                            <a:noFill/>
                          </a:ln>
                          <a:solidFill>
                            <a:schemeClr val="bg1"/>
                          </a:solidFill>
                          <a:effectLst/>
                          <a:latin typeface="Open Sans"/>
                          <a:cs typeface="Open Sans"/>
                          <a:sym typeface="Arial" charset="0"/>
                        </a:rPr>
                        <a:t>during </a:t>
                      </a:r>
                      <a:endParaRPr kumimoji="0" lang="en-US" sz="2200" u="none" strike="noStrike" cap="none" normalizeH="0" baseline="0" dirty="0" smtClean="0">
                        <a:ln>
                          <a:noFill/>
                        </a:ln>
                        <a:solidFill>
                          <a:schemeClr val="bg1"/>
                        </a:solidFill>
                        <a:effectLst/>
                        <a:latin typeface="Open Sans"/>
                        <a:cs typeface="Open Sans"/>
                        <a:sym typeface="Arial" charset="0"/>
                      </a:endParaRPr>
                    </a:p>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solidFill>
                            <a:schemeClr val="bg1"/>
                          </a:solidFill>
                          <a:effectLst/>
                          <a:latin typeface="Open Sans"/>
                          <a:cs typeface="Open Sans"/>
                          <a:sym typeface="Arial" charset="0"/>
                        </a:rPr>
                        <a:t>Pregnancy</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720080">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chemeClr val="bg1"/>
                          </a:solidFill>
                          <a:effectLst/>
                          <a:latin typeface="Open Sans"/>
                          <a:cs typeface="Open Sans"/>
                          <a:sym typeface="Arial" charset="0"/>
                        </a:rPr>
                        <a:t>3. Management in labour</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smtClean="0">
                          <a:ln>
                            <a:noFill/>
                          </a:ln>
                          <a:solidFill>
                            <a:schemeClr val="bg1"/>
                          </a:solidFill>
                          <a:effectLst/>
                          <a:latin typeface="Open Sans"/>
                          <a:cs typeface="Open Sans"/>
                          <a:sym typeface="Arial" charset="0"/>
                        </a:rPr>
                        <a:t>3. Management in labour</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r h="903288">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Arial" charset="0"/>
                        <a:buNone/>
                        <a:tabLst/>
                      </a:pPr>
                      <a:r>
                        <a:rPr kumimoji="0" lang="en-US" sz="2200" u="none" strike="noStrike" cap="none" normalizeH="0" baseline="0" dirty="0">
                          <a:ln>
                            <a:noFill/>
                          </a:ln>
                          <a:solidFill>
                            <a:schemeClr val="bg1"/>
                          </a:solidFill>
                          <a:effectLst/>
                          <a:latin typeface="Open Sans"/>
                          <a:cs typeface="Open Sans"/>
                          <a:sym typeface="Arial" charset="0"/>
                        </a:rPr>
                        <a:t>4. Postpartum considerations</a:t>
                      </a:r>
                      <a:endParaRPr kumimoji="0" lang="en-US" sz="2200" b="0" i="0" u="none" strike="noStrike" cap="none" normalizeH="0" baseline="0" dirty="0">
                        <a:ln>
                          <a:noFill/>
                        </a:ln>
                        <a:solidFill>
                          <a:schemeClr val="bg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39688" marR="0" lvl="0" indent="0" algn="l" defTabSz="914400" rtl="0" eaLnBrk="1" fontAlgn="base" latinLnBrk="0" hangingPunct="1">
                        <a:lnSpc>
                          <a:spcPct val="90000"/>
                        </a:lnSpc>
                        <a:spcBef>
                          <a:spcPct val="0"/>
                        </a:spcBef>
                        <a:spcAft>
                          <a:spcPct val="0"/>
                        </a:spcAft>
                        <a:buClr>
                          <a:srgbClr val="1E3268"/>
                        </a:buClr>
                        <a:buSzPct val="100000"/>
                        <a:buFont typeface="+mj-lt"/>
                        <a:buNone/>
                        <a:tabLst/>
                      </a:pPr>
                      <a:r>
                        <a:rPr kumimoji="0" lang="en-US" sz="2200" u="none" strike="noStrike" cap="none" normalizeH="0" baseline="0" dirty="0">
                          <a:ln>
                            <a:noFill/>
                          </a:ln>
                          <a:solidFill>
                            <a:schemeClr val="tx1"/>
                          </a:solidFill>
                          <a:effectLst/>
                          <a:latin typeface="Open Sans"/>
                          <a:cs typeface="Open Sans"/>
                          <a:sym typeface="Arial" charset="0"/>
                        </a:rPr>
                        <a:t>4. Postpartum considerations</a:t>
                      </a:r>
                      <a:endParaRPr kumimoji="0" lang="en-US" sz="2200" b="0" i="0" u="none" strike="noStrike" cap="none" normalizeH="0" baseline="0" dirty="0">
                        <a:ln>
                          <a:noFill/>
                        </a:ln>
                        <a:solidFill>
                          <a:schemeClr val="tx1"/>
                        </a:solidFill>
                        <a:effectLst/>
                        <a:latin typeface="Open Sans"/>
                        <a:ea typeface="ヒラギノ角ゴ ProN W6" charset="0"/>
                        <a:cs typeface="Open Sans"/>
                        <a:sym typeface="Arial" charset="0"/>
                      </a:endParaRPr>
                    </a:p>
                  </a:txBody>
                  <a:tcPr marL="50800" marR="50800" marT="50800" marB="50800" horzOverflow="overflow">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r>
            </a:tbl>
          </a:graphicData>
        </a:graphic>
      </p:graphicFrame>
      <p:sp>
        <p:nvSpPr>
          <p:cNvPr id="436248" name="Rectangle 43"/>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37249"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latin typeface="Open Sans"/>
              <a:ea typeface="Open Sans"/>
              <a:cs typeface="Open Sans"/>
            </a:endParaRPr>
          </a:p>
        </p:txBody>
      </p:sp>
      <p:pic>
        <p:nvPicPr>
          <p:cNvPr id="437250" name="Picture 2"/>
          <p:cNvPicPr>
            <a:picLocks noChangeArrowheads="1"/>
          </p:cNvPicPr>
          <p:nvPr/>
        </p:nvPicPr>
        <p:blipFill>
          <a:blip r:embed="rId3"/>
          <a:srcRect/>
          <a:stretch>
            <a:fillRect/>
          </a:stretch>
        </p:blipFill>
        <p:spPr bwMode="auto">
          <a:xfrm>
            <a:off x="7739063" y="6280150"/>
            <a:ext cx="1270000" cy="452438"/>
          </a:xfrm>
          <a:prstGeom prst="rect">
            <a:avLst/>
          </a:prstGeom>
          <a:noFill/>
          <a:ln w="9525">
            <a:noFill/>
            <a:miter lim="800000"/>
            <a:headEnd/>
            <a:tailEnd/>
          </a:ln>
        </p:spPr>
      </p:pic>
      <p:sp>
        <p:nvSpPr>
          <p:cNvPr id="437251" name="Rectangle 3"/>
          <p:cNvSpPr>
            <a:spLocks noGrp="1" noChangeArrowheads="1"/>
          </p:cNvSpPr>
          <p:nvPr>
            <p:ph type="title"/>
          </p:nvPr>
        </p:nvSpPr>
        <p:spPr>
          <a:xfrm>
            <a:off x="484188" y="304800"/>
            <a:ext cx="7772400" cy="1371600"/>
          </a:xfrm>
        </p:spPr>
        <p:txBody>
          <a:bodyPr rIns="130332"/>
          <a:lstStyle/>
          <a:p>
            <a:pPr marL="46038" eaLnBrk="1" hangingPunct="1"/>
            <a:r>
              <a:rPr lang="en-US" sz="3600" smtClean="0">
                <a:latin typeface="Open Sans"/>
                <a:ea typeface="Open Sans"/>
                <a:cs typeface="Open Sans"/>
              </a:rPr>
              <a:t>GDM: Postpartum Management</a:t>
            </a:r>
          </a:p>
        </p:txBody>
      </p:sp>
      <p:sp>
        <p:nvSpPr>
          <p:cNvPr id="66564" name="Rectangle 4"/>
          <p:cNvSpPr>
            <a:spLocks noGrp="1" noChangeArrowheads="1"/>
          </p:cNvSpPr>
          <p:nvPr>
            <p:ph type="body" idx="1"/>
          </p:nvPr>
        </p:nvSpPr>
        <p:spPr>
          <a:xfrm>
            <a:off x="687388" y="1536700"/>
            <a:ext cx="7772400" cy="4140200"/>
          </a:xfrm>
        </p:spPr>
        <p:txBody>
          <a:bodyPr rIns="130332"/>
          <a:lstStyle/>
          <a:p>
            <a:pPr marL="503238" indent="-457200" eaLnBrk="1" hangingPunct="1">
              <a:lnSpc>
                <a:spcPct val="120000"/>
              </a:lnSpc>
              <a:buSzPct val="99000"/>
              <a:buFont typeface="Arial" charset="0"/>
              <a:buAutoNum type="arabicPeriod"/>
            </a:pPr>
            <a:r>
              <a:rPr lang="en-US" b="0" smtClean="0">
                <a:latin typeface="Open Sans"/>
                <a:ea typeface="Open Sans"/>
                <a:cs typeface="Open Sans"/>
              </a:rPr>
              <a:t>Encourage </a:t>
            </a:r>
            <a:r>
              <a:rPr lang="en-US" smtClean="0">
                <a:latin typeface="Open Sans"/>
                <a:ea typeface="Open Sans"/>
                <a:cs typeface="Open Sans"/>
              </a:rPr>
              <a:t>Breastfeeding </a:t>
            </a:r>
          </a:p>
          <a:p>
            <a:pPr marL="676275" lvl="1" eaLnBrk="1" hangingPunct="1">
              <a:lnSpc>
                <a:spcPct val="120000"/>
              </a:lnSpc>
            </a:pPr>
            <a:r>
              <a:rPr lang="en-US" b="0" smtClean="0">
                <a:latin typeface="Open Sans"/>
                <a:ea typeface="Open Sans"/>
                <a:cs typeface="Open Sans"/>
              </a:rPr>
              <a:t>Reduce neonatal hypoglycemia, childhood obesity &amp; diabetes, AND maternal risk of diabetes &amp; hypertension</a:t>
            </a:r>
          </a:p>
          <a:p>
            <a:pPr marL="503238" indent="-457200" eaLnBrk="1" hangingPunct="1">
              <a:lnSpc>
                <a:spcPct val="120000"/>
              </a:lnSpc>
              <a:buSzPct val="99000"/>
              <a:buFont typeface="Arial" charset="0"/>
              <a:buAutoNum type="arabicPeriod"/>
            </a:pPr>
            <a:endParaRPr lang="en-US" sz="1200" b="0" smtClean="0">
              <a:latin typeface="Open Sans"/>
              <a:ea typeface="Open Sans"/>
              <a:cs typeface="Open Sans"/>
            </a:endParaRPr>
          </a:p>
          <a:p>
            <a:pPr marL="503238" indent="-457200" eaLnBrk="1" hangingPunct="1">
              <a:lnSpc>
                <a:spcPct val="120000"/>
              </a:lnSpc>
              <a:buSzPct val="99000"/>
              <a:buFont typeface="Arial" charset="0"/>
              <a:buAutoNum type="arabicPeriod" startAt="2"/>
            </a:pPr>
            <a:r>
              <a:rPr lang="en-US" smtClean="0">
                <a:latin typeface="Open Sans"/>
                <a:ea typeface="Open Sans"/>
                <a:cs typeface="Open Sans"/>
              </a:rPr>
              <a:t>75 g OGTT </a:t>
            </a:r>
            <a:r>
              <a:rPr lang="en-US" b="0" smtClean="0">
                <a:latin typeface="Open Sans"/>
                <a:ea typeface="Open Sans"/>
                <a:cs typeface="Open Sans"/>
              </a:rPr>
              <a:t>between 6 weeks - 6 months postpartum to detect prediabetes or diabetes.  Suggest phone calls/email reminders to improve testing rates</a:t>
            </a:r>
          </a:p>
        </p:txBody>
      </p:sp>
      <p:sp>
        <p:nvSpPr>
          <p:cNvPr id="437253" name="Rectangle 5"/>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a:solidFill>
                  <a:schemeClr val="tx1"/>
                </a:solidFill>
                <a:latin typeface="Open Sans"/>
                <a:ea typeface="MS PGothic" pitchFamily="34" charset="-128"/>
                <a:cs typeface="Open Sans"/>
                <a:sym typeface="Calibri Italic" pitchFamily="34" charset="0"/>
              </a:rPr>
              <a:t>2018 Diabetes Canada CPG – Chapter 36.  Diabetes and Pregnancy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656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66564">
                                            <p:txEl>
                                              <p:pRg st="1" end="1"/>
                                            </p:txEl>
                                          </p:spTgt>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499"/>
                                          </p:stCondLst>
                                        </p:cTn>
                                        <p:tgtEl>
                                          <p:spTgt spid="6656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4" grpId="0" build="p" autoUpdateAnimBg="0"/>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7" name="Title 1"/>
          <p:cNvSpPr>
            <a:spLocks noGrp="1"/>
          </p:cNvSpPr>
          <p:nvPr>
            <p:ph type="title"/>
          </p:nvPr>
        </p:nvSpPr>
        <p:spPr/>
        <p:txBody>
          <a:bodyPr/>
          <a:lstStyle/>
          <a:p>
            <a:r>
              <a:rPr lang="en-US" smtClean="0">
                <a:latin typeface="Open Sans"/>
                <a:cs typeface="Open Sans"/>
              </a:rPr>
              <a:t>GDM:  Postpartum OGTT</a:t>
            </a:r>
          </a:p>
        </p:txBody>
      </p:sp>
      <p:sp>
        <p:nvSpPr>
          <p:cNvPr id="5" name="TextBox 4"/>
          <p:cNvSpPr txBox="1"/>
          <p:nvPr/>
        </p:nvSpPr>
        <p:spPr>
          <a:xfrm>
            <a:off x="1738313" y="1473200"/>
            <a:ext cx="5675312" cy="1508125"/>
          </a:xfrm>
          <a:prstGeom prst="rect">
            <a:avLst/>
          </a:prstGeom>
          <a:solidFill>
            <a:schemeClr val="accent1">
              <a:lumMod val="40000"/>
              <a:lumOff val="60000"/>
            </a:schemeClr>
          </a:solidFill>
          <a:ln>
            <a:solidFill>
              <a:schemeClr val="tx1"/>
            </a:solidFill>
          </a:ln>
        </p:spPr>
        <p:txBody>
          <a:bodyPr>
            <a:spAutoFit/>
          </a:bodyPr>
          <a:lstStyle/>
          <a:p>
            <a:pPr algn="ctr" defTabSz="841375">
              <a:lnSpc>
                <a:spcPct val="110000"/>
              </a:lnSpc>
            </a:pPr>
            <a:r>
              <a:rPr lang="en-US" b="1">
                <a:latin typeface="Open Sans"/>
                <a:ea typeface="MS PGothic" pitchFamily="34" charset="-128"/>
                <a:cs typeface="Open Sans"/>
              </a:rPr>
              <a:t>75 g oral glucose tolerance test</a:t>
            </a:r>
          </a:p>
          <a:p>
            <a:pPr algn="ctr" defTabSz="841375">
              <a:lnSpc>
                <a:spcPct val="110000"/>
              </a:lnSpc>
              <a:buFont typeface="Arial" charset="0"/>
              <a:buChar char="•"/>
            </a:pPr>
            <a:r>
              <a:rPr lang="en-US" sz="2000">
                <a:latin typeface="Open Sans"/>
                <a:ea typeface="MS PGothic" pitchFamily="34" charset="-128"/>
                <a:cs typeface="Open Sans"/>
              </a:rPr>
              <a:t> 6 weeks to 6 months </a:t>
            </a:r>
          </a:p>
          <a:p>
            <a:pPr algn="ctr" defTabSz="841375">
              <a:lnSpc>
                <a:spcPct val="110000"/>
              </a:lnSpc>
              <a:buFont typeface="Arial" charset="0"/>
              <a:buChar char="•"/>
            </a:pPr>
            <a:r>
              <a:rPr lang="en-US" sz="2000">
                <a:latin typeface="Open Sans"/>
                <a:ea typeface="MS PGothic" pitchFamily="34" charset="-128"/>
                <a:cs typeface="Open Sans"/>
              </a:rPr>
              <a:t> If diagnosed with diabetes early in pregnancy, do FPG or OGTT at 6-8 weeks postpartum</a:t>
            </a:r>
          </a:p>
        </p:txBody>
      </p:sp>
      <p:sp>
        <p:nvSpPr>
          <p:cNvPr id="6" name="TextBox 5"/>
          <p:cNvSpPr txBox="1">
            <a:spLocks noChangeArrowheads="1"/>
          </p:cNvSpPr>
          <p:nvPr/>
        </p:nvSpPr>
        <p:spPr bwMode="auto">
          <a:xfrm>
            <a:off x="539750" y="3576638"/>
            <a:ext cx="1657350" cy="430212"/>
          </a:xfrm>
          <a:prstGeom prst="rect">
            <a:avLst/>
          </a:prstGeom>
          <a:solidFill>
            <a:srgbClr val="B4C7E7"/>
          </a:solidFill>
          <a:ln w="9525">
            <a:solidFill>
              <a:srgbClr val="000000"/>
            </a:solidFill>
            <a:miter lim="800000"/>
            <a:headEnd/>
            <a:tailEnd/>
          </a:ln>
        </p:spPr>
        <p:txBody>
          <a:bodyPr>
            <a:spAutoFit/>
          </a:bodyPr>
          <a:lstStyle/>
          <a:p>
            <a:pPr algn="ctr" defTabSz="841375"/>
            <a:r>
              <a:rPr lang="en-US" sz="2200">
                <a:latin typeface="Open Sans"/>
                <a:ea typeface="MS PGothic" pitchFamily="34" charset="-128"/>
                <a:cs typeface="Open Sans"/>
              </a:rPr>
              <a:t>Normal</a:t>
            </a:r>
          </a:p>
        </p:txBody>
      </p:sp>
      <p:sp>
        <p:nvSpPr>
          <p:cNvPr id="7" name="TextBox 6"/>
          <p:cNvSpPr txBox="1">
            <a:spLocks noChangeArrowheads="1"/>
          </p:cNvSpPr>
          <p:nvPr/>
        </p:nvSpPr>
        <p:spPr bwMode="auto">
          <a:xfrm>
            <a:off x="196850" y="4638675"/>
            <a:ext cx="2357438" cy="1106488"/>
          </a:xfrm>
          <a:prstGeom prst="rect">
            <a:avLst/>
          </a:prstGeom>
          <a:solidFill>
            <a:srgbClr val="B4C7E7"/>
          </a:solidFill>
          <a:ln w="9525">
            <a:solidFill>
              <a:srgbClr val="000000"/>
            </a:solidFill>
            <a:miter lim="800000"/>
            <a:headEnd/>
            <a:tailEnd/>
          </a:ln>
        </p:spPr>
        <p:txBody>
          <a:bodyPr>
            <a:spAutoFit/>
          </a:bodyPr>
          <a:lstStyle/>
          <a:p>
            <a:pPr algn="ctr" defTabSz="841375"/>
            <a:r>
              <a:rPr lang="en-US" sz="2200">
                <a:latin typeface="Open Sans"/>
                <a:ea typeface="MS PGothic" pitchFamily="34" charset="-128"/>
                <a:cs typeface="Open Sans"/>
              </a:rPr>
              <a:t>Healthy behaviour interventions</a:t>
            </a:r>
          </a:p>
        </p:txBody>
      </p:sp>
      <p:sp>
        <p:nvSpPr>
          <p:cNvPr id="8" name="TextBox 7"/>
          <p:cNvSpPr txBox="1">
            <a:spLocks noChangeArrowheads="1"/>
          </p:cNvSpPr>
          <p:nvPr/>
        </p:nvSpPr>
        <p:spPr bwMode="auto">
          <a:xfrm>
            <a:off x="3157538" y="3576638"/>
            <a:ext cx="2490787" cy="769937"/>
          </a:xfrm>
          <a:prstGeom prst="rect">
            <a:avLst/>
          </a:prstGeom>
          <a:solidFill>
            <a:srgbClr val="B4C7E7"/>
          </a:solidFill>
          <a:ln w="9525">
            <a:solidFill>
              <a:srgbClr val="000000"/>
            </a:solidFill>
            <a:miter lim="800000"/>
            <a:headEnd/>
            <a:tailEnd/>
          </a:ln>
        </p:spPr>
        <p:txBody>
          <a:bodyPr>
            <a:spAutoFit/>
          </a:bodyPr>
          <a:lstStyle/>
          <a:p>
            <a:pPr algn="ctr" defTabSz="841375"/>
            <a:r>
              <a:rPr lang="en-US" sz="2200">
                <a:latin typeface="Open Sans"/>
                <a:ea typeface="MS PGothic" pitchFamily="34" charset="-128"/>
                <a:cs typeface="Open Sans"/>
              </a:rPr>
              <a:t>Impaired glucose tolerance</a:t>
            </a:r>
          </a:p>
        </p:txBody>
      </p:sp>
      <p:sp>
        <p:nvSpPr>
          <p:cNvPr id="9" name="TextBox 8"/>
          <p:cNvSpPr txBox="1">
            <a:spLocks noChangeArrowheads="1"/>
          </p:cNvSpPr>
          <p:nvPr/>
        </p:nvSpPr>
        <p:spPr bwMode="auto">
          <a:xfrm>
            <a:off x="3027363" y="4614863"/>
            <a:ext cx="2784475" cy="1203325"/>
          </a:xfrm>
          <a:prstGeom prst="rect">
            <a:avLst/>
          </a:prstGeom>
          <a:solidFill>
            <a:srgbClr val="B4C7E7"/>
          </a:solidFill>
          <a:ln w="9525">
            <a:solidFill>
              <a:srgbClr val="000000"/>
            </a:solidFill>
            <a:miter lim="800000"/>
            <a:headEnd/>
            <a:tailEnd/>
          </a:ln>
        </p:spPr>
        <p:txBody>
          <a:bodyPr>
            <a:spAutoFit/>
          </a:bodyPr>
          <a:lstStyle/>
          <a:p>
            <a:pPr algn="ctr" defTabSz="841375">
              <a:lnSpc>
                <a:spcPct val="110000"/>
              </a:lnSpc>
            </a:pPr>
            <a:r>
              <a:rPr lang="en-US" sz="2200">
                <a:latin typeface="Open Sans"/>
                <a:ea typeface="MS PGothic" pitchFamily="34" charset="-128"/>
                <a:cs typeface="Open Sans"/>
              </a:rPr>
              <a:t>Healthy behaviour interventions +/- metformin</a:t>
            </a:r>
          </a:p>
        </p:txBody>
      </p:sp>
      <p:cxnSp>
        <p:nvCxnSpPr>
          <p:cNvPr id="11" name="Elbow Connector 10"/>
          <p:cNvCxnSpPr>
            <a:cxnSpLocks noChangeShapeType="1"/>
            <a:stCxn id="5" idx="2"/>
            <a:endCxn id="6" idx="0"/>
          </p:cNvCxnSpPr>
          <p:nvPr/>
        </p:nvCxnSpPr>
        <p:spPr bwMode="auto">
          <a:xfrm rot="5400000">
            <a:off x="2674937" y="1674813"/>
            <a:ext cx="595313" cy="3208338"/>
          </a:xfrm>
          <a:prstGeom prst="bentConnector3">
            <a:avLst>
              <a:gd name="adj1" fmla="val 49866"/>
            </a:avLst>
          </a:prstGeom>
          <a:noFill/>
          <a:ln w="28575" algn="ctr">
            <a:solidFill>
              <a:schemeClr val="accent1"/>
            </a:solidFill>
            <a:miter lim="800000"/>
            <a:headEnd/>
            <a:tailEnd type="arrow" w="med" len="med"/>
          </a:ln>
        </p:spPr>
      </p:cxnSp>
      <p:cxnSp>
        <p:nvCxnSpPr>
          <p:cNvPr id="13" name="Elbow Connector 12"/>
          <p:cNvCxnSpPr>
            <a:cxnSpLocks noChangeShapeType="1"/>
            <a:stCxn id="5" idx="2"/>
            <a:endCxn id="8" idx="0"/>
          </p:cNvCxnSpPr>
          <p:nvPr/>
        </p:nvCxnSpPr>
        <p:spPr bwMode="auto">
          <a:xfrm rot="5400000">
            <a:off x="4192587" y="3192463"/>
            <a:ext cx="595313" cy="173038"/>
          </a:xfrm>
          <a:prstGeom prst="bentConnector3">
            <a:avLst>
              <a:gd name="adj1" fmla="val 49866"/>
            </a:avLst>
          </a:prstGeom>
          <a:noFill/>
          <a:ln w="28575" algn="ctr">
            <a:solidFill>
              <a:schemeClr val="accent1"/>
            </a:solidFill>
            <a:miter lim="800000"/>
            <a:headEnd/>
            <a:tailEnd type="arrow" w="med" len="med"/>
          </a:ln>
        </p:spPr>
      </p:cxnSp>
      <p:cxnSp>
        <p:nvCxnSpPr>
          <p:cNvPr id="15" name="Straight Arrow Connector 14"/>
          <p:cNvCxnSpPr>
            <a:stCxn id="6" idx="2"/>
            <a:endCxn id="7" idx="0"/>
          </p:cNvCxnSpPr>
          <p:nvPr/>
        </p:nvCxnSpPr>
        <p:spPr>
          <a:xfrm>
            <a:off x="1368425" y="4006850"/>
            <a:ext cx="7938" cy="631825"/>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a:stCxn id="8" idx="2"/>
            <a:endCxn id="9" idx="0"/>
          </p:cNvCxnSpPr>
          <p:nvPr/>
        </p:nvCxnSpPr>
        <p:spPr>
          <a:xfrm>
            <a:off x="4403725" y="4346575"/>
            <a:ext cx="15875" cy="268288"/>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439307"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24" name="TextBox 23"/>
          <p:cNvSpPr txBox="1">
            <a:spLocks noChangeArrowheads="1"/>
          </p:cNvSpPr>
          <p:nvPr/>
        </p:nvSpPr>
        <p:spPr bwMode="auto">
          <a:xfrm>
            <a:off x="6750050" y="3549650"/>
            <a:ext cx="1679575" cy="769938"/>
          </a:xfrm>
          <a:prstGeom prst="rect">
            <a:avLst/>
          </a:prstGeom>
          <a:solidFill>
            <a:srgbClr val="B4C7E7"/>
          </a:solidFill>
          <a:ln w="9525">
            <a:solidFill>
              <a:srgbClr val="000000"/>
            </a:solidFill>
            <a:miter lim="800000"/>
            <a:headEnd/>
            <a:tailEnd/>
          </a:ln>
        </p:spPr>
        <p:txBody>
          <a:bodyPr>
            <a:spAutoFit/>
          </a:bodyPr>
          <a:lstStyle/>
          <a:p>
            <a:pPr algn="ctr" defTabSz="841375"/>
            <a:r>
              <a:rPr lang="en-US" sz="2200">
                <a:latin typeface="Open Sans"/>
                <a:ea typeface="MS PGothic" pitchFamily="34" charset="-128"/>
                <a:cs typeface="Open Sans"/>
              </a:rPr>
              <a:t>Type 2 diabetes</a:t>
            </a:r>
          </a:p>
        </p:txBody>
      </p:sp>
      <p:sp>
        <p:nvSpPr>
          <p:cNvPr id="25" name="TextBox 24"/>
          <p:cNvSpPr txBox="1">
            <a:spLocks noChangeArrowheads="1"/>
          </p:cNvSpPr>
          <p:nvPr/>
        </p:nvSpPr>
        <p:spPr bwMode="auto">
          <a:xfrm>
            <a:off x="6137275" y="4632325"/>
            <a:ext cx="2901950" cy="1103313"/>
          </a:xfrm>
          <a:prstGeom prst="rect">
            <a:avLst/>
          </a:prstGeom>
          <a:solidFill>
            <a:srgbClr val="B4C7E7"/>
          </a:solidFill>
          <a:ln w="9525">
            <a:solidFill>
              <a:srgbClr val="000000"/>
            </a:solidFill>
            <a:miter lim="800000"/>
            <a:headEnd/>
            <a:tailEnd/>
          </a:ln>
        </p:spPr>
        <p:txBody>
          <a:bodyPr>
            <a:spAutoFit/>
          </a:bodyPr>
          <a:lstStyle/>
          <a:p>
            <a:pPr algn="ctr" defTabSz="841375">
              <a:lnSpc>
                <a:spcPct val="110000"/>
              </a:lnSpc>
            </a:pPr>
            <a:r>
              <a:rPr lang="en-US" sz="2000">
                <a:latin typeface="Open Sans"/>
                <a:ea typeface="MS PGothic" pitchFamily="34" charset="-128"/>
                <a:cs typeface="Open Sans"/>
              </a:rPr>
              <a:t>Healthy behaviour interventions +/- metformin +/- insulin</a:t>
            </a:r>
          </a:p>
        </p:txBody>
      </p:sp>
      <p:cxnSp>
        <p:nvCxnSpPr>
          <p:cNvPr id="32" name="Elbow Connector 31"/>
          <p:cNvCxnSpPr/>
          <p:nvPr/>
        </p:nvCxnSpPr>
        <p:spPr>
          <a:xfrm rot="16200000" flipH="1">
            <a:off x="5799932" y="1769269"/>
            <a:ext cx="566737" cy="3013075"/>
          </a:xfrm>
          <a:prstGeom prst="bentConnector3">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a:stCxn id="24" idx="2"/>
            <a:endCxn id="25" idx="0"/>
          </p:cNvCxnSpPr>
          <p:nvPr/>
        </p:nvCxnSpPr>
        <p:spPr>
          <a:xfrm flipH="1">
            <a:off x="7588250" y="4319588"/>
            <a:ext cx="1588" cy="31273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439313" name="Text Box 17"/>
          <p:cNvSpPr txBox="1">
            <a:spLocks noChangeArrowheads="1"/>
          </p:cNvSpPr>
          <p:nvPr/>
        </p:nvSpPr>
        <p:spPr bwMode="auto">
          <a:xfrm>
            <a:off x="495300" y="6354763"/>
            <a:ext cx="5916613" cy="304800"/>
          </a:xfrm>
          <a:prstGeom prst="rect">
            <a:avLst/>
          </a:prstGeom>
          <a:noFill/>
          <a:ln w="9525">
            <a:noFill/>
            <a:miter lim="800000"/>
            <a:headEnd/>
            <a:tailEnd/>
          </a:ln>
          <a:effectLst/>
        </p:spPr>
        <p:txBody>
          <a:bodyPr>
            <a:spAutoFit/>
          </a:bodyPr>
          <a:lstStyle/>
          <a:p>
            <a:pPr>
              <a:spcBef>
                <a:spcPct val="50000"/>
              </a:spcBef>
            </a:pPr>
            <a:r>
              <a:rPr lang="en-US" sz="1400"/>
              <a:t>FPG, fasting plasma glucose; OGTT, oral glucose tolerance test</a:t>
            </a:r>
            <a:endParaRPr lang="en-CA" sz="1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24" grpId="0" animBg="1"/>
      <p:bldP spid="25" grpId="0"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1" name="Rectangle 2"/>
          <p:cNvSpPr>
            <a:spLocks noGrp="1"/>
          </p:cNvSpPr>
          <p:nvPr>
            <p:ph type="title" idx="4294967295"/>
          </p:nvPr>
        </p:nvSpPr>
        <p:spPr/>
        <p:txBody>
          <a:bodyPr/>
          <a:lstStyle/>
          <a:p>
            <a:r>
              <a:rPr lang="en-US" smtClean="0">
                <a:latin typeface="Open Sans"/>
                <a:cs typeface="Open Sans"/>
              </a:rPr>
              <a:t>Recommendation 38</a:t>
            </a:r>
            <a:endParaRPr lang="en-CA" smtClean="0">
              <a:latin typeface="Open Sans"/>
              <a:cs typeface="Open Sans"/>
            </a:endParaRPr>
          </a:p>
        </p:txBody>
      </p:sp>
      <p:sp>
        <p:nvSpPr>
          <p:cNvPr id="440322" name="Rectangle 3"/>
          <p:cNvSpPr>
            <a:spLocks noGrp="1"/>
          </p:cNvSpPr>
          <p:nvPr>
            <p:ph type="body" idx="4294967295"/>
          </p:nvPr>
        </p:nvSpPr>
        <p:spPr>
          <a:xfrm>
            <a:off x="628650" y="1514475"/>
            <a:ext cx="7886700" cy="4329113"/>
          </a:xfrm>
        </p:spPr>
        <p:txBody>
          <a:bodyPr/>
          <a:lstStyle/>
          <a:p>
            <a:pPr marL="495300" indent="-495300">
              <a:lnSpc>
                <a:spcPct val="110000"/>
              </a:lnSpc>
              <a:buFont typeface="Arial" charset="0"/>
              <a:buNone/>
            </a:pPr>
            <a:r>
              <a:rPr lang="en-US" sz="2400" smtClean="0">
                <a:latin typeface="Open Sans"/>
                <a:cs typeface="Open Sans"/>
              </a:rPr>
              <a:t>Gestational Diabetes</a:t>
            </a:r>
          </a:p>
          <a:p>
            <a:pPr marL="495300" indent="-495300">
              <a:lnSpc>
                <a:spcPct val="110000"/>
              </a:lnSpc>
              <a:buFont typeface="Arial" charset="0"/>
              <a:buNone/>
            </a:pPr>
            <a:r>
              <a:rPr lang="en-US" sz="2400" i="1" smtClean="0">
                <a:latin typeface="Open Sans"/>
                <a:cs typeface="Open Sans"/>
              </a:rPr>
              <a:t>Postpartum</a:t>
            </a:r>
          </a:p>
          <a:p>
            <a:pPr marL="495300" indent="-495300">
              <a:lnSpc>
                <a:spcPct val="110000"/>
              </a:lnSpc>
              <a:buFont typeface="Arial" charset="0"/>
              <a:buNone/>
            </a:pPr>
            <a:r>
              <a:rPr lang="en-US" sz="2400" b="0" smtClean="0">
                <a:latin typeface="Open Sans"/>
                <a:cs typeface="Open Sans"/>
              </a:rPr>
              <a:t>38. Women with GDM should be encouraged to </a:t>
            </a:r>
            <a:r>
              <a:rPr lang="en-US" sz="2400" smtClean="0">
                <a:latin typeface="Open Sans"/>
                <a:cs typeface="Open Sans"/>
              </a:rPr>
              <a:t>breastfeed immediately </a:t>
            </a:r>
            <a:r>
              <a:rPr lang="en-US" sz="2400" b="0" smtClean="0">
                <a:latin typeface="Open Sans"/>
                <a:cs typeface="Open Sans"/>
              </a:rPr>
              <a:t>after delivery in order to avoid neonatal hypoglycemia </a:t>
            </a:r>
            <a:r>
              <a:rPr lang="en-US" sz="2000" b="0" smtClean="0">
                <a:latin typeface="Open Sans"/>
                <a:cs typeface="Open Sans"/>
              </a:rPr>
              <a:t>[Grade D, Consensus]</a:t>
            </a:r>
            <a:r>
              <a:rPr lang="en-US" sz="2400" b="0" smtClean="0">
                <a:latin typeface="Open Sans"/>
                <a:cs typeface="Open Sans"/>
              </a:rPr>
              <a:t> and to continue for </a:t>
            </a:r>
            <a:r>
              <a:rPr lang="en-US" sz="2400" smtClean="0">
                <a:latin typeface="Open Sans"/>
                <a:cs typeface="Open Sans"/>
              </a:rPr>
              <a:t>at least 3-4 months </a:t>
            </a:r>
            <a:r>
              <a:rPr lang="en-US" sz="2400" b="0" smtClean="0">
                <a:latin typeface="Open Sans"/>
                <a:cs typeface="Open Sans"/>
              </a:rPr>
              <a:t>postpartum in order to prevent childhood obesity </a:t>
            </a:r>
            <a:r>
              <a:rPr lang="en-US" sz="2000" b="0" smtClean="0">
                <a:latin typeface="Open Sans"/>
                <a:cs typeface="Open Sans"/>
              </a:rPr>
              <a:t>[Grade C, Level 3]</a:t>
            </a:r>
            <a:r>
              <a:rPr lang="en-US" sz="2400" b="0" smtClean="0">
                <a:latin typeface="Open Sans"/>
                <a:cs typeface="Open Sans"/>
              </a:rPr>
              <a:t> and diabetes in the offspring </a:t>
            </a:r>
            <a:r>
              <a:rPr lang="en-US" sz="2000" b="0" smtClean="0">
                <a:latin typeface="Open Sans"/>
                <a:cs typeface="Open Sans"/>
              </a:rPr>
              <a:t>[Grade D, Level 4]</a:t>
            </a:r>
            <a:r>
              <a:rPr lang="en-US" sz="2400" b="0" smtClean="0">
                <a:latin typeface="Open Sans"/>
                <a:cs typeface="Open Sans"/>
              </a:rPr>
              <a:t> and to reduce risk of type 2 diabetes and hypertension in the mother </a:t>
            </a:r>
            <a:r>
              <a:rPr lang="en-US" sz="2000" b="0" smtClean="0">
                <a:latin typeface="Open Sans"/>
                <a:cs typeface="Open Sans"/>
              </a:rPr>
              <a:t>[Grade C, Level 3]</a:t>
            </a:r>
          </a:p>
        </p:txBody>
      </p:sp>
      <p:sp>
        <p:nvSpPr>
          <p:cNvPr id="440323"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440324"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
        <p:nvSpPr>
          <p:cNvPr id="440326" name="Text Box 6"/>
          <p:cNvSpPr txBox="1">
            <a:spLocks noChangeArrowheads="1"/>
          </p:cNvSpPr>
          <p:nvPr/>
        </p:nvSpPr>
        <p:spPr bwMode="auto">
          <a:xfrm>
            <a:off x="468313" y="6375400"/>
            <a:ext cx="5970587" cy="304800"/>
          </a:xfrm>
          <a:prstGeom prst="rect">
            <a:avLst/>
          </a:prstGeom>
          <a:noFill/>
          <a:ln w="9525">
            <a:noFill/>
            <a:miter lim="800000"/>
            <a:headEnd/>
            <a:tailEnd/>
          </a:ln>
          <a:effectLst/>
        </p:spPr>
        <p:txBody>
          <a:bodyPr>
            <a:spAutoFit/>
          </a:bodyPr>
          <a:lstStyle/>
          <a:p>
            <a:pPr>
              <a:spcBef>
                <a:spcPct val="50000"/>
              </a:spcBef>
            </a:pPr>
            <a:r>
              <a:rPr lang="en-US" sz="1400" i="1"/>
              <a:t>GDM</a:t>
            </a:r>
            <a:r>
              <a:rPr lang="en-US" sz="1400"/>
              <a:t>, gestational diabetes</a:t>
            </a:r>
            <a:endParaRPr lang="en-CA" sz="1400"/>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5" name="Rectangle 2"/>
          <p:cNvSpPr>
            <a:spLocks noGrp="1"/>
          </p:cNvSpPr>
          <p:nvPr>
            <p:ph type="title" idx="4294967295"/>
          </p:nvPr>
        </p:nvSpPr>
        <p:spPr/>
        <p:txBody>
          <a:bodyPr/>
          <a:lstStyle/>
          <a:p>
            <a:r>
              <a:rPr lang="en-US" smtClean="0">
                <a:latin typeface="Open Sans"/>
                <a:cs typeface="Open Sans"/>
              </a:rPr>
              <a:t>Recommendation 39</a:t>
            </a:r>
            <a:endParaRPr lang="en-CA" smtClean="0">
              <a:latin typeface="Open Sans"/>
              <a:cs typeface="Open Sans"/>
            </a:endParaRPr>
          </a:p>
        </p:txBody>
      </p:sp>
      <p:sp>
        <p:nvSpPr>
          <p:cNvPr id="441346" name="Rectangle 3"/>
          <p:cNvSpPr>
            <a:spLocks noGrp="1"/>
          </p:cNvSpPr>
          <p:nvPr>
            <p:ph type="body" idx="4294967295"/>
          </p:nvPr>
        </p:nvSpPr>
        <p:spPr>
          <a:xfrm>
            <a:off x="628650" y="1514475"/>
            <a:ext cx="7886700" cy="4329113"/>
          </a:xfrm>
        </p:spPr>
        <p:txBody>
          <a:bodyPr/>
          <a:lstStyle/>
          <a:p>
            <a:pPr marL="495300" indent="-495300">
              <a:lnSpc>
                <a:spcPct val="110000"/>
              </a:lnSpc>
              <a:spcBef>
                <a:spcPts val="900"/>
              </a:spcBef>
              <a:buFont typeface="Arial" charset="0"/>
              <a:buNone/>
            </a:pPr>
            <a:r>
              <a:rPr lang="en-US" sz="2400" smtClean="0">
                <a:latin typeface="Open Sans"/>
                <a:cs typeface="Open Sans"/>
              </a:rPr>
              <a:t>Gestational Diabetes</a:t>
            </a:r>
          </a:p>
          <a:p>
            <a:pPr marL="495300" indent="-495300">
              <a:lnSpc>
                <a:spcPct val="110000"/>
              </a:lnSpc>
              <a:spcBef>
                <a:spcPts val="900"/>
              </a:spcBef>
              <a:buFont typeface="Arial" charset="0"/>
              <a:buNone/>
            </a:pPr>
            <a:r>
              <a:rPr lang="en-US" sz="2400" i="1" smtClean="0">
                <a:latin typeface="Open Sans"/>
                <a:cs typeface="Open Sans"/>
              </a:rPr>
              <a:t>Postpartum</a:t>
            </a:r>
          </a:p>
          <a:p>
            <a:pPr marL="495300" indent="-495300">
              <a:lnSpc>
                <a:spcPct val="110000"/>
              </a:lnSpc>
              <a:spcBef>
                <a:spcPts val="900"/>
              </a:spcBef>
              <a:buFont typeface="Arial" charset="0"/>
              <a:buNone/>
            </a:pPr>
            <a:r>
              <a:rPr lang="en-US" sz="2400" b="0" smtClean="0">
                <a:latin typeface="Open Sans"/>
                <a:cs typeface="Open Sans"/>
              </a:rPr>
              <a:t>39.   Women should be screened with a </a:t>
            </a:r>
            <a:r>
              <a:rPr lang="en-US" sz="2400" smtClean="0">
                <a:latin typeface="Open Sans"/>
                <a:cs typeface="Open Sans"/>
              </a:rPr>
              <a:t>75 g OGTT </a:t>
            </a:r>
            <a:r>
              <a:rPr lang="en-US" sz="2400" b="0" smtClean="0">
                <a:latin typeface="Open Sans"/>
                <a:cs typeface="Open Sans"/>
              </a:rPr>
              <a:t>between </a:t>
            </a:r>
            <a:r>
              <a:rPr lang="en-US" sz="2400" smtClean="0">
                <a:latin typeface="Open Sans"/>
                <a:cs typeface="Open Sans"/>
              </a:rPr>
              <a:t>6 weeks to 6 months postpartum </a:t>
            </a:r>
            <a:r>
              <a:rPr lang="en-US" sz="2400" b="0" smtClean="0">
                <a:latin typeface="Open Sans"/>
                <a:cs typeface="Open Sans"/>
              </a:rPr>
              <a:t>to detect prediabetes and diabetes [Grade D, Consensus]. Methods to improve postpartum testing such as phone calls or email reminders to women with a history of GDM should be employed to improve screening rates </a:t>
            </a:r>
            <a:r>
              <a:rPr lang="en-US" sz="2000" b="0" smtClean="0">
                <a:latin typeface="Open Sans"/>
                <a:cs typeface="Open Sans"/>
              </a:rPr>
              <a:t>[Grade C, Level 3]</a:t>
            </a:r>
          </a:p>
        </p:txBody>
      </p:sp>
      <p:sp>
        <p:nvSpPr>
          <p:cNvPr id="441347"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441348"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
        <p:nvSpPr>
          <p:cNvPr id="441350" name="Text Box 6"/>
          <p:cNvSpPr txBox="1">
            <a:spLocks noChangeArrowheads="1"/>
          </p:cNvSpPr>
          <p:nvPr/>
        </p:nvSpPr>
        <p:spPr bwMode="auto">
          <a:xfrm>
            <a:off x="468313" y="6375400"/>
            <a:ext cx="5970587" cy="304800"/>
          </a:xfrm>
          <a:prstGeom prst="rect">
            <a:avLst/>
          </a:prstGeom>
          <a:noFill/>
          <a:ln w="9525">
            <a:noFill/>
            <a:miter lim="800000"/>
            <a:headEnd/>
            <a:tailEnd/>
          </a:ln>
          <a:effectLst/>
        </p:spPr>
        <p:txBody>
          <a:bodyPr>
            <a:spAutoFit/>
          </a:bodyPr>
          <a:lstStyle/>
          <a:p>
            <a:pPr>
              <a:spcBef>
                <a:spcPct val="50000"/>
              </a:spcBef>
            </a:pPr>
            <a:r>
              <a:rPr lang="en-US" sz="1400" i="1"/>
              <a:t>GDM</a:t>
            </a:r>
            <a:r>
              <a:rPr lang="en-US" sz="1400"/>
              <a:t>, gestational diabetes; </a:t>
            </a:r>
            <a:r>
              <a:rPr lang="en-US" sz="1400" i="1"/>
              <a:t>OGTT</a:t>
            </a:r>
            <a:r>
              <a:rPr lang="en-US" sz="1400"/>
              <a:t>, oral glucose tolerance test</a:t>
            </a:r>
            <a:endParaRPr lang="en-CA" sz="1400"/>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69" name="Rectangle 2"/>
          <p:cNvSpPr>
            <a:spLocks noGrp="1"/>
          </p:cNvSpPr>
          <p:nvPr>
            <p:ph type="title" idx="4294967295"/>
          </p:nvPr>
        </p:nvSpPr>
        <p:spPr/>
        <p:txBody>
          <a:bodyPr/>
          <a:lstStyle/>
          <a:p>
            <a:r>
              <a:rPr lang="en-US" smtClean="0">
                <a:latin typeface="Open Sans"/>
                <a:cs typeface="Open Sans"/>
              </a:rPr>
              <a:t>Recommendation 40</a:t>
            </a:r>
            <a:endParaRPr lang="en-CA" smtClean="0">
              <a:latin typeface="Open Sans"/>
              <a:cs typeface="Open Sans"/>
            </a:endParaRPr>
          </a:p>
        </p:txBody>
      </p:sp>
      <p:sp>
        <p:nvSpPr>
          <p:cNvPr id="442370" name="Rectangle 3"/>
          <p:cNvSpPr>
            <a:spLocks noGrp="1"/>
          </p:cNvSpPr>
          <p:nvPr>
            <p:ph type="body" idx="4294967295"/>
          </p:nvPr>
        </p:nvSpPr>
        <p:spPr>
          <a:xfrm>
            <a:off x="628650" y="1514475"/>
            <a:ext cx="7886700" cy="4329113"/>
          </a:xfrm>
        </p:spPr>
        <p:txBody>
          <a:bodyPr/>
          <a:lstStyle/>
          <a:p>
            <a:pPr marL="495300" indent="-495300">
              <a:lnSpc>
                <a:spcPct val="110000"/>
              </a:lnSpc>
              <a:spcBef>
                <a:spcPts val="900"/>
              </a:spcBef>
              <a:buFont typeface="Arial" charset="0"/>
              <a:buNone/>
            </a:pPr>
            <a:r>
              <a:rPr lang="en-US" sz="2400" smtClean="0">
                <a:latin typeface="Open Sans"/>
                <a:cs typeface="Open Sans"/>
              </a:rPr>
              <a:t>Gestational Diabetes</a:t>
            </a:r>
          </a:p>
          <a:p>
            <a:pPr marL="495300" indent="-495300">
              <a:lnSpc>
                <a:spcPct val="110000"/>
              </a:lnSpc>
              <a:spcBef>
                <a:spcPts val="900"/>
              </a:spcBef>
              <a:buFont typeface="Arial" charset="0"/>
              <a:buNone/>
            </a:pPr>
            <a:r>
              <a:rPr lang="en-US" sz="2400" i="1" smtClean="0">
                <a:latin typeface="Open Sans"/>
                <a:cs typeface="Open Sans"/>
              </a:rPr>
              <a:t>Postpartum</a:t>
            </a:r>
          </a:p>
          <a:p>
            <a:pPr marL="495300" indent="-495300">
              <a:lnSpc>
                <a:spcPct val="110000"/>
              </a:lnSpc>
              <a:spcBef>
                <a:spcPts val="900"/>
              </a:spcBef>
              <a:buFont typeface="Arial" charset="0"/>
              <a:buNone/>
            </a:pPr>
            <a:r>
              <a:rPr lang="en-US" sz="2400" b="0" smtClean="0">
                <a:latin typeface="Open Sans"/>
                <a:cs typeface="Open Sans"/>
              </a:rPr>
              <a:t>40. In women who were </a:t>
            </a:r>
            <a:r>
              <a:rPr lang="en-US" sz="2400" smtClean="0">
                <a:latin typeface="Open Sans"/>
                <a:cs typeface="Open Sans"/>
              </a:rPr>
              <a:t>diagnosed with diabetes in early pregnancy </a:t>
            </a:r>
            <a:r>
              <a:rPr lang="en-US" sz="2400" b="0" smtClean="0">
                <a:latin typeface="Open Sans"/>
                <a:cs typeface="Open Sans"/>
              </a:rPr>
              <a:t>based on A1C </a:t>
            </a:r>
            <a:r>
              <a:rPr lang="en-US" sz="2000" b="0" smtClean="0">
                <a:latin typeface="Open Sans"/>
                <a:cs typeface="Open Sans"/>
              </a:rPr>
              <a:t>(see recommendation 29),</a:t>
            </a:r>
            <a:r>
              <a:rPr lang="en-US" sz="2400" b="0" smtClean="0">
                <a:latin typeface="Open Sans"/>
                <a:cs typeface="Open Sans"/>
              </a:rPr>
              <a:t> if ongoing hyperglycemia is not evident postpartum, a confirmatory test for diabetes with a </a:t>
            </a:r>
            <a:r>
              <a:rPr lang="en-US" sz="2400" smtClean="0">
                <a:latin typeface="Open Sans"/>
                <a:cs typeface="Open Sans"/>
              </a:rPr>
              <a:t>FPG or 75 g OGTT </a:t>
            </a:r>
            <a:r>
              <a:rPr lang="en-US" sz="2400" b="0" smtClean="0">
                <a:latin typeface="Open Sans"/>
                <a:cs typeface="Open Sans"/>
              </a:rPr>
              <a:t>should be done at </a:t>
            </a:r>
            <a:r>
              <a:rPr lang="en-US" sz="2400" smtClean="0">
                <a:latin typeface="Open Sans"/>
                <a:cs typeface="Open Sans"/>
              </a:rPr>
              <a:t>6 to 8 weeks postpartum</a:t>
            </a:r>
            <a:r>
              <a:rPr lang="en-US" sz="2400" b="0" smtClean="0">
                <a:latin typeface="Open Sans"/>
                <a:cs typeface="Open Sans"/>
              </a:rPr>
              <a:t> </a:t>
            </a:r>
            <a:r>
              <a:rPr lang="en-US" sz="2000" b="0" smtClean="0">
                <a:latin typeface="Open Sans"/>
                <a:cs typeface="Open Sans"/>
              </a:rPr>
              <a:t>[Grade D, Consensus]</a:t>
            </a:r>
          </a:p>
        </p:txBody>
      </p:sp>
      <p:sp>
        <p:nvSpPr>
          <p:cNvPr id="442371"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442372"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
        <p:nvSpPr>
          <p:cNvPr id="442375" name="Text Box 7"/>
          <p:cNvSpPr txBox="1">
            <a:spLocks noChangeArrowheads="1"/>
          </p:cNvSpPr>
          <p:nvPr/>
        </p:nvSpPr>
        <p:spPr bwMode="auto">
          <a:xfrm>
            <a:off x="468313" y="6375400"/>
            <a:ext cx="5970587" cy="304800"/>
          </a:xfrm>
          <a:prstGeom prst="rect">
            <a:avLst/>
          </a:prstGeom>
          <a:noFill/>
          <a:ln w="9525">
            <a:noFill/>
            <a:miter lim="800000"/>
            <a:headEnd/>
            <a:tailEnd/>
          </a:ln>
          <a:effectLst/>
        </p:spPr>
        <p:txBody>
          <a:bodyPr>
            <a:spAutoFit/>
          </a:bodyPr>
          <a:lstStyle/>
          <a:p>
            <a:pPr>
              <a:spcBef>
                <a:spcPct val="50000"/>
              </a:spcBef>
            </a:pPr>
            <a:r>
              <a:rPr lang="en-US" sz="1400" i="1"/>
              <a:t>FPG</a:t>
            </a:r>
            <a:r>
              <a:rPr lang="en-US" sz="1400"/>
              <a:t>, fasting plasma glucose; </a:t>
            </a:r>
            <a:r>
              <a:rPr lang="en-US" sz="1400" i="1"/>
              <a:t>OGTT</a:t>
            </a:r>
            <a:r>
              <a:rPr lang="en-US" sz="1400"/>
              <a:t>, oral glucose tolerance test</a:t>
            </a:r>
            <a:endParaRPr lang="en-CA" sz="1400"/>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3" name="Rectangle 2"/>
          <p:cNvSpPr>
            <a:spLocks noGrp="1"/>
          </p:cNvSpPr>
          <p:nvPr>
            <p:ph type="title" idx="4294967295"/>
          </p:nvPr>
        </p:nvSpPr>
        <p:spPr/>
        <p:txBody>
          <a:bodyPr/>
          <a:lstStyle/>
          <a:p>
            <a:r>
              <a:rPr lang="en-US" smtClean="0">
                <a:latin typeface="Open Sans"/>
                <a:cs typeface="Open Sans"/>
              </a:rPr>
              <a:t>Recommendation 41</a:t>
            </a:r>
            <a:endParaRPr lang="en-CA" smtClean="0">
              <a:latin typeface="Open Sans"/>
              <a:cs typeface="Open Sans"/>
            </a:endParaRPr>
          </a:p>
        </p:txBody>
      </p:sp>
      <p:sp>
        <p:nvSpPr>
          <p:cNvPr id="443394" name="Rectangle 3"/>
          <p:cNvSpPr>
            <a:spLocks noGrp="1"/>
          </p:cNvSpPr>
          <p:nvPr>
            <p:ph type="body" idx="4294967295"/>
          </p:nvPr>
        </p:nvSpPr>
        <p:spPr>
          <a:xfrm>
            <a:off x="628650" y="1514475"/>
            <a:ext cx="7886700" cy="4329113"/>
          </a:xfrm>
        </p:spPr>
        <p:txBody>
          <a:bodyPr/>
          <a:lstStyle/>
          <a:p>
            <a:pPr marL="495300" indent="-495300">
              <a:lnSpc>
                <a:spcPct val="100000"/>
              </a:lnSpc>
              <a:spcBef>
                <a:spcPts val="900"/>
              </a:spcBef>
              <a:buFont typeface="Arial" charset="0"/>
              <a:buNone/>
            </a:pPr>
            <a:r>
              <a:rPr lang="en-US" sz="2400" smtClean="0">
                <a:latin typeface="Open Sans"/>
                <a:cs typeface="Open Sans"/>
              </a:rPr>
              <a:t>Gestational Diabetes</a:t>
            </a:r>
          </a:p>
          <a:p>
            <a:pPr marL="495300" indent="-495300">
              <a:lnSpc>
                <a:spcPct val="100000"/>
              </a:lnSpc>
              <a:spcBef>
                <a:spcPts val="900"/>
              </a:spcBef>
              <a:buFont typeface="Arial" charset="0"/>
              <a:buNone/>
            </a:pPr>
            <a:r>
              <a:rPr lang="en-US" sz="2400" i="1" smtClean="0">
                <a:latin typeface="Open Sans"/>
                <a:cs typeface="Open Sans"/>
              </a:rPr>
              <a:t>Postpartum</a:t>
            </a:r>
          </a:p>
          <a:p>
            <a:pPr marL="495300" indent="-495300">
              <a:lnSpc>
                <a:spcPct val="100000"/>
              </a:lnSpc>
              <a:spcBef>
                <a:spcPts val="900"/>
              </a:spcBef>
              <a:buFont typeface="Arial" charset="0"/>
              <a:buNone/>
            </a:pPr>
            <a:r>
              <a:rPr lang="en-US" sz="2400" b="0" smtClean="0">
                <a:latin typeface="Open Sans"/>
                <a:cs typeface="Open Sans"/>
              </a:rPr>
              <a:t>41.</a:t>
            </a:r>
            <a:r>
              <a:rPr lang="en-US" sz="2400" i="1" smtClean="0">
                <a:latin typeface="Open Sans"/>
                <a:cs typeface="Open Sans"/>
              </a:rPr>
              <a:t> </a:t>
            </a:r>
            <a:r>
              <a:rPr lang="en-US" sz="2400" b="0" smtClean="0">
                <a:latin typeface="Open Sans"/>
                <a:cs typeface="Open Sans"/>
              </a:rPr>
              <a:t>Women with prior GDM should receive counseling regarding </a:t>
            </a:r>
            <a:r>
              <a:rPr lang="en-US" sz="2400" smtClean="0">
                <a:latin typeface="Open Sans"/>
                <a:cs typeface="Open Sans"/>
              </a:rPr>
              <a:t>healthy behaviour interventions  </a:t>
            </a:r>
            <a:r>
              <a:rPr lang="en-US" sz="2400" b="0" smtClean="0">
                <a:latin typeface="Open Sans"/>
                <a:cs typeface="Open Sans"/>
              </a:rPr>
              <a:t>to reduce the recurrence rate in subsequent pregnancies and reduce their increased risk of type 2 diabetes </a:t>
            </a:r>
            <a:r>
              <a:rPr lang="en-US" sz="2000" b="0" smtClean="0">
                <a:latin typeface="Open Sans"/>
                <a:cs typeface="Open Sans"/>
              </a:rPr>
              <a:t>[Grade C, Level 3]</a:t>
            </a:r>
          </a:p>
        </p:txBody>
      </p:sp>
      <p:sp>
        <p:nvSpPr>
          <p:cNvPr id="443395"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443396"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
        <p:nvSpPr>
          <p:cNvPr id="443398" name="Text Box 6"/>
          <p:cNvSpPr txBox="1">
            <a:spLocks noChangeArrowheads="1"/>
          </p:cNvSpPr>
          <p:nvPr/>
        </p:nvSpPr>
        <p:spPr bwMode="auto">
          <a:xfrm>
            <a:off x="468313" y="6375400"/>
            <a:ext cx="5970587" cy="304800"/>
          </a:xfrm>
          <a:prstGeom prst="rect">
            <a:avLst/>
          </a:prstGeom>
          <a:noFill/>
          <a:ln w="9525">
            <a:noFill/>
            <a:miter lim="800000"/>
            <a:headEnd/>
            <a:tailEnd/>
          </a:ln>
          <a:effectLst/>
        </p:spPr>
        <p:txBody>
          <a:bodyPr>
            <a:spAutoFit/>
          </a:bodyPr>
          <a:lstStyle/>
          <a:p>
            <a:pPr>
              <a:spcBef>
                <a:spcPct val="50000"/>
              </a:spcBef>
            </a:pPr>
            <a:r>
              <a:rPr lang="en-US" sz="1400" i="1"/>
              <a:t>GDM</a:t>
            </a:r>
            <a:r>
              <a:rPr lang="en-US" sz="1400"/>
              <a:t>, gestational diabetes</a:t>
            </a:r>
            <a:endParaRPr lang="en-CA" sz="140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1" name="Rectangle 1"/>
          <p:cNvSpPr>
            <a:spLocks/>
          </p:cNvSpPr>
          <p:nvPr/>
        </p:nvSpPr>
        <p:spPr bwMode="auto">
          <a:xfrm rot="10800000" flipH="1">
            <a:off x="0" y="6154738"/>
            <a:ext cx="9144000" cy="44450"/>
          </a:xfrm>
          <a:prstGeom prst="rect">
            <a:avLst/>
          </a:prstGeom>
          <a:solidFill>
            <a:srgbClr val="00B2EB"/>
          </a:solidFill>
          <a:ln w="9525">
            <a:noFill/>
            <a:miter lim="800000"/>
            <a:headEnd/>
            <a:tailEnd/>
          </a:ln>
        </p:spPr>
        <p:txBody>
          <a:bodyPr lIns="0" tIns="0" rIns="0" bIns="0"/>
          <a:lstStyle/>
          <a:p>
            <a:endParaRPr lang="en-CA">
              <a:latin typeface="Open Sans"/>
              <a:ea typeface="Open Sans"/>
              <a:cs typeface="Open Sans"/>
            </a:endParaRPr>
          </a:p>
        </p:txBody>
      </p:sp>
      <p:pic>
        <p:nvPicPr>
          <p:cNvPr id="348162" name="Picture 2"/>
          <p:cNvPicPr>
            <a:picLocks noChangeArrowheads="1"/>
          </p:cNvPicPr>
          <p:nvPr/>
        </p:nvPicPr>
        <p:blipFill>
          <a:blip r:embed="rId2"/>
          <a:srcRect/>
          <a:stretch>
            <a:fillRect/>
          </a:stretch>
        </p:blipFill>
        <p:spPr bwMode="auto">
          <a:xfrm>
            <a:off x="7739063" y="6280150"/>
            <a:ext cx="1270000" cy="452438"/>
          </a:xfrm>
          <a:prstGeom prst="rect">
            <a:avLst/>
          </a:prstGeom>
          <a:noFill/>
          <a:ln w="9525">
            <a:noFill/>
            <a:miter lim="800000"/>
            <a:headEnd/>
            <a:tailEnd/>
          </a:ln>
        </p:spPr>
      </p:pic>
      <p:sp>
        <p:nvSpPr>
          <p:cNvPr id="348163" name="Rectangle 3"/>
          <p:cNvSpPr>
            <a:spLocks noGrp="1" noChangeArrowheads="1"/>
          </p:cNvSpPr>
          <p:nvPr>
            <p:ph type="title"/>
          </p:nvPr>
        </p:nvSpPr>
        <p:spPr>
          <a:xfrm>
            <a:off x="685800" y="514350"/>
            <a:ext cx="7775575" cy="1330325"/>
          </a:xfrm>
        </p:spPr>
        <p:txBody>
          <a:bodyPr rIns="130332"/>
          <a:lstStyle/>
          <a:p>
            <a:pPr marL="46038" eaLnBrk="1" hangingPunct="1"/>
            <a:r>
              <a:rPr lang="en-US" sz="3200" smtClean="0">
                <a:latin typeface="Open Sans"/>
                <a:ea typeface="Open Sans"/>
                <a:cs typeface="Open Sans"/>
              </a:rPr>
              <a:t>Preconception Counseling for Pregestational Diabetes</a:t>
            </a:r>
          </a:p>
        </p:txBody>
      </p:sp>
      <p:sp>
        <p:nvSpPr>
          <p:cNvPr id="348164" name="Rectangle 4"/>
          <p:cNvSpPr>
            <a:spLocks noGrp="1" noChangeArrowheads="1"/>
          </p:cNvSpPr>
          <p:nvPr>
            <p:ph type="body" idx="1"/>
          </p:nvPr>
        </p:nvSpPr>
        <p:spPr>
          <a:xfrm>
            <a:off x="787400" y="1844675"/>
            <a:ext cx="7772400" cy="5013325"/>
          </a:xfrm>
        </p:spPr>
        <p:txBody>
          <a:bodyPr rIns="130332"/>
          <a:lstStyle/>
          <a:p>
            <a:pPr marL="255588" eaLnBrk="1" hangingPunct="1">
              <a:lnSpc>
                <a:spcPct val="120000"/>
              </a:lnSpc>
            </a:pPr>
            <a:r>
              <a:rPr lang="en-US" b="0" smtClean="0">
                <a:latin typeface="Arial" charset="0"/>
                <a:cs typeface="Arial" charset="0"/>
                <a:sym typeface="Arial" charset="0"/>
              </a:rPr>
              <a:t>Advise reproductive age  women with diabetes about reliable birth control</a:t>
            </a:r>
            <a:endParaRPr lang="en-US" b="0" smtClean="0">
              <a:latin typeface="Arial" charset="0"/>
              <a:sym typeface="Arial" charset="0"/>
            </a:endParaRPr>
          </a:p>
          <a:p>
            <a:pPr marL="676275" lvl="1" eaLnBrk="1" hangingPunct="1">
              <a:lnSpc>
                <a:spcPct val="120000"/>
              </a:lnSpc>
              <a:buClr>
                <a:srgbClr val="FF0000"/>
              </a:buClr>
            </a:pPr>
            <a:r>
              <a:rPr lang="en-US" sz="2400" b="0" smtClean="0">
                <a:solidFill>
                  <a:srgbClr val="FF0000"/>
                </a:solidFill>
                <a:latin typeface="Arial" charset="0"/>
                <a:ea typeface=".Aqua かな"/>
                <a:cs typeface="Arial" charset="0"/>
                <a:sym typeface="Arial" charset="0"/>
              </a:rPr>
              <a:t>NOTE</a:t>
            </a:r>
            <a:r>
              <a:rPr lang="en-US" sz="2400" b="0" smtClean="0">
                <a:latin typeface="Arial" charset="0"/>
                <a:ea typeface=".Aqua かな"/>
                <a:cs typeface="Arial" charset="0"/>
                <a:sym typeface="Arial" charset="0"/>
              </a:rPr>
              <a:t>: Metformin in PCOS may improve fertility </a:t>
            </a:r>
            <a:r>
              <a:rPr lang="en-US" sz="2400" b="0" smtClean="0">
                <a:latin typeface="Wingdings" pitchFamily="2" charset="2"/>
                <a:ea typeface=".Aqua かな"/>
                <a:cs typeface=".Aqua かな"/>
                <a:sym typeface="Wingdings" pitchFamily="2" charset="2"/>
              </a:rPr>
              <a:t></a:t>
            </a:r>
            <a:r>
              <a:rPr lang="en-US" sz="2400" b="0" smtClean="0">
                <a:latin typeface="Arial" charset="0"/>
                <a:ea typeface=".Aqua かな"/>
                <a:cs typeface="Arial" charset="0"/>
                <a:sym typeface="Arial" charset="0"/>
              </a:rPr>
              <a:t> need to warn about possible pregnancy </a:t>
            </a:r>
            <a:endParaRPr lang="en-US" sz="2400" b="0" smtClean="0">
              <a:latin typeface="Arial" charset="0"/>
              <a:ea typeface="ヒラギノ角ゴ ProN W3"/>
              <a:cs typeface="ヒラギノ角ゴ ProN W3"/>
              <a:sym typeface="Arial" charset="0"/>
            </a:endParaRPr>
          </a:p>
          <a:p>
            <a:pPr marL="676275" lvl="1" eaLnBrk="1" hangingPunct="1">
              <a:lnSpc>
                <a:spcPct val="120000"/>
              </a:lnSpc>
            </a:pPr>
            <a:r>
              <a:rPr lang="en-US" sz="2400" b="0" smtClean="0">
                <a:latin typeface="Arial" charset="0"/>
                <a:ea typeface=".Aqua かな"/>
                <a:cs typeface="Arial" charset="0"/>
                <a:sym typeface="Arial" charset="0"/>
              </a:rPr>
              <a:t>Metformin safe for ovulation induction in PCOS</a:t>
            </a:r>
            <a:endParaRPr lang="en-US" sz="2400" b="0" smtClean="0">
              <a:latin typeface="Arial" charset="0"/>
              <a:ea typeface="ヒラギノ角ゴ ProN W3"/>
              <a:cs typeface="ヒラギノ角ゴ ProN W3"/>
              <a:sym typeface="Arial" charset="0"/>
            </a:endParaRPr>
          </a:p>
          <a:p>
            <a:pPr marL="255588" eaLnBrk="1" hangingPunct="1">
              <a:lnSpc>
                <a:spcPct val="120000"/>
              </a:lnSpc>
            </a:pPr>
            <a:r>
              <a:rPr lang="en-US" b="0" smtClean="0">
                <a:latin typeface="Arial" charset="0"/>
                <a:cs typeface="Arial" charset="0"/>
                <a:sym typeface="Arial" charset="0"/>
              </a:rPr>
              <a:t>Achieving a healthy weight is essential – obesity associated with adverse pregnancy outcomes</a:t>
            </a:r>
            <a:endParaRPr lang="en-US" b="0" smtClean="0">
              <a:latin typeface="Arial" charset="0"/>
              <a:sym typeface="Arial" charset="0"/>
            </a:endParaRPr>
          </a:p>
        </p:txBody>
      </p:sp>
      <p:sp>
        <p:nvSpPr>
          <p:cNvPr id="348165" name="Rectangle 5"/>
          <p:cNvSpPr>
            <a:spLocks/>
          </p:cNvSpPr>
          <p:nvPr/>
        </p:nvSpPr>
        <p:spPr bwMode="auto">
          <a:xfrm>
            <a:off x="0" y="60325"/>
            <a:ext cx="7696200" cy="317500"/>
          </a:xfrm>
          <a:prstGeom prst="rect">
            <a:avLst/>
          </a:prstGeom>
          <a:noFill/>
          <a:ln w="9525">
            <a:noFill/>
            <a:miter lim="800000"/>
            <a:headEnd/>
            <a:tailEnd/>
          </a:ln>
        </p:spPr>
        <p:txBody>
          <a:bodyPr lIns="0" tIns="0" rIns="40639" bIns="0"/>
          <a:lstStyle/>
          <a:p>
            <a:pPr marL="39688">
              <a:spcBef>
                <a:spcPts val="850"/>
              </a:spcBef>
            </a:pPr>
            <a:r>
              <a:rPr lang="en-US" sz="1400" i="1">
                <a:solidFill>
                  <a:schemeClr val="tx1"/>
                </a:solidFill>
                <a:latin typeface="Open Sans"/>
                <a:ea typeface="MS PGothic" pitchFamily="34" charset="-128"/>
                <a:cs typeface="Open Sans"/>
                <a:sym typeface="Calibri Italic" pitchFamily="34" charset="0"/>
              </a:rPr>
              <a:t>2018 Diabetes Canada CPG – Chapter 36.  Diabetes and Pregnancy </a:t>
            </a:r>
          </a:p>
        </p:txBody>
      </p:sp>
      <p:sp>
        <p:nvSpPr>
          <p:cNvPr id="348167" name="Text Box 7"/>
          <p:cNvSpPr txBox="1">
            <a:spLocks noChangeArrowheads="1"/>
          </p:cNvSpPr>
          <p:nvPr/>
        </p:nvSpPr>
        <p:spPr bwMode="auto">
          <a:xfrm>
            <a:off x="769938" y="6330950"/>
            <a:ext cx="3722687" cy="304800"/>
          </a:xfrm>
          <a:prstGeom prst="rect">
            <a:avLst/>
          </a:prstGeom>
          <a:noFill/>
          <a:ln w="9525">
            <a:noFill/>
            <a:miter lim="800000"/>
            <a:headEnd/>
            <a:tailEnd/>
          </a:ln>
          <a:effectLst/>
        </p:spPr>
        <p:txBody>
          <a:bodyPr>
            <a:spAutoFit/>
          </a:bodyPr>
          <a:lstStyle/>
          <a:p>
            <a:pPr>
              <a:spcBef>
                <a:spcPct val="50000"/>
              </a:spcBef>
            </a:pPr>
            <a:r>
              <a:rPr lang="en-US" sz="1400" i="1"/>
              <a:t>PCOS</a:t>
            </a:r>
            <a:r>
              <a:rPr lang="en-US" sz="1400"/>
              <a:t>, polycystic ovary syndrome</a:t>
            </a:r>
            <a:endParaRPr lang="en-CA" sz="1400"/>
          </a:p>
        </p:txBody>
      </p:sp>
    </p:spTree>
  </p:cSld>
  <p:clrMapOvr>
    <a:masterClrMapping/>
  </p:clrMapOvr>
  <p:transition/>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7" name="Rectangle 2"/>
          <p:cNvSpPr>
            <a:spLocks noGrp="1"/>
          </p:cNvSpPr>
          <p:nvPr>
            <p:ph type="title" idx="4294967295"/>
          </p:nvPr>
        </p:nvSpPr>
        <p:spPr/>
        <p:txBody>
          <a:bodyPr/>
          <a:lstStyle/>
          <a:p>
            <a:r>
              <a:rPr lang="en-US" smtClean="0">
                <a:latin typeface="Open Sans"/>
                <a:cs typeface="Open Sans"/>
              </a:rPr>
              <a:t>Recommendation 42</a:t>
            </a:r>
            <a:endParaRPr lang="en-CA" smtClean="0">
              <a:latin typeface="Open Sans"/>
              <a:cs typeface="Open Sans"/>
            </a:endParaRPr>
          </a:p>
        </p:txBody>
      </p:sp>
      <p:sp>
        <p:nvSpPr>
          <p:cNvPr id="444418" name="Rectangle 3"/>
          <p:cNvSpPr>
            <a:spLocks noGrp="1"/>
          </p:cNvSpPr>
          <p:nvPr>
            <p:ph type="body" idx="4294967295"/>
          </p:nvPr>
        </p:nvSpPr>
        <p:spPr>
          <a:xfrm>
            <a:off x="628650" y="1514475"/>
            <a:ext cx="7886700" cy="4329113"/>
          </a:xfrm>
        </p:spPr>
        <p:txBody>
          <a:bodyPr/>
          <a:lstStyle/>
          <a:p>
            <a:pPr marL="495300" indent="-495300">
              <a:lnSpc>
                <a:spcPct val="100000"/>
              </a:lnSpc>
              <a:spcBef>
                <a:spcPts val="900"/>
              </a:spcBef>
              <a:buFont typeface="Arial" charset="0"/>
              <a:buNone/>
            </a:pPr>
            <a:r>
              <a:rPr lang="en-US" sz="2400" smtClean="0">
                <a:latin typeface="Open Sans"/>
                <a:cs typeface="Open Sans"/>
              </a:rPr>
              <a:t>Gestational Diabetes</a:t>
            </a:r>
          </a:p>
          <a:p>
            <a:pPr marL="495300" indent="-495300">
              <a:lnSpc>
                <a:spcPct val="100000"/>
              </a:lnSpc>
              <a:spcBef>
                <a:spcPts val="900"/>
              </a:spcBef>
              <a:buFont typeface="Arial" charset="0"/>
              <a:buNone/>
            </a:pPr>
            <a:r>
              <a:rPr lang="en-US" sz="2400" i="1" smtClean="0">
                <a:latin typeface="Open Sans"/>
                <a:cs typeface="Open Sans"/>
              </a:rPr>
              <a:t>Postpartum</a:t>
            </a:r>
          </a:p>
          <a:p>
            <a:pPr marL="495300" indent="-495300">
              <a:lnSpc>
                <a:spcPct val="100000"/>
              </a:lnSpc>
              <a:spcBef>
                <a:spcPts val="900"/>
              </a:spcBef>
              <a:buFont typeface="Arial" charset="0"/>
              <a:buNone/>
            </a:pPr>
            <a:r>
              <a:rPr lang="en-US" sz="2400" b="0" smtClean="0">
                <a:latin typeface="Open Sans"/>
                <a:cs typeface="Open Sans"/>
              </a:rPr>
              <a:t>42. In women with prior GDM who has </a:t>
            </a:r>
            <a:r>
              <a:rPr lang="en-US" sz="2400" smtClean="0">
                <a:latin typeface="Open Sans"/>
                <a:cs typeface="Open Sans"/>
              </a:rPr>
              <a:t>IGT on postpartum screening</a:t>
            </a:r>
            <a:r>
              <a:rPr lang="en-US" sz="2400" b="0" smtClean="0">
                <a:latin typeface="Open Sans"/>
                <a:cs typeface="Open Sans"/>
              </a:rPr>
              <a:t>, </a:t>
            </a:r>
            <a:r>
              <a:rPr lang="en-US" sz="2400" smtClean="0">
                <a:latin typeface="Open Sans"/>
                <a:cs typeface="Open Sans"/>
              </a:rPr>
              <a:t>healthy behaviour intervention</a:t>
            </a:r>
            <a:r>
              <a:rPr lang="en-US" sz="2400" b="0" smtClean="0">
                <a:latin typeface="Open Sans"/>
                <a:cs typeface="Open Sans"/>
              </a:rPr>
              <a:t>s with or without </a:t>
            </a:r>
            <a:r>
              <a:rPr lang="en-US" sz="2400" smtClean="0">
                <a:latin typeface="Open Sans"/>
                <a:cs typeface="Open Sans"/>
              </a:rPr>
              <a:t>metformin</a:t>
            </a:r>
            <a:r>
              <a:rPr lang="en-US" sz="2400" b="0" smtClean="0">
                <a:latin typeface="Open Sans"/>
                <a:cs typeface="Open Sans"/>
              </a:rPr>
              <a:t> can be used in women to prevent/delay the onset of diabetes </a:t>
            </a:r>
            <a:r>
              <a:rPr lang="en-US" sz="2000" b="0" smtClean="0">
                <a:latin typeface="Open Sans"/>
                <a:cs typeface="Open Sans"/>
              </a:rPr>
              <a:t>[Grade B, Level 2]</a:t>
            </a:r>
            <a:r>
              <a:rPr lang="en-US" sz="2400" smtClean="0">
                <a:latin typeface="Open Sans"/>
                <a:cs typeface="Open Sans"/>
              </a:rPr>
              <a:t> </a:t>
            </a:r>
          </a:p>
        </p:txBody>
      </p:sp>
      <p:sp>
        <p:nvSpPr>
          <p:cNvPr id="444419" name="Text Box 4"/>
          <p:cNvSpPr txBox="1">
            <a:spLocks noChangeArrowheads="1"/>
          </p:cNvSpPr>
          <p:nvPr/>
        </p:nvSpPr>
        <p:spPr bwMode="auto">
          <a:xfrm>
            <a:off x="0" y="60325"/>
            <a:ext cx="7677150" cy="304800"/>
          </a:xfrm>
          <a:prstGeom prst="rect">
            <a:avLst/>
          </a:prstGeom>
          <a:noFill/>
          <a:ln w="9525">
            <a:noFill/>
            <a:miter lim="800000"/>
            <a:headEnd/>
            <a:tailEnd/>
          </a:ln>
        </p:spPr>
        <p:txBody>
          <a:bodyPr>
            <a:spAutoFit/>
          </a:bodyPr>
          <a:lstStyle/>
          <a:p>
            <a:pPr>
              <a:spcBef>
                <a:spcPct val="50000"/>
              </a:spcBef>
            </a:pPr>
            <a:r>
              <a:rPr lang="en-US" sz="1400" i="1">
                <a:ea typeface="MS PGothic" pitchFamily="34" charset="-128"/>
                <a:cs typeface="Arial" charset="0"/>
              </a:rPr>
              <a:t>2018 Diabetes Canada CPG – Chapter 36.  Diabetes and Pregnancy </a:t>
            </a:r>
          </a:p>
        </p:txBody>
      </p:sp>
      <p:sp>
        <p:nvSpPr>
          <p:cNvPr id="444420" name="Wave 5"/>
          <p:cNvSpPr>
            <a:spLocks noChangeArrowheads="1"/>
          </p:cNvSpPr>
          <p:nvPr/>
        </p:nvSpPr>
        <p:spPr bwMode="auto">
          <a:xfrm>
            <a:off x="7677150" y="365125"/>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p>
            <a:pPr algn="ctr" eaLnBrk="0" hangingPunct="0"/>
            <a:r>
              <a:rPr lang="en-US" sz="2000" b="1">
                <a:solidFill>
                  <a:srgbClr val="FFFFFF"/>
                </a:solidFill>
                <a:latin typeface="Arial" charset="0"/>
                <a:ea typeface="MS PGothic" pitchFamily="34" charset="-128"/>
              </a:rPr>
              <a:t>2018</a:t>
            </a:r>
          </a:p>
        </p:txBody>
      </p:sp>
      <p:sp>
        <p:nvSpPr>
          <p:cNvPr id="444422" name="Text Box 6"/>
          <p:cNvSpPr txBox="1">
            <a:spLocks noChangeArrowheads="1"/>
          </p:cNvSpPr>
          <p:nvPr/>
        </p:nvSpPr>
        <p:spPr bwMode="auto">
          <a:xfrm>
            <a:off x="468313" y="6375400"/>
            <a:ext cx="5970587" cy="304800"/>
          </a:xfrm>
          <a:prstGeom prst="rect">
            <a:avLst/>
          </a:prstGeom>
          <a:noFill/>
          <a:ln w="9525">
            <a:noFill/>
            <a:miter lim="800000"/>
            <a:headEnd/>
            <a:tailEnd/>
          </a:ln>
          <a:effectLst/>
        </p:spPr>
        <p:txBody>
          <a:bodyPr>
            <a:spAutoFit/>
          </a:bodyPr>
          <a:lstStyle/>
          <a:p>
            <a:pPr>
              <a:spcBef>
                <a:spcPct val="50000"/>
              </a:spcBef>
            </a:pPr>
            <a:r>
              <a:rPr lang="en-US" sz="1400" i="1"/>
              <a:t>GDM</a:t>
            </a:r>
            <a:r>
              <a:rPr lang="en-US" sz="1400"/>
              <a:t>, gestational diabetes; </a:t>
            </a:r>
            <a:r>
              <a:rPr lang="en-US" sz="1400" i="1"/>
              <a:t>IGT</a:t>
            </a:r>
            <a:r>
              <a:rPr lang="en-US" sz="1400"/>
              <a:t>, impaired glucose tolerance </a:t>
            </a:r>
            <a:endParaRPr lang="en-CA" sz="1400"/>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5441" name="Title 4"/>
          <p:cNvSpPr>
            <a:spLocks noGrp="1"/>
          </p:cNvSpPr>
          <p:nvPr>
            <p:ph type="title"/>
          </p:nvPr>
        </p:nvSpPr>
        <p:spPr>
          <a:xfrm>
            <a:off x="666750" y="147638"/>
            <a:ext cx="7886700" cy="1325562"/>
          </a:xfrm>
        </p:spPr>
        <p:txBody>
          <a:bodyPr/>
          <a:lstStyle/>
          <a:p>
            <a:pPr algn="ctr"/>
            <a:r>
              <a:rPr lang="en-US" sz="3600" b="0" smtClean="0">
                <a:latin typeface="Open Sans"/>
                <a:cs typeface="Open Sans"/>
              </a:rPr>
              <a:t>Visit </a:t>
            </a:r>
            <a:r>
              <a:rPr lang="en-US" sz="3600" smtClean="0">
                <a:latin typeface="Open Sans"/>
                <a:cs typeface="Open Sans"/>
              </a:rPr>
              <a:t>guidelines.diabetes.ca</a:t>
            </a:r>
            <a:r>
              <a:rPr lang="en-US" sz="3600" b="0" smtClean="0">
                <a:latin typeface="Open Sans"/>
                <a:cs typeface="Open Sans"/>
              </a:rPr>
              <a:t> </a:t>
            </a:r>
            <a:br>
              <a:rPr lang="en-US" sz="3600" b="0" smtClean="0">
                <a:latin typeface="Open Sans"/>
                <a:cs typeface="Open Sans"/>
              </a:rPr>
            </a:br>
            <a:endParaRPr lang="en-US" sz="3600" b="0" smtClean="0">
              <a:latin typeface="Open Sans"/>
              <a:cs typeface="Open Sans"/>
            </a:endParaRPr>
          </a:p>
        </p:txBody>
      </p:sp>
      <p:pic>
        <p:nvPicPr>
          <p:cNvPr id="445442" name="Picture 5"/>
          <p:cNvPicPr>
            <a:picLocks noChangeAspect="1"/>
          </p:cNvPicPr>
          <p:nvPr/>
        </p:nvPicPr>
        <p:blipFill>
          <a:blip r:embed="rId2"/>
          <a:srcRect/>
          <a:stretch>
            <a:fillRect/>
          </a:stretch>
        </p:blipFill>
        <p:spPr bwMode="auto">
          <a:xfrm>
            <a:off x="0" y="1030288"/>
            <a:ext cx="9144000" cy="5724525"/>
          </a:xfrm>
          <a:prstGeom prst="rect">
            <a:avLst/>
          </a:prstGeom>
          <a:noFill/>
          <a:ln w="9525">
            <a:noFill/>
            <a:miter lim="800000"/>
            <a:headEnd/>
            <a:tailEnd/>
          </a:ln>
        </p:spPr>
      </p:pic>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5" name="Title 1"/>
          <p:cNvSpPr>
            <a:spLocks noGrp="1"/>
          </p:cNvSpPr>
          <p:nvPr>
            <p:ph type="title"/>
          </p:nvPr>
        </p:nvSpPr>
        <p:spPr>
          <a:xfrm>
            <a:off x="641350" y="0"/>
            <a:ext cx="7886700" cy="1325563"/>
          </a:xfrm>
        </p:spPr>
        <p:txBody>
          <a:bodyPr/>
          <a:lstStyle/>
          <a:p>
            <a:pPr algn="ctr"/>
            <a:r>
              <a:rPr lang="en-US" smtClean="0">
                <a:latin typeface="Open Sans"/>
                <a:cs typeface="Open Sans"/>
              </a:rPr>
              <a:t>Or download the App</a:t>
            </a:r>
          </a:p>
        </p:txBody>
      </p:sp>
      <p:pic>
        <p:nvPicPr>
          <p:cNvPr id="446466" name="Picture 3"/>
          <p:cNvPicPr>
            <a:picLocks noChangeAspect="1"/>
          </p:cNvPicPr>
          <p:nvPr/>
        </p:nvPicPr>
        <p:blipFill>
          <a:blip r:embed="rId2"/>
          <a:srcRect/>
          <a:stretch>
            <a:fillRect/>
          </a:stretch>
        </p:blipFill>
        <p:spPr bwMode="auto">
          <a:xfrm>
            <a:off x="4567238" y="2103438"/>
            <a:ext cx="4022725" cy="2952750"/>
          </a:xfrm>
          <a:prstGeom prst="rect">
            <a:avLst/>
          </a:prstGeom>
          <a:noFill/>
          <a:ln w="9525">
            <a:noFill/>
            <a:miter lim="800000"/>
            <a:headEnd/>
            <a:tailEnd/>
          </a:ln>
        </p:spPr>
      </p:pic>
      <p:pic>
        <p:nvPicPr>
          <p:cNvPr id="446467" name="Picture 5"/>
          <p:cNvPicPr>
            <a:picLocks noChangeAspect="1"/>
          </p:cNvPicPr>
          <p:nvPr/>
        </p:nvPicPr>
        <p:blipFill>
          <a:blip r:embed="rId3"/>
          <a:srcRect/>
          <a:stretch>
            <a:fillRect/>
          </a:stretch>
        </p:blipFill>
        <p:spPr bwMode="auto">
          <a:xfrm>
            <a:off x="1090613" y="1090613"/>
            <a:ext cx="3052762" cy="5430837"/>
          </a:xfrm>
          <a:prstGeom prst="rect">
            <a:avLst/>
          </a:prstGeom>
          <a:noFill/>
          <a:ln w="9525">
            <a:noFill/>
            <a:miter lim="800000"/>
            <a:headEnd/>
            <a:tailEnd/>
          </a:ln>
        </p:spPr>
      </p:pic>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89" name="Title 1"/>
          <p:cNvSpPr>
            <a:spLocks noGrp="1"/>
          </p:cNvSpPr>
          <p:nvPr>
            <p:ph type="title" idx="4294967295"/>
          </p:nvPr>
        </p:nvSpPr>
        <p:spPr/>
        <p:txBody>
          <a:bodyPr/>
          <a:lstStyle/>
          <a:p>
            <a:r>
              <a:rPr lang="en-US" smtClean="0">
                <a:latin typeface="Arial" charset="0"/>
                <a:cs typeface="Open Sans"/>
              </a:rPr>
              <a:t>Diabetes Canada Clinical Practice Guidelines</a:t>
            </a:r>
          </a:p>
        </p:txBody>
      </p:sp>
      <p:sp>
        <p:nvSpPr>
          <p:cNvPr id="447490" name="Content Placeholder 2"/>
          <p:cNvSpPr>
            <a:spLocks noGrp="1"/>
          </p:cNvSpPr>
          <p:nvPr>
            <p:ph idx="4294967295"/>
          </p:nvPr>
        </p:nvSpPr>
        <p:spPr/>
        <p:txBody>
          <a:bodyPr/>
          <a:lstStyle/>
          <a:p>
            <a:pPr marL="0" indent="0">
              <a:buFontTx/>
              <a:buNone/>
            </a:pPr>
            <a:endParaRPr lang="en-US" smtClean="0">
              <a:latin typeface="Arial" charset="0"/>
              <a:cs typeface="Open Sans"/>
              <a:hlinkClick r:id="rId3"/>
            </a:endParaRPr>
          </a:p>
          <a:p>
            <a:pPr marL="0" indent="0">
              <a:buFontTx/>
              <a:buNone/>
            </a:pPr>
            <a:r>
              <a:rPr lang="en-US" smtClean="0">
                <a:solidFill>
                  <a:srgbClr val="C00000"/>
                </a:solidFill>
                <a:latin typeface="Arial" charset="0"/>
                <a:cs typeface="Open Sans"/>
                <a:hlinkClick r:id="rId3"/>
              </a:rPr>
              <a:t>www.guidelines.diabetes.ca</a:t>
            </a:r>
            <a:r>
              <a:rPr lang="en-US" smtClean="0">
                <a:solidFill>
                  <a:srgbClr val="C00000"/>
                </a:solidFill>
                <a:latin typeface="Arial" charset="0"/>
                <a:cs typeface="Open Sans"/>
              </a:rPr>
              <a:t> </a:t>
            </a:r>
            <a:r>
              <a:rPr lang="en-US" smtClean="0">
                <a:solidFill>
                  <a:schemeClr val="accent1"/>
                </a:solidFill>
                <a:latin typeface="Arial" charset="0"/>
                <a:cs typeface="Open Sans"/>
              </a:rPr>
              <a:t>– for health-care providers</a:t>
            </a:r>
          </a:p>
          <a:p>
            <a:pPr marL="0" indent="0">
              <a:buFontTx/>
              <a:buNone/>
            </a:pPr>
            <a:endParaRPr lang="en-US" smtClean="0">
              <a:solidFill>
                <a:schemeClr val="accent1"/>
              </a:solidFill>
              <a:latin typeface="Arial" charset="0"/>
              <a:cs typeface="Open Sans"/>
            </a:endParaRPr>
          </a:p>
          <a:p>
            <a:pPr marL="0" indent="0">
              <a:buFontTx/>
              <a:buNone/>
            </a:pPr>
            <a:r>
              <a:rPr lang="en-US" smtClean="0">
                <a:latin typeface="Arial" charset="0"/>
                <a:cs typeface="Open Sans"/>
              </a:rPr>
              <a:t>1-800-BANTING (226-8464)</a:t>
            </a:r>
          </a:p>
          <a:p>
            <a:pPr marL="0" indent="0">
              <a:buFontTx/>
              <a:buNone/>
            </a:pPr>
            <a:endParaRPr lang="en-US" smtClean="0">
              <a:latin typeface="Arial" charset="0"/>
              <a:cs typeface="Open Sans"/>
            </a:endParaRPr>
          </a:p>
          <a:p>
            <a:pPr marL="0" indent="0">
              <a:buFontTx/>
              <a:buNone/>
            </a:pPr>
            <a:r>
              <a:rPr lang="en-US" smtClean="0">
                <a:latin typeface="Arial" charset="0"/>
                <a:cs typeface="Open Sans"/>
                <a:hlinkClick r:id="rId4"/>
              </a:rPr>
              <a:t>www.diabetes.ca </a:t>
            </a:r>
            <a:r>
              <a:rPr lang="en-US" smtClean="0">
                <a:solidFill>
                  <a:schemeClr val="accent1"/>
                </a:solidFill>
                <a:latin typeface="Arial" charset="0"/>
                <a:cs typeface="Open Sans"/>
              </a:rPr>
              <a:t>– for people with diabetes</a:t>
            </a:r>
          </a:p>
          <a:p>
            <a:pPr marL="0" indent="0">
              <a:buFontTx/>
              <a:buNone/>
            </a:pPr>
            <a:endParaRPr lang="en-US" smtClean="0">
              <a:solidFill>
                <a:schemeClr val="accent1"/>
              </a:solidFill>
              <a:latin typeface="Arial" charset="0"/>
              <a:cs typeface="Open Sans"/>
            </a:endParaRPr>
          </a:p>
          <a:p>
            <a:pPr marL="0" indent="0"/>
            <a:endParaRPr lang="en-US" smtClean="0">
              <a:latin typeface="Arial" charset="0"/>
              <a:cs typeface="Open San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
      <a:dk1>
        <a:srgbClr val="000000"/>
      </a:dk1>
      <a:lt1>
        <a:srgbClr val="FFFFFF"/>
      </a:lt1>
      <a:dk2>
        <a:srgbClr val="000000"/>
      </a:dk2>
      <a:lt2>
        <a:srgbClr val="808080"/>
      </a:lt2>
      <a:accent1>
        <a:srgbClr val="4472C4"/>
      </a:accent1>
      <a:accent2>
        <a:srgbClr val="333399"/>
      </a:accent2>
      <a:accent3>
        <a:srgbClr val="FFFFFF"/>
      </a:accent3>
      <a:accent4>
        <a:srgbClr val="000000"/>
      </a:accent4>
      <a:accent5>
        <a:srgbClr val="B0BCDE"/>
      </a:accent5>
      <a:accent6>
        <a:srgbClr val="2D2D8A"/>
      </a:accent6>
      <a:hlink>
        <a:srgbClr val="009999"/>
      </a:hlink>
      <a:folHlink>
        <a:srgbClr val="99CC00"/>
      </a:folHlink>
    </a:clrScheme>
    <a:fontScheme name="1_Office Theme">
      <a:majorFont>
        <a:latin typeface="Lucida Grande"/>
        <a:ea typeface="ヒラギノ角ゴ ProN W6"/>
        <a:cs typeface="ヒラギノ角ゴ ProN W6"/>
      </a:majorFont>
      <a:minorFont>
        <a:latin typeface="Lucida Grande"/>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spDef>
    <a:ln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lnDef>
  </a:objectDefaults>
  <a:extraClrSchemeLst>
    <a:extraClrScheme>
      <a:clrScheme name="1_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9_Office Theme">
  <a:themeElements>
    <a:clrScheme name="">
      <a:dk1>
        <a:srgbClr val="000000"/>
      </a:dk1>
      <a:lt1>
        <a:srgbClr val="FFFFFF"/>
      </a:lt1>
      <a:dk2>
        <a:srgbClr val="000000"/>
      </a:dk2>
      <a:lt2>
        <a:srgbClr val="808080"/>
      </a:lt2>
      <a:accent1>
        <a:srgbClr val="4472C4"/>
      </a:accent1>
      <a:accent2>
        <a:srgbClr val="333399"/>
      </a:accent2>
      <a:accent3>
        <a:srgbClr val="FFFFFF"/>
      </a:accent3>
      <a:accent4>
        <a:srgbClr val="000000"/>
      </a:accent4>
      <a:accent5>
        <a:srgbClr val="B0BCDE"/>
      </a:accent5>
      <a:accent6>
        <a:srgbClr val="2D2D8A"/>
      </a:accent6>
      <a:hlink>
        <a:srgbClr val="009999"/>
      </a:hlink>
      <a:folHlink>
        <a:srgbClr val="99CC00"/>
      </a:folHlink>
    </a:clrScheme>
    <a:fontScheme name="9_Office Theme">
      <a:majorFont>
        <a:latin typeface="Lucida Grande"/>
        <a:ea typeface="ヒラギノ角ゴ ProN W6"/>
        <a:cs typeface="ヒラギノ角ゴ ProN W6"/>
      </a:majorFont>
      <a:minorFont>
        <a:latin typeface="Lucida Grande"/>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spDef>
    <a:ln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lnDef>
  </a:objectDefaults>
  <a:extraClrSchemeLst>
    <a:extraClrScheme>
      <a:clrScheme name="9_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0_Office Theme">
  <a:themeElements>
    <a:clrScheme name="">
      <a:dk1>
        <a:srgbClr val="000000"/>
      </a:dk1>
      <a:lt1>
        <a:srgbClr val="FFFFFF"/>
      </a:lt1>
      <a:dk2>
        <a:srgbClr val="000000"/>
      </a:dk2>
      <a:lt2>
        <a:srgbClr val="808080"/>
      </a:lt2>
      <a:accent1>
        <a:srgbClr val="4472C4"/>
      </a:accent1>
      <a:accent2>
        <a:srgbClr val="333399"/>
      </a:accent2>
      <a:accent3>
        <a:srgbClr val="FFFFFF"/>
      </a:accent3>
      <a:accent4>
        <a:srgbClr val="000000"/>
      </a:accent4>
      <a:accent5>
        <a:srgbClr val="B0BCDE"/>
      </a:accent5>
      <a:accent6>
        <a:srgbClr val="2D2D8A"/>
      </a:accent6>
      <a:hlink>
        <a:srgbClr val="009999"/>
      </a:hlink>
      <a:folHlink>
        <a:srgbClr val="99CC00"/>
      </a:folHlink>
    </a:clrScheme>
    <a:fontScheme name="10_Office Theme">
      <a:majorFont>
        <a:latin typeface="Lucida Grande"/>
        <a:ea typeface="ヒラギノ角ゴ ProN W6"/>
        <a:cs typeface="ヒラギノ角ゴ ProN W6"/>
      </a:majorFont>
      <a:minorFont>
        <a:latin typeface="Lucida Grande"/>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spDef>
    <a:ln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lnDef>
  </a:objectDefaults>
  <a:extraClrSchemeLst>
    <a:extraClrScheme>
      <a:clrScheme name="10_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11_Office Theme">
  <a:themeElements>
    <a:clrScheme name="">
      <a:dk1>
        <a:srgbClr val="000000"/>
      </a:dk1>
      <a:lt1>
        <a:srgbClr val="FFFFFF"/>
      </a:lt1>
      <a:dk2>
        <a:srgbClr val="000000"/>
      </a:dk2>
      <a:lt2>
        <a:srgbClr val="808080"/>
      </a:lt2>
      <a:accent1>
        <a:srgbClr val="4472C4"/>
      </a:accent1>
      <a:accent2>
        <a:srgbClr val="333399"/>
      </a:accent2>
      <a:accent3>
        <a:srgbClr val="FFFFFF"/>
      </a:accent3>
      <a:accent4>
        <a:srgbClr val="000000"/>
      </a:accent4>
      <a:accent5>
        <a:srgbClr val="B0BCDE"/>
      </a:accent5>
      <a:accent6>
        <a:srgbClr val="2D2D8A"/>
      </a:accent6>
      <a:hlink>
        <a:srgbClr val="009999"/>
      </a:hlink>
      <a:folHlink>
        <a:srgbClr val="99CC00"/>
      </a:folHlink>
    </a:clrScheme>
    <a:fontScheme name="11_Office Theme">
      <a:majorFont>
        <a:latin typeface="Lucida Grande"/>
        <a:ea typeface="ヒラギノ角ゴ ProN W6"/>
        <a:cs typeface="ヒラギノ角ゴ ProN W6"/>
      </a:majorFont>
      <a:minorFont>
        <a:latin typeface="Lucida Grande"/>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spDef>
    <a:ln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lnDef>
  </a:objectDefaults>
  <a:extraClrSchemeLst>
    <a:extraClrScheme>
      <a:clrScheme name="11_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3.xml><?xml version="1.0" encoding="utf-8"?>
<a:theme xmlns:a="http://schemas.openxmlformats.org/drawingml/2006/main" name="12_Office Theme">
  <a:themeElements>
    <a:clrScheme name="">
      <a:dk1>
        <a:srgbClr val="000000"/>
      </a:dk1>
      <a:lt1>
        <a:srgbClr val="FFFFFF"/>
      </a:lt1>
      <a:dk2>
        <a:srgbClr val="000000"/>
      </a:dk2>
      <a:lt2>
        <a:srgbClr val="808080"/>
      </a:lt2>
      <a:accent1>
        <a:srgbClr val="4472C4"/>
      </a:accent1>
      <a:accent2>
        <a:srgbClr val="333399"/>
      </a:accent2>
      <a:accent3>
        <a:srgbClr val="FFFFFF"/>
      </a:accent3>
      <a:accent4>
        <a:srgbClr val="000000"/>
      </a:accent4>
      <a:accent5>
        <a:srgbClr val="B0BCDE"/>
      </a:accent5>
      <a:accent6>
        <a:srgbClr val="2D2D8A"/>
      </a:accent6>
      <a:hlink>
        <a:srgbClr val="009999"/>
      </a:hlink>
      <a:folHlink>
        <a:srgbClr val="99CC00"/>
      </a:folHlink>
    </a:clrScheme>
    <a:fontScheme name="12_Office Theme">
      <a:majorFont>
        <a:latin typeface="Lucida Grande"/>
        <a:ea typeface="ヒラギノ角ゴ ProN W6"/>
        <a:cs typeface="ヒラギノ角ゴ ProN W6"/>
      </a:majorFont>
      <a:minorFont>
        <a:latin typeface="Lucida Grande"/>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spDef>
    <a:ln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lnDef>
  </a:objectDefaults>
  <a:extraClrSchemeLst>
    <a:extraClrScheme>
      <a:clrScheme name="12_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14.xml><?xml version="1.0" encoding="utf-8"?>
<a:theme xmlns:a="http://schemas.openxmlformats.org/drawingml/2006/main" name="1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15.xml><?xml version="1.0" encoding="utf-8"?>
<a:theme xmlns:a="http://schemas.openxmlformats.org/drawingml/2006/main" name="1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16.xml><?xml version="1.0" encoding="utf-8"?>
<a:theme xmlns:a="http://schemas.openxmlformats.org/drawingml/2006/main" name="1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17.xml><?xml version="1.0" encoding="utf-8"?>
<a:theme xmlns:a="http://schemas.openxmlformats.org/drawingml/2006/main" name="1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18.xml><?xml version="1.0" encoding="utf-8"?>
<a:theme xmlns:a="http://schemas.openxmlformats.org/drawingml/2006/main" name="1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19.xml><?xml version="1.0" encoding="utf-8"?>
<a:theme xmlns:a="http://schemas.openxmlformats.org/drawingml/2006/main" name="18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5_Office Theme">
  <a:themeElements>
    <a:clrScheme name="">
      <a:dk1>
        <a:srgbClr val="000000"/>
      </a:dk1>
      <a:lt1>
        <a:srgbClr val="FFFFFF"/>
      </a:lt1>
      <a:dk2>
        <a:srgbClr val="000000"/>
      </a:dk2>
      <a:lt2>
        <a:srgbClr val="000000"/>
      </a:lt2>
      <a:accent1>
        <a:srgbClr val="4472C4"/>
      </a:accent1>
      <a:accent2>
        <a:srgbClr val="333399"/>
      </a:accent2>
      <a:accent3>
        <a:srgbClr val="FFFFFF"/>
      </a:accent3>
      <a:accent4>
        <a:srgbClr val="000000"/>
      </a:accent4>
      <a:accent5>
        <a:srgbClr val="B0BCDE"/>
      </a:accent5>
      <a:accent6>
        <a:srgbClr val="2D2D8A"/>
      </a:accent6>
      <a:hlink>
        <a:srgbClr val="009999"/>
      </a:hlink>
      <a:folHlink>
        <a:srgbClr val="99CC00"/>
      </a:folHlink>
    </a:clrScheme>
    <a:fontScheme name="5_Office Theme">
      <a:majorFont>
        <a:latin typeface="Lucida Grande"/>
        <a:ea typeface="ヒラギノ角ゴ ProN W6"/>
        <a:cs typeface="ヒラギノ角ゴ ProN W6"/>
      </a:majorFont>
      <a:minorFont>
        <a:latin typeface="Lucida Grande"/>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spDef>
    <a:ln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lnDef>
  </a:objectDefaults>
  <a:extraClrSchemeLst>
    <a:extraClrScheme>
      <a:clrScheme name="5_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0.xml><?xml version="1.0" encoding="utf-8"?>
<a:theme xmlns:a="http://schemas.openxmlformats.org/drawingml/2006/main" name="19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1.xml><?xml version="1.0" encoding="utf-8"?>
<a:theme xmlns:a="http://schemas.openxmlformats.org/drawingml/2006/main" name="20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2.xml><?xml version="1.0" encoding="utf-8"?>
<a:theme xmlns:a="http://schemas.openxmlformats.org/drawingml/2006/main" name="2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3.xml><?xml version="1.0" encoding="utf-8"?>
<a:theme xmlns:a="http://schemas.openxmlformats.org/drawingml/2006/main" name="2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4.xml><?xml version="1.0" encoding="utf-8"?>
<a:theme xmlns:a="http://schemas.openxmlformats.org/drawingml/2006/main" name="2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5.xml><?xml version="1.0" encoding="utf-8"?>
<a:theme xmlns:a="http://schemas.openxmlformats.org/drawingml/2006/main" name="2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6.xml><?xml version="1.0" encoding="utf-8"?>
<a:theme xmlns:a="http://schemas.openxmlformats.org/drawingml/2006/main" name="2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
      <a:dk1>
        <a:srgbClr val="000000"/>
      </a:dk1>
      <a:lt1>
        <a:srgbClr val="FFFFFF"/>
      </a:lt1>
      <a:dk2>
        <a:srgbClr val="000000"/>
      </a:dk2>
      <a:lt2>
        <a:srgbClr val="808080"/>
      </a:lt2>
      <a:accent1>
        <a:srgbClr val="4472C4"/>
      </a:accent1>
      <a:accent2>
        <a:srgbClr val="333399"/>
      </a:accent2>
      <a:accent3>
        <a:srgbClr val="FFFFFF"/>
      </a:accent3>
      <a:accent4>
        <a:srgbClr val="000000"/>
      </a:accent4>
      <a:accent5>
        <a:srgbClr val="B0BCDE"/>
      </a:accent5>
      <a:accent6>
        <a:srgbClr val="2D2D8A"/>
      </a:accent6>
      <a:hlink>
        <a:srgbClr val="009999"/>
      </a:hlink>
      <a:folHlink>
        <a:srgbClr val="99CC00"/>
      </a:folHlink>
    </a:clrScheme>
    <a:fontScheme name="2_Office Theme">
      <a:majorFont>
        <a:latin typeface="Lucida Grande"/>
        <a:ea typeface="ヒラギノ角ゴ ProN W6"/>
        <a:cs typeface="ヒラギノ角ゴ ProN W6"/>
      </a:majorFont>
      <a:minorFont>
        <a:latin typeface="Lucida Grande"/>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spDef>
    <a:ln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lnDef>
  </a:objectDefaults>
  <a:extraClrSchemeLst>
    <a:extraClrScheme>
      <a:clrScheme name="2_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Office Theme">
  <a:themeElements>
    <a:clrScheme name="">
      <a:dk1>
        <a:srgbClr val="000000"/>
      </a:dk1>
      <a:lt1>
        <a:srgbClr val="FFFFFF"/>
      </a:lt1>
      <a:dk2>
        <a:srgbClr val="000000"/>
      </a:dk2>
      <a:lt2>
        <a:srgbClr val="808080"/>
      </a:lt2>
      <a:accent1>
        <a:srgbClr val="4472C4"/>
      </a:accent1>
      <a:accent2>
        <a:srgbClr val="333399"/>
      </a:accent2>
      <a:accent3>
        <a:srgbClr val="FFFFFF"/>
      </a:accent3>
      <a:accent4>
        <a:srgbClr val="000000"/>
      </a:accent4>
      <a:accent5>
        <a:srgbClr val="B0BCDE"/>
      </a:accent5>
      <a:accent6>
        <a:srgbClr val="2D2D8A"/>
      </a:accent6>
      <a:hlink>
        <a:srgbClr val="009999"/>
      </a:hlink>
      <a:folHlink>
        <a:srgbClr val="99CC00"/>
      </a:folHlink>
    </a:clrScheme>
    <a:fontScheme name="3_Office Theme">
      <a:majorFont>
        <a:latin typeface="Lucida Grande"/>
        <a:ea typeface="ヒラギノ角ゴ ProN W6"/>
        <a:cs typeface="ヒラギノ角ゴ ProN W6"/>
      </a:majorFont>
      <a:minorFont>
        <a:latin typeface="Lucida Grande"/>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spDef>
    <a:ln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lnDef>
  </a:objectDefaults>
  <a:extraClrSchemeLst>
    <a:extraClrScheme>
      <a:clrScheme name="3_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Office Theme">
  <a:themeElements>
    <a:clrScheme name="">
      <a:dk1>
        <a:srgbClr val="000000"/>
      </a:dk1>
      <a:lt1>
        <a:srgbClr val="FFFFFF"/>
      </a:lt1>
      <a:dk2>
        <a:srgbClr val="000000"/>
      </a:dk2>
      <a:lt2>
        <a:srgbClr val="808080"/>
      </a:lt2>
      <a:accent1>
        <a:srgbClr val="4472C4"/>
      </a:accent1>
      <a:accent2>
        <a:srgbClr val="333399"/>
      </a:accent2>
      <a:accent3>
        <a:srgbClr val="FFFFFF"/>
      </a:accent3>
      <a:accent4>
        <a:srgbClr val="000000"/>
      </a:accent4>
      <a:accent5>
        <a:srgbClr val="B0BCDE"/>
      </a:accent5>
      <a:accent6>
        <a:srgbClr val="2D2D8A"/>
      </a:accent6>
      <a:hlink>
        <a:srgbClr val="009999"/>
      </a:hlink>
      <a:folHlink>
        <a:srgbClr val="99CC00"/>
      </a:folHlink>
    </a:clrScheme>
    <a:fontScheme name="4_Office Theme">
      <a:majorFont>
        <a:latin typeface="Lucida Grande"/>
        <a:ea typeface="ヒラギノ角ゴ ProN W6"/>
        <a:cs typeface="ヒラギノ角ゴ ProN W6"/>
      </a:majorFont>
      <a:minorFont>
        <a:latin typeface="Lucida Grande"/>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spDef>
    <a:ln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lnDef>
  </a:objectDefaults>
  <a:extraClrSchemeLst>
    <a:extraClrScheme>
      <a:clrScheme name="4_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4472C4"/>
      </a:accent1>
      <a:accent2>
        <a:srgbClr val="333399"/>
      </a:accent2>
      <a:accent3>
        <a:srgbClr val="FFFFFF"/>
      </a:accent3>
      <a:accent4>
        <a:srgbClr val="000000"/>
      </a:accent4>
      <a:accent5>
        <a:srgbClr val="B0BCDE"/>
      </a:accent5>
      <a:accent6>
        <a:srgbClr val="2D2D8A"/>
      </a:accent6>
      <a:hlink>
        <a:srgbClr val="009999"/>
      </a:hlink>
      <a:folHlink>
        <a:srgbClr val="99CC00"/>
      </a:folHlink>
    </a:clrScheme>
    <a:fontScheme name="Office Theme">
      <a:majorFont>
        <a:latin typeface="Lucida Grande"/>
        <a:ea typeface="ヒラギノ角ゴ ProN W6"/>
        <a:cs typeface="ヒラギノ角ゴ ProN W6"/>
      </a:majorFont>
      <a:minorFont>
        <a:latin typeface="Lucida Grande"/>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spDef>
    <a:ln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lnDef>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6_Office Theme">
  <a:themeElements>
    <a:clrScheme name="">
      <a:dk1>
        <a:srgbClr val="000000"/>
      </a:dk1>
      <a:lt1>
        <a:srgbClr val="FFFFFF"/>
      </a:lt1>
      <a:dk2>
        <a:srgbClr val="000000"/>
      </a:dk2>
      <a:lt2>
        <a:srgbClr val="808080"/>
      </a:lt2>
      <a:accent1>
        <a:srgbClr val="4472C4"/>
      </a:accent1>
      <a:accent2>
        <a:srgbClr val="333399"/>
      </a:accent2>
      <a:accent3>
        <a:srgbClr val="FFFFFF"/>
      </a:accent3>
      <a:accent4>
        <a:srgbClr val="000000"/>
      </a:accent4>
      <a:accent5>
        <a:srgbClr val="B0BCDE"/>
      </a:accent5>
      <a:accent6>
        <a:srgbClr val="2D2D8A"/>
      </a:accent6>
      <a:hlink>
        <a:srgbClr val="009999"/>
      </a:hlink>
      <a:folHlink>
        <a:srgbClr val="99CC00"/>
      </a:folHlink>
    </a:clrScheme>
    <a:fontScheme name="6_Office Theme">
      <a:majorFont>
        <a:latin typeface="Lucida Grande"/>
        <a:ea typeface="ヒラギノ角ゴ ProN W6"/>
        <a:cs typeface="ヒラギノ角ゴ ProN W6"/>
      </a:majorFont>
      <a:minorFont>
        <a:latin typeface="Lucida Grande"/>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spDef>
    <a:ln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lnDef>
  </a:objectDefaults>
  <a:extraClrSchemeLst>
    <a:extraClrScheme>
      <a:clrScheme name="6_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7_Office Theme">
  <a:themeElements>
    <a:clrScheme name="">
      <a:dk1>
        <a:srgbClr val="000000"/>
      </a:dk1>
      <a:lt1>
        <a:srgbClr val="FFFFFF"/>
      </a:lt1>
      <a:dk2>
        <a:srgbClr val="000000"/>
      </a:dk2>
      <a:lt2>
        <a:srgbClr val="808080"/>
      </a:lt2>
      <a:accent1>
        <a:srgbClr val="4472C4"/>
      </a:accent1>
      <a:accent2>
        <a:srgbClr val="333399"/>
      </a:accent2>
      <a:accent3>
        <a:srgbClr val="FFFFFF"/>
      </a:accent3>
      <a:accent4>
        <a:srgbClr val="000000"/>
      </a:accent4>
      <a:accent5>
        <a:srgbClr val="B0BCDE"/>
      </a:accent5>
      <a:accent6>
        <a:srgbClr val="2D2D8A"/>
      </a:accent6>
      <a:hlink>
        <a:srgbClr val="009999"/>
      </a:hlink>
      <a:folHlink>
        <a:srgbClr val="99CC00"/>
      </a:folHlink>
    </a:clrScheme>
    <a:fontScheme name="7_Office Theme">
      <a:majorFont>
        <a:latin typeface="Lucida Grande"/>
        <a:ea typeface="ヒラギノ角ゴ ProN W6"/>
        <a:cs typeface="ヒラギノ角ゴ ProN W6"/>
      </a:majorFont>
      <a:minorFont>
        <a:latin typeface="Lucida Grande"/>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spDef>
    <a:ln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lnDef>
  </a:objectDefaults>
  <a:extraClrSchemeLst>
    <a:extraClrScheme>
      <a:clrScheme name="7_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8_Office Theme">
  <a:themeElements>
    <a:clrScheme name="">
      <a:dk1>
        <a:srgbClr val="000000"/>
      </a:dk1>
      <a:lt1>
        <a:srgbClr val="FFFFFF"/>
      </a:lt1>
      <a:dk2>
        <a:srgbClr val="000000"/>
      </a:dk2>
      <a:lt2>
        <a:srgbClr val="808080"/>
      </a:lt2>
      <a:accent1>
        <a:srgbClr val="4472C4"/>
      </a:accent1>
      <a:accent2>
        <a:srgbClr val="333399"/>
      </a:accent2>
      <a:accent3>
        <a:srgbClr val="FFFFFF"/>
      </a:accent3>
      <a:accent4>
        <a:srgbClr val="000000"/>
      </a:accent4>
      <a:accent5>
        <a:srgbClr val="B0BCDE"/>
      </a:accent5>
      <a:accent6>
        <a:srgbClr val="2D2D8A"/>
      </a:accent6>
      <a:hlink>
        <a:srgbClr val="009999"/>
      </a:hlink>
      <a:folHlink>
        <a:srgbClr val="99CC00"/>
      </a:folHlink>
    </a:clrScheme>
    <a:fontScheme name="8_Office Theme">
      <a:majorFont>
        <a:latin typeface="Lucida Grande"/>
        <a:ea typeface="ヒラギノ角ゴ ProN W6"/>
        <a:cs typeface="ヒラギノ角ゴ ProN W6"/>
      </a:majorFont>
      <a:minorFont>
        <a:latin typeface="Lucida Grande"/>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spDef>
    <a:lnDef>
      <a:spPr bwMode="auto">
        <a:xfrm>
          <a:off x="0" y="0"/>
          <a:ext cx="1" cy="1"/>
        </a:xfrm>
        <a:custGeom>
          <a:avLst/>
          <a:gdLst/>
          <a:ahLst/>
          <a:cxnLst/>
          <a:rect l="0" t="0" r="0" b="0"/>
          <a:pathLst/>
        </a:custGeom>
        <a:solidFill>
          <a:srgbClr val="4472C4"/>
        </a:solidFill>
        <a:ln w="9525"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Calibri" charset="0"/>
            <a:ea typeface="ヒラギノ角ゴ ProN W3" charset="0"/>
            <a:cs typeface="ヒラギノ角ゴ ProN W3" charset="0"/>
            <a:sym typeface="Calibri" charset="0"/>
          </a:defRPr>
        </a:defPPr>
      </a:lstStyle>
    </a:lnDef>
  </a:objectDefaults>
  <a:extraClrSchemeLst>
    <a:extraClrScheme>
      <a:clrScheme name="8_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260</TotalTime>
  <Pages>0</Pages>
  <Words>8609</Words>
  <Characters>0</Characters>
  <Application>Microsoft Macintosh PowerPoint</Application>
  <PresentationFormat>On-screen Show (4:3)</PresentationFormat>
  <Lines>0</Lines>
  <Paragraphs>808</Paragraphs>
  <Slides>93</Slides>
  <Notes>14</Notes>
  <HiddenSlides>0</HiddenSlides>
  <MMClips>0</MMClips>
  <ScaleCrop>false</ScaleCrop>
  <HeadingPairs>
    <vt:vector size="6" baseType="variant">
      <vt:variant>
        <vt:lpstr>Fonts Used</vt:lpstr>
      </vt:variant>
      <vt:variant>
        <vt:i4>15</vt:i4>
      </vt:variant>
      <vt:variant>
        <vt:lpstr>Theme</vt:lpstr>
      </vt:variant>
      <vt:variant>
        <vt:i4>26</vt:i4>
      </vt:variant>
      <vt:variant>
        <vt:lpstr>Slide Titles</vt:lpstr>
      </vt:variant>
      <vt:variant>
        <vt:i4>93</vt:i4>
      </vt:variant>
    </vt:vector>
  </HeadingPairs>
  <TitlesOfParts>
    <vt:vector size="134" baseType="lpstr">
      <vt:lpstr>.Aqua かな</vt:lpstr>
      <vt:lpstr>Calibri</vt:lpstr>
      <vt:lpstr>Calibri Bold</vt:lpstr>
      <vt:lpstr>Calibri Italic</vt:lpstr>
      <vt:lpstr>Calibri Light</vt:lpstr>
      <vt:lpstr>Lucida Grande</vt:lpstr>
      <vt:lpstr>MS PGothic</vt:lpstr>
      <vt:lpstr>ＭＳ Ｐゴシック</vt:lpstr>
      <vt:lpstr>Open Sans</vt:lpstr>
      <vt:lpstr>Open Sans Light</vt:lpstr>
      <vt:lpstr>Times New Roman</vt:lpstr>
      <vt:lpstr>Wingdings</vt:lpstr>
      <vt:lpstr>ヒラギノ角ゴ ProN W3</vt:lpstr>
      <vt:lpstr>ヒラギノ角ゴ ProN W6</vt:lpstr>
      <vt:lpstr>Arial</vt:lpstr>
      <vt:lpstr>1_Office Theme</vt:lpstr>
      <vt:lpstr>5_Office Theme</vt:lpstr>
      <vt:lpstr>2_Office Theme</vt:lpstr>
      <vt:lpstr>3_Office Theme</vt:lpstr>
      <vt:lpstr>4_Office Theme</vt:lpstr>
      <vt:lpstr>Office Theme</vt:lpstr>
      <vt:lpstr>6_Office Theme</vt:lpstr>
      <vt:lpstr>7_Office Theme</vt:lpstr>
      <vt:lpstr>8_Office Theme</vt:lpstr>
      <vt:lpstr>9_Office Theme</vt:lpstr>
      <vt:lpstr>10_Office Theme</vt:lpstr>
      <vt:lpstr>11_Office Theme</vt:lpstr>
      <vt:lpstr>12_Office Theme</vt:lpstr>
      <vt:lpstr>13_Office Theme</vt:lpstr>
      <vt:lpstr>14_Office Theme</vt:lpstr>
      <vt:lpstr>15_Office Theme</vt:lpstr>
      <vt:lpstr>16_Office Theme</vt:lpstr>
      <vt:lpstr>17_Office Theme</vt:lpstr>
      <vt:lpstr>18_Office Theme</vt:lpstr>
      <vt:lpstr>19_Office Theme</vt:lpstr>
      <vt:lpstr>20_Office Theme</vt:lpstr>
      <vt:lpstr>21_Office Theme</vt:lpstr>
      <vt:lpstr>22_Office Theme</vt:lpstr>
      <vt:lpstr>23_Office Theme</vt:lpstr>
      <vt:lpstr>24_Office Theme</vt:lpstr>
      <vt:lpstr>25_Office Theme</vt:lpstr>
      <vt:lpstr>Diabetes and Pregnancy  </vt:lpstr>
      <vt:lpstr>PowerPoint Presentation</vt:lpstr>
      <vt:lpstr>Pregnancy Chapter</vt:lpstr>
      <vt:lpstr>Diabetes in Pregnancy: 2 Categories</vt:lpstr>
      <vt:lpstr>Diabetes in Pregnancy: Consider Phases</vt:lpstr>
      <vt:lpstr>Diabetes in Pregnancy: Consider Phases</vt:lpstr>
      <vt:lpstr>Dysglycemia in Pregnancy can Result in Adverse Pregnancy Outcome</vt:lpstr>
      <vt:lpstr>Risk of Fetal Anomaly Relative to Periconceptional A1C</vt:lpstr>
      <vt:lpstr>Preconception Counseling for Pregestational Diabetes</vt:lpstr>
      <vt:lpstr>Screen for Complications:  Pre-pregnancy and Intrapartum</vt:lpstr>
      <vt:lpstr>Preconception Checklist for  Women with Pre-existing Diabetes</vt:lpstr>
      <vt:lpstr>Recommendation 1</vt:lpstr>
      <vt:lpstr>Recommendation 2</vt:lpstr>
      <vt:lpstr>Recommendation 3</vt:lpstr>
      <vt:lpstr>Recommendation 3 (cont’d)</vt:lpstr>
      <vt:lpstr>Recommendation 3 (cont’d)</vt:lpstr>
      <vt:lpstr>Recommendation 3 (cont’d)</vt:lpstr>
      <vt:lpstr>Recommendation 4</vt:lpstr>
      <vt:lpstr>Recommendation 5</vt:lpstr>
      <vt:lpstr>Recommendation 6</vt:lpstr>
      <vt:lpstr>Diabetes in Pregnancy: Consider Phases</vt:lpstr>
      <vt:lpstr>Pregnancy Management for Pre-existing Diabetes</vt:lpstr>
      <vt:lpstr>Pregnancy Management for Pre-existing Diabetes</vt:lpstr>
      <vt:lpstr>Pregnancy Management for Pre-existing Diabetes</vt:lpstr>
      <vt:lpstr>Institute of Medicine Guidelines for Gestational Weight Gain</vt:lpstr>
      <vt:lpstr>Pregnancy Management for Pre-existing Diabetes</vt:lpstr>
      <vt:lpstr>Management of pregnant women with diabetes on insulin receiving betamethasone</vt:lpstr>
      <vt:lpstr>Pregnancy Management for Pre-existing Diabetes:  Fetal Surveillance &amp; Delivery</vt:lpstr>
      <vt:lpstr>Recommendation 7</vt:lpstr>
      <vt:lpstr>Recommendation 8</vt:lpstr>
      <vt:lpstr>Recommendation 9</vt:lpstr>
      <vt:lpstr>Recommendation 10</vt:lpstr>
      <vt:lpstr>Recommendation 11</vt:lpstr>
      <vt:lpstr>Recommendation 12</vt:lpstr>
      <vt:lpstr>Recommendation 13</vt:lpstr>
      <vt:lpstr>Recommendation 14</vt:lpstr>
      <vt:lpstr>Recommendation 15</vt:lpstr>
      <vt:lpstr>Recommendation 16</vt:lpstr>
      <vt:lpstr>Recommendation 17</vt:lpstr>
      <vt:lpstr>Diabetes in Pregnancy: Consider Phases</vt:lpstr>
      <vt:lpstr>Pregnancy Management for Pre-existing Diabetes:  Intrapartum Glucose Management</vt:lpstr>
      <vt:lpstr>Recommendation 18</vt:lpstr>
      <vt:lpstr>Recommendation 19</vt:lpstr>
      <vt:lpstr>Diabetes in Pregnancy: Consider Phases</vt:lpstr>
      <vt:lpstr>Postpartum care for pre-existing diabetes</vt:lpstr>
      <vt:lpstr>Recommendation 20</vt:lpstr>
      <vt:lpstr>Recommendation 21</vt:lpstr>
      <vt:lpstr>Recommendation 22</vt:lpstr>
      <vt:lpstr>Recommendation 23</vt:lpstr>
      <vt:lpstr>Recommendation 24</vt:lpstr>
      <vt:lpstr>Diabetes in Pregnancy: Consider Phases</vt:lpstr>
      <vt:lpstr>Gestational Diabetes (GDM) Prevention</vt:lpstr>
      <vt:lpstr>Gestational Diabetes (GDM) Screening</vt:lpstr>
      <vt:lpstr>Early Screening for Women at High Risk for Type 2 Diabetes</vt:lpstr>
      <vt:lpstr>Why Diagnose and Treat GDM?</vt:lpstr>
      <vt:lpstr>Benefits of Treatment of Gestational Diabetes</vt:lpstr>
      <vt:lpstr>Are there clear threshold glucose levels above which the risk of adverse neonatal or maternal outcomes increases?</vt:lpstr>
      <vt:lpstr>PowerPoint Presentation</vt:lpstr>
      <vt:lpstr>PowerPoint Presentation</vt:lpstr>
      <vt:lpstr>Considerations for Diabetes Canada Adopting the OR 1.75 (IADPSG) vs OR 2.0 Thresholds</vt:lpstr>
      <vt:lpstr>PowerPoint Presentation</vt:lpstr>
      <vt:lpstr>PowerPoint Presentation</vt:lpstr>
      <vt:lpstr>Recommendation 25</vt:lpstr>
      <vt:lpstr>Recommendation 26</vt:lpstr>
      <vt:lpstr>Recommendation 27</vt:lpstr>
      <vt:lpstr>Recommendation 28</vt:lpstr>
      <vt:lpstr>Recommendation 29</vt:lpstr>
      <vt:lpstr>Diabetes in Pregnancy: Consider Phases</vt:lpstr>
      <vt:lpstr>GDM: Management During Pregnancy</vt:lpstr>
      <vt:lpstr>Institute of Medicine Guidelines for Gestational Weight Gain</vt:lpstr>
      <vt:lpstr>GDM: Management During Pregnancy</vt:lpstr>
      <vt:lpstr>GDM: Management During Pregnancy</vt:lpstr>
      <vt:lpstr>GDM: Fetal Surveillance</vt:lpstr>
      <vt:lpstr>Recommendation 31</vt:lpstr>
      <vt:lpstr>Recommendation 32</vt:lpstr>
      <vt:lpstr>Recommendation 33</vt:lpstr>
      <vt:lpstr>Recommendation 34</vt:lpstr>
      <vt:lpstr>Recommendation 35</vt:lpstr>
      <vt:lpstr>Recommendation 36</vt:lpstr>
      <vt:lpstr>Diabetes in Pregnancy: Consider Phases</vt:lpstr>
      <vt:lpstr>GDM: Glycemic Management During Labour and Delivery</vt:lpstr>
      <vt:lpstr>Recommendation 37</vt:lpstr>
      <vt:lpstr>Diabetes in Pregnancy: Consider Phases</vt:lpstr>
      <vt:lpstr>GDM: Postpartum Management</vt:lpstr>
      <vt:lpstr>GDM:  Postpartum OGTT</vt:lpstr>
      <vt:lpstr>Recommendation 38</vt:lpstr>
      <vt:lpstr>Recommendation 39</vt:lpstr>
      <vt:lpstr>Recommendation 40</vt:lpstr>
      <vt:lpstr>Recommendation 41</vt:lpstr>
      <vt:lpstr>Recommendation 42</vt:lpstr>
      <vt:lpstr>Visit guidelines.diabetes.ca  </vt:lpstr>
      <vt:lpstr>Or download the App</vt:lpstr>
      <vt:lpstr>Diabetes Canada Clinical Practice Guidelines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Jaan Kittask</dc:creator>
  <cp:keywords/>
  <dc:description/>
  <cp:lastModifiedBy>Kate Campbell</cp:lastModifiedBy>
  <cp:revision>33</cp:revision>
  <dcterms:modified xsi:type="dcterms:W3CDTF">2018-10-24T02:57:25Z</dcterms:modified>
</cp:coreProperties>
</file>