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oleObject"/>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11.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7.xml" ContentType="application/vnd.openxmlformats-officedocument.presentationml.tags+xml"/>
  <Override PartName="/ppt/notesSlides/notesSlide26.xml" ContentType="application/vnd.openxmlformats-officedocument.presentationml.notesSlide+xml"/>
  <Override PartName="/ppt/tags/tag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 id="2147483685" r:id="rId4"/>
    <p:sldMasterId id="2147483692" r:id="rId5"/>
    <p:sldMasterId id="2147483697" r:id="rId6"/>
    <p:sldMasterId id="2147483698" r:id="rId7"/>
    <p:sldMasterId id="2147483738" r:id="rId8"/>
    <p:sldMasterId id="2147483969" r:id="rId9"/>
    <p:sldMasterId id="2147483972" r:id="rId10"/>
    <p:sldMasterId id="2147484730" r:id="rId11"/>
    <p:sldMasterId id="2147484742" r:id="rId12"/>
  </p:sldMasterIdLst>
  <p:notesMasterIdLst>
    <p:notesMasterId r:id="rId78"/>
  </p:notesMasterIdLst>
  <p:handoutMasterIdLst>
    <p:handoutMasterId r:id="rId79"/>
  </p:handoutMasterIdLst>
  <p:sldIdLst>
    <p:sldId id="364" r:id="rId13"/>
    <p:sldId id="431" r:id="rId14"/>
    <p:sldId id="365" r:id="rId15"/>
    <p:sldId id="276" r:id="rId16"/>
    <p:sldId id="334" r:id="rId17"/>
    <p:sldId id="366" r:id="rId18"/>
    <p:sldId id="367" r:id="rId19"/>
    <p:sldId id="335" r:id="rId20"/>
    <p:sldId id="404" r:id="rId21"/>
    <p:sldId id="405" r:id="rId22"/>
    <p:sldId id="406" r:id="rId23"/>
    <p:sldId id="407" r:id="rId24"/>
    <p:sldId id="408" r:id="rId25"/>
    <p:sldId id="403" r:id="rId26"/>
    <p:sldId id="410" r:id="rId27"/>
    <p:sldId id="411" r:id="rId28"/>
    <p:sldId id="412" r:id="rId29"/>
    <p:sldId id="413" r:id="rId30"/>
    <p:sldId id="414" r:id="rId31"/>
    <p:sldId id="415" r:id="rId32"/>
    <p:sldId id="417" r:id="rId33"/>
    <p:sldId id="430" r:id="rId34"/>
    <p:sldId id="346" r:id="rId35"/>
    <p:sldId id="347" r:id="rId36"/>
    <p:sldId id="419" r:id="rId37"/>
    <p:sldId id="306" r:id="rId38"/>
    <p:sldId id="420" r:id="rId39"/>
    <p:sldId id="421" r:id="rId40"/>
    <p:sldId id="422" r:id="rId41"/>
    <p:sldId id="426" r:id="rId42"/>
    <p:sldId id="428" r:id="rId43"/>
    <p:sldId id="429" r:id="rId44"/>
    <p:sldId id="319" r:id="rId45"/>
    <p:sldId id="320" r:id="rId46"/>
    <p:sldId id="321" r:id="rId47"/>
    <p:sldId id="322" r:id="rId48"/>
    <p:sldId id="323" r:id="rId49"/>
    <p:sldId id="324" r:id="rId50"/>
    <p:sldId id="325" r:id="rId51"/>
    <p:sldId id="326" r:id="rId52"/>
    <p:sldId id="394" r:id="rId53"/>
    <p:sldId id="327" r:id="rId54"/>
    <p:sldId id="363" r:id="rId55"/>
    <p:sldId id="328" r:id="rId56"/>
    <p:sldId id="329" r:id="rId57"/>
    <p:sldId id="330" r:id="rId58"/>
    <p:sldId id="331" r:id="rId59"/>
    <p:sldId id="375" r:id="rId60"/>
    <p:sldId id="376" r:id="rId61"/>
    <p:sldId id="377" r:id="rId62"/>
    <p:sldId id="378" r:id="rId63"/>
    <p:sldId id="379" r:id="rId64"/>
    <p:sldId id="380" r:id="rId65"/>
    <p:sldId id="381" r:id="rId66"/>
    <p:sldId id="382" r:id="rId67"/>
    <p:sldId id="383" r:id="rId68"/>
    <p:sldId id="384" r:id="rId69"/>
    <p:sldId id="385" r:id="rId70"/>
    <p:sldId id="386" r:id="rId71"/>
    <p:sldId id="387" r:id="rId72"/>
    <p:sldId id="388" r:id="rId73"/>
    <p:sldId id="389" r:id="rId74"/>
    <p:sldId id="427" r:id="rId75"/>
    <p:sldId id="392" r:id="rId76"/>
    <p:sldId id="361" r:id="rId77"/>
  </p:sldIdLst>
  <p:sldSz cx="9144000" cy="6858000" type="screen4x3"/>
  <p:notesSz cx="7010400" cy="9236075"/>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1" clrIdx="0"/>
  <p:cmAuthor id="1" name="Lipscombe, Dr. Lorraine" initials="" lastIdx="1" clrIdx="1"/>
  <p:cmAuthor id="2" name="Ronald Goldenberg" initials="" lastIdx="7" clrIdx="2"/>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6666"/>
    <a:srgbClr val="FFFF66"/>
    <a:srgbClr val="CCFF66"/>
    <a:srgbClr val="80FF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A30318-3A52-4ECB-BEF3-2280B2E36BF2}">
  <a:tblStyle styleId="{6EA30318-3A52-4ECB-BEF3-2280B2E36BF2}"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p:restoredTop sz="82555" autoAdjust="0"/>
  </p:normalViewPr>
  <p:slideViewPr>
    <p:cSldViewPr snapToGrid="0">
      <p:cViewPr>
        <p:scale>
          <a:sx n="78" d="100"/>
          <a:sy n="78" d="100"/>
        </p:scale>
        <p:origin x="1896" y="10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55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63" Type="http://schemas.openxmlformats.org/officeDocument/2006/relationships/slide" Target="slides/slide51.xml"/><Relationship Id="rId64" Type="http://schemas.openxmlformats.org/officeDocument/2006/relationships/slide" Target="slides/slide52.xml"/><Relationship Id="rId65" Type="http://schemas.openxmlformats.org/officeDocument/2006/relationships/slide" Target="slides/slide53.xml"/><Relationship Id="rId66" Type="http://schemas.openxmlformats.org/officeDocument/2006/relationships/slide" Target="slides/slide54.xml"/><Relationship Id="rId67" Type="http://schemas.openxmlformats.org/officeDocument/2006/relationships/slide" Target="slides/slide55.xml"/><Relationship Id="rId68" Type="http://schemas.openxmlformats.org/officeDocument/2006/relationships/slide" Target="slides/slide56.xml"/><Relationship Id="rId69" Type="http://schemas.openxmlformats.org/officeDocument/2006/relationships/slide" Target="slides/slide57.xml"/><Relationship Id="rId50" Type="http://schemas.openxmlformats.org/officeDocument/2006/relationships/slide" Target="slides/slide38.xml"/><Relationship Id="rId51" Type="http://schemas.openxmlformats.org/officeDocument/2006/relationships/slide" Target="slides/slide39.xml"/><Relationship Id="rId52" Type="http://schemas.openxmlformats.org/officeDocument/2006/relationships/slide" Target="slides/slide40.xml"/><Relationship Id="rId53" Type="http://schemas.openxmlformats.org/officeDocument/2006/relationships/slide" Target="slides/slide41.xml"/><Relationship Id="rId54" Type="http://schemas.openxmlformats.org/officeDocument/2006/relationships/slide" Target="slides/slide42.xml"/><Relationship Id="rId55" Type="http://schemas.openxmlformats.org/officeDocument/2006/relationships/slide" Target="slides/slide43.xml"/><Relationship Id="rId56" Type="http://schemas.openxmlformats.org/officeDocument/2006/relationships/slide" Target="slides/slide44.xml"/><Relationship Id="rId57" Type="http://schemas.openxmlformats.org/officeDocument/2006/relationships/slide" Target="slides/slide45.xml"/><Relationship Id="rId58" Type="http://schemas.openxmlformats.org/officeDocument/2006/relationships/slide" Target="slides/slide46.xml"/><Relationship Id="rId59" Type="http://schemas.openxmlformats.org/officeDocument/2006/relationships/slide" Target="slides/slide4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 Id="rId46" Type="http://schemas.openxmlformats.org/officeDocument/2006/relationships/slide" Target="slides/slide34.xml"/><Relationship Id="rId47" Type="http://schemas.openxmlformats.org/officeDocument/2006/relationships/slide" Target="slides/slide35.xml"/><Relationship Id="rId48" Type="http://schemas.openxmlformats.org/officeDocument/2006/relationships/slide" Target="slides/slide36.xml"/><Relationship Id="rId49" Type="http://schemas.openxmlformats.org/officeDocument/2006/relationships/slide" Target="slides/slide3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80" Type="http://schemas.openxmlformats.org/officeDocument/2006/relationships/commentAuthors" Target="commentAuthors.xml"/><Relationship Id="rId81" Type="http://schemas.openxmlformats.org/officeDocument/2006/relationships/presProps" Target="presProps.xml"/><Relationship Id="rId82" Type="http://schemas.openxmlformats.org/officeDocument/2006/relationships/viewProps" Target="viewProps.xml"/><Relationship Id="rId83" Type="http://schemas.openxmlformats.org/officeDocument/2006/relationships/theme" Target="theme/theme1.xml"/><Relationship Id="rId84" Type="http://schemas.openxmlformats.org/officeDocument/2006/relationships/tableStyles" Target="tableStyles.xml"/><Relationship Id="rId70" Type="http://schemas.openxmlformats.org/officeDocument/2006/relationships/slide" Target="slides/slide58.xml"/><Relationship Id="rId71" Type="http://schemas.openxmlformats.org/officeDocument/2006/relationships/slide" Target="slides/slide59.xml"/><Relationship Id="rId72" Type="http://schemas.openxmlformats.org/officeDocument/2006/relationships/slide" Target="slides/slide60.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73" Type="http://schemas.openxmlformats.org/officeDocument/2006/relationships/slide" Target="slides/slide61.xml"/><Relationship Id="rId74" Type="http://schemas.openxmlformats.org/officeDocument/2006/relationships/slide" Target="slides/slide62.xml"/><Relationship Id="rId75" Type="http://schemas.openxmlformats.org/officeDocument/2006/relationships/slide" Target="slides/slide63.xml"/><Relationship Id="rId76" Type="http://schemas.openxmlformats.org/officeDocument/2006/relationships/slide" Target="slides/slide64.xml"/><Relationship Id="rId77" Type="http://schemas.openxmlformats.org/officeDocument/2006/relationships/slide" Target="slides/slide65.xml"/><Relationship Id="rId78" Type="http://schemas.openxmlformats.org/officeDocument/2006/relationships/notesMaster" Target="notesMasters/notesMaster1.xml"/><Relationship Id="rId79" Type="http://schemas.openxmlformats.org/officeDocument/2006/relationships/handoutMaster" Target="handoutMasters/handoutMaster1.xml"/><Relationship Id="rId60" Type="http://schemas.openxmlformats.org/officeDocument/2006/relationships/slide" Target="slides/slide48.xml"/><Relationship Id="rId61" Type="http://schemas.openxmlformats.org/officeDocument/2006/relationships/slide" Target="slides/slide49.xml"/><Relationship Id="rId62" Type="http://schemas.openxmlformats.org/officeDocument/2006/relationships/slide" Target="slides/slide50.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8978" name="Rectangle 2"/>
          <p:cNvSpPr>
            <a:spLocks noGrp="1" noChangeArrowheads="1"/>
          </p:cNvSpPr>
          <p:nvPr>
            <p:ph type="hdr" sz="quarter"/>
          </p:nvPr>
        </p:nvSpPr>
        <p:spPr bwMode="auto">
          <a:xfrm>
            <a:off x="0" y="0"/>
            <a:ext cx="3038475"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CA"/>
          </a:p>
        </p:txBody>
      </p:sp>
      <p:sp>
        <p:nvSpPr>
          <p:cNvPr id="638979" name="Rectangle 3"/>
          <p:cNvSpPr>
            <a:spLocks noGrp="1" noChangeArrowheads="1"/>
          </p:cNvSpPr>
          <p:nvPr>
            <p:ph type="dt" sz="quarter" idx="1"/>
          </p:nvPr>
        </p:nvSpPr>
        <p:spPr bwMode="auto">
          <a:xfrm>
            <a:off x="3970338" y="0"/>
            <a:ext cx="3038475"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2A8958AC-05F3-41EE-A5B5-3C78F7778521}" type="datetimeFigureOut">
              <a:rPr lang="en-CA"/>
              <a:pPr>
                <a:defRPr/>
              </a:pPr>
              <a:t>2018-10-23</a:t>
            </a:fld>
            <a:endParaRPr lang="en-CA"/>
          </a:p>
        </p:txBody>
      </p:sp>
      <p:sp>
        <p:nvSpPr>
          <p:cNvPr id="638980" name="Rectangle 4"/>
          <p:cNvSpPr>
            <a:spLocks noGrp="1" noChangeArrowheads="1"/>
          </p:cNvSpPr>
          <p:nvPr>
            <p:ph type="ftr" sz="quarter" idx="2"/>
          </p:nvPr>
        </p:nvSpPr>
        <p:spPr bwMode="auto">
          <a:xfrm>
            <a:off x="0" y="8772525"/>
            <a:ext cx="3038475"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CA"/>
          </a:p>
        </p:txBody>
      </p:sp>
      <p:sp>
        <p:nvSpPr>
          <p:cNvPr id="638981" name="Rectangle 5"/>
          <p:cNvSpPr>
            <a:spLocks noGrp="1" noChangeArrowheads="1"/>
          </p:cNvSpPr>
          <p:nvPr>
            <p:ph type="sldNum" sz="quarter" idx="3"/>
          </p:nvPr>
        </p:nvSpPr>
        <p:spPr bwMode="auto">
          <a:xfrm>
            <a:off x="3970338" y="8772525"/>
            <a:ext cx="3038475"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88F6AB0-F1B2-407D-8F58-B2FDB7D87CB3}" type="slidenum">
              <a:rPr lang="en-CA"/>
              <a:pPr>
                <a:defRPr/>
              </a:pPr>
              <a:t>‹#›</a:t>
            </a:fld>
            <a:endParaRPr lang="en-CA"/>
          </a:p>
        </p:txBody>
      </p:sp>
    </p:spTree>
    <p:extLst>
      <p:ext uri="{BB962C8B-B14F-4D97-AF65-F5344CB8AC3E}">
        <p14:creationId xmlns:p14="http://schemas.microsoft.com/office/powerpoint/2010/main" val="127339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9938" name="Shape 3"/>
          <p:cNvSpPr txBox="1">
            <a:spLocks noGrp="1"/>
          </p:cNvSpPr>
          <p:nvPr>
            <p:ph type="hdr" idx="2"/>
          </p:nvPr>
        </p:nvSpPr>
        <p:spPr bwMode="auto">
          <a:xfrm>
            <a:off x="0" y="0"/>
            <a:ext cx="3038475" cy="46355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buClr>
                <a:srgbClr val="000000"/>
              </a:buClr>
              <a:buSzPct val="100000"/>
              <a:buFont typeface="Calibri" pitchFamily="34" charset="0"/>
              <a:buNone/>
              <a:defRPr sz="1700">
                <a:latin typeface="Calibri" pitchFamily="34" charset="0"/>
                <a:sym typeface="Calibri" pitchFamily="34" charset="0"/>
              </a:defRPr>
            </a:lvl1pPr>
          </a:lstStyle>
          <a:p>
            <a:pPr>
              <a:defRPr/>
            </a:pPr>
            <a:endParaRPr lang="en-CA"/>
          </a:p>
        </p:txBody>
      </p:sp>
      <p:sp>
        <p:nvSpPr>
          <p:cNvPr id="39939" name="Shape 4"/>
          <p:cNvSpPr txBox="1">
            <a:spLocks noChangeArrowheads="1"/>
          </p:cNvSpPr>
          <p:nvPr/>
        </p:nvSpPr>
        <p:spPr bwMode="auto">
          <a:xfrm>
            <a:off x="3970338" y="0"/>
            <a:ext cx="3038475" cy="463550"/>
          </a:xfrm>
          <a:prstGeom prst="rect">
            <a:avLst/>
          </a:prstGeom>
          <a:noFill/>
          <a:ln w="9525">
            <a:noFill/>
            <a:miter lim="800000"/>
            <a:headEnd/>
            <a:tailEnd/>
          </a:ln>
        </p:spPr>
        <p:txBody>
          <a:bodyPr lIns="91425" tIns="91425" rIns="91425" bIns="91425"/>
          <a:lstStyle/>
          <a:p>
            <a:pPr indent="-76200" algn="r">
              <a:buClr>
                <a:srgbClr val="000000"/>
              </a:buClr>
              <a:buSzPct val="100000"/>
              <a:buFont typeface="Arial" charset="0"/>
              <a:buNone/>
              <a:defRPr/>
            </a:pPr>
            <a:endParaRPr lang="en-CA" sz="1200">
              <a:latin typeface="Calibri" pitchFamily="34" charset="0"/>
              <a:sym typeface="Calibri" pitchFamily="34" charset="0"/>
            </a:endParaRPr>
          </a:p>
        </p:txBody>
      </p:sp>
      <p:sp>
        <p:nvSpPr>
          <p:cNvPr id="303108" name="Shape 5"/>
          <p:cNvSpPr>
            <a:spLocks noGrp="1" noRot="1" noChangeAspect="1"/>
          </p:cNvSpPr>
          <p:nvPr>
            <p:ph type="sldImg" idx="3"/>
          </p:nvPr>
        </p:nvSpPr>
        <p:spPr bwMode="auto">
          <a:xfrm>
            <a:off x="1427163" y="1154113"/>
            <a:ext cx="4156075" cy="3117850"/>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med" len="med"/>
            <a:tailEnd type="none" w="med" len="med"/>
          </a:ln>
        </p:spPr>
      </p:sp>
      <p:sp>
        <p:nvSpPr>
          <p:cNvPr id="6" name="Shape 6"/>
          <p:cNvSpPr txBox="1">
            <a:spLocks noGrp="1"/>
          </p:cNvSpPr>
          <p:nvPr>
            <p:ph type="body" idx="1"/>
          </p:nvPr>
        </p:nvSpPr>
        <p:spPr>
          <a:xfrm>
            <a:off x="701675" y="4445000"/>
            <a:ext cx="5607050" cy="3636963"/>
          </a:xfrm>
          <a:prstGeom prst="rect">
            <a:avLst/>
          </a:prstGeom>
          <a:noFill/>
          <a:ln>
            <a:noFill/>
          </a:ln>
        </p:spPr>
        <p:txBody>
          <a:bodyPr wrap="square" lIns="91425" tIns="91425" rIns="91425" bIns="91425" anchor="t" anchorCtr="0"/>
          <a:lstStyle>
            <a:lvl1pPr marL="114300" marR="0" lvl="0" indent="0" algn="l" rtl="0">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1pPr>
            <a:lvl2pPr marL="114300" marR="0" lvl="1" indent="0" algn="l" rtl="0">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2pPr>
            <a:lvl3pPr marL="114300" marR="0" lvl="2" indent="0" algn="l" rtl="0">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14300" marR="0" lvl="3" indent="0" algn="l" rtl="0">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114300" marR="0" lvl="4" indent="0" algn="l" rtl="0">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114300" marR="0" lvl="5" indent="0" algn="l" rtl="0">
              <a:spcBef>
                <a:spcPts val="0"/>
              </a:spcBef>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114300" marR="0" lvl="6" indent="0" algn="l" rtl="0">
              <a:spcBef>
                <a:spcPts val="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114300" marR="0" lvl="7" indent="0" algn="l" rtl="0">
              <a:spcBef>
                <a:spcPts val="0"/>
              </a:spcBef>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114300" marR="0" lvl="8" indent="0" algn="l" rtl="0">
              <a:spcBef>
                <a:spcPts val="0"/>
              </a:spcBef>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pPr lvl="0"/>
            <a:endParaRPr noProof="0">
              <a:sym typeface="Arial"/>
            </a:endParaRPr>
          </a:p>
        </p:txBody>
      </p:sp>
      <p:sp>
        <p:nvSpPr>
          <p:cNvPr id="39942" name="Shape 7"/>
          <p:cNvSpPr txBox="1">
            <a:spLocks noChangeArrowheads="1"/>
          </p:cNvSpPr>
          <p:nvPr/>
        </p:nvSpPr>
        <p:spPr bwMode="auto">
          <a:xfrm>
            <a:off x="0" y="8772525"/>
            <a:ext cx="3038475" cy="463550"/>
          </a:xfrm>
          <a:prstGeom prst="rect">
            <a:avLst/>
          </a:prstGeom>
          <a:noFill/>
          <a:ln w="9525">
            <a:noFill/>
            <a:miter lim="800000"/>
            <a:headEnd/>
            <a:tailEnd/>
          </a:ln>
        </p:spPr>
        <p:txBody>
          <a:bodyPr lIns="91425" tIns="91425" rIns="91425" bIns="91425" anchor="b"/>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39943" name="Shape 8"/>
          <p:cNvSpPr txBox="1">
            <a:spLocks noChangeArrowheads="1"/>
          </p:cNvSpPr>
          <p:nvPr/>
        </p:nvSpPr>
        <p:spPr bwMode="auto">
          <a:xfrm>
            <a:off x="3970338" y="8772525"/>
            <a:ext cx="3038475" cy="463550"/>
          </a:xfrm>
          <a:prstGeom prst="rect">
            <a:avLst/>
          </a:prstGeom>
          <a:noFill/>
          <a:ln w="9525">
            <a:noFill/>
            <a:miter lim="800000"/>
            <a:headEnd/>
            <a:tailEnd/>
          </a:ln>
        </p:spPr>
        <p:txBody>
          <a:bodyPr lIns="92825" tIns="46400" rIns="92825" bIns="46400" anchor="b"/>
          <a:lstStyle/>
          <a:p>
            <a:pPr indent="-76200" algn="r">
              <a:buClr>
                <a:srgbClr val="000000"/>
              </a:buClr>
              <a:buSzPct val="100000"/>
              <a:buFont typeface="Calibri" pitchFamily="34" charset="0"/>
              <a:buNone/>
              <a:defRPr/>
            </a:pPr>
            <a:fld id="{2F777E9C-4D02-404D-AE2B-32706C111252}" type="slidenum">
              <a:rPr lang="en-US" sz="1200">
                <a:latin typeface="Calibri" pitchFamily="34" charset="0"/>
                <a:sym typeface="Calibri" pitchFamily="34" charset="0"/>
              </a:rPr>
              <a:pPr indent="-76200" algn="r">
                <a:buClr>
                  <a:srgbClr val="000000"/>
                </a:buClr>
                <a:buSzPct val="100000"/>
                <a:buFont typeface="Calibri" pitchFamily="34" charset="0"/>
                <a:buNone/>
                <a:defRPr/>
              </a:pPr>
              <a:t>‹#›</a:t>
            </a:fld>
            <a:endParaRPr lang="en-US" sz="1200">
              <a:latin typeface="Calibri" pitchFamily="34" charset="0"/>
              <a:sym typeface="Calibri" pitchFamily="34" charset="0"/>
            </a:endParaRPr>
          </a:p>
        </p:txBody>
      </p:sp>
    </p:spTree>
    <p:extLst>
      <p:ext uri="{BB962C8B-B14F-4D97-AF65-F5344CB8AC3E}">
        <p14:creationId xmlns:p14="http://schemas.microsoft.com/office/powerpoint/2010/main" val="3371600861"/>
      </p:ext>
    </p:extLst>
  </p:cSld>
  <p:clrMap bg1="lt1" tx1="dk1" bg2="dk2" tx2="lt2" accent1="accent1" accent2="accent2" accent3="accent3" accent4="accent4" accent5="accent5" accent6="accent6" hlink="hlink" folHlink="folHlink"/>
  <p:notesStyle>
    <a:lvl1pPr marL="114300"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http://clinicaltrials.gov/show/NCT01179048"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s://www-ncbi-nlm-nih-gov.myaccess.library.utoronto.ca/pubmed/27295427"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1.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http://clinicaltrials.gov/show/NCT01032629" TargetMode="External"/><Relationship Id="rId16" Type="http://schemas.openxmlformats.org/officeDocument/2006/relationships/hyperlink" Target="http://clinicaltrials.gov/show/NCT01989754" TargetMode="External"/><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s://www-ncbi-nlm-nih-gov.myaccess.library.utoronto.ca/pubmed/28605608"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http://clinicaltrials.gov/show/NCT01131676" TargetMode="External"/><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s://www-ncbi-nlm-nih-gov.myaccess.library.utoronto.ca/pubmed/26378978"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Slide Image Placeholder 1"/>
          <p:cNvSpPr>
            <a:spLocks noGrp="1" noRot="1" noChangeAspect="1" noTextEdit="1"/>
          </p:cNvSpPr>
          <p:nvPr>
            <p:ph type="sldImg"/>
          </p:nvPr>
        </p:nvSpPr>
        <p:spPr>
          <a:ln>
            <a:headEnd/>
            <a:tailEnd/>
          </a:ln>
        </p:spPr>
      </p:sp>
      <p:sp>
        <p:nvSpPr>
          <p:cNvPr id="306178" name="Notes Placeholder 2"/>
          <p:cNvSpPr txBox="1">
            <a:spLocks noGrp="1" noChangeArrowheads="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Arial" charset="0"/>
                <a:cs typeface="Arial" charset="0"/>
                <a:sym typeface="Arial" charset="0"/>
              </a:rPr>
              <a:t>Welcome to the Pharmacologic Glycemic Management of Type 2 Diabetes chapter of the 2018 Diabetes Canada Clinical Practice Guidelines.  My name is Dr. Robyn Houlden.  I am professor and chair of the Division of Endocrinology at Queen’s University and had the pleasure of serving as chair of the 2018 Guidelines.</a:t>
            </a:r>
            <a:endParaRPr lang="en-CA" sz="1200" smtClean="0">
              <a:solidFill>
                <a:schemeClr val="tx1"/>
              </a:solidFill>
              <a:latin typeface="Arial" charset="0"/>
              <a:cs typeface="Arial" charset="0"/>
              <a:sym typeface="Arial" charset="0"/>
            </a:endParaRPr>
          </a:p>
        </p:txBody>
      </p:sp>
      <p:sp>
        <p:nvSpPr>
          <p:cNvPr id="30617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D52F125-71AF-4B06-893D-81815BA79681}" type="slidenum">
              <a:rPr lang="en-US" sz="1200">
                <a:solidFill>
                  <a:schemeClr val="tx1"/>
                </a:solidFill>
                <a:latin typeface="Calibri" pitchFamily="34" charset="0"/>
              </a:rPr>
              <a:pPr algn="r"/>
              <a:t>1</a:t>
            </a:fld>
            <a:endParaRPr lang="en-US" sz="1200">
              <a:solidFill>
                <a:schemeClr val="tx1"/>
              </a:solidFill>
              <a:latin typeface="Calibri" pitchFamily="34" charset="0"/>
            </a:endParaRPr>
          </a:p>
        </p:txBody>
      </p:sp>
    </p:spTree>
    <p:extLst>
      <p:ext uri="{BB962C8B-B14F-4D97-AF65-F5344CB8AC3E}">
        <p14:creationId xmlns:p14="http://schemas.microsoft.com/office/powerpoint/2010/main" val="562574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Slide Image Placeholder 1"/>
          <p:cNvSpPr>
            <a:spLocks noGrp="1" noRot="1" noChangeAspect="1" noTextEdit="1"/>
          </p:cNvSpPr>
          <p:nvPr>
            <p:ph type="sldImg"/>
          </p:nvPr>
        </p:nvSpPr>
        <p:spPr>
          <a:ln>
            <a:headEnd/>
            <a:tailEnd/>
          </a:ln>
        </p:spPr>
      </p:sp>
      <p:sp>
        <p:nvSpPr>
          <p:cNvPr id="651267" name="Notes Placeholder 2"/>
          <p:cNvSpPr txBox="1">
            <a:spLocks noGrp="1"/>
          </p:cNvSpPr>
          <p:nvPr>
            <p:ph type="body" idx="1"/>
          </p:nvPr>
        </p:nvSpPr>
        <p:spPr bwMode="auto">
          <a:noFill/>
        </p:spPr>
        <p:txBody>
          <a:bodyPr vert="horz" numCol="1" compatLnSpc="1">
            <a:prstTxWarp prst="textNoShape">
              <a:avLst/>
            </a:prstTxWarp>
          </a:bodyPr>
          <a:lstStyle/>
          <a:p>
            <a:pPr marL="0" defTabSz="841375">
              <a:spcBef>
                <a:spcPct val="0"/>
              </a:spcBef>
              <a:spcAft>
                <a:spcPct val="0"/>
              </a:spcAft>
              <a:buClr>
                <a:srgbClr val="000000"/>
              </a:buClr>
              <a:buSzTx/>
              <a:buFontTx/>
              <a:buNone/>
            </a:pPr>
            <a:r>
              <a:rPr lang="en-US" smtClean="0">
                <a:solidFill>
                  <a:srgbClr val="000000"/>
                </a:solidFill>
                <a:latin typeface="Arial" charset="0"/>
                <a:cs typeface="Arial" charset="0"/>
                <a:sym typeface="Arial" charset="0"/>
              </a:rPr>
              <a:t>The LEADER trial enrolled 9340 participants with type 2 diabetes and high CV risk.  The majority of participants were 50 years of age or older and had at least 1 cardiovascular condition including coronary heart disease, cerebrovascular disease, peripheral arterial disease, congestive heart failure or stage 3 or higher chronic kidney disease.  Over a median followup of 3.8 years, fewer participants in the liraglutide arm had the primary endpoint of cardiovascular death, nonfatal MI or nonfatal stroke.  While the LEADER trial included some people with cardiovascular risk factors only, over 80% of participants had cardiovascular disease and only 10.5% of the primary events occurred in those without clinical disease.  Therefore results are most applicable to people with clinical cardiovascular disease requiring add-on antihyperglycemic therapy.</a:t>
            </a: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3" tooltip="The New England journal of medicine."/>
              </a:rPr>
              <a:t>N Engl J Med.</a:t>
            </a:r>
            <a:r>
              <a:rPr lang="en-US" smtClean="0">
                <a:solidFill>
                  <a:srgbClr val="000000"/>
                </a:solidFill>
                <a:latin typeface="Arial" charset="0"/>
                <a:cs typeface="Arial" charset="0"/>
                <a:sym typeface="Arial" charset="0"/>
              </a:rPr>
              <a:t> 2016 Jul 28;375(4):311-22. doi: 10.1056/NEJMoa1603827. Epub 2016 Jun 13.</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Liraglutide and Cardiovascular Outcomes in Type 2 Diabetes.</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4" invalidUrl="https://www-ncbi-nlm-nih-gov.myaccess.library.utoronto.ca/pubmed/?term=Marso SP[Author]&amp;cauthor=true&amp;cauthor_uid=27295427"/>
              </a:rPr>
              <a:t>Marso SP</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5" invalidUrl="https://www-ncbi-nlm-nih-gov.myaccess.library.utoronto.ca/pubmed/?term=Daniels GH[Author]&amp;cauthor=true&amp;cauthor_uid=27295427"/>
              </a:rPr>
              <a:t>Daniels GH</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6" invalidUrl="https://www-ncbi-nlm-nih-gov.myaccess.library.utoronto.ca/pubmed/?term=Brown-Frandsen K[Author]&amp;cauthor=true&amp;cauthor_uid=27295427"/>
              </a:rPr>
              <a:t>Brown-Frandsen K</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7" invalidUrl="https://www-ncbi-nlm-nih-gov.myaccess.library.utoronto.ca/pubmed/?term=Kristensen P[Author]&amp;cauthor=true&amp;cauthor_uid=27295427"/>
              </a:rPr>
              <a:t>Kristensen P</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8" invalidUrl="https://www-ncbi-nlm-nih-gov.myaccess.library.utoronto.ca/pubmed/?term=Mann JF[Author]&amp;cauthor=true&amp;cauthor_uid=27295427"/>
              </a:rPr>
              <a:t>Mann JF</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9" invalidUrl="https://www-ncbi-nlm-nih-gov.myaccess.library.utoronto.ca/pubmed/?term=Nauck MA[Author]&amp;cauthor=true&amp;cauthor_uid=27295427"/>
              </a:rPr>
              <a:t>Nauck MA</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0" invalidUrl="https://www-ncbi-nlm-nih-gov.myaccess.library.utoronto.ca/pubmed/?term=Nissen SE[Author]&amp;cauthor=true&amp;cauthor_uid=27295427"/>
              </a:rPr>
              <a:t>Nissen SE</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1" invalidUrl="https://www-ncbi-nlm-nih-gov.myaccess.library.utoronto.ca/pubmed/?term=Pocock S[Author]&amp;cauthor=true&amp;cauthor_uid=27295427"/>
              </a:rPr>
              <a:t>Pocock S</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2" invalidUrl="https://www-ncbi-nlm-nih-gov.myaccess.library.utoronto.ca/pubmed/?term=Poulter NR[Author]&amp;cauthor=true&amp;cauthor_uid=27295427"/>
              </a:rPr>
              <a:t>Poulter NR</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3" invalidUrl="https://www-ncbi-nlm-nih-gov.myaccess.library.utoronto.ca/pubmed/?term=Ravn LS[Author]&amp;cauthor=true&amp;cauthor_uid=27295427"/>
              </a:rPr>
              <a:t>Ravn LS</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4" invalidUrl="https://www-ncbi-nlm-nih-gov.myaccess.library.utoronto.ca/pubmed/?term=Steinberg WM[Author]&amp;cauthor=true&amp;cauthor_uid=27295427"/>
              </a:rPr>
              <a:t>Steinberg WM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5" invalidUrl="https://www-ncbi-nlm-nih-gov.myaccess.library.utoronto.ca/pubmed/?term=Stockner M[Author]&amp;cauthor=true&amp;cauthor_uid=27295427"/>
              </a:rPr>
              <a:t>Stockner 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6" invalidUrl="https://www-ncbi-nlm-nih-gov.myaccess.library.utoronto.ca/pubmed/?term=Zinman B[Author]&amp;cauthor=true&amp;cauthor_uid=27295427"/>
              </a:rPr>
              <a:t>Zinman B</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7" invalidUrl="https://www-ncbi-nlm-nih-gov.myaccess.library.utoronto.ca/pubmed/?term=Bergenstal RM[Author]&amp;cauthor=true&amp;cauthor_uid=27295427"/>
              </a:rPr>
              <a:t>Bergenstal RM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8" invalidUrl="https://www-ncbi-nlm-nih-gov.myaccess.library.utoronto.ca/pubmed/?term=Buse JB[Author]&amp;cauthor=true&amp;cauthor_uid=27295427"/>
              </a:rPr>
              <a:t>Buse JB</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9" invalidUrl="https://www-ncbi-nlm-nih-gov.myaccess.library.utoronto.ca/pubmed/?term=LEADER Steering Committee[Corporate Author]"/>
              </a:rPr>
              <a:t>LEADER Steering Committee</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20" invalidUrl="https://www-ncbi-nlm-nih-gov.myaccess.library.utoronto.ca/pubmed/?term=LEADER Trial Investigators[Corporate Author]"/>
              </a:rPr>
              <a:t>LEADER Trial Investigators</a:t>
            </a:r>
            <a:r>
              <a:rPr lang="en-US" smtClean="0">
                <a:solidFill>
                  <a:srgbClr val="000000"/>
                </a:solidFill>
                <a:latin typeface="Arial" charset="0"/>
                <a:cs typeface="Arial" charset="0"/>
                <a:sym typeface="Arial" charset="0"/>
              </a:rPr>
              <a:t>.</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hlinkClick r:id="rId3" tooltip="Open/close investigator list"/>
              </a:rPr>
              <a:t>Collaborators (2302)</a:t>
            </a:r>
            <a:endParaRPr lang="en-US" b="1"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Abstract</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BACKGROUND: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The cardiovascular effect of liraglutide, a glucagon-like peptide 1 analogue, when added to standard care in patients with type 2 diabetes, remains unknown.</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METHODS: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In this double-blind trial, we randomly assigned patients with type 2 diabetes and high cardiovascular risk to receive liraglutide or placebo. The primary composite outcome in the time-to-event analysis was the first occurrence of death from cardiovascular causes, nonfatal myocardial infarction, or nonfatal stroke. The primary hypothesis was that liraglutide would be noninferior to placebo with regard to the primary outcome, with a margin of 1.30 for the upper boundary of the 95% confidence interval of the hazard ratio. No adjustments for multiplicity were performed for the prespecified exploratory outcomes.</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RESULTS: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A total of 9340 patients underwent randomization. The median follow-up was 3.8 years. The primary outcome occurred in significantly fewer patients in the liraglutide group (608 of 4668 patients [13.0%]) than in the placebo group (694 of 4672 [14.9%]) (hazard ratio, 0.87; 95% confidence interval [CI], 0.78 to 0.97; P&lt;0.001 for noninferiority; P=0.01 for superiority). Fewer patients died from cardiovascular causes in the liraglutide group (219 patients [4.7%]) than in the placebo group (278 [6.0%]) (hazard ratio, 0.78; 95% CI, 0.66 to 0.93; P=0.007). The rate of death from any cause was lower in the liraglutide group (381 patients [8.2%]) than in the placebo group (447 [9.6%]) (hazard ratio, 0.85; 95% CI, 0.74 to 0.97; P=0.02). The rates of nonfatal myocardial infarction, nonfatal stroke, and hospitalization for heart failure were nonsignificantly lower in the liraglutide group than in the placebo group. The most common adverse events leading to the discontinuation of liraglutide were gastrointestinal events. The incidence of pancreatitis was nonsignificantly lower in the liraglutide group than in the placebo group.</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CONCLUSIONS: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In the time-to-event analysis, the rate of the first occurrence of death from cardiovascular causes, nonfatal myocardial infarction, or nonfatal stroke among patients with type 2 diabetes mellitus was lower with liraglutide than with placebo. (Funded by Novo Nordisk and the National Institutes of Health; LEADER ClinicalTrials.gov number, </a:t>
            </a:r>
            <a:r>
              <a:rPr lang="en-US" smtClean="0">
                <a:solidFill>
                  <a:srgbClr val="000000"/>
                </a:solidFill>
                <a:latin typeface="Arial" charset="0"/>
                <a:cs typeface="Arial" charset="0"/>
                <a:sym typeface="Arial" charset="0"/>
                <a:hlinkClick r:id="rId21" tooltip="See in ClinicalTrials.gov"/>
              </a:rPr>
              <a:t>NCT01179048</a:t>
            </a:r>
            <a:r>
              <a:rPr lang="en-US" smtClean="0">
                <a:solidFill>
                  <a:srgbClr val="000000"/>
                </a:solidFill>
                <a:latin typeface="Arial" charset="0"/>
                <a:cs typeface="Arial" charset="0"/>
                <a:sym typeface="Arial" charset="0"/>
              </a:rPr>
              <a:t>.).</a:t>
            </a:r>
          </a:p>
          <a:p>
            <a:pPr marL="0" defTabSz="841375">
              <a:spcBef>
                <a:spcPct val="0"/>
              </a:spcBef>
              <a:spcAft>
                <a:spcPct val="0"/>
              </a:spcAft>
              <a:buClr>
                <a:srgbClr val="000000"/>
              </a:buClr>
              <a:buSzTx/>
              <a:buFont typeface="Arial" charset="0"/>
              <a:buChar char="●"/>
            </a:pPr>
            <a:endParaRPr lang="en-GB" b="1" smtClean="0">
              <a:solidFill>
                <a:srgbClr val="000000"/>
              </a:solidFill>
              <a:latin typeface="Arial" charset="0"/>
              <a:cs typeface="Arial" charset="0"/>
              <a:sym typeface="Arial" charset="0"/>
            </a:endParaRPr>
          </a:p>
        </p:txBody>
      </p:sp>
      <p:sp>
        <p:nvSpPr>
          <p:cNvPr id="4" name="Slide Number Placeholder 3"/>
          <p:cNvSpPr txBox="1">
            <a:spLocks noGrp="1"/>
          </p:cNvSpPr>
          <p:nvPr/>
        </p:nvSpPr>
        <p:spPr>
          <a:xfrm>
            <a:off x="3970338" y="8772525"/>
            <a:ext cx="3038475" cy="461963"/>
          </a:xfrm>
          <a:prstGeom prst="rect">
            <a:avLst/>
          </a:prstGeom>
          <a:noFill/>
        </p:spPr>
        <p:txBody>
          <a:bodyPr lIns="90078" tIns="45039" rIns="90078" bIns="45039"/>
          <a:lstStyle/>
          <a:p>
            <a:pPr algn="r" defTabSz="1351099" fontAlgn="auto">
              <a:spcBef>
                <a:spcPts val="0"/>
              </a:spcBef>
              <a:spcAft>
                <a:spcPts val="0"/>
              </a:spcAft>
              <a:defRPr/>
            </a:pPr>
            <a:fld id="{8439E183-3FDE-4E81-9998-D1B9F328F499}" type="slidenum">
              <a:rPr lang="en-GB" sz="1200">
                <a:solidFill>
                  <a:prstClr val="black"/>
                </a:solidFill>
                <a:latin typeface="Calibri"/>
                <a:cs typeface="+mn-cs"/>
              </a:rPr>
              <a:pPr algn="r" defTabSz="1351099" fontAlgn="auto">
                <a:spcBef>
                  <a:spcPts val="0"/>
                </a:spcBef>
                <a:spcAft>
                  <a:spcPts val="0"/>
                </a:spcAft>
                <a:defRPr/>
              </a:pPr>
              <a:t>11</a:t>
            </a:fld>
            <a:endParaRPr lang="en-GB" sz="1200" dirty="0">
              <a:solidFill>
                <a:prstClr val="black"/>
              </a:solidFill>
              <a:latin typeface="Calibri"/>
              <a:cs typeface="+mn-cs"/>
            </a:endParaRPr>
          </a:p>
        </p:txBody>
      </p:sp>
    </p:spTree>
    <p:extLst>
      <p:ext uri="{BB962C8B-B14F-4D97-AF65-F5344CB8AC3E}">
        <p14:creationId xmlns:p14="http://schemas.microsoft.com/office/powerpoint/2010/main" val="1752686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Slide Image Placeholder 1"/>
          <p:cNvSpPr>
            <a:spLocks noGrp="1" noRot="1" noChangeAspect="1" noTextEdit="1"/>
          </p:cNvSpPr>
          <p:nvPr>
            <p:ph type="sldImg"/>
          </p:nvPr>
        </p:nvSpPr>
        <p:spPr>
          <a:xfrm>
            <a:off x="1196975" y="693738"/>
            <a:ext cx="4618038" cy="3462337"/>
          </a:xfrm>
          <a:ln>
            <a:headEnd/>
            <a:tailEnd/>
          </a:ln>
        </p:spPr>
      </p:sp>
      <p:sp>
        <p:nvSpPr>
          <p:cNvPr id="653315" name="Notes Placeholder 2"/>
          <p:cNvSpPr txBox="1">
            <a:spLocks noGrp="1"/>
          </p:cNvSpPr>
          <p:nvPr>
            <p:ph type="body" idx="1"/>
          </p:nvPr>
        </p:nvSpPr>
        <p:spPr bwMode="auto">
          <a:noFill/>
        </p:spPr>
        <p:txBody>
          <a:bodyPr vert="horz" numCol="1" compatLnSpc="1">
            <a:prstTxWarp prst="textNoShape">
              <a:avLst/>
            </a:prstTxWarp>
          </a:bodyPr>
          <a:lstStyle/>
          <a:p>
            <a:pPr marL="0" defTabSz="841375">
              <a:spcBef>
                <a:spcPct val="0"/>
              </a:spcBef>
              <a:spcAft>
                <a:spcPct val="0"/>
              </a:spcAft>
              <a:buClr>
                <a:srgbClr val="000000"/>
              </a:buClr>
              <a:buSzTx/>
              <a:buFontTx/>
              <a:buNone/>
            </a:pPr>
            <a:r>
              <a:rPr lang="en-US" smtClean="0">
                <a:solidFill>
                  <a:srgbClr val="000000"/>
                </a:solidFill>
                <a:latin typeface="Arial" charset="0"/>
                <a:cs typeface="Arial" charset="0"/>
                <a:sym typeface="Arial" charset="0"/>
              </a:rPr>
              <a:t>The CANVAS program which integrated findings from 2 placebo-controlled trials enrolled 10142 participants with type 2 diabetes who were 30 years or older with symptomatic cardiovascular disease OR 50 years of older with at least 2 cardiovascular risk factors.  Over a median followup of 2.4 years, significantly fewer persons randomized to canagliflozin had the primary outcome of cardiovascular death, nonfatal MI, or nonfatal stroke.  There were no statistical differences in the individual components of the composite outcome.  While 1/3</a:t>
            </a:r>
            <a:r>
              <a:rPr lang="en-US" baseline="30000" smtClean="0">
                <a:solidFill>
                  <a:srgbClr val="000000"/>
                </a:solidFill>
                <a:latin typeface="Arial" charset="0"/>
                <a:cs typeface="Arial" charset="0"/>
                <a:sym typeface="Arial" charset="0"/>
              </a:rPr>
              <a:t>rd</a:t>
            </a:r>
            <a:r>
              <a:rPr lang="en-US" smtClean="0">
                <a:solidFill>
                  <a:srgbClr val="000000"/>
                </a:solidFill>
                <a:latin typeface="Arial" charset="0"/>
                <a:cs typeface="Arial" charset="0"/>
                <a:sym typeface="Arial" charset="0"/>
              </a:rPr>
              <a:t> of participants did not have cardiovascular disase, a significant decrease in the primary endpoint was only found in those without cardiovascular disease.  Therefore, as with other cardiovascular outcome trials, these results largely apply to people with type 2 diabetes requiring add-on antihyperglycemic therapy who have established cardiovascular disease.  </a:t>
            </a: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3"/>
              </a:rPr>
              <a:t>Format: Abstract</a:t>
            </a: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hlinkClick r:id="rId3"/>
              </a:rPr>
              <a:t>Send to</a:t>
            </a:r>
            <a:endParaRPr lang="en-US" b="1"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3" tooltip="The New England journal of medicine."/>
              </a:rPr>
              <a:t>N Engl J Med.</a:t>
            </a:r>
            <a:r>
              <a:rPr lang="en-US" smtClean="0">
                <a:solidFill>
                  <a:srgbClr val="000000"/>
                </a:solidFill>
                <a:latin typeface="Arial" charset="0"/>
                <a:cs typeface="Arial" charset="0"/>
                <a:sym typeface="Arial" charset="0"/>
              </a:rPr>
              <a:t> 2017 Aug 17;377(7):644-657. doi: 10.1056/NEJMoa1611925. Epub 2017 Jun 12.</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Canagliflozin and Cardiovascular and Renal Events in Type 2 Diabetes.</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4" invalidUrl="https://www-ncbi-nlm-nih-gov.myaccess.library.utoronto.ca/pubmed/?term=Neal B[Author]&amp;cauthor=true&amp;cauthor_uid=28605608"/>
              </a:rPr>
              <a:t>Neal B</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5" invalidUrl="https://www-ncbi-nlm-nih-gov.myaccess.library.utoronto.ca/pubmed/?term=Perkovic V[Author]&amp;cauthor=true&amp;cauthor_uid=28605608"/>
              </a:rPr>
              <a:t>Perkovic V</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6" invalidUrl="https://www-ncbi-nlm-nih-gov.myaccess.library.utoronto.ca/pubmed/?term=Mahaffey KW[Author]&amp;cauthor=true&amp;cauthor_uid=28605608"/>
              </a:rPr>
              <a:t>Mahaffey KW</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7" invalidUrl="https://www-ncbi-nlm-nih-gov.myaccess.library.utoronto.ca/pubmed/?term=de Zeeuw D[Author]&amp;cauthor=true&amp;cauthor_uid=28605608"/>
              </a:rPr>
              <a:t>de Zeeuw D</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8" invalidUrl="https://www-ncbi-nlm-nih-gov.myaccess.library.utoronto.ca/pubmed/?term=Fulcher G[Author]&amp;cauthor=true&amp;cauthor_uid=28605608"/>
              </a:rPr>
              <a:t>Fulcher G</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9" invalidUrl="https://www-ncbi-nlm-nih-gov.myaccess.library.utoronto.ca/pubmed/?term=Erondu N[Author]&amp;cauthor=true&amp;cauthor_uid=28605608"/>
              </a:rPr>
              <a:t>Erondu N</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0" invalidUrl="https://www-ncbi-nlm-nih-gov.myaccess.library.utoronto.ca/pubmed/?term=Shaw W[Author]&amp;cauthor=true&amp;cauthor_uid=28605608"/>
              </a:rPr>
              <a:t>Shaw W</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1" invalidUrl="https://www-ncbi-nlm-nih-gov.myaccess.library.utoronto.ca/pubmed/?term=Law G[Author]&amp;cauthor=true&amp;cauthor_uid=28605608"/>
              </a:rPr>
              <a:t>Law G</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2" invalidUrl="https://www-ncbi-nlm-nih-gov.myaccess.library.utoronto.ca/pubmed/?term=Desai M[Author]&amp;cauthor=true&amp;cauthor_uid=28605608"/>
              </a:rPr>
              <a:t>Desai 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3" invalidUrl="https://www-ncbi-nlm-nih-gov.myaccess.library.utoronto.ca/pubmed/?term=Matthews DR[Author]&amp;cauthor=true&amp;cauthor_uid=28605608"/>
              </a:rPr>
              <a:t>Matthews DR</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4" invalidUrl="https://www-ncbi-nlm-nih-gov.myaccess.library.utoronto.ca/pubmed/?term=CANVAS Program Collaborative Group[Corporate Author]"/>
              </a:rPr>
              <a:t>CANVAS Program Collaborative Group</a:t>
            </a:r>
            <a:r>
              <a:rPr lang="en-US" smtClean="0">
                <a:solidFill>
                  <a:srgbClr val="000000"/>
                </a:solidFill>
                <a:latin typeface="Arial" charset="0"/>
                <a:cs typeface="Arial" charset="0"/>
                <a:sym typeface="Arial" charset="0"/>
              </a:rPr>
              <a:t>.</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hlinkClick r:id="rId3" tooltip="Open/close investigator list"/>
              </a:rPr>
              <a:t>Collaborators (711)</a:t>
            </a:r>
            <a:endParaRPr lang="en-US" b="1"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Abstract</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Background Canagliflozin is a sodium-glucose cotransporter 2 inhibitor that reduces glycemia as well as blood pressure, body weight, and albuminuria in people with diabetes. We report the effects of treatment with canagliflozin on cardiovascular, renal, and safety outcomes. Methods The CANVAS Program integrated data from two trials involving a total of 10,142 participants with type 2 diabetes and high cardiovascular risk. Participants in each trial were randomly assigned to receive canagliflozin or placebo and were followed for a mean of 188.2 weeks. The primary outcome was a composite of death from cardiovascular causes, nonfatal myocardial infarction, or nonfatal stroke. Results The mean age of the participants was 63.3 years, 35.8% were women, the mean duration of diabetes was 13.5 years, and 65.6% had a history of cardiovascular disease. The rate of the primary outcome was lower with canagliflozin than with placebo (occurring in 26.9 vs. 31.5 participants per 1000 patient-years; hazard ratio, 0.86; 95% confidence interval [CI], 0.75 to 0.97; P&lt;0.001 for noninferiority; P=0.02 for superiority). Although on the basis of the prespecified hypothesis testing sequence the renal outcomes are not viewed as statistically significant, the results showed a possible benefit of canagliflozin with respect to the progression of albuminuria (hazard ratio, 0.73; 95% CI, 0.67 to 0.79) and the composite outcome of a sustained 40% reduction in the estimated glomerular filtration rate, the need for renal-replacement therapy, or death from renal causes (hazard ratio, 0.60; 95% CI, 0.47 to 0.77). Adverse reactions were consistent with the previously reported risks associated with canagliflozin except for an increased risk of amputation (6.3 vs. 3.4 participants per 1000 patient-years; hazard ratio, 1.97; 95% CI, 1.41 to 2.75); amputations were primarily at the level of the toe or metatarsal. Conclusions In two trials involving patients with type 2 diabetes and an elevated risk of cardiovascular disease, patients treated with canagliflozin had a lower risk of cardiovascular events than those who received placebo but a greater risk of amputation, primarily at the level of the toe or metatarsal. (Funded by Janssen Research and Development; CANVAS and CANVAS-R ClinicalTrials.gov numbers, </a:t>
            </a:r>
            <a:r>
              <a:rPr lang="en-US" smtClean="0">
                <a:solidFill>
                  <a:srgbClr val="000000"/>
                </a:solidFill>
                <a:latin typeface="Arial" charset="0"/>
                <a:cs typeface="Arial" charset="0"/>
                <a:sym typeface="Arial" charset="0"/>
                <a:hlinkClick r:id="rId15" tooltip="See in ClinicalTrials.gov"/>
              </a:rPr>
              <a:t>NCT01032629</a:t>
            </a:r>
            <a:r>
              <a:rPr lang="en-US" smtClean="0">
                <a:solidFill>
                  <a:srgbClr val="000000"/>
                </a:solidFill>
                <a:latin typeface="Arial" charset="0"/>
                <a:cs typeface="Arial" charset="0"/>
                <a:sym typeface="Arial" charset="0"/>
              </a:rPr>
              <a:t> and </a:t>
            </a:r>
            <a:r>
              <a:rPr lang="en-US" smtClean="0">
                <a:solidFill>
                  <a:srgbClr val="000000"/>
                </a:solidFill>
                <a:latin typeface="Arial" charset="0"/>
                <a:cs typeface="Arial" charset="0"/>
                <a:sym typeface="Arial" charset="0"/>
                <a:hlinkClick r:id="rId16" tooltip="See in ClinicalTrials.gov"/>
              </a:rPr>
              <a:t>NCT01989754</a:t>
            </a:r>
            <a:r>
              <a:rPr lang="en-US" smtClean="0">
                <a:solidFill>
                  <a:srgbClr val="000000"/>
                </a:solidFill>
                <a:latin typeface="Arial" charset="0"/>
                <a:cs typeface="Arial" charset="0"/>
                <a:sym typeface="Arial" charset="0"/>
              </a:rPr>
              <a:t> , respectively.).</a:t>
            </a:r>
          </a:p>
        </p:txBody>
      </p:sp>
      <p:sp>
        <p:nvSpPr>
          <p:cNvPr id="653316"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0078" tIns="45039" rIns="90078" bIns="45039"/>
          <a:lstStyle/>
          <a:p>
            <a:fld id="{AAAC46E7-4887-427D-8572-3B8F5AF55A85}" type="slidenum">
              <a:rPr lang="en-CA" sz="1200">
                <a:latin typeface="Calibri" pitchFamily="34" charset="0"/>
                <a:ea typeface="ヒラギノ角ゴ Pro W3"/>
                <a:cs typeface="ヒラギノ角ゴ Pro W3"/>
              </a:rPr>
              <a:pPr/>
              <a:t>12</a:t>
            </a:fld>
            <a:endParaRPr lang="en-CA" sz="1200">
              <a:latin typeface="Calibri" pitchFamily="34" charset="0"/>
              <a:ea typeface="ヒラギノ角ゴ Pro W3"/>
              <a:cs typeface="ヒラギノ角ゴ Pro W3"/>
            </a:endParaRPr>
          </a:p>
        </p:txBody>
      </p:sp>
    </p:spTree>
    <p:extLst>
      <p:ext uri="{BB962C8B-B14F-4D97-AF65-F5344CB8AC3E}">
        <p14:creationId xmlns:p14="http://schemas.microsoft.com/office/powerpoint/2010/main" val="36841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Slide Image Placeholder 1"/>
          <p:cNvSpPr>
            <a:spLocks noGrp="1" noRot="1" noChangeAspect="1" noTextEdit="1"/>
          </p:cNvSpPr>
          <p:nvPr>
            <p:ph type="sldImg"/>
          </p:nvPr>
        </p:nvSpPr>
        <p:spPr>
          <a:ln>
            <a:headEnd/>
            <a:tailEnd/>
          </a:ln>
        </p:spPr>
      </p:sp>
      <p:sp>
        <p:nvSpPr>
          <p:cNvPr id="655363"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Going back to the Management of type 2 diabetes treatment algorithm, for people with clinical cardiovascular disease not reaching glycemic target OR for people without clinical cardiovascular not at target, the choice of the next antihyperglycemic agent is outlined on the next slide.</a:t>
            </a:r>
            <a:endParaRPr lang="en-CA" sz="1200" smtClean="0">
              <a:solidFill>
                <a:schemeClr val="tx1"/>
              </a:solidFill>
              <a:latin typeface="Times New Roman" pitchFamily="18" charset="0"/>
            </a:endParaRPr>
          </a:p>
        </p:txBody>
      </p:sp>
      <p:sp>
        <p:nvSpPr>
          <p:cNvPr id="655364"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6B51E663-5061-4FAD-96C2-94BEFBBA0384}" type="slidenum">
              <a:rPr lang="en-US" sz="1200">
                <a:latin typeface="Times New Roman" pitchFamily="18" charset="0"/>
                <a:ea typeface="MS PGothic" pitchFamily="34" charset="-128"/>
              </a:rPr>
              <a:pPr algn="r" defTabSz="927100"/>
              <a:t>13</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776273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8" name="Slide Image Placeholder 1"/>
          <p:cNvSpPr>
            <a:spLocks noGrp="1" noRot="1" noChangeAspect="1" noTextEdit="1"/>
          </p:cNvSpPr>
          <p:nvPr>
            <p:ph type="sldImg"/>
          </p:nvPr>
        </p:nvSpPr>
        <p:spPr>
          <a:ln>
            <a:headEnd/>
            <a:tailEnd/>
          </a:ln>
        </p:spPr>
      </p:sp>
      <p:sp>
        <p:nvSpPr>
          <p:cNvPr id="659459"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This table looks different from the 2013 version.  A major change is the placement of the effect on cardiovascular disease outcome column as the first one to emphasize the importance of starting an agent with demonstrated cardiovascular outcome benefit in patients with clinical cardiovascular disease.  The agents are not listed alphabetically but are listed by CV outcome data.</a:t>
            </a:r>
            <a:endParaRPr lang="en-CA" sz="1200" smtClean="0">
              <a:solidFill>
                <a:schemeClr val="tx1"/>
              </a:solidFill>
              <a:latin typeface="Times New Roman" pitchFamily="18" charset="0"/>
            </a:endParaRPr>
          </a:p>
        </p:txBody>
      </p:sp>
      <p:sp>
        <p:nvSpPr>
          <p:cNvPr id="659460"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A226077B-8167-48BE-A1AF-744E3E41A98D}" type="slidenum">
              <a:rPr lang="en-US" sz="1200">
                <a:latin typeface="Times New Roman" pitchFamily="18" charset="0"/>
                <a:ea typeface="MS PGothic" pitchFamily="34" charset="-128"/>
              </a:rPr>
              <a:pPr algn="r" defTabSz="927100"/>
              <a:t>15</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869424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Slide Image Placeholder 1"/>
          <p:cNvSpPr>
            <a:spLocks noGrp="1" noRot="1" noChangeAspect="1" noTextEdit="1"/>
          </p:cNvSpPr>
          <p:nvPr>
            <p:ph type="sldImg"/>
          </p:nvPr>
        </p:nvSpPr>
        <p:spPr>
          <a:ln>
            <a:headEnd/>
            <a:tailEnd/>
          </a:ln>
        </p:spPr>
      </p:sp>
      <p:sp>
        <p:nvSpPr>
          <p:cNvPr id="661507"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The next column outlines the risk of hypoglycemia with the different classes of antihyperglycemic agents.  As you can see, the risk is highest with insulin and insulin secretagogues.</a:t>
            </a:r>
            <a:endParaRPr lang="en-CA" sz="1200" smtClean="0">
              <a:solidFill>
                <a:schemeClr val="tx1"/>
              </a:solidFill>
              <a:latin typeface="Times New Roman" pitchFamily="18" charset="0"/>
            </a:endParaRPr>
          </a:p>
        </p:txBody>
      </p:sp>
      <p:sp>
        <p:nvSpPr>
          <p:cNvPr id="661508"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383C9DDF-239E-4471-BEDF-B67A72824110}" type="slidenum">
              <a:rPr lang="en-US" sz="1200">
                <a:latin typeface="Times New Roman" pitchFamily="18" charset="0"/>
                <a:ea typeface="MS PGothic" pitchFamily="34" charset="-128"/>
              </a:rPr>
              <a:pPr algn="r" defTabSz="927100"/>
              <a:t>16</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940265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Slide Image Placeholder 1"/>
          <p:cNvSpPr>
            <a:spLocks noGrp="1" noRot="1" noChangeAspect="1" noTextEdit="1"/>
          </p:cNvSpPr>
          <p:nvPr>
            <p:ph type="sldImg"/>
          </p:nvPr>
        </p:nvSpPr>
        <p:spPr>
          <a:ln>
            <a:headEnd/>
            <a:tailEnd/>
          </a:ln>
        </p:spPr>
      </p:sp>
      <p:sp>
        <p:nvSpPr>
          <p:cNvPr id="663555"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The next column outlines the effect of weight.  GLP-1 receptors and SGLT2 inhibitors are associated with weight loss.  DPP-4 inhibitors are weight neutral.  Insulin, TZD’s and insulin secretatogues are associated with weight gain.</a:t>
            </a:r>
            <a:endParaRPr lang="en-CA" sz="1200" smtClean="0">
              <a:solidFill>
                <a:schemeClr val="tx1"/>
              </a:solidFill>
              <a:latin typeface="Times New Roman" pitchFamily="18" charset="0"/>
            </a:endParaRPr>
          </a:p>
        </p:txBody>
      </p:sp>
      <p:sp>
        <p:nvSpPr>
          <p:cNvPr id="663556"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51A67725-2A4A-480D-8AA6-9CC070C2E2F8}" type="slidenum">
              <a:rPr lang="en-US" sz="1200">
                <a:latin typeface="Times New Roman" pitchFamily="18" charset="0"/>
                <a:ea typeface="MS PGothic" pitchFamily="34" charset="-128"/>
              </a:rPr>
              <a:pPr algn="r" defTabSz="927100"/>
              <a:t>17</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1864424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Slide Image Placeholder 1"/>
          <p:cNvSpPr>
            <a:spLocks noGrp="1" noRot="1" noChangeAspect="1" noTextEdit="1"/>
          </p:cNvSpPr>
          <p:nvPr>
            <p:ph type="sldImg"/>
          </p:nvPr>
        </p:nvSpPr>
        <p:spPr>
          <a:ln>
            <a:headEnd/>
            <a:tailEnd/>
          </a:ln>
        </p:spPr>
      </p:sp>
      <p:sp>
        <p:nvSpPr>
          <p:cNvPr id="665603"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The next column outlines relative A1C lowering when added to metformin.  The greatest reductions are seen with GLP-1 receptor agonists, SGLT2 inhibitors and insulin.</a:t>
            </a:r>
            <a:endParaRPr lang="en-CA" sz="1200" smtClean="0">
              <a:solidFill>
                <a:schemeClr val="tx1"/>
              </a:solidFill>
              <a:latin typeface="Times New Roman" pitchFamily="18" charset="0"/>
            </a:endParaRPr>
          </a:p>
        </p:txBody>
      </p:sp>
      <p:sp>
        <p:nvSpPr>
          <p:cNvPr id="665604"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9E64F38D-2AA8-4474-A629-8282D0AA7CB4}" type="slidenum">
              <a:rPr lang="en-US" sz="1200">
                <a:latin typeface="Times New Roman" pitchFamily="18" charset="0"/>
                <a:ea typeface="MS PGothic" pitchFamily="34" charset="-128"/>
              </a:rPr>
              <a:pPr algn="r" defTabSz="927100"/>
              <a:t>18</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1445703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Slide Image Placeholder 1"/>
          <p:cNvSpPr>
            <a:spLocks noGrp="1" noRot="1" noChangeAspect="1" noTextEdit="1"/>
          </p:cNvSpPr>
          <p:nvPr>
            <p:ph type="sldImg"/>
          </p:nvPr>
        </p:nvSpPr>
        <p:spPr>
          <a:ln>
            <a:headEnd/>
            <a:tailEnd/>
          </a:ln>
        </p:spPr>
      </p:sp>
      <p:sp>
        <p:nvSpPr>
          <p:cNvPr id="667651"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Other therapeutic considerations are listed in this column such as common side effects and dosing information.</a:t>
            </a:r>
            <a:endParaRPr lang="en-CA" sz="1200" smtClean="0">
              <a:solidFill>
                <a:schemeClr val="tx1"/>
              </a:solidFill>
              <a:latin typeface="Times New Roman" pitchFamily="18" charset="0"/>
            </a:endParaRPr>
          </a:p>
        </p:txBody>
      </p:sp>
      <p:sp>
        <p:nvSpPr>
          <p:cNvPr id="667652"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6423F61D-F1D5-4BAA-A54F-6EDD25CB44DA}" type="slidenum">
              <a:rPr lang="en-US" sz="1200">
                <a:latin typeface="Times New Roman" pitchFamily="18" charset="0"/>
                <a:ea typeface="MS PGothic" pitchFamily="34" charset="-128"/>
              </a:rPr>
              <a:pPr algn="r" defTabSz="927100"/>
              <a:t>19</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619917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Slide Image Placeholder 1"/>
          <p:cNvSpPr>
            <a:spLocks noGrp="1" noRot="1" noChangeAspect="1" noTextEdit="1"/>
          </p:cNvSpPr>
          <p:nvPr>
            <p:ph type="sldImg"/>
          </p:nvPr>
        </p:nvSpPr>
        <p:spPr>
          <a:ln>
            <a:headEnd/>
            <a:tailEnd/>
          </a:ln>
        </p:spPr>
      </p:sp>
      <p:sp>
        <p:nvSpPr>
          <p:cNvPr id="669699"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The last column outlines relative cost of the agents to each other.</a:t>
            </a:r>
            <a:endParaRPr lang="en-CA" sz="1200" smtClean="0">
              <a:solidFill>
                <a:schemeClr val="tx1"/>
              </a:solidFill>
              <a:latin typeface="Times New Roman" pitchFamily="18" charset="0"/>
            </a:endParaRPr>
          </a:p>
        </p:txBody>
      </p:sp>
      <p:sp>
        <p:nvSpPr>
          <p:cNvPr id="669700"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2FA1CE8B-76A4-4E69-8AA2-272F8F40461E}" type="slidenum">
              <a:rPr lang="en-US" sz="1200">
                <a:latin typeface="Times New Roman" pitchFamily="18" charset="0"/>
                <a:ea typeface="MS PGothic" pitchFamily="34" charset="-128"/>
              </a:rPr>
              <a:pPr algn="r" defTabSz="927100"/>
              <a:t>20</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1514486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Rot="1" noChangeAspect="1" noChangeArrowheads="1" noTextEdit="1"/>
          </p:cNvSpPr>
          <p:nvPr>
            <p:ph type="sldImg"/>
          </p:nvPr>
        </p:nvSpPr>
        <p:spPr>
          <a:ln>
            <a:headEnd/>
            <a:tailEnd/>
          </a:ln>
        </p:spPr>
      </p:sp>
      <p:sp>
        <p:nvSpPr>
          <p:cNvPr id="673795" name="Rectangle 3"/>
          <p:cNvSpPr txBox="1">
            <a:spLocks noGrp="1" noChangeArrowheads="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Arial" charset="0"/>
              </a:rPr>
              <a:t>It is important that if glycemic targets are not met, that other antihyperglycemic agents from a different class are added and/or an insulin regimen is added or intensified.  Timely adjustments should be made to attain target A1C levels within 3 to 6 months.</a:t>
            </a:r>
            <a:endParaRPr lang="en-CA" sz="1200" smtClean="0">
              <a:solidFill>
                <a:schemeClr val="tx1"/>
              </a:solidFill>
              <a:latin typeface="Arial" charset="0"/>
            </a:endParaRPr>
          </a:p>
        </p:txBody>
      </p:sp>
    </p:spTree>
    <p:extLst>
      <p:ext uri="{BB962C8B-B14F-4D97-AF65-F5344CB8AC3E}">
        <p14:creationId xmlns:p14="http://schemas.microsoft.com/office/powerpoint/2010/main" val="1994505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Rot="1" noChangeAspect="1" noTextEdit="1"/>
          </p:cNvSpPr>
          <p:nvPr>
            <p:ph type="sldImg"/>
          </p:nvPr>
        </p:nvSpPr>
        <p:spPr>
          <a:ln>
            <a:headEnd/>
            <a:tailEnd/>
          </a:ln>
        </p:spPr>
      </p:sp>
      <p:sp>
        <p:nvSpPr>
          <p:cNvPr id="643075"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This version of this chapter used material from previous iterations, and this slide acknowledges authorship for the latest version as well as the 2013 guidelines and 2015 and 2016 updates.  I would like to thank lead author Dr. Lorraine Lipscombe and her co-authors Gillian Booth, Sonia Butalia, Kaberi Dasgupta, Dean Eurich, Ron Goldenberg, Nadia Khan, Lori MacCallum, Baiju Shah, and Scot Simpson for their hard work. </a:t>
            </a:r>
            <a:endParaRPr lang="en-CA" sz="1200" smtClean="0">
              <a:solidFill>
                <a:schemeClr val="tx1"/>
              </a:solidFill>
              <a:latin typeface="Arial" charset="0"/>
            </a:endParaRPr>
          </a:p>
        </p:txBody>
      </p:sp>
    </p:spTree>
    <p:extLst>
      <p:ext uri="{BB962C8B-B14F-4D97-AF65-F5344CB8AC3E}">
        <p14:creationId xmlns:p14="http://schemas.microsoft.com/office/powerpoint/2010/main" val="1964489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Slide Image Placeholder 1"/>
          <p:cNvSpPr>
            <a:spLocks noGrp="1" noRot="1" noChangeAspect="1"/>
          </p:cNvSpPr>
          <p:nvPr>
            <p:ph type="sldImg"/>
          </p:nvPr>
        </p:nvSpPr>
        <p:spPr bwMode="auto">
          <a:noFill/>
          <a:ln>
            <a:solidFill>
              <a:srgbClr val="000000"/>
            </a:solidFill>
            <a:miter lim="800000"/>
            <a:headEnd/>
            <a:tailEnd/>
          </a:ln>
        </p:spPr>
      </p:sp>
      <p:sp>
        <p:nvSpPr>
          <p:cNvPr id="434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fr-CA" smtClean="0">
              <a:ea typeface="ＭＳ Ｐゴシック" pitchFamily="34" charset="-128"/>
            </a:endParaRPr>
          </a:p>
        </p:txBody>
      </p:sp>
      <p:sp>
        <p:nvSpPr>
          <p:cNvPr id="4" name="Header Placeholder 3"/>
          <p:cNvSpPr>
            <a:spLocks noGrp="1"/>
          </p:cNvSpPr>
          <p:nvPr>
            <p:ph type="hdr" sz="quarter"/>
          </p:nvPr>
        </p:nvSpPr>
        <p:spPr/>
        <p:txBody>
          <a:bodyPr/>
          <a:lstStyle/>
          <a:p>
            <a:pPr>
              <a:defRPr/>
            </a:pPr>
            <a:endParaRPr lang="en-US">
              <a:solidFill>
                <a:prstClr val="black"/>
              </a:solidFill>
              <a:latin typeface="Calibri"/>
            </a:endParaRPr>
          </a:p>
        </p:txBody>
      </p:sp>
      <p:sp>
        <p:nvSpPr>
          <p:cNvPr id="5" name="Footer Placeholder 4"/>
          <p:cNvSpPr>
            <a:spLocks noGrp="1"/>
          </p:cNvSpPr>
          <p:nvPr>
            <p:ph type="ftr" sz="quarter" idx="4"/>
          </p:nvPr>
        </p:nvSpPr>
        <p:spPr>
          <a:xfrm>
            <a:off x="1" y="8772525"/>
            <a:ext cx="3038475" cy="461963"/>
          </a:xfrm>
          <a:prstGeom prst="rect">
            <a:avLst/>
          </a:prstGeom>
        </p:spPr>
        <p:txBody>
          <a:bodyPr lIns="92830" tIns="46415" rIns="92830" bIns="46415"/>
          <a:lstStyle/>
          <a:p>
            <a:pPr>
              <a:defRPr/>
            </a:pPr>
            <a:endParaRPr lang="en-US">
              <a:solidFill>
                <a:prstClr val="black"/>
              </a:solidFill>
              <a:latin typeface="Calibri"/>
            </a:endParaRPr>
          </a:p>
        </p:txBody>
      </p:sp>
      <p:sp>
        <p:nvSpPr>
          <p:cNvPr id="434181" name="Slide Number Placeholder 5"/>
          <p:cNvSpPr>
            <a:spLocks noGrp="1"/>
          </p:cNvSpPr>
          <p:nvPr>
            <p:ph type="sldNum" sz="quarter" idx="5"/>
          </p:nvPr>
        </p:nvSpPr>
        <p:spPr bwMode="auto">
          <a:xfrm>
            <a:off x="3970339" y="8772525"/>
            <a:ext cx="3038475" cy="461963"/>
          </a:xfrm>
          <a:prstGeom prst="rect">
            <a:avLst/>
          </a:prstGeom>
          <a:noFill/>
          <a:ln>
            <a:miter lim="800000"/>
            <a:headEnd/>
            <a:tailEnd/>
          </a:ln>
        </p:spPr>
        <p:txBody>
          <a:bodyPr lIns="92830" tIns="46415" rIns="92830" bIns="46415"/>
          <a:lstStyle/>
          <a:p>
            <a:fld id="{0BBC35C0-8E6A-484E-B7FD-38DEF0518197}" type="slidenum">
              <a:rPr lang="fr-CA" smtClean="0">
                <a:solidFill>
                  <a:srgbClr val="000000"/>
                </a:solidFill>
                <a:latin typeface="Calibri"/>
              </a:rPr>
              <a:pPr/>
              <a:t>22</a:t>
            </a:fld>
            <a:endParaRPr lang="fr-CA" smtClean="0">
              <a:solidFill>
                <a:srgbClr val="000000"/>
              </a:solidFill>
              <a:latin typeface="Calibri"/>
            </a:endParaRPr>
          </a:p>
        </p:txBody>
      </p:sp>
    </p:spTree>
    <p:extLst>
      <p:ext uri="{BB962C8B-B14F-4D97-AF65-F5344CB8AC3E}">
        <p14:creationId xmlns:p14="http://schemas.microsoft.com/office/powerpoint/2010/main" val="1000197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Slide Image Placeholder 1"/>
          <p:cNvSpPr>
            <a:spLocks noGrp="1" noRot="1" noChangeAspect="1" noTextEdit="1"/>
          </p:cNvSpPr>
          <p:nvPr>
            <p:ph type="sldImg"/>
          </p:nvPr>
        </p:nvSpPr>
        <p:spPr>
          <a:xfrm>
            <a:off x="1196975" y="692150"/>
            <a:ext cx="4618038" cy="3463925"/>
          </a:xfrm>
          <a:ln>
            <a:round/>
            <a:headEnd/>
            <a:tailEnd/>
          </a:ln>
        </p:spPr>
      </p:sp>
      <p:sp>
        <p:nvSpPr>
          <p:cNvPr id="333826"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Insulin treatment for type 2 diabetes includes</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Human or intermediate-acting insulin basal insulin</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Long-acting analogue basal insulin</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Both of which may be given once or twice daily for basal glycemic control</a:t>
            </a:r>
          </a:p>
          <a:p>
            <a:pPr marL="342900" indent="-342900" eaLnBrk="1" hangingPunct="1">
              <a:spcBef>
                <a:spcPct val="30000"/>
              </a:spcBef>
              <a:spcAft>
                <a:spcPct val="0"/>
              </a:spcAft>
              <a:buClrTx/>
              <a:buSzTx/>
              <a:buFontTx/>
              <a:buNone/>
            </a:pPr>
            <a:endParaRPr lang="en-US" sz="1200" smtClean="0">
              <a:solidFill>
                <a:schemeClr val="tx1"/>
              </a:solidFill>
              <a:latin typeface="Arial" charset="0"/>
              <a:cs typeface="Arial" charset="0"/>
              <a:sym typeface="Arial" charset="0"/>
            </a:endParaRP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Human or short-acting bolus insulin</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Rapid-acting analogue bolus insulin</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Both of which are given at mealtimes for prandial glycemic control</a:t>
            </a:r>
          </a:p>
          <a:p>
            <a:pPr marL="342900" indent="-342900" eaLnBrk="1" hangingPunct="1">
              <a:spcBef>
                <a:spcPct val="30000"/>
              </a:spcBef>
              <a:spcAft>
                <a:spcPct val="0"/>
              </a:spcAft>
              <a:buClrTx/>
              <a:buSzTx/>
              <a:buFontTx/>
              <a:buNone/>
            </a:pPr>
            <a:endParaRPr lang="en-CA" sz="1200" smtClean="0">
              <a:solidFill>
                <a:schemeClr val="tx1"/>
              </a:solidFill>
              <a:latin typeface="Arial" charset="0"/>
              <a:cs typeface="Arial" charset="0"/>
              <a:sym typeface="Arial" charset="0"/>
            </a:endParaRPr>
          </a:p>
        </p:txBody>
      </p:sp>
      <p:sp>
        <p:nvSpPr>
          <p:cNvPr id="33382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8A5D7831-17DA-4E9C-ABAD-6C02E8875C44}" type="slidenum">
              <a:rPr lang="en-US" sz="1200">
                <a:solidFill>
                  <a:schemeClr val="tx1"/>
                </a:solidFill>
                <a:ea typeface="MS PGothic" pitchFamily="34" charset="-128"/>
              </a:rPr>
              <a:pPr algn="r" defTabSz="928688" eaLnBrk="0" hangingPunct="0"/>
              <a:t>23</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158159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Slide Image Placeholder 1"/>
          <p:cNvSpPr>
            <a:spLocks noGrp="1" noRot="1" noChangeAspect="1" noTextEdit="1"/>
          </p:cNvSpPr>
          <p:nvPr>
            <p:ph type="sldImg"/>
          </p:nvPr>
        </p:nvSpPr>
        <p:spPr>
          <a:xfrm>
            <a:off x="1196975" y="692150"/>
            <a:ext cx="4618038" cy="3463925"/>
          </a:xfrm>
          <a:ln>
            <a:round/>
            <a:headEnd/>
            <a:tailEnd/>
          </a:ln>
        </p:spPr>
      </p:sp>
      <p:sp>
        <p:nvSpPr>
          <p:cNvPr id="335874"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Premixed insulin is also available containing mixtures of human basal and bolus insulin</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Or</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Analogue basal and bolus insulin </a:t>
            </a:r>
            <a:endParaRPr lang="en-CA" sz="1200" smtClean="0">
              <a:solidFill>
                <a:schemeClr val="tx1"/>
              </a:solidFill>
              <a:latin typeface="Arial" charset="0"/>
              <a:cs typeface="Arial" charset="0"/>
              <a:sym typeface="Arial" charset="0"/>
            </a:endParaRPr>
          </a:p>
        </p:txBody>
      </p:sp>
      <p:sp>
        <p:nvSpPr>
          <p:cNvPr id="33587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DE8C171D-E4EE-489F-8EB8-F2AF7B59C54C}" type="slidenum">
              <a:rPr lang="en-US" sz="1200">
                <a:solidFill>
                  <a:schemeClr val="tx1"/>
                </a:solidFill>
                <a:ea typeface="MS PGothic" pitchFamily="34" charset="-128"/>
              </a:rPr>
              <a:pPr algn="r" defTabSz="928688" eaLnBrk="0" hangingPunct="0"/>
              <a:t>24</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334582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Rot="1" noChangeAspect="1" noChangeArrowheads="1" noTextEdit="1"/>
          </p:cNvSpPr>
          <p:nvPr>
            <p:ph type="sldImg"/>
          </p:nvPr>
        </p:nvSpPr>
        <p:spPr>
          <a:ln>
            <a:headEnd/>
            <a:tailEnd/>
          </a:ln>
        </p:spPr>
      </p:sp>
      <p:sp>
        <p:nvSpPr>
          <p:cNvPr id="677891" name="Rectangle 3"/>
          <p:cNvSpPr txBox="1">
            <a:spLocks noGrp="1" noChangeArrowheads="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Arial" charset="0"/>
              </a:rPr>
              <a:t>The table outlining the types of insulin has been updated with information on new types of insulin.  It is important to acknowledge that the data represents estimations derived from pooled data analysis using various experimental conditions.  </a:t>
            </a:r>
            <a:endParaRPr lang="en-CA" sz="1200" smtClean="0">
              <a:solidFill>
                <a:schemeClr val="tx1"/>
              </a:solidFill>
              <a:latin typeface="Arial" charset="0"/>
            </a:endParaRPr>
          </a:p>
        </p:txBody>
      </p:sp>
    </p:spTree>
    <p:extLst>
      <p:ext uri="{BB962C8B-B14F-4D97-AF65-F5344CB8AC3E}">
        <p14:creationId xmlns:p14="http://schemas.microsoft.com/office/powerpoint/2010/main" val="12203267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Rot="1" noChangeAspect="1" noTextEdit="1"/>
          </p:cNvSpPr>
          <p:nvPr>
            <p:ph type="sldImg"/>
          </p:nvPr>
        </p:nvSpPr>
        <p:spPr>
          <a:ln>
            <a:headEnd/>
            <a:tailEnd/>
          </a:ln>
        </p:spPr>
      </p:sp>
      <p:sp>
        <p:nvSpPr>
          <p:cNvPr id="680963"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The 2018 guidelines contain an Appendix entitled </a:t>
            </a:r>
            <a:r>
              <a:rPr lang="en-US" sz="1200" smtClean="0">
                <a:solidFill>
                  <a:srgbClr val="000000"/>
                </a:solidFill>
                <a:latin typeface="Arial" charset="0"/>
                <a:cs typeface="Arial" charset="0"/>
                <a:sym typeface="Arial" charset="0"/>
              </a:rPr>
              <a:t>Examples of Insulin Initiation and Titration Regimens which provides useful guidelines on starting and titrating</a:t>
            </a:r>
          </a:p>
          <a:p>
            <a:pPr>
              <a:spcBef>
                <a:spcPct val="30000"/>
              </a:spcBef>
              <a:spcAft>
                <a:spcPct val="0"/>
              </a:spcAft>
              <a:buClrTx/>
              <a:buSzTx/>
              <a:buFontTx/>
              <a:buNone/>
            </a:pPr>
            <a:r>
              <a:rPr lang="en-US" sz="1200" smtClean="0">
                <a:solidFill>
                  <a:srgbClr val="000000"/>
                </a:solidFill>
                <a:latin typeface="Arial" charset="0"/>
                <a:cs typeface="Arial" charset="0"/>
                <a:sym typeface="Arial" charset="0"/>
              </a:rPr>
              <a:t>Basal insulin</a:t>
            </a:r>
          </a:p>
          <a:p>
            <a:pPr>
              <a:spcBef>
                <a:spcPct val="30000"/>
              </a:spcBef>
              <a:spcAft>
                <a:spcPct val="0"/>
              </a:spcAft>
              <a:buClrTx/>
              <a:buSzTx/>
              <a:buFontTx/>
              <a:buNone/>
            </a:pPr>
            <a:r>
              <a:rPr lang="en-US" sz="1200" smtClean="0">
                <a:solidFill>
                  <a:srgbClr val="000000"/>
                </a:solidFill>
                <a:latin typeface="Arial" charset="0"/>
                <a:cs typeface="Arial" charset="0"/>
                <a:sym typeface="Arial" charset="0"/>
              </a:rPr>
              <a:t>Basal plus insulin</a:t>
            </a:r>
          </a:p>
          <a:p>
            <a:pPr>
              <a:spcBef>
                <a:spcPct val="30000"/>
              </a:spcBef>
              <a:spcAft>
                <a:spcPct val="0"/>
              </a:spcAft>
              <a:buClrTx/>
              <a:buSzTx/>
              <a:buFontTx/>
              <a:buNone/>
            </a:pPr>
            <a:r>
              <a:rPr lang="en-US" sz="1200" smtClean="0">
                <a:solidFill>
                  <a:srgbClr val="000000"/>
                </a:solidFill>
                <a:latin typeface="Arial" charset="0"/>
                <a:cs typeface="Arial" charset="0"/>
                <a:sym typeface="Arial" charset="0"/>
              </a:rPr>
              <a:t>Basal-bolus insulin or multiple daily injections therapy, and</a:t>
            </a:r>
          </a:p>
          <a:p>
            <a:pPr>
              <a:spcBef>
                <a:spcPct val="30000"/>
              </a:spcBef>
              <a:spcAft>
                <a:spcPct val="0"/>
              </a:spcAft>
              <a:buClrTx/>
              <a:buSzTx/>
              <a:buFontTx/>
              <a:buNone/>
            </a:pPr>
            <a:r>
              <a:rPr lang="en-US" sz="1200" smtClean="0">
                <a:solidFill>
                  <a:srgbClr val="000000"/>
                </a:solidFill>
                <a:latin typeface="Arial" charset="0"/>
                <a:cs typeface="Arial" charset="0"/>
                <a:sym typeface="Arial" charset="0"/>
              </a:rPr>
              <a:t>Pre-mixed insulin</a:t>
            </a:r>
            <a:endParaRPr lang="en-CA" sz="1200" smtClean="0">
              <a:solidFill>
                <a:srgbClr val="000000"/>
              </a:solidFill>
              <a:latin typeface="Arial" charset="0"/>
              <a:cs typeface="Arial" charset="0"/>
              <a:sym typeface="Arial" charset="0"/>
            </a:endParaRPr>
          </a:p>
        </p:txBody>
      </p:sp>
    </p:spTree>
    <p:extLst>
      <p:ext uri="{BB962C8B-B14F-4D97-AF65-F5344CB8AC3E}">
        <p14:creationId xmlns:p14="http://schemas.microsoft.com/office/powerpoint/2010/main" val="15620516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9938" name="Shape 440"/>
          <p:cNvSpPr txBox="1">
            <a:spLocks noGrp="1"/>
          </p:cNvSpPr>
          <p:nvPr>
            <p:ph type="body" idx="1"/>
          </p:nvPr>
        </p:nvSpPr>
        <p:spPr bwMode="auto">
          <a:noFill/>
        </p:spPr>
        <p:txBody>
          <a:bodyPr vert="horz" lIns="92830" tIns="46415" rIns="92830" bIns="46415" numCol="1" compatLnSpc="1">
            <a:prstTxWarp prst="textNoShape">
              <a:avLst/>
            </a:prstTxWarp>
          </a:bodyPr>
          <a:lstStyle/>
          <a:p>
            <a:pPr marL="0" indent="-114300" defTabSz="841375" eaLnBrk="1" hangingPunct="1">
              <a:spcBef>
                <a:spcPct val="0"/>
              </a:spcBef>
              <a:spcAft>
                <a:spcPct val="0"/>
              </a:spcAft>
              <a:buClr>
                <a:srgbClr val="000000"/>
              </a:buClr>
              <a:buSzTx/>
              <a:buFontTx/>
              <a:buNone/>
            </a:pPr>
            <a:r>
              <a:rPr lang="en-US" sz="1200" smtClean="0">
                <a:solidFill>
                  <a:srgbClr val="000000"/>
                </a:solidFill>
                <a:latin typeface="Arial" charset="0"/>
                <a:cs typeface="Arial" charset="0"/>
                <a:sym typeface="Arial" charset="0"/>
              </a:rPr>
              <a:t>The Targets for Glycemic Control chapter contains a new recommendation that is shown in this Appendix entitled Examples of Insulin Initiation and Titration Regimens</a:t>
            </a:r>
          </a:p>
          <a:p>
            <a:pPr marL="0" indent="-114300" defTabSz="841375" eaLnBrk="1" hangingPunct="1">
              <a:spcBef>
                <a:spcPct val="0"/>
              </a:spcBef>
              <a:spcAft>
                <a:spcPct val="0"/>
              </a:spcAft>
              <a:buClr>
                <a:srgbClr val="000000"/>
              </a:buClr>
              <a:buSzTx/>
              <a:buFontTx/>
              <a:buNone/>
            </a:pPr>
            <a:r>
              <a:rPr lang="en-US" sz="1200" smtClean="0">
                <a:solidFill>
                  <a:srgbClr val="000000"/>
                </a:solidFill>
                <a:latin typeface="Arial" charset="0"/>
                <a:cs typeface="Arial" charset="0"/>
                <a:sym typeface="Arial" charset="0"/>
              </a:rPr>
              <a:t>Like the 2013 guidelines, the first part states “In order to achieve an A1C less than or equal to 7%, people with diabetes should aim for a fasting or preprandial plasma glucose target of 4 to 7 mmol/L and a 2 hour postprandial plasma glucose target of 5 to 10 mmol/L.</a:t>
            </a:r>
          </a:p>
          <a:p>
            <a:pPr marL="0" indent="-114300" defTabSz="841375" eaLnBrk="1" hangingPunct="1">
              <a:spcBef>
                <a:spcPct val="0"/>
              </a:spcBef>
              <a:spcAft>
                <a:spcPct val="0"/>
              </a:spcAft>
              <a:buClr>
                <a:srgbClr val="000000"/>
              </a:buClr>
              <a:buSzTx/>
              <a:buFontTx/>
              <a:buNone/>
            </a:pPr>
            <a:endParaRPr lang="en-US" sz="1200" smtClean="0">
              <a:solidFill>
                <a:srgbClr val="000000"/>
              </a:solidFill>
              <a:latin typeface="Arial" charset="0"/>
              <a:cs typeface="Arial" charset="0"/>
              <a:sym typeface="Arial" charset="0"/>
            </a:endParaRPr>
          </a:p>
          <a:p>
            <a:pPr marL="0" indent="-114300" defTabSz="841375" eaLnBrk="1" hangingPunct="1">
              <a:spcBef>
                <a:spcPct val="0"/>
              </a:spcBef>
              <a:spcAft>
                <a:spcPct val="0"/>
              </a:spcAft>
              <a:buClr>
                <a:srgbClr val="000000"/>
              </a:buClr>
              <a:buSzTx/>
              <a:buFontTx/>
              <a:buNone/>
            </a:pPr>
            <a:r>
              <a:rPr lang="en-US" sz="1200" smtClean="0">
                <a:solidFill>
                  <a:srgbClr val="000000"/>
                </a:solidFill>
                <a:latin typeface="Arial" charset="0"/>
                <a:cs typeface="Arial" charset="0"/>
                <a:sym typeface="Arial" charset="0"/>
              </a:rPr>
              <a:t>However a part (b) has been added in the 2018 guidelines to reflect evidence from several insulin treat-to-target trials that have safely used dose titration protocols in individuals not at target A1C to reach lower than traditional fasting plasma glucose and postprandial plasma glucose targets.  The recommendation states that if an A1C target of less than or equal to 7% cannot be achieved with a fasting plasma glucose target of 4 to 7 mmol/L and a postprandial plasma glucose target of 5 to 10 mmol/L, further fasting plasma glucose lowering to 4 to 5.5 mmol/L and/or postprandial plasma glucose lowering to 5 to 8 mmol/L may be considered but must be balanced against the risk of hypoglycemia</a:t>
            </a:r>
          </a:p>
        </p:txBody>
      </p:sp>
      <p:sp>
        <p:nvSpPr>
          <p:cNvPr id="679939" name="Shape 441"/>
          <p:cNvSpPr>
            <a:spLocks noGrp="1" noRot="1" noChangeAspect="1" noTextEdit="1"/>
          </p:cNvSpPr>
          <p:nvPr>
            <p:ph type="sldImg" idx="2"/>
          </p:nvPr>
        </p:nvSpPr>
        <p:spPr>
          <a:ln>
            <a:noFill/>
          </a:ln>
        </p:spPr>
      </p:sp>
    </p:spTree>
    <p:extLst>
      <p:ext uri="{BB962C8B-B14F-4D97-AF65-F5344CB8AC3E}">
        <p14:creationId xmlns:p14="http://schemas.microsoft.com/office/powerpoint/2010/main" val="414732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Slide Image Placeholder 1"/>
          <p:cNvSpPr>
            <a:spLocks noGrp="1" noRot="1" noChangeAspect="1" noTextEdit="1"/>
          </p:cNvSpPr>
          <p:nvPr>
            <p:ph type="sldImg"/>
          </p:nvPr>
        </p:nvSpPr>
        <p:spPr>
          <a:ln>
            <a:headEnd/>
            <a:tailEnd/>
          </a:ln>
        </p:spPr>
      </p:sp>
      <p:sp>
        <p:nvSpPr>
          <p:cNvPr id="683011"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Verdana" pitchFamily="34" charset="0"/>
              </a:rPr>
              <a:t>This popular insulin prescription tool has been updated on the Diabetes Canada guidelines website.</a:t>
            </a:r>
          </a:p>
          <a:p>
            <a:pPr marL="0" defTabSz="841375">
              <a:spcBef>
                <a:spcPct val="30000"/>
              </a:spcBef>
              <a:spcAft>
                <a:spcPct val="0"/>
              </a:spcAft>
              <a:buClrTx/>
              <a:buSzTx/>
              <a:buFontTx/>
              <a:buNone/>
            </a:pPr>
            <a:endParaRPr lang="en-US" sz="1200" smtClean="0">
              <a:solidFill>
                <a:schemeClr val="tx1"/>
              </a:solidFill>
              <a:latin typeface="Verdana" pitchFamily="34" charset="0"/>
            </a:endParaRPr>
          </a:p>
          <a:p>
            <a:pPr marL="0" defTabSz="841375">
              <a:spcBef>
                <a:spcPct val="30000"/>
              </a:spcBef>
              <a:spcAft>
                <a:spcPct val="0"/>
              </a:spcAft>
              <a:buClrTx/>
              <a:buSzTx/>
              <a:buFontTx/>
              <a:buNone/>
            </a:pPr>
            <a:r>
              <a:rPr lang="en-US" sz="1200" smtClean="0">
                <a:solidFill>
                  <a:schemeClr val="tx1"/>
                </a:solidFill>
                <a:latin typeface="Verdana" pitchFamily="34" charset="0"/>
              </a:rPr>
              <a:t>Choose an insulin type including basal, prandial or bolus and premixed.</a:t>
            </a:r>
          </a:p>
          <a:p>
            <a:pPr marL="0" defTabSz="841375">
              <a:spcBef>
                <a:spcPct val="30000"/>
              </a:spcBef>
              <a:spcAft>
                <a:spcPct val="0"/>
              </a:spcAft>
              <a:buClrTx/>
              <a:buSzTx/>
              <a:buFontTx/>
              <a:buNone/>
            </a:pPr>
            <a:r>
              <a:rPr lang="en-US" sz="1200" smtClean="0">
                <a:solidFill>
                  <a:schemeClr val="tx1"/>
                </a:solidFill>
                <a:latin typeface="Verdana" pitchFamily="34" charset="0"/>
              </a:rPr>
              <a:t>Choose a brand.</a:t>
            </a:r>
          </a:p>
          <a:p>
            <a:pPr marL="0" defTabSz="841375">
              <a:spcBef>
                <a:spcPct val="30000"/>
              </a:spcBef>
              <a:spcAft>
                <a:spcPct val="0"/>
              </a:spcAft>
              <a:buClrTx/>
              <a:buSzTx/>
              <a:buFontTx/>
              <a:buNone/>
            </a:pPr>
            <a:r>
              <a:rPr lang="en-US" sz="1200" smtClean="0">
                <a:solidFill>
                  <a:schemeClr val="tx1"/>
                </a:solidFill>
                <a:latin typeface="Verdana" pitchFamily="34" charset="0"/>
              </a:rPr>
              <a:t>Review dosing guidelines.</a:t>
            </a:r>
          </a:p>
          <a:p>
            <a:pPr marL="0" defTabSz="841375">
              <a:spcBef>
                <a:spcPct val="30000"/>
              </a:spcBef>
              <a:spcAft>
                <a:spcPct val="0"/>
              </a:spcAft>
              <a:buClrTx/>
              <a:buSzTx/>
              <a:buFontTx/>
              <a:buNone/>
            </a:pPr>
            <a:r>
              <a:rPr lang="en-US" sz="1200" smtClean="0">
                <a:solidFill>
                  <a:schemeClr val="tx1"/>
                </a:solidFill>
                <a:latin typeface="Verdana" pitchFamily="34" charset="0"/>
              </a:rPr>
              <a:t>Select a pen device</a:t>
            </a:r>
          </a:p>
          <a:p>
            <a:pPr marL="0" defTabSz="841375">
              <a:spcBef>
                <a:spcPct val="30000"/>
              </a:spcBef>
              <a:spcAft>
                <a:spcPct val="0"/>
              </a:spcAft>
              <a:buClrTx/>
              <a:buSzTx/>
              <a:buFontTx/>
              <a:buNone/>
            </a:pPr>
            <a:r>
              <a:rPr lang="en-US" sz="1200" smtClean="0">
                <a:solidFill>
                  <a:schemeClr val="tx1"/>
                </a:solidFill>
                <a:latin typeface="Verdana" pitchFamily="34" charset="0"/>
              </a:rPr>
              <a:t>Check off supplies</a:t>
            </a:r>
          </a:p>
          <a:p>
            <a:pPr marL="0" defTabSz="841375">
              <a:spcBef>
                <a:spcPct val="30000"/>
              </a:spcBef>
              <a:spcAft>
                <a:spcPct val="0"/>
              </a:spcAft>
              <a:buClrTx/>
              <a:buSzTx/>
              <a:buFontTx/>
              <a:buNone/>
            </a:pPr>
            <a:r>
              <a:rPr lang="en-US" sz="1200" smtClean="0">
                <a:solidFill>
                  <a:schemeClr val="tx1"/>
                </a:solidFill>
                <a:latin typeface="Verdana" pitchFamily="34" charset="0"/>
              </a:rPr>
              <a:t>Specify quantity and repeats</a:t>
            </a:r>
          </a:p>
          <a:p>
            <a:pPr marL="0" defTabSz="841375">
              <a:spcBef>
                <a:spcPct val="30000"/>
              </a:spcBef>
              <a:spcAft>
                <a:spcPct val="0"/>
              </a:spcAft>
              <a:buClrTx/>
              <a:buSzTx/>
              <a:buFontTx/>
              <a:buNone/>
            </a:pPr>
            <a:r>
              <a:rPr lang="en-US" sz="1200" smtClean="0">
                <a:solidFill>
                  <a:schemeClr val="tx1"/>
                </a:solidFill>
                <a:latin typeface="Verdana" pitchFamily="34" charset="0"/>
              </a:rPr>
              <a:t>Sign and date.</a:t>
            </a:r>
          </a:p>
          <a:p>
            <a:pPr marL="0" defTabSz="841375">
              <a:spcBef>
                <a:spcPct val="30000"/>
              </a:spcBef>
              <a:spcAft>
                <a:spcPct val="0"/>
              </a:spcAft>
              <a:buClrTx/>
              <a:buSzTx/>
              <a:buFontTx/>
              <a:buNone/>
            </a:pPr>
            <a:endParaRPr lang="en-CA" sz="1200" smtClean="0">
              <a:solidFill>
                <a:schemeClr val="tx1"/>
              </a:solidFill>
              <a:latin typeface="Verdana" pitchFamily="34" charset="0"/>
            </a:endParaRPr>
          </a:p>
        </p:txBody>
      </p:sp>
      <p:sp>
        <p:nvSpPr>
          <p:cNvPr id="683012" name="Slide Number Placeholder 3"/>
          <p:cNvSpPr txBox="1">
            <a:spLocks noGrp="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defTabSz="922338"/>
            <a:fld id="{9244989C-6CC1-4031-BC03-9C262EAEA067}" type="slidenum">
              <a:rPr lang="en-US" sz="1200">
                <a:latin typeface="Calibri" pitchFamily="34" charset="0"/>
                <a:ea typeface="MS PGothic" pitchFamily="34" charset="-128"/>
              </a:rPr>
              <a:pPr algn="r" defTabSz="922338"/>
              <a:t>28</a:t>
            </a:fld>
            <a:endParaRPr lang="en-US" sz="1200">
              <a:latin typeface="Calibri" pitchFamily="34" charset="0"/>
              <a:ea typeface="MS PGothic" pitchFamily="34" charset="-128"/>
            </a:endParaRPr>
          </a:p>
        </p:txBody>
      </p:sp>
    </p:spTree>
    <p:extLst>
      <p:ext uri="{BB962C8B-B14F-4D97-AF65-F5344CB8AC3E}">
        <p14:creationId xmlns:p14="http://schemas.microsoft.com/office/powerpoint/2010/main" val="18208777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Slide Image Placeholder 1"/>
          <p:cNvSpPr>
            <a:spLocks noGrp="1" noRot="1" noChangeAspect="1" noTextEdit="1"/>
          </p:cNvSpPr>
          <p:nvPr>
            <p:ph type="sldImg"/>
          </p:nvPr>
        </p:nvSpPr>
        <p:spPr>
          <a:ln>
            <a:headEnd/>
            <a:tailEnd/>
          </a:ln>
        </p:spPr>
      </p:sp>
      <p:sp>
        <p:nvSpPr>
          <p:cNvPr id="685059"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Verdana" pitchFamily="34" charset="0"/>
              </a:rPr>
              <a:t>The reverse side provides detailed guidance on dosing and titration.</a:t>
            </a:r>
          </a:p>
          <a:p>
            <a:pPr marL="0" defTabSz="841375">
              <a:spcBef>
                <a:spcPct val="30000"/>
              </a:spcBef>
              <a:spcAft>
                <a:spcPct val="0"/>
              </a:spcAft>
              <a:buClrTx/>
              <a:buSzTx/>
              <a:buFontTx/>
              <a:buNone/>
            </a:pPr>
            <a:endParaRPr lang="en-CA" sz="1200" smtClean="0">
              <a:solidFill>
                <a:schemeClr val="tx1"/>
              </a:solidFill>
              <a:latin typeface="Times New Roman" pitchFamily="18" charset="0"/>
            </a:endParaRPr>
          </a:p>
        </p:txBody>
      </p:sp>
      <p:sp>
        <p:nvSpPr>
          <p:cNvPr id="685060" name="Slide Number Placeholder 3"/>
          <p:cNvSpPr txBox="1">
            <a:spLocks noGrp="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defTabSz="925513"/>
            <a:fld id="{B252DBB8-C72E-4568-9E00-648B3EA57B6A}" type="slidenum">
              <a:rPr lang="en-CA" sz="1100">
                <a:latin typeface="Calibri" pitchFamily="34" charset="0"/>
                <a:ea typeface="MS PGothic" pitchFamily="34" charset="-128"/>
              </a:rPr>
              <a:pPr algn="r" defTabSz="925513"/>
              <a:t>29</a:t>
            </a:fld>
            <a:endParaRPr lang="en-CA" sz="1100">
              <a:latin typeface="Calibri" pitchFamily="34" charset="0"/>
              <a:ea typeface="MS PGothic" pitchFamily="34" charset="-128"/>
            </a:endParaRPr>
          </a:p>
        </p:txBody>
      </p:sp>
    </p:spTree>
    <p:extLst>
      <p:ext uri="{BB962C8B-B14F-4D97-AF65-F5344CB8AC3E}">
        <p14:creationId xmlns:p14="http://schemas.microsoft.com/office/powerpoint/2010/main" val="1851147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Rectangle 2"/>
          <p:cNvSpPr>
            <a:spLocks noGrp="1" noRot="1" noChangeAspect="1" noTextEdit="1"/>
          </p:cNvSpPr>
          <p:nvPr>
            <p:ph type="sldImg"/>
          </p:nvPr>
        </p:nvSpPr>
        <p:spPr>
          <a:ln>
            <a:headEnd/>
            <a:tailEnd/>
          </a:ln>
        </p:spPr>
      </p:sp>
      <p:sp>
        <p:nvSpPr>
          <p:cNvPr id="686083"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Let’s now review each of the recommendations contained in this chapter.</a:t>
            </a:r>
            <a:endParaRPr lang="en-CA" sz="1200" smtClean="0">
              <a:solidFill>
                <a:schemeClr val="tx1"/>
              </a:solidFill>
              <a:latin typeface="Arial" charset="0"/>
            </a:endParaRPr>
          </a:p>
        </p:txBody>
      </p:sp>
    </p:spTree>
    <p:extLst>
      <p:ext uri="{BB962C8B-B14F-4D97-AF65-F5344CB8AC3E}">
        <p14:creationId xmlns:p14="http://schemas.microsoft.com/office/powerpoint/2010/main" val="16424888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06" name="Rectangle 2"/>
          <p:cNvSpPr>
            <a:spLocks noGrp="1" noRot="1" noChangeAspect="1" noTextEdit="1"/>
          </p:cNvSpPr>
          <p:nvPr>
            <p:ph type="sldImg"/>
          </p:nvPr>
        </p:nvSpPr>
        <p:spPr>
          <a:ln>
            <a:headEnd/>
            <a:tailEnd/>
          </a:ln>
        </p:spPr>
      </p:sp>
      <p:sp>
        <p:nvSpPr>
          <p:cNvPr id="687107"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The key messages for health-care providers in this chapter include </a:t>
            </a:r>
            <a:endParaRPr lang="en-CA" sz="1200" smtClean="0">
              <a:solidFill>
                <a:schemeClr val="tx1"/>
              </a:solidFill>
              <a:latin typeface="Arial" charset="0"/>
            </a:endParaRPr>
          </a:p>
        </p:txBody>
      </p:sp>
    </p:spTree>
    <p:extLst>
      <p:ext uri="{BB962C8B-B14F-4D97-AF65-F5344CB8AC3E}">
        <p14:creationId xmlns:p14="http://schemas.microsoft.com/office/powerpoint/2010/main" val="1555555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9249" name="Shape 376"/>
          <p:cNvSpPr txBox="1">
            <a:spLocks noGrp="1"/>
          </p:cNvSpPr>
          <p:nvPr>
            <p:ph type="body" idx="1"/>
          </p:nvPr>
        </p:nvSpPr>
        <p:spPr bwMode="auto">
          <a:noFill/>
        </p:spPr>
        <p:txBody>
          <a:bodyPr vert="horz" numCol="1" compatLnSpc="1">
            <a:prstTxWarp prst="textNoShape">
              <a:avLst/>
            </a:prstTxWarp>
          </a:bodyPr>
          <a:lstStyle/>
          <a:p>
            <a:pPr marL="0" indent="-114300" eaLnBrk="1" hangingPunct="1">
              <a:spcBef>
                <a:spcPct val="30000"/>
              </a:spcBef>
              <a:spcAft>
                <a:spcPct val="0"/>
              </a:spcAft>
              <a:buClr>
                <a:srgbClr val="1E3268"/>
              </a:buClr>
              <a:buSzTx/>
              <a:buFont typeface="Open Sans"/>
              <a:buNone/>
            </a:pPr>
            <a:r>
              <a:rPr lang="en-US" sz="2000" smtClean="0">
                <a:solidFill>
                  <a:srgbClr val="1E3268"/>
                </a:solidFill>
                <a:latin typeface="Open Sans"/>
                <a:sym typeface="Open Sans"/>
              </a:rPr>
              <a:t>Key changes in the 2018 chapter include </a:t>
            </a:r>
          </a:p>
          <a:p>
            <a:pPr marL="0" indent="-114300" eaLnBrk="1" hangingPunct="1">
              <a:spcBef>
                <a:spcPct val="30000"/>
              </a:spcBef>
              <a:spcAft>
                <a:spcPct val="0"/>
              </a:spcAft>
              <a:buClr>
                <a:srgbClr val="1E3268"/>
              </a:buClr>
              <a:buSzTx/>
              <a:buFont typeface="Open Sans"/>
              <a:buChar char="•"/>
            </a:pPr>
            <a:r>
              <a:rPr lang="en-US" sz="2000" smtClean="0">
                <a:solidFill>
                  <a:srgbClr val="1E3268"/>
                </a:solidFill>
                <a:latin typeface="Open Sans"/>
                <a:sym typeface="Open Sans"/>
              </a:rPr>
              <a:t>An updated algorithm on management of hyperglycemia in type 2 diabetes</a:t>
            </a:r>
          </a:p>
          <a:p>
            <a:pPr marL="0" indent="-114300" eaLnBrk="1" hangingPunct="1">
              <a:spcBef>
                <a:spcPts val="900"/>
              </a:spcBef>
              <a:spcAft>
                <a:spcPct val="0"/>
              </a:spcAft>
              <a:buClr>
                <a:srgbClr val="1E3268"/>
              </a:buClr>
              <a:buSzTx/>
              <a:buFont typeface="Open Sans"/>
              <a:buChar char="•"/>
            </a:pPr>
            <a:r>
              <a:rPr lang="en-US" sz="2000" smtClean="0">
                <a:solidFill>
                  <a:srgbClr val="1E3268"/>
                </a:solidFill>
                <a:latin typeface="Open Sans"/>
                <a:sym typeface="Open Sans"/>
              </a:rPr>
              <a:t>New information and recommendations on</a:t>
            </a:r>
          </a:p>
          <a:p>
            <a:pPr marL="742950" lvl="1" indent="-285750" eaLnBrk="1" hangingPunct="1">
              <a:spcBef>
                <a:spcPts val="900"/>
              </a:spcBef>
              <a:spcAft>
                <a:spcPct val="0"/>
              </a:spcAft>
              <a:buClr>
                <a:srgbClr val="1E3268"/>
              </a:buClr>
              <a:buSzTx/>
              <a:buFont typeface="Open Sans"/>
              <a:buChar char="•"/>
            </a:pPr>
            <a:r>
              <a:rPr lang="en-US" sz="2000" b="1" smtClean="0">
                <a:solidFill>
                  <a:srgbClr val="1E3268"/>
                </a:solidFill>
                <a:latin typeface="Open Sans"/>
                <a:sym typeface="Open Sans"/>
              </a:rPr>
              <a:t>Antihyperglycemic agents released after 2013</a:t>
            </a:r>
          </a:p>
          <a:p>
            <a:pPr marL="742950" lvl="1" indent="-285750" eaLnBrk="1" hangingPunct="1">
              <a:spcBef>
                <a:spcPts val="400"/>
              </a:spcBef>
              <a:spcAft>
                <a:spcPct val="0"/>
              </a:spcAft>
              <a:buClr>
                <a:srgbClr val="1E3268"/>
              </a:buClr>
              <a:buSzTx/>
              <a:buFontTx/>
              <a:buChar char="•"/>
            </a:pPr>
            <a:r>
              <a:rPr lang="en-US" sz="2000" b="1" smtClean="0">
                <a:solidFill>
                  <a:srgbClr val="1E3268"/>
                </a:solidFill>
                <a:latin typeface="Open Sans"/>
                <a:sym typeface="Open Sans"/>
              </a:rPr>
              <a:t>CV outcome studies, as well as an </a:t>
            </a:r>
          </a:p>
          <a:p>
            <a:pPr marL="0" indent="-114300" eaLnBrk="1" hangingPunct="1">
              <a:spcBef>
                <a:spcPts val="900"/>
              </a:spcBef>
              <a:spcAft>
                <a:spcPct val="0"/>
              </a:spcAft>
              <a:buClr>
                <a:srgbClr val="1E3268"/>
              </a:buClr>
              <a:buSzTx/>
              <a:buFont typeface="Open Sans"/>
              <a:buChar char="•"/>
            </a:pPr>
            <a:r>
              <a:rPr lang="en-US" sz="2000" smtClean="0">
                <a:solidFill>
                  <a:srgbClr val="1E3268"/>
                </a:solidFill>
                <a:latin typeface="Open Sans"/>
                <a:sym typeface="Open Sans"/>
              </a:rPr>
              <a:t>Updated figure and appendix on antihyperglycemic agents and renal function</a:t>
            </a:r>
          </a:p>
          <a:p>
            <a:pPr marL="0" indent="-114300" eaLnBrk="1" hangingPunct="1">
              <a:spcBef>
                <a:spcPct val="30000"/>
              </a:spcBef>
              <a:spcAft>
                <a:spcPct val="0"/>
              </a:spcAft>
              <a:buClr>
                <a:srgbClr val="000000"/>
              </a:buClr>
              <a:buSzPct val="25000"/>
              <a:buFontTx/>
              <a:buNone/>
            </a:pPr>
            <a:endParaRPr lang="en-US" sz="2000" smtClean="0">
              <a:solidFill>
                <a:srgbClr val="1E3268"/>
              </a:solidFill>
              <a:latin typeface="Open Sans"/>
              <a:sym typeface="Open Sans"/>
            </a:endParaRPr>
          </a:p>
          <a:p>
            <a:pPr marL="0" indent="-114300" eaLnBrk="1" hangingPunct="1">
              <a:spcBef>
                <a:spcPct val="0"/>
              </a:spcBef>
              <a:spcAft>
                <a:spcPct val="0"/>
              </a:spcAft>
              <a:buClr>
                <a:srgbClr val="000000"/>
              </a:buClr>
              <a:buSzTx/>
              <a:buFontTx/>
              <a:buNone/>
            </a:pPr>
            <a:endParaRPr lang="en-CA" smtClean="0">
              <a:solidFill>
                <a:srgbClr val="000000"/>
              </a:solidFill>
              <a:latin typeface="Arial" charset="0"/>
              <a:cs typeface="Arial" charset="0"/>
              <a:sym typeface="Arial" charset="0"/>
            </a:endParaRPr>
          </a:p>
        </p:txBody>
      </p:sp>
      <p:sp>
        <p:nvSpPr>
          <p:cNvPr id="309250" name="Shape 377"/>
          <p:cNvSpPr>
            <a:spLocks noGrp="1" noRot="1" noChangeAspect="1"/>
          </p:cNvSpPr>
          <p:nvPr>
            <p:ph type="sldImg" idx="2"/>
          </p:nvPr>
        </p:nvSpPr>
        <p:spPr>
          <a:ln>
            <a:noFill/>
          </a:ln>
        </p:spPr>
      </p:sp>
    </p:spTree>
    <p:extLst>
      <p:ext uri="{BB962C8B-B14F-4D97-AF65-F5344CB8AC3E}">
        <p14:creationId xmlns:p14="http://schemas.microsoft.com/office/powerpoint/2010/main" val="1765202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0" name="Rectangle 2"/>
          <p:cNvSpPr>
            <a:spLocks noGrp="1" noRot="1" noChangeAspect="1" noTextEdit="1"/>
          </p:cNvSpPr>
          <p:nvPr>
            <p:ph type="sldImg"/>
          </p:nvPr>
        </p:nvSpPr>
        <p:spPr>
          <a:ln>
            <a:headEnd/>
            <a:tailEnd/>
          </a:ln>
        </p:spPr>
      </p:sp>
      <p:sp>
        <p:nvSpPr>
          <p:cNvPr id="688131"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The key messages directed for people with diabetes include</a:t>
            </a:r>
            <a:endParaRPr lang="en-CA" sz="1200" smtClean="0">
              <a:solidFill>
                <a:schemeClr val="tx1"/>
              </a:solidFill>
              <a:latin typeface="Arial" charset="0"/>
            </a:endParaRPr>
          </a:p>
        </p:txBody>
      </p:sp>
    </p:spTree>
    <p:extLst>
      <p:ext uri="{BB962C8B-B14F-4D97-AF65-F5344CB8AC3E}">
        <p14:creationId xmlns:p14="http://schemas.microsoft.com/office/powerpoint/2010/main" val="7556556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Rot="1" noChangeAspect="1" noTextEdit="1"/>
          </p:cNvSpPr>
          <p:nvPr>
            <p:ph type="sldImg"/>
          </p:nvPr>
        </p:nvSpPr>
        <p:spPr>
          <a:ln>
            <a:headEnd/>
            <a:tailEnd/>
          </a:ln>
        </p:spPr>
      </p:sp>
      <p:sp>
        <p:nvSpPr>
          <p:cNvPr id="690179"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Arial" charset="0"/>
              </a:rPr>
              <a:t>The same information may also be obtained by downloading the app.</a:t>
            </a:r>
            <a:endParaRPr lang="en-CA" sz="1200" smtClean="0">
              <a:solidFill>
                <a:schemeClr val="tx1"/>
              </a:solidFill>
              <a:latin typeface="Arial" charset="0"/>
            </a:endParaRPr>
          </a:p>
        </p:txBody>
      </p:sp>
    </p:spTree>
    <p:extLst>
      <p:ext uri="{BB962C8B-B14F-4D97-AF65-F5344CB8AC3E}">
        <p14:creationId xmlns:p14="http://schemas.microsoft.com/office/powerpoint/2010/main" val="86069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7" name="Slide Image Placeholder 1"/>
          <p:cNvSpPr>
            <a:spLocks noGrp="1" noRot="1" noChangeAspect="1" noTextEdit="1"/>
          </p:cNvSpPr>
          <p:nvPr>
            <p:ph type="sldImg"/>
          </p:nvPr>
        </p:nvSpPr>
        <p:spPr>
          <a:xfrm>
            <a:off x="1196975" y="692150"/>
            <a:ext cx="4618038" cy="3463925"/>
          </a:xfrm>
          <a:ln>
            <a:round/>
            <a:headEnd/>
            <a:tailEnd/>
          </a:ln>
        </p:spPr>
      </p:sp>
      <p:sp>
        <p:nvSpPr>
          <p:cNvPr id="382978"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eaLnBrk="1" hangingPunct="1">
              <a:spcBef>
                <a:spcPct val="30000"/>
              </a:spcBef>
              <a:spcAft>
                <a:spcPct val="0"/>
              </a:spcAft>
              <a:buClrTx/>
              <a:buSzTx/>
              <a:buFontTx/>
              <a:buNone/>
            </a:pPr>
            <a:endParaRPr lang="en-CA" sz="1200" smtClean="0">
              <a:solidFill>
                <a:schemeClr val="tx1"/>
              </a:solidFill>
              <a:latin typeface="Arial" charset="0"/>
              <a:cs typeface="Arial" charset="0"/>
              <a:sym typeface="Arial" charset="0"/>
            </a:endParaRPr>
          </a:p>
        </p:txBody>
      </p:sp>
      <p:sp>
        <p:nvSpPr>
          <p:cNvPr id="38297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68B03FBB-E406-484F-A0BD-6371CC59B28F}" type="slidenum">
              <a:rPr lang="en-US" sz="1200">
                <a:solidFill>
                  <a:schemeClr val="tx1"/>
                </a:solidFill>
                <a:ea typeface="MS PGothic" pitchFamily="34" charset="-128"/>
              </a:rPr>
              <a:pPr algn="r" defTabSz="928688" eaLnBrk="0" hangingPunct="0"/>
              <a:t>65</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1320802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Slide Image Placeholder 1"/>
          <p:cNvSpPr>
            <a:spLocks noGrp="1" noRot="1" noChangeAspect="1" noTextEdit="1"/>
          </p:cNvSpPr>
          <p:nvPr>
            <p:ph type="sldImg"/>
          </p:nvPr>
        </p:nvSpPr>
        <p:spPr>
          <a:xfrm>
            <a:off x="1196975" y="692150"/>
            <a:ext cx="4618038" cy="3463925"/>
          </a:xfrm>
          <a:ln>
            <a:round/>
            <a:headEnd/>
            <a:tailEnd/>
          </a:ln>
        </p:spPr>
      </p:sp>
      <p:sp>
        <p:nvSpPr>
          <p:cNvPr id="311298"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This slide shows a checklist illustrating some of the key principles in pharmacotherapy for glycemic management of type 2 diabetes. </a:t>
            </a:r>
          </a:p>
          <a:p>
            <a:pPr marL="342900" indent="-342900" eaLnBrk="1" hangingPunct="1">
              <a:spcBef>
                <a:spcPct val="30000"/>
              </a:spcBef>
              <a:spcAft>
                <a:spcPct val="0"/>
              </a:spcAft>
              <a:buClrTx/>
              <a:buSzTx/>
              <a:buFontTx/>
              <a:buNone/>
            </a:pPr>
            <a:r>
              <a:rPr lang="en-US" sz="1200" smtClean="0">
                <a:solidFill>
                  <a:schemeClr val="tx1"/>
                </a:solidFill>
                <a:latin typeface="Arial" charset="0"/>
                <a:cs typeface="Arial" charset="0"/>
                <a:sym typeface="Arial" charset="0"/>
              </a:rPr>
              <a:t>These include</a:t>
            </a:r>
          </a:p>
          <a:p>
            <a:pPr marL="342900" indent="-342900" eaLnBrk="1" hangingPunct="1">
              <a:spcBef>
                <a:spcPct val="30000"/>
              </a:spcBef>
              <a:spcAft>
                <a:spcPct val="0"/>
              </a:spcAft>
              <a:buClrTx/>
              <a:buSzTx/>
              <a:buFontTx/>
              <a:buNone/>
            </a:pPr>
            <a:r>
              <a:rPr lang="en-US" sz="1200" b="1" smtClean="0">
                <a:solidFill>
                  <a:schemeClr val="tx1"/>
                </a:solidFill>
                <a:latin typeface="Arial" charset="0"/>
                <a:cs typeface="Arial" charset="0"/>
              </a:rPr>
              <a:t>CHOOSE </a:t>
            </a:r>
            <a:r>
              <a:rPr lang="en-US" sz="1200" smtClean="0">
                <a:solidFill>
                  <a:schemeClr val="tx1"/>
                </a:solidFill>
                <a:latin typeface="Arial" charset="0"/>
                <a:cs typeface="Arial" charset="0"/>
              </a:rPr>
              <a:t>initial therapy based on degree of </a:t>
            </a:r>
            <a:r>
              <a:rPr lang="en-US" sz="1200" b="1" smtClean="0">
                <a:solidFill>
                  <a:schemeClr val="tx1"/>
                </a:solidFill>
                <a:latin typeface="Arial" charset="0"/>
                <a:cs typeface="Arial" charset="0"/>
              </a:rPr>
              <a:t>glycemia</a:t>
            </a:r>
          </a:p>
          <a:p>
            <a:pPr marL="342900" indent="-342900">
              <a:lnSpc>
                <a:spcPct val="140000"/>
              </a:lnSpc>
              <a:spcBef>
                <a:spcPct val="30000"/>
              </a:spcBef>
              <a:spcAft>
                <a:spcPct val="0"/>
              </a:spcAft>
              <a:buClr>
                <a:srgbClr val="FF0000"/>
              </a:buClr>
              <a:buSzTx/>
              <a:buFont typeface="Wingdings" pitchFamily="2" charset="2"/>
              <a:buNone/>
            </a:pPr>
            <a:r>
              <a:rPr lang="en-CA" sz="1200" b="1" smtClean="0">
                <a:solidFill>
                  <a:schemeClr val="tx1"/>
                </a:solidFill>
                <a:latin typeface="Arial" charset="0"/>
                <a:cs typeface="Arial" charset="0"/>
              </a:rPr>
              <a:t>START </a:t>
            </a:r>
            <a:r>
              <a:rPr lang="en-CA" sz="1200" smtClean="0">
                <a:solidFill>
                  <a:schemeClr val="tx1"/>
                </a:solidFill>
                <a:latin typeface="Arial" charset="0"/>
                <a:cs typeface="Arial" charset="0"/>
              </a:rPr>
              <a:t>with </a:t>
            </a:r>
            <a:r>
              <a:rPr lang="en-CA" sz="1200" b="1" smtClean="0">
                <a:solidFill>
                  <a:schemeClr val="tx1"/>
                </a:solidFill>
                <a:latin typeface="Arial" charset="0"/>
                <a:cs typeface="Arial" charset="0"/>
              </a:rPr>
              <a:t>metformin </a:t>
            </a:r>
            <a:r>
              <a:rPr lang="en-CA" sz="1200" smtClean="0">
                <a:solidFill>
                  <a:schemeClr val="tx1"/>
                </a:solidFill>
                <a:latin typeface="Arial" charset="0"/>
                <a:cs typeface="Arial" charset="0"/>
              </a:rPr>
              <a:t>+/- other antihyperglycemic agents</a:t>
            </a:r>
          </a:p>
          <a:p>
            <a:pPr marL="342900" indent="-342900">
              <a:lnSpc>
                <a:spcPct val="140000"/>
              </a:lnSpc>
              <a:spcBef>
                <a:spcPct val="30000"/>
              </a:spcBef>
              <a:spcAft>
                <a:spcPct val="0"/>
              </a:spcAft>
              <a:buClr>
                <a:srgbClr val="FF0000"/>
              </a:buClr>
              <a:buSzTx/>
              <a:buFont typeface="Wingdings" pitchFamily="2" charset="2"/>
              <a:buNone/>
            </a:pPr>
            <a:r>
              <a:rPr lang="en-CA" sz="1200" b="1" smtClean="0">
                <a:solidFill>
                  <a:schemeClr val="tx1"/>
                </a:solidFill>
                <a:latin typeface="Arial" charset="0"/>
                <a:cs typeface="Arial" charset="0"/>
              </a:rPr>
              <a:t>INDIVIDUALIZE </a:t>
            </a:r>
            <a:r>
              <a:rPr lang="en-CA" sz="1200" smtClean="0">
                <a:solidFill>
                  <a:schemeClr val="tx1"/>
                </a:solidFill>
                <a:latin typeface="Arial" charset="0"/>
                <a:cs typeface="Arial" charset="0"/>
              </a:rPr>
              <a:t>therapy based on characteristics of the </a:t>
            </a:r>
            <a:r>
              <a:rPr lang="en-CA" sz="1200" b="1" smtClean="0">
                <a:solidFill>
                  <a:schemeClr val="tx1"/>
                </a:solidFill>
                <a:latin typeface="Arial" charset="0"/>
                <a:cs typeface="Arial" charset="0"/>
              </a:rPr>
              <a:t>person with diabetes </a:t>
            </a:r>
            <a:r>
              <a:rPr lang="en-CA" sz="1200" smtClean="0">
                <a:solidFill>
                  <a:schemeClr val="tx1"/>
                </a:solidFill>
                <a:latin typeface="Arial" charset="0"/>
                <a:cs typeface="Arial" charset="0"/>
              </a:rPr>
              <a:t>and the antihyperglycemic </a:t>
            </a:r>
            <a:r>
              <a:rPr lang="en-CA" sz="1200" b="1" smtClean="0">
                <a:solidFill>
                  <a:schemeClr val="tx1"/>
                </a:solidFill>
                <a:latin typeface="Arial" charset="0"/>
                <a:cs typeface="Arial" charset="0"/>
              </a:rPr>
              <a:t>agent</a:t>
            </a:r>
          </a:p>
          <a:p>
            <a:pPr marL="342900" indent="-342900">
              <a:lnSpc>
                <a:spcPct val="140000"/>
              </a:lnSpc>
              <a:spcBef>
                <a:spcPct val="30000"/>
              </a:spcBef>
              <a:spcAft>
                <a:spcPct val="0"/>
              </a:spcAft>
              <a:buClr>
                <a:srgbClr val="FF0000"/>
              </a:buClr>
              <a:buSzTx/>
              <a:buFont typeface="Wingdings" pitchFamily="2" charset="2"/>
              <a:buNone/>
            </a:pPr>
            <a:r>
              <a:rPr lang="en-CA" sz="1200" b="1" smtClean="0">
                <a:solidFill>
                  <a:schemeClr val="tx1"/>
                </a:solidFill>
                <a:latin typeface="Arial" charset="0"/>
                <a:cs typeface="Arial" charset="0"/>
              </a:rPr>
              <a:t>Make timely adjustments to attain target A1C within 3-6 months </a:t>
            </a:r>
            <a:r>
              <a:rPr lang="en-CA" sz="1200" smtClean="0">
                <a:solidFill>
                  <a:schemeClr val="tx1"/>
                </a:solidFill>
                <a:latin typeface="Arial" charset="0"/>
                <a:cs typeface="Arial" charset="0"/>
              </a:rPr>
              <a:t>of diagnosis</a:t>
            </a:r>
          </a:p>
        </p:txBody>
      </p:sp>
      <p:sp>
        <p:nvSpPr>
          <p:cNvPr id="31129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684EDECB-AD93-4682-88D9-DCAE8AA127D6}" type="slidenum">
              <a:rPr lang="en-US" sz="1200">
                <a:solidFill>
                  <a:schemeClr val="tx1"/>
                </a:solidFill>
                <a:ea typeface="MS PGothic" pitchFamily="34" charset="-128"/>
              </a:rPr>
              <a:pPr algn="r" defTabSz="928688" eaLnBrk="0" hangingPunct="0"/>
              <a:t>5</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268304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Rectangle 2"/>
          <p:cNvSpPr>
            <a:spLocks noGrp="1" noRot="1" noChangeAspect="1" noTextEdit="1"/>
          </p:cNvSpPr>
          <p:nvPr>
            <p:ph type="sldImg"/>
          </p:nvPr>
        </p:nvSpPr>
        <p:spPr>
          <a:ln>
            <a:headEnd/>
            <a:tailEnd/>
          </a:ln>
        </p:spPr>
      </p:sp>
      <p:sp>
        <p:nvSpPr>
          <p:cNvPr id="644099"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Times New Roman" pitchFamily="18" charset="0"/>
              </a:rPr>
              <a:t>A change from the 2013 guidelines is the next step is based on the patients individualized A1C target rather than an absolute value.</a:t>
            </a:r>
          </a:p>
          <a:p>
            <a:pPr>
              <a:spcBef>
                <a:spcPct val="30000"/>
              </a:spcBef>
              <a:spcAft>
                <a:spcPct val="0"/>
              </a:spcAft>
              <a:buClrTx/>
              <a:buSzTx/>
              <a:buFontTx/>
              <a:buNone/>
            </a:pPr>
            <a:r>
              <a:rPr lang="en-US" sz="1200" smtClean="0">
                <a:solidFill>
                  <a:schemeClr val="tx1"/>
                </a:solidFill>
                <a:latin typeface="Times New Roman" pitchFamily="18" charset="0"/>
              </a:rPr>
              <a:t>If the A1C is less than 1.5% above the patient’s individualized target A1C, </a:t>
            </a:r>
            <a:r>
              <a:rPr lang="en-US" sz="1200" smtClean="0">
                <a:solidFill>
                  <a:schemeClr val="tx1"/>
                </a:solidFill>
                <a:latin typeface="Arial" charset="0"/>
                <a:sym typeface="Arial" charset="0"/>
              </a:rPr>
              <a:t>initiate healthy behavior interventions and start metformin if not at target in 3 months </a:t>
            </a:r>
          </a:p>
          <a:p>
            <a:pPr>
              <a:spcBef>
                <a:spcPct val="30000"/>
              </a:spcBef>
              <a:spcAft>
                <a:spcPct val="0"/>
              </a:spcAft>
              <a:buClrTx/>
              <a:buSzTx/>
              <a:buFontTx/>
              <a:buNone/>
            </a:pPr>
            <a:r>
              <a:rPr lang="en-US" sz="1200" smtClean="0">
                <a:solidFill>
                  <a:srgbClr val="FF0000"/>
                </a:solidFill>
                <a:latin typeface="Arial" charset="0"/>
                <a:sym typeface="Arial" charset="0"/>
              </a:rPr>
              <a:t>OR  </a:t>
            </a:r>
            <a:r>
              <a:rPr lang="en-US" sz="1200" smtClean="0">
                <a:solidFill>
                  <a:schemeClr val="tx1"/>
                </a:solidFill>
                <a:latin typeface="Arial" charset="0"/>
                <a:sym typeface="Arial" charset="0"/>
              </a:rPr>
              <a:t>Start metformin with healthy behavior interventions</a:t>
            </a:r>
          </a:p>
          <a:p>
            <a:pPr>
              <a:spcBef>
                <a:spcPct val="30000"/>
              </a:spcBef>
              <a:spcAft>
                <a:spcPct val="0"/>
              </a:spcAft>
              <a:buClrTx/>
              <a:buSzTx/>
              <a:buFontTx/>
              <a:buNone/>
            </a:pPr>
            <a:endParaRPr lang="en-US" sz="1200" smtClean="0">
              <a:solidFill>
                <a:schemeClr val="tx1"/>
              </a:solidFill>
              <a:latin typeface="Times New Roman" pitchFamily="18" charset="0"/>
            </a:endParaRPr>
          </a:p>
          <a:p>
            <a:pPr>
              <a:spcBef>
                <a:spcPct val="30000"/>
              </a:spcBef>
              <a:spcAft>
                <a:spcPct val="0"/>
              </a:spcAft>
              <a:buClrTx/>
              <a:buSzTx/>
              <a:buFontTx/>
              <a:buNone/>
            </a:pPr>
            <a:r>
              <a:rPr lang="en-US" sz="1200" smtClean="0">
                <a:solidFill>
                  <a:schemeClr val="tx1"/>
                </a:solidFill>
                <a:latin typeface="Times New Roman" pitchFamily="18" charset="0"/>
              </a:rPr>
              <a:t>If the A1C is greater than or equal to 1.5% above the patient’s individualized target A1C, start metformin with healthy behaviour interventions </a:t>
            </a:r>
          </a:p>
          <a:p>
            <a:pPr>
              <a:spcBef>
                <a:spcPct val="30000"/>
              </a:spcBef>
              <a:spcAft>
                <a:spcPct val="0"/>
              </a:spcAft>
              <a:buClrTx/>
              <a:buSzTx/>
              <a:buFontTx/>
              <a:buNone/>
            </a:pPr>
            <a:r>
              <a:rPr lang="en-US" sz="1200" smtClean="0">
                <a:solidFill>
                  <a:schemeClr val="tx1"/>
                </a:solidFill>
                <a:latin typeface="Times New Roman" pitchFamily="18" charset="0"/>
              </a:rPr>
              <a:t>AND consider a second concurrent agent</a:t>
            </a:r>
            <a:endParaRPr lang="en-CA" sz="1200" smtClean="0">
              <a:solidFill>
                <a:schemeClr val="tx1"/>
              </a:solidFill>
              <a:latin typeface="Arial" charset="0"/>
            </a:endParaRPr>
          </a:p>
        </p:txBody>
      </p:sp>
    </p:spTree>
    <p:extLst>
      <p:ext uri="{BB962C8B-B14F-4D97-AF65-F5344CB8AC3E}">
        <p14:creationId xmlns:p14="http://schemas.microsoft.com/office/powerpoint/2010/main" val="1829338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spect="1" noTextEdit="1"/>
          </p:cNvSpPr>
          <p:nvPr>
            <p:ph type="sldImg"/>
          </p:nvPr>
        </p:nvSpPr>
        <p:spPr>
          <a:ln>
            <a:headEnd/>
            <a:tailEnd/>
          </a:ln>
        </p:spPr>
      </p:sp>
      <p:sp>
        <p:nvSpPr>
          <p:cNvPr id="645123" name="Text Box 3"/>
          <p:cNvSpPr txBox="1">
            <a:spLocks noGrp="1" noChangeArrowheads="1"/>
          </p:cNvSpPr>
          <p:nvPr>
            <p:ph type="body" idx="1"/>
          </p:nvPr>
        </p:nvSpPr>
        <p:spPr bwMode="auto">
          <a:noFill/>
        </p:spPr>
        <p:txBody>
          <a:bodyPr vert="horz" numCol="1" compatLnSpc="1">
            <a:prstTxWarp prst="textNoShape">
              <a:avLst/>
            </a:prstTxWarp>
          </a:bodyPr>
          <a:lstStyle/>
          <a:p>
            <a:pPr>
              <a:spcBef>
                <a:spcPct val="30000"/>
              </a:spcBef>
              <a:spcAft>
                <a:spcPct val="0"/>
              </a:spcAft>
              <a:buClrTx/>
              <a:buSzTx/>
              <a:buFontTx/>
              <a:buNone/>
            </a:pPr>
            <a:r>
              <a:rPr lang="en-US" sz="1200" smtClean="0">
                <a:solidFill>
                  <a:schemeClr val="tx1"/>
                </a:solidFill>
                <a:latin typeface="Times New Roman" pitchFamily="18" charset="0"/>
              </a:rPr>
              <a:t>If the patient has symptomatic hyperglycemia and/or metabolic decompensation, insulin should be initiated alone or in combination with metformin. This includes patients with polyuria, polydipsia, weight loss, or volume depletion, or post treatment of diabetic ketoacidosis or hyperosmolar hyperglycemic state.</a:t>
            </a:r>
          </a:p>
          <a:p>
            <a:pPr>
              <a:spcBef>
                <a:spcPct val="30000"/>
              </a:spcBef>
              <a:spcAft>
                <a:spcPct val="0"/>
              </a:spcAft>
              <a:buClrTx/>
              <a:buSzTx/>
              <a:buFontTx/>
              <a:buNone/>
            </a:pPr>
            <a:endParaRPr lang="en-CA" sz="1200" smtClean="0">
              <a:solidFill>
                <a:schemeClr val="tx1"/>
              </a:solidFill>
              <a:latin typeface="Arial" charset="0"/>
            </a:endParaRPr>
          </a:p>
        </p:txBody>
      </p:sp>
    </p:spTree>
    <p:extLst>
      <p:ext uri="{BB962C8B-B14F-4D97-AF65-F5344CB8AC3E}">
        <p14:creationId xmlns:p14="http://schemas.microsoft.com/office/powerpoint/2010/main" val="160761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Slide Image Placeholder 1"/>
          <p:cNvSpPr>
            <a:spLocks noGrp="1" noRot="1" noChangeAspect="1" noTextEdit="1"/>
          </p:cNvSpPr>
          <p:nvPr>
            <p:ph type="sldImg"/>
          </p:nvPr>
        </p:nvSpPr>
        <p:spPr>
          <a:xfrm>
            <a:off x="1196975" y="692150"/>
            <a:ext cx="4618038" cy="3463925"/>
          </a:xfrm>
          <a:ln>
            <a:round/>
            <a:headEnd/>
            <a:tailEnd/>
          </a:ln>
        </p:spPr>
      </p:sp>
      <p:sp>
        <p:nvSpPr>
          <p:cNvPr id="315394" name="Notes Placeholder 2"/>
          <p:cNvSpPr txBox="1">
            <a:spLocks noGrp="1"/>
          </p:cNvSpPr>
          <p:nvPr>
            <p:ph type="body" idx="1"/>
          </p:nvPr>
        </p:nvSpPr>
        <p:spPr bwMode="auto">
          <a:xfrm>
            <a:off x="701675" y="4387850"/>
            <a:ext cx="5607050" cy="4156075"/>
          </a:xfrm>
          <a:noFill/>
        </p:spPr>
        <p:txBody>
          <a:bodyPr vert="horz" lIns="92830" tIns="46415" rIns="92830" bIns="46415" numCol="1" compatLnSpc="1">
            <a:prstTxWarp prst="textNoShape">
              <a:avLst/>
            </a:prstTxWarp>
          </a:bodyPr>
          <a:lstStyle/>
          <a:p>
            <a:pPr marL="342900" indent="-342900">
              <a:lnSpc>
                <a:spcPct val="140000"/>
              </a:lnSpc>
              <a:spcBef>
                <a:spcPct val="30000"/>
              </a:spcBef>
              <a:spcAft>
                <a:spcPct val="0"/>
              </a:spcAft>
              <a:buClr>
                <a:srgbClr val="FF0000"/>
              </a:buClr>
              <a:buSzTx/>
              <a:buFont typeface="Wingdings" pitchFamily="2" charset="2"/>
              <a:buNone/>
            </a:pPr>
            <a:r>
              <a:rPr lang="en-CA" sz="1200" b="1" smtClean="0">
                <a:solidFill>
                  <a:schemeClr val="tx1"/>
                </a:solidFill>
                <a:latin typeface="Arial" charset="0"/>
                <a:cs typeface="Arial" charset="0"/>
              </a:rPr>
              <a:t>A key message is to make timely adjustments to attain the patient’s individualized target A1C within 3-6 months </a:t>
            </a:r>
            <a:r>
              <a:rPr lang="en-CA" sz="1200" smtClean="0">
                <a:solidFill>
                  <a:schemeClr val="tx1"/>
                </a:solidFill>
                <a:latin typeface="Arial" charset="0"/>
                <a:cs typeface="Arial" charset="0"/>
              </a:rPr>
              <a:t>of diagnosis</a:t>
            </a:r>
          </a:p>
          <a:p>
            <a:pPr marL="342900" indent="-342900" eaLnBrk="1" hangingPunct="1">
              <a:spcBef>
                <a:spcPct val="30000"/>
              </a:spcBef>
              <a:spcAft>
                <a:spcPct val="0"/>
              </a:spcAft>
              <a:buClrTx/>
              <a:buSzTx/>
              <a:buFontTx/>
              <a:buNone/>
            </a:pPr>
            <a:endParaRPr lang="en-CA" sz="1200" smtClean="0">
              <a:solidFill>
                <a:schemeClr val="tx1"/>
              </a:solidFill>
              <a:latin typeface="Arial" charset="0"/>
              <a:cs typeface="Arial" charset="0"/>
              <a:sym typeface="Arial" charset="0"/>
            </a:endParaRPr>
          </a:p>
        </p:txBody>
      </p:sp>
      <p:sp>
        <p:nvSpPr>
          <p:cNvPr id="31539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66354C75-F7E5-4D3F-AEA0-59D84ADC0C8D}" type="slidenum">
              <a:rPr lang="en-US" sz="1200">
                <a:solidFill>
                  <a:schemeClr val="tx1"/>
                </a:solidFill>
                <a:ea typeface="MS PGothic" pitchFamily="34" charset="-128"/>
              </a:rPr>
              <a:pPr algn="r" defTabSz="928688" eaLnBrk="0" hangingPunct="0"/>
              <a:t>8</a:t>
            </a:fld>
            <a:endParaRPr lang="en-US" sz="1200">
              <a:solidFill>
                <a:schemeClr val="tx1"/>
              </a:solidFill>
              <a:ea typeface="MS PGothic" pitchFamily="34" charset="-128"/>
            </a:endParaRPr>
          </a:p>
        </p:txBody>
      </p:sp>
    </p:spTree>
    <p:extLst>
      <p:ext uri="{BB962C8B-B14F-4D97-AF65-F5344CB8AC3E}">
        <p14:creationId xmlns:p14="http://schemas.microsoft.com/office/powerpoint/2010/main" val="1110108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Slide Image Placeholder 1"/>
          <p:cNvSpPr>
            <a:spLocks noGrp="1" noRot="1" noChangeAspect="1" noTextEdit="1"/>
          </p:cNvSpPr>
          <p:nvPr>
            <p:ph type="sldImg"/>
          </p:nvPr>
        </p:nvSpPr>
        <p:spPr>
          <a:ln>
            <a:headEnd/>
            <a:tailEnd/>
          </a:ln>
        </p:spPr>
      </p:sp>
      <p:sp>
        <p:nvSpPr>
          <p:cNvPr id="647171" name="Notes Placeholder 2"/>
          <p:cNvSpPr txBox="1">
            <a:spLocks noGrp="1"/>
          </p:cNvSpPr>
          <p:nvPr>
            <p:ph type="body" idx="1"/>
          </p:nvPr>
        </p:nvSpPr>
        <p:spPr bwMode="auto">
          <a:noFill/>
        </p:spPr>
        <p:txBody>
          <a:bodyPr vert="horz" lIns="92830" tIns="46415" rIns="92830" bIns="46415" numCol="1" compatLnSpc="1">
            <a:prstTxWarp prst="textNoShape">
              <a:avLst/>
            </a:prstTxWarp>
          </a:bodyPr>
          <a:lstStyle/>
          <a:p>
            <a:pPr marL="0" defTabSz="841375">
              <a:spcBef>
                <a:spcPct val="30000"/>
              </a:spcBef>
              <a:spcAft>
                <a:spcPct val="0"/>
              </a:spcAft>
              <a:buClrTx/>
              <a:buSzTx/>
              <a:buFontTx/>
              <a:buNone/>
            </a:pPr>
            <a:r>
              <a:rPr lang="en-US" sz="1200" smtClean="0">
                <a:solidFill>
                  <a:schemeClr val="tx1"/>
                </a:solidFill>
                <a:latin typeface="Times New Roman" pitchFamily="18" charset="0"/>
              </a:rPr>
              <a:t>This is the updated algorithm for management of type 2 diabetes in people with type 2 diabetes.</a:t>
            </a:r>
          </a:p>
          <a:p>
            <a:pPr marL="0" defTabSz="841375">
              <a:spcBef>
                <a:spcPct val="30000"/>
              </a:spcBef>
              <a:spcAft>
                <a:spcPct val="0"/>
              </a:spcAft>
              <a:buClrTx/>
              <a:buSzTx/>
              <a:buFontTx/>
              <a:buNone/>
            </a:pPr>
            <a:r>
              <a:rPr lang="en-US" sz="1200" smtClean="0">
                <a:solidFill>
                  <a:schemeClr val="tx1"/>
                </a:solidFill>
                <a:latin typeface="Times New Roman" pitchFamily="18" charset="0"/>
              </a:rPr>
              <a:t>At the time of diagnosis of type 2 diabetes, healthy behaviour interventions should be initiated.  This is new preferred term over “lifestyle modification”.  These include nutritional therapy, weight management, and physical activity.  This is also an option to start metformin.</a:t>
            </a:r>
          </a:p>
          <a:p>
            <a:pPr marL="0" defTabSz="841375">
              <a:spcBef>
                <a:spcPct val="30000"/>
              </a:spcBef>
              <a:spcAft>
                <a:spcPct val="0"/>
              </a:spcAft>
              <a:buClrTx/>
              <a:buSzTx/>
              <a:buFontTx/>
              <a:buNone/>
            </a:pPr>
            <a:r>
              <a:rPr lang="en-US" sz="1200" smtClean="0">
                <a:solidFill>
                  <a:schemeClr val="tx1"/>
                </a:solidFill>
                <a:latin typeface="Times New Roman" pitchFamily="18" charset="0"/>
              </a:rPr>
              <a:t>A change from the 2013 guidelines is the next step is based on the patients individualized A1C target rather than an absolute value.</a:t>
            </a:r>
          </a:p>
          <a:p>
            <a:pPr marL="0" defTabSz="841375">
              <a:spcBef>
                <a:spcPct val="30000"/>
              </a:spcBef>
              <a:spcAft>
                <a:spcPct val="0"/>
              </a:spcAft>
              <a:buClrTx/>
              <a:buSzTx/>
              <a:buFontTx/>
              <a:buNone/>
            </a:pPr>
            <a:r>
              <a:rPr lang="en-US" sz="1200" smtClean="0">
                <a:solidFill>
                  <a:schemeClr val="tx1"/>
                </a:solidFill>
                <a:latin typeface="Times New Roman" pitchFamily="18" charset="0"/>
              </a:rPr>
              <a:t>If the A1C is less than 1.5% above the patient’s target A1C, if they are not at glycemic target within 3 months of healthy behaviour interventions, metformin should be started or increased.</a:t>
            </a:r>
          </a:p>
          <a:p>
            <a:pPr marL="0" defTabSz="841375">
              <a:spcBef>
                <a:spcPct val="30000"/>
              </a:spcBef>
              <a:spcAft>
                <a:spcPct val="0"/>
              </a:spcAft>
              <a:buClrTx/>
              <a:buSzTx/>
              <a:buFontTx/>
              <a:buNone/>
            </a:pPr>
            <a:r>
              <a:rPr lang="en-US" sz="1200" smtClean="0">
                <a:solidFill>
                  <a:schemeClr val="tx1"/>
                </a:solidFill>
                <a:latin typeface="Times New Roman" pitchFamily="18" charset="0"/>
              </a:rPr>
              <a:t>If the A1C is greater than or equal to 1.5% above target A1C, metfomin should be started immediately.  A second concurrent antihyperglycemmic agent antihyperglycemic agent should be considered.</a:t>
            </a:r>
          </a:p>
          <a:p>
            <a:pPr marL="0" defTabSz="841375">
              <a:spcBef>
                <a:spcPct val="30000"/>
              </a:spcBef>
              <a:spcAft>
                <a:spcPct val="0"/>
              </a:spcAft>
              <a:buClrTx/>
              <a:buSzTx/>
              <a:buFontTx/>
              <a:buNone/>
            </a:pPr>
            <a:r>
              <a:rPr lang="en-US" sz="1200" smtClean="0">
                <a:solidFill>
                  <a:schemeClr val="tx1"/>
                </a:solidFill>
                <a:latin typeface="Times New Roman" pitchFamily="18" charset="0"/>
              </a:rPr>
              <a:t>If the patient has symptomatic hyperglycemia and/or metabolic decompensation, insulin should be initiated alone or in combination with metformin. This includes patients with dehydration, diabetic ketoacidosis or hyperosmolar hyperglycemic state.</a:t>
            </a:r>
          </a:p>
          <a:p>
            <a:pPr marL="0" defTabSz="841375">
              <a:spcBef>
                <a:spcPct val="30000"/>
              </a:spcBef>
              <a:spcAft>
                <a:spcPct val="0"/>
              </a:spcAft>
              <a:buClrTx/>
              <a:buSzTx/>
              <a:buFontTx/>
              <a:buNone/>
            </a:pPr>
            <a:endParaRPr lang="en-US" sz="1200" smtClean="0">
              <a:solidFill>
                <a:schemeClr val="tx1"/>
              </a:solidFill>
              <a:latin typeface="Times New Roman" pitchFamily="18" charset="0"/>
            </a:endParaRPr>
          </a:p>
          <a:p>
            <a:pPr marL="0" defTabSz="841375">
              <a:spcBef>
                <a:spcPct val="30000"/>
              </a:spcBef>
              <a:spcAft>
                <a:spcPct val="0"/>
              </a:spcAft>
              <a:buClrTx/>
              <a:buSzTx/>
              <a:buFontTx/>
              <a:buNone/>
            </a:pPr>
            <a:r>
              <a:rPr lang="en-US" sz="1200" smtClean="0">
                <a:solidFill>
                  <a:schemeClr val="tx1"/>
                </a:solidFill>
                <a:latin typeface="Times New Roman" pitchFamily="18" charset="0"/>
              </a:rPr>
              <a:t>If the patient remains not at glycemic target, the first question to ask in choosing the second antihyperglycemic agent is whether the patient has clinical cardiovascular disease.  Clinical cardiovascular disease is defined as history of myocardial infarction, coronary artery disease on angiography, unstable angina, stroke, peripheral artery disease)  </a:t>
            </a:r>
          </a:p>
          <a:p>
            <a:pPr marL="0" defTabSz="841375">
              <a:spcBef>
                <a:spcPct val="30000"/>
              </a:spcBef>
              <a:spcAft>
                <a:spcPct val="0"/>
              </a:spcAft>
              <a:buClrTx/>
              <a:buSzTx/>
              <a:buFontTx/>
              <a:buNone/>
            </a:pPr>
            <a:endParaRPr lang="en-US" sz="1200" smtClean="0">
              <a:solidFill>
                <a:schemeClr val="tx1"/>
              </a:solidFill>
              <a:latin typeface="Times New Roman" pitchFamily="18" charset="0"/>
            </a:endParaRPr>
          </a:p>
          <a:p>
            <a:pPr marL="0" defTabSz="841375">
              <a:spcBef>
                <a:spcPct val="30000"/>
              </a:spcBef>
              <a:spcAft>
                <a:spcPct val="0"/>
              </a:spcAft>
              <a:buClrTx/>
              <a:buSzTx/>
              <a:buFontTx/>
              <a:buNone/>
            </a:pPr>
            <a:r>
              <a:rPr lang="en-US" sz="1200" smtClean="0">
                <a:solidFill>
                  <a:schemeClr val="tx1"/>
                </a:solidFill>
                <a:latin typeface="Times New Roman" pitchFamily="18" charset="0"/>
              </a:rPr>
              <a:t>If the patient has clinical cardiovascular disease, an antihyperglycemic agent with demonstrated CV benefit should be added.  This recommendation is based on several cardiovascular safety outcome studies.  </a:t>
            </a:r>
            <a:endParaRPr lang="en-CA" sz="1200" smtClean="0">
              <a:solidFill>
                <a:schemeClr val="tx1"/>
              </a:solidFill>
              <a:latin typeface="Times New Roman" pitchFamily="18" charset="0"/>
            </a:endParaRPr>
          </a:p>
        </p:txBody>
      </p:sp>
      <p:sp>
        <p:nvSpPr>
          <p:cNvPr id="647172"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7100"/>
            <a:fld id="{4E537CD3-9152-4182-9FE4-7B6CE39F8161}" type="slidenum">
              <a:rPr lang="en-US" sz="1200">
                <a:latin typeface="Times New Roman" pitchFamily="18" charset="0"/>
                <a:ea typeface="MS PGothic" pitchFamily="34" charset="-128"/>
              </a:rPr>
              <a:pPr algn="r" defTabSz="927100"/>
              <a:t>9</a:t>
            </a:fld>
            <a:endParaRPr lang="en-US" sz="1200">
              <a:latin typeface="Times New Roman" pitchFamily="18" charset="0"/>
              <a:ea typeface="MS PGothic" pitchFamily="34" charset="-128"/>
            </a:endParaRPr>
          </a:p>
        </p:txBody>
      </p:sp>
    </p:spTree>
    <p:extLst>
      <p:ext uri="{BB962C8B-B14F-4D97-AF65-F5344CB8AC3E}">
        <p14:creationId xmlns:p14="http://schemas.microsoft.com/office/powerpoint/2010/main" val="263886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Slide Image Placeholder 1"/>
          <p:cNvSpPr>
            <a:spLocks noGrp="1" noRot="1" noChangeAspect="1" noTextEdit="1"/>
          </p:cNvSpPr>
          <p:nvPr>
            <p:ph type="sldImg"/>
          </p:nvPr>
        </p:nvSpPr>
        <p:spPr>
          <a:xfrm>
            <a:off x="1196975" y="693738"/>
            <a:ext cx="4618038" cy="3462337"/>
          </a:xfrm>
          <a:ln>
            <a:headEnd/>
            <a:tailEnd/>
          </a:ln>
        </p:spPr>
      </p:sp>
      <p:sp>
        <p:nvSpPr>
          <p:cNvPr id="649219" name="Notes Placeholder 2"/>
          <p:cNvSpPr txBox="1">
            <a:spLocks noGrp="1"/>
          </p:cNvSpPr>
          <p:nvPr>
            <p:ph type="body" idx="1"/>
          </p:nvPr>
        </p:nvSpPr>
        <p:spPr bwMode="auto">
          <a:noFill/>
        </p:spPr>
        <p:txBody>
          <a:bodyPr vert="horz" numCol="1" compatLnSpc="1">
            <a:prstTxWarp prst="textNoShape">
              <a:avLst/>
            </a:prstTxWarp>
          </a:bodyPr>
          <a:lstStyle/>
          <a:p>
            <a:pPr marL="0" defTabSz="841375">
              <a:spcBef>
                <a:spcPct val="0"/>
              </a:spcBef>
              <a:spcAft>
                <a:spcPct val="0"/>
              </a:spcAft>
              <a:buClr>
                <a:srgbClr val="000000"/>
              </a:buClr>
              <a:buSzTx/>
              <a:buFontTx/>
              <a:buNone/>
            </a:pPr>
            <a:r>
              <a:rPr lang="en-US" smtClean="0">
                <a:solidFill>
                  <a:srgbClr val="000000"/>
                </a:solidFill>
                <a:latin typeface="Arial" charset="0"/>
                <a:cs typeface="Arial" charset="0"/>
                <a:sym typeface="Arial" charset="0"/>
              </a:rPr>
              <a:t>The EMPA-REG outcome study included 7020 people with type 2 diabetes and clinical cardiovascular disease.  Those treated with empagliflozin had significantly fewer cardiovascular events compared to placebo after 3.1 years of followup, which was driven by a significant decrease in cardiovascular mortality as nonfatal events were not significantly reduced.</a:t>
            </a: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endParaRPr lang="en-US"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3" tooltip="The New England journal of medicine."/>
              </a:rPr>
              <a:t>N Engl J Med.</a:t>
            </a:r>
            <a:r>
              <a:rPr lang="en-US" smtClean="0">
                <a:solidFill>
                  <a:srgbClr val="000000"/>
                </a:solidFill>
                <a:latin typeface="Arial" charset="0"/>
                <a:cs typeface="Arial" charset="0"/>
                <a:sym typeface="Arial" charset="0"/>
              </a:rPr>
              <a:t> 2015 Nov 26;373(22):2117-28. doi: 10.1056/NEJMoa1504720. Epub 2015 Sep 17.</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Empagliflozin, Cardiovascular Outcomes, and Mortality in Type 2 Diabetes.</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hlinkClick r:id="rId4" invalidUrl="https://www-ncbi-nlm-nih-gov.myaccess.library.utoronto.ca/pubmed/?term=Zinman B[Author]&amp;cauthor=true&amp;cauthor_uid=26378978"/>
              </a:rPr>
              <a:t>Zinman B</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5" invalidUrl="https://www-ncbi-nlm-nih-gov.myaccess.library.utoronto.ca/pubmed/?term=Wanner C[Author]&amp;cauthor=true&amp;cauthor_uid=26378978"/>
              </a:rPr>
              <a:t>Wanner C</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6" invalidUrl="https://www-ncbi-nlm-nih-gov.myaccess.library.utoronto.ca/pubmed/?term=Lachin JM[Author]&amp;cauthor=true&amp;cauthor_uid=26378978"/>
              </a:rPr>
              <a:t>Lachin JM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7" invalidUrl="https://www-ncbi-nlm-nih-gov.myaccess.library.utoronto.ca/pubmed/?term=Fitchett D[Author]&amp;cauthor=true&amp;cauthor_uid=26378978"/>
              </a:rPr>
              <a:t>Fitchett D</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8" invalidUrl="https://www-ncbi-nlm-nih-gov.myaccess.library.utoronto.ca/pubmed/?term=Bluhmki E[Author]&amp;cauthor=true&amp;cauthor_uid=26378978"/>
              </a:rPr>
              <a:t>Bluhmki E</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9" invalidUrl="https://www-ncbi-nlm-nih-gov.myaccess.library.utoronto.ca/pubmed/?term=Hantel S[Author]&amp;cauthor=true&amp;cauthor_uid=26378978"/>
              </a:rPr>
              <a:t>Hantel S</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0" invalidUrl="https://www-ncbi-nlm-nih-gov.myaccess.library.utoronto.ca/pubmed/?term=Mattheus M[Author]&amp;cauthor=true&amp;cauthor_uid=26378978"/>
              </a:rPr>
              <a:t>Mattheus M</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1" invalidUrl="https://www-ncbi-nlm-nih-gov.myaccess.library.utoronto.ca/pubmed/?term=Devins T[Author]&amp;cauthor=true&amp;cauthor_uid=26378978"/>
              </a:rPr>
              <a:t>Devins T</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2" invalidUrl="https://www-ncbi-nlm-nih-gov.myaccess.library.utoronto.ca/pubmed/?term=Johansen OE[Author]&amp;cauthor=true&amp;cauthor_uid=26378978"/>
              </a:rPr>
              <a:t>Johansen OE</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3" invalidUrl="https://www-ncbi-nlm-nih-gov.myaccess.library.utoronto.ca/pubmed/?term=Woerle HJ[Author]&amp;cauthor=true&amp;cauthor_uid=26378978"/>
              </a:rPr>
              <a:t>Woerle HJ</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4" invalidUrl="https://www-ncbi-nlm-nih-gov.myaccess.library.utoronto.ca/pubmed/?term=Broedl UC[Author]&amp;cauthor=true&amp;cauthor_uid=26378978"/>
              </a:rPr>
              <a:t>Broedl UC</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5" invalidUrl="https://www-ncbi-nlm-nih-gov.myaccess.library.utoronto.ca/pubmed/?term=Inzucchi SE[Author]&amp;cauthor=true&amp;cauthor_uid=26378978"/>
              </a:rPr>
              <a:t>Inzucchi SE</a:t>
            </a:r>
            <a:r>
              <a:rPr lang="en-US" smtClean="0">
                <a:solidFill>
                  <a:srgbClr val="000000"/>
                </a:solidFill>
                <a:latin typeface="Arial" charset="0"/>
                <a:cs typeface="Arial" charset="0"/>
                <a:sym typeface="Arial" charset="0"/>
              </a:rPr>
              <a:t>; </a:t>
            </a:r>
            <a:r>
              <a:rPr lang="en-US" smtClean="0">
                <a:solidFill>
                  <a:srgbClr val="000000"/>
                </a:solidFill>
                <a:latin typeface="Arial" charset="0"/>
                <a:cs typeface="Arial" charset="0"/>
                <a:sym typeface="Arial" charset="0"/>
                <a:hlinkClick r:id="rId16" invalidUrl="https://www-ncbi-nlm-nih-gov.myaccess.library.utoronto.ca/pubmed/?term=EMPA-REG OUTCOME Investigators[Corporate Author]"/>
              </a:rPr>
              <a:t>EMPA-REG OUTCOME Investigators</a:t>
            </a:r>
            <a:r>
              <a:rPr lang="en-US" smtClean="0">
                <a:solidFill>
                  <a:srgbClr val="000000"/>
                </a:solidFill>
                <a:latin typeface="Arial" charset="0"/>
                <a:cs typeface="Arial" charset="0"/>
                <a:sym typeface="Arial" charset="0"/>
              </a:rPr>
              <a:t>.</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hlinkClick r:id="rId3" tooltip="Open/close investigator list"/>
              </a:rPr>
              <a:t>Collaborators (705)</a:t>
            </a:r>
            <a:endParaRPr lang="en-US" b="1" smtClean="0">
              <a:solidFill>
                <a:srgbClr val="000000"/>
              </a:solidFill>
              <a:latin typeface="Arial" charset="0"/>
              <a:cs typeface="Arial" charset="0"/>
              <a:sym typeface="Arial" charset="0"/>
            </a:endParaRP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Abstract</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BACKGROUND: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The effects of empagliflozin, an inhibitor of sodium-glucose cotransporter 2, in addition to standard care, on cardiovascular morbidity and mortality in patients with type 2 diabetes at high cardiovascular risk are not known.</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METHODS: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We randomly assigned patients to receive 10 mg or 25 mg of empagliflozin or placebo once daily. The primary composite outcome was death from cardiovascular causes, nonfatal myocardial infarction, or nonfatal stroke, as analyzed in the pooled empagliflozin group versus the placebo group. The key secondary composite outcome was the primary outcome plus hospitalization for unstable angina.</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RESULTS: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A total of 7020 patients were treated (median observation time, 3.1 years). The primary outcome occurred in 490 of 4687 patients (10.5%) in the pooled empagliflozin group and in 282 of 2333 patients (12.1%) in the placebo group (hazard ratio in the empagliflozin group, 0.86; 95.02% confidence interval, 0.74 to 0.99; P=0.04 for superiority). There were no significant between-group differences in the rates of myocardial infarction or stroke, but in the empagliflozin group there were significantly lower rates of death from cardiovascular causes (3.7%, vs. 5.9% in the placebo group; 38% relative risk reduction), hospitalization for heart failure (2.7% and 4.1%, respectively; 35% relative risk reduction), and death from any cause (5.7% and 8.3%, respectively; 32% relative risk reduction). There was no significant between-group difference in the key secondary outcome (P=0.08 for superiority). Among patients receiving empagliflozin, there was an increased rate of genital infection but no increase in other adverse events.</a:t>
            </a:r>
          </a:p>
          <a:p>
            <a:pPr marL="0" defTabSz="841375">
              <a:spcBef>
                <a:spcPct val="0"/>
              </a:spcBef>
              <a:spcAft>
                <a:spcPct val="0"/>
              </a:spcAft>
              <a:buClr>
                <a:srgbClr val="000000"/>
              </a:buClr>
              <a:buSzTx/>
              <a:buFont typeface="Arial" charset="0"/>
              <a:buChar char="●"/>
            </a:pPr>
            <a:r>
              <a:rPr lang="en-US" b="1" smtClean="0">
                <a:solidFill>
                  <a:srgbClr val="000000"/>
                </a:solidFill>
                <a:latin typeface="Arial" charset="0"/>
                <a:cs typeface="Arial" charset="0"/>
                <a:sym typeface="Arial" charset="0"/>
              </a:rPr>
              <a:t>CONCLUSIONS: </a:t>
            </a:r>
          </a:p>
          <a:p>
            <a:pPr marL="0" defTabSz="841375">
              <a:spcBef>
                <a:spcPct val="0"/>
              </a:spcBef>
              <a:spcAft>
                <a:spcPct val="0"/>
              </a:spcAft>
              <a:buClr>
                <a:srgbClr val="000000"/>
              </a:buClr>
              <a:buSzTx/>
              <a:buFont typeface="Arial" charset="0"/>
              <a:buChar char="●"/>
            </a:pPr>
            <a:r>
              <a:rPr lang="en-US" smtClean="0">
                <a:solidFill>
                  <a:srgbClr val="000000"/>
                </a:solidFill>
                <a:latin typeface="Arial" charset="0"/>
                <a:cs typeface="Arial" charset="0"/>
                <a:sym typeface="Arial" charset="0"/>
              </a:rPr>
              <a:t>Patients with type 2 diabetes at high risk for cardiovascular events who received empagliflozin, as compared with placebo, had a lower rate of the primary composite cardiovascular outcome and of death from any cause when the study drug was added to standard care. (Funded by Boehringer Ingelheim and Eli Lilly; EMPA-REG OUTCOME ClinicalTrials.gov number, </a:t>
            </a:r>
            <a:r>
              <a:rPr lang="en-US" smtClean="0">
                <a:solidFill>
                  <a:srgbClr val="000000"/>
                </a:solidFill>
                <a:latin typeface="Arial" charset="0"/>
                <a:cs typeface="Arial" charset="0"/>
                <a:sym typeface="Arial" charset="0"/>
                <a:hlinkClick r:id="rId17" tooltip="See in ClinicalTrials.gov"/>
              </a:rPr>
              <a:t>NCT01131676</a:t>
            </a:r>
            <a:r>
              <a:rPr lang="en-US" smtClean="0">
                <a:solidFill>
                  <a:srgbClr val="000000"/>
                </a:solidFill>
                <a:latin typeface="Arial" charset="0"/>
                <a:cs typeface="Arial" charset="0"/>
                <a:sym typeface="Arial" charset="0"/>
              </a:rPr>
              <a:t>.).</a:t>
            </a:r>
          </a:p>
        </p:txBody>
      </p:sp>
      <p:sp>
        <p:nvSpPr>
          <p:cNvPr id="649220"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0078" tIns="45039" rIns="90078" bIns="45039"/>
          <a:lstStyle/>
          <a:p>
            <a:pPr algn="r" defTabSz="1350963"/>
            <a:fld id="{2334266E-2265-4B86-83D5-B42C0A4B3C63}" type="slidenum">
              <a:rPr lang="en-CA" sz="1200">
                <a:latin typeface="Calibri" pitchFamily="34" charset="0"/>
                <a:ea typeface="ヒラギノ角ゴ Pro W3"/>
                <a:cs typeface="ヒラギノ角ゴ Pro W3"/>
              </a:rPr>
              <a:pPr algn="r" defTabSz="1350963"/>
              <a:t>10</a:t>
            </a:fld>
            <a:endParaRPr lang="en-CA" sz="1200">
              <a:latin typeface="Calibri" pitchFamily="34" charset="0"/>
              <a:ea typeface="ヒラギノ角ゴ Pro W3"/>
              <a:cs typeface="ヒラギノ角ゴ Pro W3"/>
            </a:endParaRPr>
          </a:p>
        </p:txBody>
      </p:sp>
    </p:spTree>
    <p:extLst>
      <p:ext uri="{BB962C8B-B14F-4D97-AF65-F5344CB8AC3E}">
        <p14:creationId xmlns:p14="http://schemas.microsoft.com/office/powerpoint/2010/main" val="58837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e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e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jpe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jpe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jpe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jpe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jpe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jpe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6.png"/></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7.jpe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e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e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jpe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0.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jpe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1.jpe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1.pn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2.jpeg"/></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3.jpeg"/></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6.png"/></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png"/></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9.jpeg"/></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0.png"/></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9.jpeg"/></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2.jpeg"/></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jpeg"/></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4.jpeg"/></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2.jpeg"/></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3.jpeg"/></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4.jpe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6.png"/></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7.jpeg"/></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8.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8.jpeg"/></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9.jpeg"/></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0.png"/></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5.jpeg"/></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1.jpeg"/></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1.png"/></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2.jpeg"/></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182"/>
        <p:cNvGrpSpPr/>
        <p:nvPr/>
      </p:nvGrpSpPr>
      <p:grpSpPr>
        <a:xfrm>
          <a:off x="0" y="0"/>
          <a:ext cx="0" cy="0"/>
          <a:chOff x="0" y="0"/>
          <a:chExt cx="0" cy="0"/>
        </a:xfrm>
      </p:grpSpPr>
      <p:sp>
        <p:nvSpPr>
          <p:cNvPr id="2" name="Shape 183"/>
          <p:cNvSpPr txBox="1">
            <a:spLocks noChangeArrowheads="1"/>
          </p:cNvSpPr>
          <p:nvPr/>
        </p:nvSpPr>
        <p:spPr bwMode="auto">
          <a:xfrm rot="10800000" flipH="1">
            <a:off x="0" y="6154738"/>
            <a:ext cx="9144000" cy="44450"/>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pic>
        <p:nvPicPr>
          <p:cNvPr id="3" name="Shape 184"/>
          <p:cNvPicPr preferRelativeResize="0">
            <a:picLocks noChangeAspect="1" noChangeArrowheads="1"/>
          </p:cNvPicPr>
          <p:nvPr/>
        </p:nvPicPr>
        <p:blipFill>
          <a:blip r:embed="rId2"/>
          <a:srcRect/>
          <a:stretch>
            <a:fillRect/>
          </a:stretch>
        </p:blipFill>
        <p:spPr bwMode="auto">
          <a:xfrm>
            <a:off x="7739063" y="6280150"/>
            <a:ext cx="1250950" cy="444500"/>
          </a:xfrm>
          <a:prstGeom prst="rect">
            <a:avLst/>
          </a:prstGeom>
          <a:noFill/>
          <a:ln w="9525">
            <a:noFill/>
            <a:miter lim="800000"/>
            <a:headEnd/>
            <a:tailEnd/>
          </a:ln>
        </p:spPr>
      </p:pic>
      <p:sp>
        <p:nvSpPr>
          <p:cNvPr id="4" name="Shape 185"/>
          <p:cNvSpPr txBox="1">
            <a:spLocks noGrp="1"/>
          </p:cNvSpPr>
          <p:nvPr>
            <p:ph type="dt" idx="10"/>
          </p:nvPr>
        </p:nvSpPr>
        <p:spPr bwMode="auto">
          <a:xfrm>
            <a:off x="628650" y="6356350"/>
            <a:ext cx="2057400" cy="365125"/>
          </a:xfrm>
          <a:prstGeom prst="rect">
            <a:avLst/>
          </a:prstGeom>
          <a:ln>
            <a:miter lim="800000"/>
            <a:headEnd/>
            <a:tailEnd/>
          </a:ln>
        </p:spPr>
        <p:txBody>
          <a:bodyPr vert="horz" wrap="square" lIns="91425" tIns="91425" rIns="91425" bIns="91425" numCol="1" anchor="t" anchorCtr="0" compatLnSpc="1">
            <a:prstTxWarp prst="textNoShape">
              <a:avLst/>
            </a:prstTxWarp>
          </a:bodyPr>
          <a:lstStyle>
            <a:lvl1pPr>
              <a:buClr>
                <a:srgbClr val="000000"/>
              </a:buClr>
              <a:buSzPct val="100000"/>
              <a:buFont typeface="Calibri" pitchFamily="34" charset="0"/>
              <a:buNone/>
              <a:defRPr sz="1700">
                <a:latin typeface="Calibri" pitchFamily="34" charset="0"/>
                <a:sym typeface="Calibri" pitchFamily="34" charset="0"/>
              </a:defRPr>
            </a:lvl1pPr>
          </a:lstStyle>
          <a:p>
            <a:pPr>
              <a:defRPr/>
            </a:pPr>
            <a:endParaRPr lang="en-CA"/>
          </a:p>
        </p:txBody>
      </p:sp>
      <p:sp>
        <p:nvSpPr>
          <p:cNvPr id="5" name="Shape 186"/>
          <p:cNvSpPr txBox="1">
            <a:spLocks noGrp="1"/>
          </p:cNvSpPr>
          <p:nvPr>
            <p:ph type="ftr" idx="11"/>
          </p:nvPr>
        </p:nvSpPr>
        <p:spPr bwMode="auto">
          <a:xfrm>
            <a:off x="3028950" y="6356350"/>
            <a:ext cx="3086100" cy="365125"/>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buClr>
                <a:srgbClr val="000000"/>
              </a:buClr>
              <a:buSzPct val="100000"/>
              <a:buFont typeface="Calibri" pitchFamily="34" charset="0"/>
              <a:buNone/>
              <a:defRPr sz="1700">
                <a:latin typeface="Calibri" pitchFamily="34" charset="0"/>
                <a:sym typeface="Calibri" pitchFamily="34" charset="0"/>
              </a:defRPr>
            </a:lvl1pPr>
          </a:lstStyle>
          <a:p>
            <a:pPr>
              <a:defRPr/>
            </a:pPr>
            <a:endParaRPr lang="en-CA"/>
          </a:p>
        </p:txBody>
      </p:sp>
      <p:sp>
        <p:nvSpPr>
          <p:cNvPr id="6" name="Shape 187"/>
          <p:cNvSpPr txBox="1">
            <a:spLocks noGrp="1"/>
          </p:cNvSpPr>
          <p:nvPr>
            <p:ph type="sldNum" idx="12"/>
          </p:nvPr>
        </p:nvSpPr>
        <p:spPr bwMode="auto">
          <a:xfrm>
            <a:off x="196850" y="6356350"/>
            <a:ext cx="2057400" cy="365125"/>
          </a:xfrm>
          <a:prstGeom prst="rect">
            <a:avLst/>
          </a:prstGeom>
          <a:ln>
            <a:miter lim="800000"/>
            <a:headEnd/>
            <a:tailEnd/>
          </a:ln>
        </p:spPr>
        <p:txBody>
          <a:bodyPr vert="horz" wrap="square" lIns="84200" tIns="42100" rIns="84200" bIns="42100" numCol="1" anchor="ctr" anchorCtr="0" compatLnSpc="1">
            <a:prstTxWarp prst="textNoShape">
              <a:avLst/>
            </a:prstTxWarp>
          </a:bodyPr>
          <a:lstStyle>
            <a:lvl1pPr>
              <a:buClr>
                <a:srgbClr val="00B2EB"/>
              </a:buClr>
              <a:buSzPct val="25000"/>
              <a:buFont typeface="Open Sans" pitchFamily="34" charset="0"/>
              <a:buNone/>
              <a:defRPr sz="1100" b="1">
                <a:solidFill>
                  <a:srgbClr val="00B2EB"/>
                </a:solidFill>
                <a:latin typeface="Open Sans" pitchFamily="34" charset="0"/>
                <a:sym typeface="Open Sans" pitchFamily="34" charset="0"/>
              </a:defRPr>
            </a:lvl1pPr>
          </a:lstStyle>
          <a:p>
            <a:pPr>
              <a:defRPr/>
            </a:pPr>
            <a:fld id="{D1E9BF72-9C2D-47E1-A7E4-5B3446209B1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lvl1pPr>
          </a:lstStyle>
          <a:p>
            <a:pPr>
              <a:defRPr/>
            </a:pPr>
            <a:endParaRPr lang="en-CA"/>
          </a:p>
        </p:txBody>
      </p:sp>
      <p:sp>
        <p:nvSpPr>
          <p:cNvPr id="6" name="Slide Number Placeholder 8"/>
          <p:cNvSpPr>
            <a:spLocks noGrp="1"/>
          </p:cNvSpPr>
          <p:nvPr>
            <p:ph type="sldNum" sz="quarter" idx="11"/>
          </p:nvPr>
        </p:nvSpPr>
        <p:spPr/>
        <p:txBody>
          <a:bodyPr/>
          <a:lstStyle>
            <a:lvl1pPr>
              <a:defRPr/>
            </a:lvl1pPr>
          </a:lstStyle>
          <a:p>
            <a:pPr>
              <a:defRPr/>
            </a:pPr>
            <a:fld id="{9D451898-D16B-4861-A136-410844A6AC04}" type="slidenum">
              <a:rPr lang="en-US"/>
              <a:pPr>
                <a:defRPr/>
              </a:pPr>
              <a:t>‹#›</a:t>
            </a:fld>
            <a:endParaRPr lang="en-US"/>
          </a:p>
        </p:txBody>
      </p:sp>
      <p:sp>
        <p:nvSpPr>
          <p:cNvPr id="7" name="Date Placeholder 4"/>
          <p:cNvSpPr>
            <a:spLocks noGrp="1"/>
          </p:cNvSpPr>
          <p:nvPr>
            <p:ph type="dt" sz="half" idx="12"/>
          </p:nvPr>
        </p:nvSpPr>
        <p:spPr/>
        <p:txBody>
          <a:bodyPr/>
          <a:lstStyle>
            <a:lvl1pPr>
              <a:defRPr/>
            </a:lvl1pPr>
          </a:lstStyle>
          <a:p>
            <a:pPr>
              <a:defRPr/>
            </a:pPr>
            <a:fld id="{20A34DF9-4AA2-4E17-B8CA-1A5A146576BC}" type="datetimeFigureOut">
              <a:rPr lang="en-US"/>
              <a:pPr>
                <a:defRPr/>
              </a:pPr>
              <a:t>10/23/18</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1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 name="Shape 59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594" name="Shape 59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95"/>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471FE835-FE8D-47F9-940C-4FA899A246B8}" type="slidenum">
              <a:rPr lang="en-US"/>
              <a:pPr>
                <a:defRPr/>
              </a:pPr>
              <a:t>‹#›</a:t>
            </a:fld>
            <a:endParaRPr lang="en-US"/>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2" name="Shape 60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03" name="Shape 60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0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BBB6EA6D-B864-4DF1-B97E-3D08330D37E9}" type="slidenum">
              <a:rPr lang="en-US"/>
              <a:pPr>
                <a:defRPr/>
              </a:pPr>
              <a:t>‹#›</a:t>
            </a:fld>
            <a:endParaRPr lang="en-US"/>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1" name="Shape 61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12" name="Shape 61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13"/>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13CF77FE-C6B8-4788-90CC-42469487839E}" type="slidenum">
              <a:rPr lang="en-US"/>
              <a:pPr>
                <a:defRPr/>
              </a:pPr>
              <a:t>‹#›</a:t>
            </a:fld>
            <a:endParaRPr lang="en-US"/>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2_Fireball - No Graphics copie">
    <p:bg>
      <p:bgPr>
        <a:solidFill>
          <a:srgbClr val="000000"/>
        </a:solidFill>
        <a:effectLst/>
      </p:bgPr>
    </p:bg>
    <p:spTree>
      <p:nvGrpSpPr>
        <p:cNvPr id="1" name=""/>
        <p:cNvGrpSpPr/>
        <p:nvPr/>
      </p:nvGrpSpPr>
      <p:grpSpPr>
        <a:xfrm>
          <a:off x="0" y="0"/>
          <a:ext cx="0" cy="0"/>
          <a:chOff x="0" y="0"/>
          <a:chExt cx="0" cy="0"/>
        </a:xfrm>
      </p:grpSpPr>
      <p:sp>
        <p:nvSpPr>
          <p:cNvPr id="620" name="Shape 620"/>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621" name="Shape 62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622"/>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3EFED86C-ADF7-451F-988D-CF0C6FCE1999}" type="slidenum">
              <a:rPr lang="en-US"/>
              <a:pPr>
                <a:defRPr/>
              </a:pPr>
              <a:t>‹#›</a:t>
            </a:fld>
            <a:endParaRPr lang="en-US"/>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9" name="Shape 62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0" name="Shape 63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31"/>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496AB27C-FFB8-4BAD-835A-28F4F16943DE}" type="slidenum">
              <a:rPr lang="en-US"/>
              <a:pPr>
                <a:defRPr/>
              </a:pPr>
              <a:t>‹#›</a:t>
            </a:fld>
            <a:endParaRPr lang="en-US"/>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38" name="Shape 6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9" name="Shape 6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0"/>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924CA66F-0698-4EA8-8FF2-6AD15E5134F3}" type="slidenum">
              <a:rPr lang="en-US"/>
              <a:pPr>
                <a:defRPr/>
              </a:pPr>
              <a:t>‹#›</a:t>
            </a:fld>
            <a:endParaRPr lang="en-US"/>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7" name="Shape 6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48" name="Shape 6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9"/>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ABEF762E-2023-4C94-B75A-87BAAE303AAD}" type="slidenum">
              <a:rPr lang="en-US"/>
              <a:pPr>
                <a:defRPr/>
              </a:pPr>
              <a:t>‹#›</a:t>
            </a:fld>
            <a:endParaRPr lang="en-US"/>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Titre et puces - Gauche copie 2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6" name="Shape 6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57" name="Shape 6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58"/>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E95D7C83-87BE-48C7-A4D3-CECC238EC892}" type="slidenum">
              <a:rPr lang="en-US"/>
              <a:pPr>
                <a:defRPr/>
              </a:pPr>
              <a:t>‹#›</a:t>
            </a:fld>
            <a:endParaRPr lang="en-US"/>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Titre et puces - Gauche copie 2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65" name="Shape 6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6" name="Shape 6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67"/>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8BC4DF71-B63D-4DE4-8455-B2BACA371080}" type="slidenum">
              <a:rPr lang="en-US"/>
              <a:pPr>
                <a:defRPr/>
              </a:pPr>
              <a:t>‹#›</a:t>
            </a:fld>
            <a:endParaRPr lang="en-US"/>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Titre et puces - Gauche copie 2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74" name="Shape 6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75" name="Shape 6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6"/>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91CBD5AE-E1A9-4DCA-A852-2ED2DE6D4AAF}" type="slidenum">
              <a:rPr lang="en-US"/>
              <a:pPr>
                <a:defRPr/>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lvl1pPr>
          </a:lstStyle>
          <a:p>
            <a:pPr>
              <a:defRPr/>
            </a:pPr>
            <a:endParaRPr lang="en-CA"/>
          </a:p>
        </p:txBody>
      </p:sp>
      <p:sp>
        <p:nvSpPr>
          <p:cNvPr id="5" name="Slide Number Placeholder 8"/>
          <p:cNvSpPr>
            <a:spLocks noGrp="1"/>
          </p:cNvSpPr>
          <p:nvPr>
            <p:ph type="sldNum" sz="quarter" idx="11"/>
          </p:nvPr>
        </p:nvSpPr>
        <p:spPr/>
        <p:txBody>
          <a:bodyPr/>
          <a:lstStyle>
            <a:lvl1pPr>
              <a:defRPr/>
            </a:lvl1pPr>
          </a:lstStyle>
          <a:p>
            <a:pPr>
              <a:defRPr/>
            </a:pPr>
            <a:fld id="{4B4159B7-E096-4DB0-9F6D-9A7C9C1B48A5}" type="slidenum">
              <a:rPr lang="en-US"/>
              <a:pPr>
                <a:defRPr/>
              </a:pPr>
              <a:t>‹#›</a:t>
            </a:fld>
            <a:endParaRPr lang="en-US"/>
          </a:p>
        </p:txBody>
      </p:sp>
      <p:sp>
        <p:nvSpPr>
          <p:cNvPr id="6" name="Date Placeholder 4"/>
          <p:cNvSpPr>
            <a:spLocks noGrp="1"/>
          </p:cNvSpPr>
          <p:nvPr>
            <p:ph type="dt" sz="half" idx="12"/>
          </p:nvPr>
        </p:nvSpPr>
        <p:spPr/>
        <p:txBody>
          <a:bodyPr/>
          <a:lstStyle>
            <a:lvl1pPr>
              <a:defRPr/>
            </a:lvl1pPr>
          </a:lstStyle>
          <a:p>
            <a:pPr>
              <a:defRPr/>
            </a:pPr>
            <a:fld id="{5A35A49B-C637-4E63-9839-D8FCC41E6679}" type="datetimeFigureOut">
              <a:rPr lang="en-US"/>
              <a:pPr>
                <a:defRPr/>
              </a:pPr>
              <a:t>10/23/18</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Titre et puces - Gauche copie 2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83" name="Shape 6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84" name="Shape 6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85"/>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6ACDDBEF-0519-4733-8C5D-DB4924D21E30}" type="slidenum">
              <a:rPr lang="en-US"/>
              <a:pPr>
                <a:defRPr/>
              </a:pPr>
              <a:t>‹#›</a:t>
            </a:fld>
            <a:endParaRPr lang="en-US"/>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Titre et puces - Gauche copie 3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92" name="Shape 6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93" name="Shape 6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9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99BB4CCD-97F7-41E1-B13D-119B81759C72}" type="slidenum">
              <a:rPr lang="en-US"/>
              <a:pPr>
                <a:defRPr/>
              </a:pPr>
              <a:t>‹#›</a:t>
            </a:fld>
            <a:endParaRPr lang="en-US"/>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Titre et puces - Gauche copie 3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1" name="Shape 7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02" name="Shape 7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03"/>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012F7F0D-4AFA-44DF-9661-50079135449E}" type="slidenum">
              <a:rPr lang="en-US"/>
              <a:pPr>
                <a:defRPr/>
              </a:pPr>
              <a:t>‹#›</a:t>
            </a:fld>
            <a:endParaRPr lang="en-US"/>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1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0" name="Shape 71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11" name="Shape 71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12"/>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532FC985-1852-4F1E-AE04-7B4C6E927396}" type="slidenum">
              <a:rPr lang="en-US"/>
              <a:pPr>
                <a:defRPr/>
              </a:pPr>
              <a:t>‹#›</a:t>
            </a:fld>
            <a:endParaRPr lang="en-US"/>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1_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9" name="Shape 7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0" name="Shape 7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21"/>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A53FF9C6-F6F4-4D0A-ACFF-2C6A0C47371D}" type="slidenum">
              <a:rPr lang="en-US"/>
              <a:pPr>
                <a:defRPr/>
              </a:pPr>
              <a:t>‹#›</a:t>
            </a:fld>
            <a:endParaRPr lang="en-US"/>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1_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28" name="Shape 7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9" name="Shape 7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0"/>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5C84F473-4AD1-4ACE-B237-46AE22052B61}" type="slidenum">
              <a:rPr lang="en-US"/>
              <a:pPr>
                <a:defRPr/>
              </a:pPr>
              <a:t>‹#›</a:t>
            </a:fld>
            <a:endParaRPr lang="en-US"/>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1_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 name="Shape 73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38" name="Shape 73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9"/>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145275F0-F9B6-48E0-B999-C8B40ABD1F78}" type="slidenum">
              <a:rPr lang="en-US"/>
              <a:pPr>
                <a:defRPr/>
              </a:pPr>
              <a:t>‹#›</a:t>
            </a:fld>
            <a:endParaRPr lang="en-US"/>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1_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6" name="Shape 7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47" name="Shape 7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48"/>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BE853100-F9D0-4D56-893B-AE1E013759C4}" type="slidenum">
              <a:rPr lang="en-US"/>
              <a:pPr>
                <a:defRPr/>
              </a:pPr>
              <a:t>‹#›</a:t>
            </a:fld>
            <a:endParaRPr lang="en-US"/>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4_Default Design">
    <p:spTree>
      <p:nvGrpSpPr>
        <p:cNvPr id="1" name=""/>
        <p:cNvGrpSpPr/>
        <p:nvPr/>
      </p:nvGrpSpPr>
      <p:grpSpPr>
        <a:xfrm>
          <a:off x="0" y="0"/>
          <a:ext cx="0" cy="0"/>
          <a:chOff x="0" y="0"/>
          <a:chExt cx="0" cy="0"/>
        </a:xfrm>
      </p:grpSpPr>
      <p:sp>
        <p:nvSpPr>
          <p:cNvPr id="755" name="Shape 755"/>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56" name="Shape 756"/>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57"/>
          <p:cNvSpPr>
            <a:spLocks noGrp="1"/>
          </p:cNvSpPr>
          <p:nvPr>
            <p:ph type="sldNum" sz="quarter" idx="10"/>
          </p:nvPr>
        </p:nvSpPr>
        <p:spPr>
          <a:xfrm>
            <a:off x="7829550" y="6457950"/>
            <a:ext cx="342900" cy="269875"/>
          </a:xfrm>
        </p:spPr>
        <p:txBody>
          <a:bodyPr/>
          <a:lstStyle>
            <a:lvl1pPr hangingPunct="1">
              <a:defRPr sz="1100"/>
            </a:lvl1pPr>
          </a:lstStyle>
          <a:p>
            <a:pPr>
              <a:defRPr/>
            </a:pPr>
            <a:fld id="{7A997BAC-4C68-4776-8D42-9A8ED58B8467}" type="slidenum">
              <a:rPr lang="en-US"/>
              <a:pPr>
                <a:defRPr/>
              </a:pPr>
              <a:t>‹#›</a:t>
            </a:fld>
            <a:endParaRPr lang="en-US"/>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2_Default Design copie">
    <p:spTree>
      <p:nvGrpSpPr>
        <p:cNvPr id="1" name=""/>
        <p:cNvGrpSpPr/>
        <p:nvPr/>
      </p:nvGrpSpPr>
      <p:grpSpPr>
        <a:xfrm>
          <a:off x="0" y="0"/>
          <a:ext cx="0" cy="0"/>
          <a:chOff x="0" y="0"/>
          <a:chExt cx="0" cy="0"/>
        </a:xfrm>
      </p:grpSpPr>
      <p:sp>
        <p:nvSpPr>
          <p:cNvPr id="764" name="Shape 764"/>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65" name="Shape 765"/>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66"/>
          <p:cNvSpPr>
            <a:spLocks noGrp="1"/>
          </p:cNvSpPr>
          <p:nvPr>
            <p:ph type="sldNum" sz="quarter" idx="10"/>
          </p:nvPr>
        </p:nvSpPr>
        <p:spPr>
          <a:xfrm>
            <a:off x="7829550" y="6457950"/>
            <a:ext cx="342900" cy="269875"/>
          </a:xfrm>
        </p:spPr>
        <p:txBody>
          <a:bodyPr/>
          <a:lstStyle>
            <a:lvl1pPr hangingPunct="1">
              <a:defRPr sz="1100"/>
            </a:lvl1pPr>
          </a:lstStyle>
          <a:p>
            <a:pPr>
              <a:defRPr/>
            </a:pPr>
            <a:fld id="{CB992F55-1CA6-4784-8786-B62885D113D2}" type="slidenum">
              <a:rPr lang="en-US"/>
              <a:pPr>
                <a:defRPr/>
              </a:pPr>
              <a:t>‹#›</a:t>
            </a:fld>
            <a:endParaRPr lang="en-U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lvl1pPr>
          </a:lstStyle>
          <a:p>
            <a:pPr>
              <a:defRPr/>
            </a:pPr>
            <a:endParaRPr lang="en-CA"/>
          </a:p>
        </p:txBody>
      </p:sp>
      <p:sp>
        <p:nvSpPr>
          <p:cNvPr id="5" name="Slide Number Placeholder 8"/>
          <p:cNvSpPr>
            <a:spLocks noGrp="1"/>
          </p:cNvSpPr>
          <p:nvPr>
            <p:ph type="sldNum" sz="quarter" idx="11"/>
          </p:nvPr>
        </p:nvSpPr>
        <p:spPr/>
        <p:txBody>
          <a:bodyPr/>
          <a:lstStyle>
            <a:lvl1pPr>
              <a:defRPr/>
            </a:lvl1pPr>
          </a:lstStyle>
          <a:p>
            <a:pPr>
              <a:defRPr/>
            </a:pPr>
            <a:fld id="{10BB69F1-DC16-478E-A3A9-FDE17847514E}" type="slidenum">
              <a:rPr lang="en-US"/>
              <a:pPr>
                <a:defRPr/>
              </a:pPr>
              <a:t>‹#›</a:t>
            </a:fld>
            <a:endParaRPr lang="en-US"/>
          </a:p>
        </p:txBody>
      </p:sp>
      <p:sp>
        <p:nvSpPr>
          <p:cNvPr id="6" name="Date Placeholder 4"/>
          <p:cNvSpPr>
            <a:spLocks noGrp="1"/>
          </p:cNvSpPr>
          <p:nvPr>
            <p:ph type="dt" sz="half" idx="12"/>
          </p:nvPr>
        </p:nvSpPr>
        <p:spPr/>
        <p:txBody>
          <a:bodyPr/>
          <a:lstStyle>
            <a:lvl1pPr>
              <a:defRPr/>
            </a:lvl1pPr>
          </a:lstStyle>
          <a:p>
            <a:pPr>
              <a:defRPr/>
            </a:pPr>
            <a:fld id="{492F6521-148E-4CDE-9199-4FC757E045B4}" type="datetimeFigureOut">
              <a:rPr lang="en-US"/>
              <a:pPr>
                <a:defRPr/>
              </a:pPr>
              <a:t>10/23/18</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2_Default Design copie 1">
    <p:spTree>
      <p:nvGrpSpPr>
        <p:cNvPr id="1" name=""/>
        <p:cNvGrpSpPr/>
        <p:nvPr/>
      </p:nvGrpSpPr>
      <p:grpSpPr>
        <a:xfrm>
          <a:off x="0" y="0"/>
          <a:ext cx="0" cy="0"/>
          <a:chOff x="0" y="0"/>
          <a:chExt cx="0" cy="0"/>
        </a:xfrm>
      </p:grpSpPr>
      <p:sp>
        <p:nvSpPr>
          <p:cNvPr id="773" name="Shape 773"/>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74" name="Shape 774"/>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75"/>
          <p:cNvSpPr>
            <a:spLocks noGrp="1"/>
          </p:cNvSpPr>
          <p:nvPr>
            <p:ph type="sldNum" sz="quarter" idx="10"/>
          </p:nvPr>
        </p:nvSpPr>
        <p:spPr>
          <a:xfrm>
            <a:off x="7829550" y="6457950"/>
            <a:ext cx="342900" cy="269875"/>
          </a:xfrm>
        </p:spPr>
        <p:txBody>
          <a:bodyPr/>
          <a:lstStyle>
            <a:lvl1pPr hangingPunct="1">
              <a:defRPr sz="1100"/>
            </a:lvl1pPr>
          </a:lstStyle>
          <a:p>
            <a:pPr>
              <a:defRPr/>
            </a:pPr>
            <a:fld id="{18C057C4-365D-44CB-826B-2F97ECD1E2A4}" type="slidenum">
              <a:rPr lang="en-US"/>
              <a:pPr>
                <a:defRPr/>
              </a:pPr>
              <a:t>‹#›</a:t>
            </a:fld>
            <a:endParaRPr lang="en-US"/>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Titre et puces - Gauche copie 3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82" name="Shape 7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83" name="Shape 7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8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9A5A83E7-2EE8-46BD-B906-C73B75069D58}" type="slidenum">
              <a:rPr lang="en-US"/>
              <a:pPr>
                <a:defRPr/>
              </a:pPr>
              <a:t>‹#›</a:t>
            </a:fld>
            <a:endParaRPr lang="en-US"/>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Titre et puces - Gauche copie 3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1" name="Shape 7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92" name="Shape 7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93"/>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55C8A56-A6C2-403F-81D7-8EFD20513E29}" type="slidenum">
              <a:rPr lang="en-US"/>
              <a:pPr>
                <a:defRPr/>
              </a:pPr>
              <a:t>‹#›</a:t>
            </a:fld>
            <a:endParaRPr lang="en-US"/>
          </a:p>
        </p:txBody>
      </p:sp>
    </p:spTree>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2_Default Design copie 2">
    <p:spTree>
      <p:nvGrpSpPr>
        <p:cNvPr id="1" name=""/>
        <p:cNvGrpSpPr/>
        <p:nvPr/>
      </p:nvGrpSpPr>
      <p:grpSpPr>
        <a:xfrm>
          <a:off x="0" y="0"/>
          <a:ext cx="0" cy="0"/>
          <a:chOff x="0" y="0"/>
          <a:chExt cx="0" cy="0"/>
        </a:xfrm>
      </p:grpSpPr>
      <p:sp>
        <p:nvSpPr>
          <p:cNvPr id="800" name="Shape 800"/>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801" name="Shape 801"/>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802"/>
          <p:cNvSpPr>
            <a:spLocks noGrp="1"/>
          </p:cNvSpPr>
          <p:nvPr>
            <p:ph type="sldNum" sz="quarter" idx="10"/>
          </p:nvPr>
        </p:nvSpPr>
        <p:spPr>
          <a:xfrm>
            <a:off x="7829550" y="6457950"/>
            <a:ext cx="342900" cy="269875"/>
          </a:xfrm>
        </p:spPr>
        <p:txBody>
          <a:bodyPr/>
          <a:lstStyle>
            <a:lvl1pPr hangingPunct="1">
              <a:defRPr sz="1100"/>
            </a:lvl1pPr>
          </a:lstStyle>
          <a:p>
            <a:pPr>
              <a:defRPr/>
            </a:pPr>
            <a:fld id="{6E0FD808-1EBB-48B5-B833-C590D58F35F8}" type="slidenum">
              <a:rPr lang="en-US"/>
              <a:pPr>
                <a:defRPr/>
              </a:pPr>
              <a:t>‹#›</a:t>
            </a:fld>
            <a:endParaRPr lang="en-US"/>
          </a:p>
        </p:txBody>
      </p:sp>
    </p:spTree>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1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09" name="Shape 8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10" name="Shape 8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11"/>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6046DD7F-A2D8-4FA5-B17C-EDA5E1046743}" type="slidenum">
              <a:rPr lang="en-US"/>
              <a:pPr>
                <a:defRPr/>
              </a:pPr>
              <a:t>‹#›</a:t>
            </a:fld>
            <a:endParaRPr lang="en-US"/>
          </a:p>
        </p:txBody>
      </p:sp>
    </p:spTree>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Titre et puces - Gauche copie 3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8" name="Shape 81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19" name="Shape 81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0"/>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D957DC80-29F7-45C7-A3EB-9282D7CE456F}" type="slidenum">
              <a:rPr lang="en-US"/>
              <a:pPr>
                <a:defRPr/>
              </a:pPr>
              <a:t>‹#›</a:t>
            </a:fld>
            <a:endParaRPr lang="en-US"/>
          </a:p>
        </p:txBody>
      </p:sp>
    </p:spTree>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tx">
  <p:cSld name="Titre et puces - Gauche copie 3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27" name="Shape 82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28" name="Shape 82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9"/>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8D635F0E-729D-444E-A27B-A396FAB49A67}" type="slidenum">
              <a:rPr lang="en-US"/>
              <a:pPr>
                <a:defRPr/>
              </a:pPr>
              <a:t>‹#›</a:t>
            </a:fld>
            <a:endParaRPr lang="en-US"/>
          </a:p>
        </p:txBody>
      </p:sp>
    </p:spTree>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Titre et puces - Gauche copie 3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6" name="Shape 83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37" name="Shape 83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38"/>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A791B80F-48F8-4001-B1DC-78F0A8306508}" type="slidenum">
              <a:rPr lang="en-US"/>
              <a:pPr>
                <a:defRPr/>
              </a:pPr>
              <a:t>‹#›</a:t>
            </a:fld>
            <a:endParaRPr lang="en-US"/>
          </a:p>
        </p:txBody>
      </p:sp>
    </p:spTree>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tx">
  <p:cSld name="1_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45" name="Shape 84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46" name="Shape 84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47"/>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1F585AC9-C788-4FB0-B754-2BBE0FD069BD}" type="slidenum">
              <a:rPr lang="en-US"/>
              <a:pPr>
                <a:defRPr/>
              </a:pPr>
              <a:t>‹#›</a:t>
            </a:fld>
            <a:endParaRPr lang="en-US"/>
          </a:p>
        </p:txBody>
      </p:sp>
    </p:spTree>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type="tx">
  <p:cSld name="1_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54" name="Shape 85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55" name="Shape 85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6"/>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93CB9A54-D705-432C-AE2E-A0CFE48902F3}" type="slidenum">
              <a:rPr lang="en-US"/>
              <a:pPr>
                <a:defRPr/>
              </a:pPr>
              <a:t>‹#›</a:t>
            </a:fld>
            <a:endParaRPr lang="en-US"/>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defRPr>
                <a:solidFill>
                  <a:srgbClr val="262626"/>
                </a:solidFill>
                <a:latin typeface="Arial"/>
              </a:defRPr>
            </a:lvl1pPr>
          </a:lstStyle>
          <a:p>
            <a:pPr>
              <a:defRPr/>
            </a:pPr>
            <a:fld id="{94BF0D63-6337-4EC7-BC1C-7A584CB9063F}" type="slidenum">
              <a:rPr lang="en-CA"/>
              <a:pPr>
                <a:defRPr/>
              </a:pPr>
              <a:t>‹#›</a:t>
            </a:fld>
            <a:endParaRPr lang="en-CA"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x">
  <p:cSld name="Titre et puces - Gauche copie 3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3" name="Shape 86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64" name="Shape 86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65"/>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22405FF2-DEB4-491E-AECD-E19EB02E4C1A}" type="slidenum">
              <a:rPr lang="en-US"/>
              <a:pPr>
                <a:defRPr/>
              </a:pPr>
              <a:t>‹#›</a:t>
            </a:fld>
            <a:endParaRPr lang="en-US"/>
          </a:p>
        </p:txBody>
      </p:sp>
    </p:spTree>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type="tx">
  <p:cSld name="1_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72" name="Shape 8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73" name="Shape 8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74"/>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D8083994-22DA-494A-8704-5A58607B7882}" type="slidenum">
              <a:rPr lang="en-US"/>
              <a:pPr>
                <a:defRPr/>
              </a:pPr>
              <a:t>‹#›</a:t>
            </a:fld>
            <a:endParaRPr lang="en-US"/>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name="1_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81" name="Shape 8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82" name="Shape 8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83"/>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C93A2BAD-2150-4078-B24F-0D07340EF26A}" type="slidenum">
              <a:rPr lang="en-US"/>
              <a:pPr>
                <a:defRPr/>
              </a:pPr>
              <a:t>‹#›</a:t>
            </a:fld>
            <a:endParaRPr lang="en-US"/>
          </a:p>
        </p:txBody>
      </p:sp>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type="tx">
  <p:cSld name="Titre et puces - Gauche copie 3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0" name="Shape 8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91" name="Shape 8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92"/>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EA12FCEB-AE23-4D46-8D51-534353A1C8B5}" type="slidenum">
              <a:rPr lang="en-US"/>
              <a:pPr>
                <a:defRPr/>
              </a:pPr>
              <a:t>‹#›</a:t>
            </a:fld>
            <a:endParaRPr lang="en-US"/>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tx">
  <p:cSld name="Titre et puces - Gauche copie 3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9" name="Shape 8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0" name="Shape 9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01"/>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8F3A83B0-D82E-44AD-B723-0FDAFF8C7613}" type="slidenum">
              <a:rPr lang="en-US"/>
              <a:pPr>
                <a:defRPr/>
              </a:pPr>
              <a:t>‹#›</a:t>
            </a:fld>
            <a:endParaRPr lang="en-US"/>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Titre et puces - Gauche copie 4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8" name="Shape 9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9" name="Shape 9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0"/>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CAEF84AD-34A8-4FA3-B254-502DCB53823A}" type="slidenum">
              <a:rPr lang="en-US"/>
              <a:pPr>
                <a:defRPr/>
              </a:pPr>
              <a:t>‹#›</a:t>
            </a:fld>
            <a:endParaRPr lang="en-US"/>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x">
  <p:cSld name="Titre et puces - Gauche copie 4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17" name="Shape 9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18" name="Shape 9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9"/>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F67A84B-2EC8-4B6E-B32D-0612050D391B}" type="slidenum">
              <a:rPr lang="en-US"/>
              <a:pPr>
                <a:defRPr/>
              </a:pPr>
              <a:t>‹#›</a:t>
            </a:fld>
            <a:endParaRPr lang="en-US"/>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x">
  <p:cSld name="1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6" name="Shape 92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27" name="Shape 92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28"/>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407F83E8-A2AE-40E0-9502-060F2D0C9B9F}" type="slidenum">
              <a:rPr lang="en-US"/>
              <a:pPr>
                <a:defRPr/>
              </a:pPr>
              <a:t>‹#›</a:t>
            </a:fld>
            <a:endParaRPr lang="en-US"/>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x">
  <p:cSld name="1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35" name="Shape 9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36" name="Shape 9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37"/>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5CDB1FF2-77E5-4F89-B1F3-91F3E5ED9FEE}" type="slidenum">
              <a:rPr lang="en-US"/>
              <a:pPr>
                <a:defRPr/>
              </a:pPr>
              <a:t>‹#›</a:t>
            </a:fld>
            <a:endParaRPr lang="en-US"/>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tx">
  <p:cSld name="Titre et puces - Gauche copie 4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44" name="Shape 94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45" name="Shape 94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6"/>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6BF216C7-9C98-4A78-B38E-DAC91023125C}" type="slidenum">
              <a:rPr lang="en-US"/>
              <a:pPr>
                <a:defRPr/>
              </a:pPr>
              <a:t>‹#›</a:t>
            </a:fld>
            <a:endParaRPr lang="en-US"/>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
  <p:cSld name="Titre et puces - Gauche copie 4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53" name="Shape 9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54" name="Shape 9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55"/>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276FA1CA-BA5F-4090-92AA-0470D2A4A9D3}" type="slidenum">
              <a:rPr lang="en-US"/>
              <a:pPr>
                <a:defRPr/>
              </a:pPr>
              <a:t>‹#›</a:t>
            </a:fld>
            <a:endParaRPr lang="en-US"/>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tx">
  <p:cSld name="Fireball - No Graphics">
    <p:bg>
      <p:bgPr>
        <a:solidFill>
          <a:srgbClr val="000000"/>
        </a:solidFill>
        <a:effectLst/>
      </p:bgPr>
    </p:bg>
    <p:spTree>
      <p:nvGrpSpPr>
        <p:cNvPr id="1" name=""/>
        <p:cNvGrpSpPr/>
        <p:nvPr/>
      </p:nvGrpSpPr>
      <p:grpSpPr>
        <a:xfrm>
          <a:off x="0" y="0"/>
          <a:ext cx="0" cy="0"/>
          <a:chOff x="0" y="0"/>
          <a:chExt cx="0" cy="0"/>
        </a:xfrm>
      </p:grpSpPr>
      <p:sp>
        <p:nvSpPr>
          <p:cNvPr id="962" name="Shape 962"/>
          <p:cNvSpPr>
            <a:spLocks noGrp="1"/>
          </p:cNvSpPr>
          <p:nvPr>
            <p:ph type="title"/>
          </p:nvPr>
        </p:nvSpPr>
        <p:spPr>
          <a:xfrm>
            <a:off x="685800" y="0"/>
            <a:ext cx="7772400" cy="1524000"/>
          </a:xfrm>
          <a:prstGeom prst="rect">
            <a:avLst/>
          </a:prstGeom>
        </p:spPr>
        <p:txBody>
          <a:bodyPr anchor="b"/>
          <a:lstStyle>
            <a:lvl1pPr marL="41259" marR="41259" algn="r">
              <a:defRPr sz="44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63" name="Shape 96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2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8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64"/>
          <p:cNvSpPr>
            <a:spLocks noGrp="1"/>
          </p:cNvSpPr>
          <p:nvPr>
            <p:ph type="sldNum" sz="quarter" idx="10"/>
          </p:nvPr>
        </p:nvSpPr>
        <p:spPr>
          <a:xfrm>
            <a:off x="4343400" y="6388100"/>
            <a:ext cx="457200" cy="466725"/>
          </a:xfrm>
        </p:spPr>
        <p:txBody>
          <a:bodyPr/>
          <a:lstStyle>
            <a:lvl1pPr hangingPunct="1">
              <a:defRPr sz="2400">
                <a:solidFill>
                  <a:srgbClr val="FFFED5"/>
                </a:solidFill>
                <a:latin typeface="Times New Roman" pitchFamily="18" charset="0"/>
                <a:cs typeface="Times New Roman" pitchFamily="18" charset="0"/>
                <a:sym typeface="Times New Roman" pitchFamily="18" charset="0"/>
              </a:defRPr>
            </a:lvl1pPr>
          </a:lstStyle>
          <a:p>
            <a:pPr>
              <a:defRPr/>
            </a:pPr>
            <a:fld id="{D62D66DC-F4EE-46E9-8F0E-18D23093017C}" type="slidenum">
              <a:rPr lang="en-US"/>
              <a:pPr>
                <a:defRPr/>
              </a:pPr>
              <a:t>‹#›</a:t>
            </a:fld>
            <a:endParaRPr lang="en-US"/>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tx">
  <p:cSld name="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12700">
            <a:noFill/>
            <a:miter lim="400000"/>
            <a:headEnd/>
            <a:tailEnd/>
          </a:ln>
        </p:spPr>
      </p:pic>
      <p:sp>
        <p:nvSpPr>
          <p:cNvPr id="972" name="Shape 972"/>
          <p:cNvSpPr>
            <a:spLocks noGrp="1"/>
          </p:cNvSpPr>
          <p:nvPr>
            <p:ph type="title"/>
          </p:nvPr>
        </p:nvSpPr>
        <p:spPr>
          <a:xfrm>
            <a:off x="457200" y="1"/>
            <a:ext cx="8229600" cy="1374777"/>
          </a:xfrm>
          <a:prstGeom prst="rect">
            <a:avLst/>
          </a:prstGeom>
        </p:spPr>
        <p:txBody>
          <a:bodyPr lIns="38084" tIns="38084" rIns="38084" bIns="38084"/>
          <a:lstStyle>
            <a:lvl1pPr marL="0" marR="0">
              <a:defRPr b="0">
                <a:solidFill>
                  <a:srgbClr val="9A224A"/>
                </a:solidFill>
                <a:uFill>
                  <a:solidFill>
                    <a:srgbClr val="9A224A"/>
                  </a:solidFill>
                </a:uFill>
              </a:defRPr>
            </a:lvl1pPr>
          </a:lstStyle>
          <a:p>
            <a:r>
              <a:t>Texte du titre</a:t>
            </a:r>
          </a:p>
        </p:txBody>
      </p:sp>
      <p:sp>
        <p:nvSpPr>
          <p:cNvPr id="4" name="Shape 973"/>
          <p:cNvSpPr>
            <a:spLocks noGrp="1"/>
          </p:cNvSpPr>
          <p:nvPr>
            <p:ph type="sldNum" sz="quarter" idx="10"/>
          </p:nvPr>
        </p:nvSpPr>
        <p:spPr>
          <a:xfrm>
            <a:off x="8302625" y="6464300"/>
            <a:ext cx="384175" cy="288925"/>
          </a:xfrm>
          <a:ln w="9525">
            <a:round/>
          </a:ln>
        </p:spPr>
        <p:txBody>
          <a:bodyPr lIns="38084" tIns="38084" rIns="38084" bIns="38084"/>
          <a:lstStyle>
            <a:lvl1pPr algn="r" hangingPunct="1">
              <a:defRPr sz="1400">
                <a:solidFill>
                  <a:srgbClr val="002778"/>
                </a:solidFill>
              </a:defRPr>
            </a:lvl1pPr>
          </a:lstStyle>
          <a:p>
            <a:pPr>
              <a:defRPr/>
            </a:pPr>
            <a:fld id="{4A135A25-0309-4C27-BD68-BC538D569F92}" type="slidenum">
              <a:rPr lang="en-US"/>
              <a:pPr>
                <a:defRPr/>
              </a:pPr>
              <a:t>‹#›</a:t>
            </a:fld>
            <a:endParaRPr lang="en-US"/>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tx">
  <p:cSld name="6_Fireball copie 2">
    <p:bg>
      <p:bgPr>
        <a:solidFill>
          <a:srgbClr val="000000"/>
        </a:solidFill>
        <a:effectLst/>
      </p:bgPr>
    </p:bg>
    <p:spTree>
      <p:nvGrpSpPr>
        <p:cNvPr id="1" name=""/>
        <p:cNvGrpSpPr/>
        <p:nvPr/>
      </p:nvGrpSpPr>
      <p:grpSpPr>
        <a:xfrm>
          <a:off x="0" y="0"/>
          <a:ext cx="0" cy="0"/>
          <a:chOff x="0" y="0"/>
          <a:chExt cx="0" cy="0"/>
        </a:xfrm>
      </p:grpSpPr>
      <p:sp>
        <p:nvSpPr>
          <p:cNvPr id="980" name="Shape 980"/>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81" name="Shape 98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82"/>
          <p:cNvSpPr>
            <a:spLocks noGrp="1"/>
          </p:cNvSpPr>
          <p:nvPr>
            <p:ph type="sldNum" sz="quarter" idx="10"/>
          </p:nvPr>
        </p:nvSpPr>
        <p:spPr>
          <a:xfrm>
            <a:off x="7369175" y="6418263"/>
            <a:ext cx="271463" cy="269875"/>
          </a:xfrm>
        </p:spPr>
        <p:txBody>
          <a:bodyPr anchor="ctr"/>
          <a:lstStyle>
            <a:lvl1pPr hangingPunct="1">
              <a:defRPr sz="1100">
                <a:solidFill>
                  <a:srgbClr val="FFFED5"/>
                </a:solidFill>
                <a:latin typeface="Arial" charset="0"/>
                <a:sym typeface="Arial" charset="0"/>
              </a:defRPr>
            </a:lvl1pPr>
          </a:lstStyle>
          <a:p>
            <a:pPr>
              <a:defRPr/>
            </a:pPr>
            <a:fld id="{26E631B1-3D0B-4495-BE99-F94EC8FE779A}" type="slidenum">
              <a:rPr lang="en-US"/>
              <a:pPr>
                <a:defRPr/>
              </a:pPr>
              <a:t>‹#›</a:t>
            </a:fld>
            <a:endParaRPr lang="en-US"/>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tx">
  <p:cSld name="12_Fireball copie 2">
    <p:bg>
      <p:bgPr>
        <a:solidFill>
          <a:srgbClr val="000000"/>
        </a:solidFill>
        <a:effectLst/>
      </p:bgPr>
    </p:bg>
    <p:spTree>
      <p:nvGrpSpPr>
        <p:cNvPr id="1" name=""/>
        <p:cNvGrpSpPr/>
        <p:nvPr/>
      </p:nvGrpSpPr>
      <p:grpSpPr>
        <a:xfrm>
          <a:off x="0" y="0"/>
          <a:ext cx="0" cy="0"/>
          <a:chOff x="0" y="0"/>
          <a:chExt cx="0" cy="0"/>
        </a:xfrm>
      </p:grpSpPr>
      <p:sp>
        <p:nvSpPr>
          <p:cNvPr id="989" name="Shape 989"/>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90" name="Shape 990"/>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91"/>
          <p:cNvSpPr>
            <a:spLocks noGrp="1"/>
          </p:cNvSpPr>
          <p:nvPr>
            <p:ph type="sldNum" sz="quarter" idx="10"/>
          </p:nvPr>
        </p:nvSpPr>
        <p:spPr>
          <a:xfrm>
            <a:off x="7369175" y="6418263"/>
            <a:ext cx="271463" cy="269875"/>
          </a:xfrm>
        </p:spPr>
        <p:txBody>
          <a:bodyPr anchor="ctr"/>
          <a:lstStyle>
            <a:lvl1pPr hangingPunct="1">
              <a:defRPr sz="1100">
                <a:solidFill>
                  <a:srgbClr val="FFFED5"/>
                </a:solidFill>
                <a:latin typeface="Arial" charset="0"/>
                <a:sym typeface="Arial" charset="0"/>
              </a:defRPr>
            </a:lvl1pPr>
          </a:lstStyle>
          <a:p>
            <a:pPr>
              <a:defRPr/>
            </a:pPr>
            <a:fld id="{CA08D857-EC8A-4C27-8A4A-7ECD0F0C7157}" type="slidenum">
              <a:rPr lang="en-US"/>
              <a:pPr>
                <a:defRPr/>
              </a:pPr>
              <a:t>‹#›</a:t>
            </a:fld>
            <a:endParaRPr lang="en-US"/>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Titre et sous-titr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98" name="Shape 998"/>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999" name="Shape 999"/>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00"/>
          <p:cNvSpPr>
            <a:spLocks noGrp="1"/>
          </p:cNvSpPr>
          <p:nvPr>
            <p:ph type="sldNum" sz="quarter" idx="10"/>
          </p:nvPr>
        </p:nvSpPr>
        <p:spPr>
          <a:xfrm>
            <a:off x="4448175" y="6591300"/>
            <a:ext cx="241300" cy="238125"/>
          </a:xfrm>
        </p:spPr>
        <p:txBody>
          <a:bodyPr/>
          <a:lstStyle>
            <a:lvl1pPr hangingPunct="1">
              <a:defRPr sz="900">
                <a:solidFill>
                  <a:srgbClr val="FFFFFF"/>
                </a:solidFill>
                <a:latin typeface="Monaco"/>
                <a:ea typeface="Monaco"/>
                <a:cs typeface="Monaco"/>
                <a:sym typeface="Monaco"/>
              </a:defRPr>
            </a:lvl1pPr>
          </a:lstStyle>
          <a:p>
            <a:pPr>
              <a:defRPr/>
            </a:pPr>
            <a:fld id="{33A586B6-991D-4D51-B936-2E67657CB037}" type="slidenum">
              <a:rPr lang="en-US"/>
              <a:pPr>
                <a:defRPr/>
              </a:pPr>
              <a:t>‹#›</a:t>
            </a:fld>
            <a:endParaRPr lang="en-US"/>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Internal branded PowerPoint template finalv2 copie">
    <p:bg>
      <p:bgPr>
        <a:solidFill>
          <a:srgbClr val="FFFFFF"/>
        </a:solidFill>
        <a:effectLst/>
      </p:bgPr>
    </p:bg>
    <p:spTree>
      <p:nvGrpSpPr>
        <p:cNvPr id="1" name=""/>
        <p:cNvGrpSpPr/>
        <p:nvPr/>
      </p:nvGrpSpPr>
      <p:grpSpPr>
        <a:xfrm>
          <a:off x="0" y="0"/>
          <a:ext cx="0" cy="0"/>
          <a:chOff x="0" y="0"/>
          <a:chExt cx="0" cy="0"/>
        </a:xfrm>
      </p:grpSpPr>
      <p:pic>
        <p:nvPicPr>
          <p:cNvPr id="4" name="image.png"/>
          <p:cNvPicPr>
            <a:picLocks/>
          </p:cNvPicPr>
          <p:nvPr/>
        </p:nvPicPr>
        <p:blipFill>
          <a:blip r:embed="rId2"/>
          <a:srcRect/>
          <a:stretch>
            <a:fillRect/>
          </a:stretch>
        </p:blipFill>
        <p:spPr bwMode="auto">
          <a:xfrm>
            <a:off x="542925" y="225425"/>
            <a:ext cx="8010525" cy="1036638"/>
          </a:xfrm>
          <a:prstGeom prst="rect">
            <a:avLst/>
          </a:prstGeom>
          <a:noFill/>
          <a:ln w="12700">
            <a:noFill/>
            <a:miter lim="400000"/>
            <a:headEnd/>
            <a:tailEnd/>
          </a:ln>
        </p:spPr>
      </p:pic>
      <p:sp>
        <p:nvSpPr>
          <p:cNvPr id="1008" name="Shape 1008"/>
          <p:cNvSpPr>
            <a:spLocks noGrp="1"/>
          </p:cNvSpPr>
          <p:nvPr>
            <p:ph type="title"/>
          </p:nvPr>
        </p:nvSpPr>
        <p:spPr>
          <a:xfrm>
            <a:off x="644525" y="0"/>
            <a:ext cx="7778750" cy="1473200"/>
          </a:xfrm>
          <a:prstGeom prst="rect">
            <a:avLst/>
          </a:prstGeom>
        </p:spPr>
        <p:txBody>
          <a:bodyPr lIns="0" tIns="0" rIns="0" bIns="0"/>
          <a:lstStyle>
            <a:lvl1pPr marL="0" marR="0" defTabSz="980675">
              <a:lnSpc>
                <a:spcPct val="90000"/>
              </a:lnSpc>
              <a:spcBef>
                <a:spcPts val="500"/>
              </a:spcBef>
              <a:defRPr>
                <a:solidFill>
                  <a:srgbClr val="FFFFFF"/>
                </a:solidFill>
                <a:uFill>
                  <a:solidFill>
                    <a:srgbClr val="FFFFFF"/>
                  </a:solidFill>
                </a:uFill>
              </a:defRPr>
            </a:lvl1pPr>
          </a:lstStyle>
          <a:p>
            <a:r>
              <a:t>Texte du titre</a:t>
            </a:r>
          </a:p>
        </p:txBody>
      </p:sp>
      <p:sp>
        <p:nvSpPr>
          <p:cNvPr id="1009" name="Shape 1009"/>
          <p:cNvSpPr>
            <a:spLocks noGrp="1"/>
          </p:cNvSpPr>
          <p:nvPr>
            <p:ph type="body" idx="1"/>
          </p:nvPr>
        </p:nvSpPr>
        <p:spPr>
          <a:xfrm>
            <a:off x="669925" y="1493837"/>
            <a:ext cx="7875588" cy="5364164"/>
          </a:xfrm>
          <a:prstGeom prst="rect">
            <a:avLst/>
          </a:prstGeom>
        </p:spPr>
        <p:txBody>
          <a:bodyPr lIns="0" tIns="0" rIns="0" bIns="0"/>
          <a:lstStyle>
            <a:lvl1pPr marL="287218" marR="0" indent="-287218" defTabSz="980675">
              <a:lnSpc>
                <a:spcPct val="100000"/>
              </a:lnSpc>
              <a:spcBef>
                <a:spcPts val="300"/>
              </a:spcBef>
              <a:buClr>
                <a:srgbClr val="9C1748"/>
              </a:buClr>
              <a:buFont typeface="Verdana"/>
              <a:buChar char="•"/>
              <a:defRPr sz="1800">
                <a:solidFill>
                  <a:srgbClr val="002778"/>
                </a:solidFill>
                <a:uFill>
                  <a:solidFill>
                    <a:srgbClr val="002778"/>
                  </a:solidFill>
                </a:uFill>
              </a:defRPr>
            </a:lvl1pPr>
            <a:lvl2pPr marL="737884" marR="0" indent="-269763" defTabSz="980675">
              <a:lnSpc>
                <a:spcPct val="100000"/>
              </a:lnSpc>
              <a:spcBef>
                <a:spcPts val="300"/>
              </a:spcBef>
              <a:buClr>
                <a:srgbClr val="002778"/>
              </a:buClr>
              <a:buSzPct val="100000"/>
              <a:buFont typeface="Verdana"/>
              <a:buChar char="•"/>
              <a:defRPr sz="1600">
                <a:solidFill>
                  <a:srgbClr val="002778"/>
                </a:solidFill>
                <a:uFill>
                  <a:solidFill>
                    <a:srgbClr val="002778"/>
                  </a:solidFill>
                </a:uFill>
              </a:defRPr>
            </a:lvl2pPr>
            <a:lvl3pPr marL="1226633" marR="0" indent="-274525" defTabSz="980675">
              <a:lnSpc>
                <a:spcPct val="100000"/>
              </a:lnSpc>
              <a:spcBef>
                <a:spcPts val="200"/>
              </a:spcBef>
              <a:buClr>
                <a:srgbClr val="00C4FF"/>
              </a:buClr>
              <a:buSzPct val="100000"/>
              <a:buFont typeface="Verdana"/>
              <a:buChar char="•"/>
              <a:defRPr sz="1400">
                <a:solidFill>
                  <a:srgbClr val="002778"/>
                </a:solidFill>
                <a:uFill>
                  <a:solidFill>
                    <a:srgbClr val="002778"/>
                  </a:solidFill>
                </a:uFill>
              </a:defRPr>
            </a:lvl3pPr>
            <a:lvl4pPr marL="1707450" marR="0" indent="-293567" defTabSz="980675">
              <a:lnSpc>
                <a:spcPct val="100000"/>
              </a:lnSpc>
              <a:spcBef>
                <a:spcPts val="200"/>
              </a:spcBef>
              <a:buClr>
                <a:srgbClr val="9EB2D6"/>
              </a:buClr>
              <a:buFont typeface="Verdana"/>
              <a:buChar char="•"/>
              <a:defRPr sz="1200">
                <a:solidFill>
                  <a:srgbClr val="002778"/>
                </a:solidFill>
                <a:uFill>
                  <a:solidFill>
                    <a:srgbClr val="002778"/>
                  </a:solidFill>
                </a:uFill>
              </a:defRPr>
            </a:lvl4pPr>
            <a:lvl5pPr marL="2175571" marR="0" indent="-303087" defTabSz="980675">
              <a:lnSpc>
                <a:spcPct val="100000"/>
              </a:lnSpc>
              <a:spcBef>
                <a:spcPts val="200"/>
              </a:spcBef>
              <a:buClr>
                <a:srgbClr val="F0D6E1"/>
              </a:buClr>
              <a:buFont typeface="Verdana"/>
              <a:buChar char="•"/>
              <a:defRPr sz="12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5" name="Shape 1010"/>
          <p:cNvSpPr>
            <a:spLocks noGrp="1"/>
          </p:cNvSpPr>
          <p:nvPr>
            <p:ph type="sldNum" sz="quarter" idx="10"/>
          </p:nvPr>
        </p:nvSpPr>
        <p:spPr>
          <a:xfrm>
            <a:off x="4367213" y="6388100"/>
            <a:ext cx="409575" cy="314325"/>
          </a:xfrm>
        </p:spPr>
        <p:txBody>
          <a:bodyPr/>
          <a:lstStyle>
            <a:lvl1pPr hangingPunct="1">
              <a:defRPr sz="1400">
                <a:solidFill>
                  <a:srgbClr val="002778"/>
                </a:solidFill>
              </a:defRPr>
            </a:lvl1pPr>
          </a:lstStyle>
          <a:p>
            <a:pPr>
              <a:defRPr/>
            </a:pPr>
            <a:fld id="{060508A7-B635-418D-91CE-C6A8E97F46D7}" type="slidenum">
              <a:rPr lang="en-US"/>
              <a:pPr>
                <a:defRPr/>
              </a:pPr>
              <a:t>‹#›</a:t>
            </a:fld>
            <a:endParaRPr lang="en-US"/>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Titre et sous-titr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7" name="Shape 1017"/>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018" name="Shape 1018"/>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19"/>
          <p:cNvSpPr>
            <a:spLocks noGrp="1"/>
          </p:cNvSpPr>
          <p:nvPr>
            <p:ph type="sldNum" sz="quarter" idx="10"/>
          </p:nvPr>
        </p:nvSpPr>
        <p:spPr>
          <a:xfrm>
            <a:off x="4448175" y="6591300"/>
            <a:ext cx="241300" cy="238125"/>
          </a:xfrm>
        </p:spPr>
        <p:txBody>
          <a:bodyPr/>
          <a:lstStyle>
            <a:lvl1pPr hangingPunct="1">
              <a:defRPr sz="900">
                <a:solidFill>
                  <a:srgbClr val="FFFFFF"/>
                </a:solidFill>
                <a:latin typeface="Monaco"/>
                <a:ea typeface="Monaco"/>
                <a:cs typeface="Monaco"/>
                <a:sym typeface="Monaco"/>
              </a:defRPr>
            </a:lvl1pPr>
          </a:lstStyle>
          <a:p>
            <a:pPr>
              <a:defRPr/>
            </a:pPr>
            <a:fld id="{0A08CF78-0214-431E-BCCE-3BD753ABC589}" type="slidenum">
              <a:rPr lang="en-US"/>
              <a:pPr>
                <a:defRPr/>
              </a:pPr>
              <a:t>‹#›</a:t>
            </a:fld>
            <a:endParaRPr lang="en-US"/>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Fireball - No Graphics copie 2">
    <p:bg>
      <p:bgPr>
        <a:solidFill>
          <a:srgbClr val="000000"/>
        </a:solidFill>
        <a:effectLst/>
      </p:bgPr>
    </p:bg>
    <p:spTree>
      <p:nvGrpSpPr>
        <p:cNvPr id="1" name=""/>
        <p:cNvGrpSpPr/>
        <p:nvPr/>
      </p:nvGrpSpPr>
      <p:grpSpPr>
        <a:xfrm>
          <a:off x="0" y="0"/>
          <a:ext cx="0" cy="0"/>
          <a:chOff x="0" y="0"/>
          <a:chExt cx="0" cy="0"/>
        </a:xfrm>
      </p:grpSpPr>
      <p:sp>
        <p:nvSpPr>
          <p:cNvPr id="1026" name="Shape 1026"/>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027" name="Shape 1027"/>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028"/>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52472D99-0EFA-46EF-8D24-33A2A4FA19A9}" type="slidenum">
              <a:rPr lang="en-US"/>
              <a:pPr>
                <a:defRPr/>
              </a:pPr>
              <a:t>‹#›</a:t>
            </a:fld>
            <a:endParaRPr lang="en-US"/>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35" name="Shape 103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036" name="Shape 103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7"/>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A3F1B043-9572-41B2-87C5-CEC1A845ECD3}" type="slidenum">
              <a:rPr lang="en-US"/>
              <a:pPr>
                <a:defRPr/>
              </a:pPr>
              <a:t>‹#›</a:t>
            </a:fld>
            <a:endParaRPr lang="en-US"/>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changing_white copie 2">
    <p:bg>
      <p:bgPr>
        <a:solidFill>
          <a:srgbClr val="FFFFFF"/>
        </a:solidFill>
        <a:effectLst/>
      </p:bgPr>
    </p:bg>
    <p:spTree>
      <p:nvGrpSpPr>
        <p:cNvPr id="1" name=""/>
        <p:cNvGrpSpPr/>
        <p:nvPr/>
      </p:nvGrpSpPr>
      <p:grpSpPr>
        <a:xfrm>
          <a:off x="0" y="0"/>
          <a:ext cx="0" cy="0"/>
          <a:chOff x="0" y="0"/>
          <a:chExt cx="0" cy="0"/>
        </a:xfrm>
      </p:grpSpPr>
      <p:sp>
        <p:nvSpPr>
          <p:cNvPr id="1044" name="Shape 1044"/>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45" name="Shape 1045"/>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46"/>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sym typeface="Arial" charset="0"/>
              </a:defRPr>
            </a:lvl1pPr>
          </a:lstStyle>
          <a:p>
            <a:pPr>
              <a:defRPr/>
            </a:pPr>
            <a:fld id="{2FB3FE7C-3D5D-46A6-81F3-7FE04DDC1090}" type="slidenum">
              <a:rPr lang="en-US"/>
              <a:pPr>
                <a:defRPr/>
              </a:pPr>
              <a:t>‹#›</a:t>
            </a:fld>
            <a:endParaRPr lang="en-US"/>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53" name="Shape 105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54" name="Shape 1054"/>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55"/>
          <p:cNvSpPr>
            <a:spLocks noGrp="1"/>
          </p:cNvSpPr>
          <p:nvPr>
            <p:ph type="sldNum" sz="quarter" idx="10"/>
          </p:nvPr>
        </p:nvSpPr>
        <p:spPr>
          <a:xfrm>
            <a:off x="4448175" y="65659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4889FCA2-0134-48FE-B201-3A2A42AF0018}" type="slidenum">
              <a:rPr lang="en-US"/>
              <a:pPr>
                <a:defRPr/>
              </a:pPr>
              <a:t>‹#›</a:t>
            </a:fld>
            <a:endParaRPr lang="en-US"/>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changing_white copie 9">
    <p:bg>
      <p:bgPr>
        <a:solidFill>
          <a:srgbClr val="FFFFFF"/>
        </a:solidFill>
        <a:effectLst/>
      </p:bgPr>
    </p:bg>
    <p:spTree>
      <p:nvGrpSpPr>
        <p:cNvPr id="1" name=""/>
        <p:cNvGrpSpPr/>
        <p:nvPr/>
      </p:nvGrpSpPr>
      <p:grpSpPr>
        <a:xfrm>
          <a:off x="0" y="0"/>
          <a:ext cx="0" cy="0"/>
          <a:chOff x="0" y="0"/>
          <a:chExt cx="0" cy="0"/>
        </a:xfrm>
      </p:grpSpPr>
      <p:sp>
        <p:nvSpPr>
          <p:cNvPr id="1062" name="Shape 1062"/>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63" name="Shape 1063"/>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64"/>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sym typeface="Arial" charset="0"/>
              </a:defRPr>
            </a:lvl1pPr>
          </a:lstStyle>
          <a:p>
            <a:pPr>
              <a:defRPr/>
            </a:pPr>
            <a:fld id="{FC9DC208-4368-4EF8-8245-91570C6CF7B3}" type="slidenum">
              <a:rPr lang="en-US"/>
              <a:pPr>
                <a:defRPr/>
              </a:pPr>
              <a:t>‹#›</a:t>
            </a:fld>
            <a:endParaRPr lang="en-US"/>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changing_white copie 5">
    <p:bg>
      <p:bgPr>
        <a:solidFill>
          <a:srgbClr val="FFFFFF"/>
        </a:solidFill>
        <a:effectLst/>
      </p:bgPr>
    </p:bg>
    <p:spTree>
      <p:nvGrpSpPr>
        <p:cNvPr id="1" name=""/>
        <p:cNvGrpSpPr/>
        <p:nvPr/>
      </p:nvGrpSpPr>
      <p:grpSpPr>
        <a:xfrm>
          <a:off x="0" y="0"/>
          <a:ext cx="0" cy="0"/>
          <a:chOff x="0" y="0"/>
          <a:chExt cx="0" cy="0"/>
        </a:xfrm>
      </p:grpSpPr>
      <p:sp>
        <p:nvSpPr>
          <p:cNvPr id="1071" name="Shape 1071"/>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72" name="Shape 1072"/>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73"/>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sym typeface="Arial" charset="0"/>
              </a:defRPr>
            </a:lvl1pPr>
          </a:lstStyle>
          <a:p>
            <a:pPr>
              <a:defRPr/>
            </a:pPr>
            <a:fld id="{7C4E1023-0053-447F-B161-A7BDB618DD87}" type="slidenum">
              <a:rPr lang="en-US"/>
              <a:pPr>
                <a:defRPr/>
              </a:pPr>
              <a:t>‹#›</a:t>
            </a:fld>
            <a:endParaRPr lang="en-US"/>
          </a:p>
        </p:txBody>
      </p:sp>
    </p:spTree>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x">
  <p:cSld name="changing_white copie 4">
    <p:bg>
      <p:bgPr>
        <a:solidFill>
          <a:srgbClr val="FFFFFF"/>
        </a:solidFill>
        <a:effectLst/>
      </p:bgPr>
    </p:bg>
    <p:spTree>
      <p:nvGrpSpPr>
        <p:cNvPr id="1" name=""/>
        <p:cNvGrpSpPr/>
        <p:nvPr/>
      </p:nvGrpSpPr>
      <p:grpSpPr>
        <a:xfrm>
          <a:off x="0" y="0"/>
          <a:ext cx="0" cy="0"/>
          <a:chOff x="0" y="0"/>
          <a:chExt cx="0" cy="0"/>
        </a:xfrm>
      </p:grpSpPr>
      <p:sp>
        <p:nvSpPr>
          <p:cNvPr id="1080" name="Shape 1080"/>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81" name="Shape 1081"/>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82"/>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sym typeface="Arial" charset="0"/>
              </a:defRPr>
            </a:lvl1pPr>
          </a:lstStyle>
          <a:p>
            <a:pPr>
              <a:defRPr/>
            </a:pPr>
            <a:fld id="{C46C4D88-BEFD-4019-91AA-631E552E1216}" type="slidenum">
              <a:rPr lang="en-US"/>
              <a:pPr>
                <a:defRPr/>
              </a:pPr>
              <a:t>‹#›</a:t>
            </a:fld>
            <a:endParaRPr lang="en-US"/>
          </a:p>
        </p:txBody>
      </p:sp>
    </p:spTree>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x">
  <p:cSld name="changing_white copie 6">
    <p:bg>
      <p:bgPr>
        <a:solidFill>
          <a:srgbClr val="FFFFFF"/>
        </a:solidFill>
        <a:effectLst/>
      </p:bgPr>
    </p:bg>
    <p:spTree>
      <p:nvGrpSpPr>
        <p:cNvPr id="1" name=""/>
        <p:cNvGrpSpPr/>
        <p:nvPr/>
      </p:nvGrpSpPr>
      <p:grpSpPr>
        <a:xfrm>
          <a:off x="0" y="0"/>
          <a:ext cx="0" cy="0"/>
          <a:chOff x="0" y="0"/>
          <a:chExt cx="0" cy="0"/>
        </a:xfrm>
      </p:grpSpPr>
      <p:sp>
        <p:nvSpPr>
          <p:cNvPr id="1089" name="Shape 1089"/>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90" name="Shape 1090"/>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91"/>
          <p:cNvSpPr>
            <a:spLocks noGrp="1"/>
          </p:cNvSpPr>
          <p:nvPr>
            <p:ph type="sldNum" sz="quarter" idx="10"/>
          </p:nvPr>
        </p:nvSpPr>
        <p:spPr>
          <a:xfrm>
            <a:off x="4365625" y="6388100"/>
            <a:ext cx="411163" cy="406400"/>
          </a:xfrm>
        </p:spPr>
        <p:txBody>
          <a:bodyPr/>
          <a:lstStyle>
            <a:lvl1pPr hangingPunct="1">
              <a:defRPr sz="2000">
                <a:solidFill>
                  <a:srgbClr val="000000"/>
                </a:solidFill>
                <a:latin typeface="Arial" charset="0"/>
                <a:sym typeface="Arial" charset="0"/>
              </a:defRPr>
            </a:lvl1pPr>
          </a:lstStyle>
          <a:p>
            <a:pPr>
              <a:defRPr/>
            </a:pPr>
            <a:fld id="{98DBAAB5-DFA8-40E6-9DAC-CC1CECFE53D3}" type="slidenum">
              <a:rPr lang="en-US"/>
              <a:pPr>
                <a:defRPr/>
              </a:pPr>
              <a:t>‹#›</a:t>
            </a:fld>
            <a:endParaRPr lang="en-US"/>
          </a:p>
        </p:txBody>
      </p:sp>
    </p:spTree>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type="tx">
  <p:cSld name="1_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8" name="Shape 109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99" name="Shape 109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00"/>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7D0C257E-10BD-46A4-B819-75C366F63E2D}" type="slidenum">
              <a:rPr lang="en-US"/>
              <a:pPr>
                <a:defRPr/>
              </a:pPr>
              <a:t>‹#›</a:t>
            </a:fld>
            <a:endParaRPr lang="en-US"/>
          </a:p>
        </p:txBody>
      </p:sp>
    </p:spTree>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Fireball - No Graphics copie 3">
    <p:bg>
      <p:bgPr>
        <a:solidFill>
          <a:srgbClr val="000000"/>
        </a:solidFill>
        <a:effectLst/>
      </p:bgPr>
    </p:bg>
    <p:spTree>
      <p:nvGrpSpPr>
        <p:cNvPr id="1" name=""/>
        <p:cNvGrpSpPr/>
        <p:nvPr/>
      </p:nvGrpSpPr>
      <p:grpSpPr>
        <a:xfrm>
          <a:off x="0" y="0"/>
          <a:ext cx="0" cy="0"/>
          <a:chOff x="0" y="0"/>
          <a:chExt cx="0" cy="0"/>
        </a:xfrm>
      </p:grpSpPr>
      <p:sp>
        <p:nvSpPr>
          <p:cNvPr id="1107" name="Shape 110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08" name="Shape 110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09"/>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F6F67FC0-F95B-4E1D-8631-4F2179E27BA8}" type="slidenum">
              <a:rPr lang="en-US"/>
              <a:pPr>
                <a:defRPr/>
              </a:pPr>
              <a:t>‹#›</a:t>
            </a:fld>
            <a:endParaRPr lang="en-US"/>
          </a:p>
        </p:txBody>
      </p:sp>
    </p:spTree>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type="tx">
  <p:cSld name="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 name="Shape 111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17" name="Shape 111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18"/>
          <p:cNvSpPr>
            <a:spLocks noGrp="1"/>
          </p:cNvSpPr>
          <p:nvPr>
            <p:ph type="sldNum" sz="quarter" idx="10"/>
          </p:nvPr>
        </p:nvSpPr>
        <p:spPr>
          <a:xfrm>
            <a:off x="4448175" y="65659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99CD5325-9FFB-494C-B522-D728FAA5B7CB}" type="slidenum">
              <a:rPr lang="en-US"/>
              <a:pPr>
                <a:defRPr/>
              </a:pPr>
              <a:t>‹#›</a:t>
            </a:fld>
            <a:endParaRPr lang="en-US"/>
          </a:p>
        </p:txBody>
      </p:sp>
    </p:spTree>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type="tx">
  <p:cSld name="1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5" name="Shape 112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126" name="Shape 112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7"/>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02BF1310-9B92-4DFE-A450-18436FCA2FE7}" type="slidenum">
              <a:rPr lang="en-US"/>
              <a:pPr>
                <a:defRPr/>
              </a:pPr>
              <a:t>‹#›</a:t>
            </a:fld>
            <a:endParaRPr lang="en-US"/>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x">
  <p:cSld name="1_Fireball - No Graphics">
    <p:bg>
      <p:bgPr>
        <a:solidFill>
          <a:srgbClr val="000000"/>
        </a:solidFill>
        <a:effectLst/>
      </p:bgPr>
    </p:bg>
    <p:spTree>
      <p:nvGrpSpPr>
        <p:cNvPr id="1" name=""/>
        <p:cNvGrpSpPr/>
        <p:nvPr/>
      </p:nvGrpSpPr>
      <p:grpSpPr>
        <a:xfrm>
          <a:off x="0" y="0"/>
          <a:ext cx="0" cy="0"/>
          <a:chOff x="0" y="0"/>
          <a:chExt cx="0" cy="0"/>
        </a:xfrm>
      </p:grpSpPr>
      <p:sp>
        <p:nvSpPr>
          <p:cNvPr id="1134" name="Shape 1134"/>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35" name="Shape 113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36"/>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0A5A0AED-281E-4AC2-BA0E-A69D09EF0BC5}" type="slidenum">
              <a:rPr lang="en-US"/>
              <a:pPr>
                <a:defRPr/>
              </a:pPr>
              <a:t>‹#›</a:t>
            </a:fld>
            <a:endParaRPr lang="en-US"/>
          </a:p>
        </p:txBody>
      </p:sp>
    </p:spTree>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type="tx">
  <p:cSld name="Fireball - No Graphics copie">
    <p:bg>
      <p:bgPr>
        <a:solidFill>
          <a:srgbClr val="000000"/>
        </a:solidFill>
        <a:effectLst/>
      </p:bgPr>
    </p:bg>
    <p:spTree>
      <p:nvGrpSpPr>
        <p:cNvPr id="1" name=""/>
        <p:cNvGrpSpPr/>
        <p:nvPr/>
      </p:nvGrpSpPr>
      <p:grpSpPr>
        <a:xfrm>
          <a:off x="0" y="0"/>
          <a:ext cx="0" cy="0"/>
          <a:chOff x="0" y="0"/>
          <a:chExt cx="0" cy="0"/>
        </a:xfrm>
      </p:grpSpPr>
      <p:sp>
        <p:nvSpPr>
          <p:cNvPr id="1143" name="Shape 114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44" name="Shape 114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4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8AEEDDA1-C911-43C6-BC3B-2BFC07F14370}" type="slidenum">
              <a:rPr lang="en-US"/>
              <a:pPr>
                <a:defRPr/>
              </a:pPr>
              <a:t>‹#›</a:t>
            </a:fld>
            <a:endParaRPr lang="en-US"/>
          </a:p>
        </p:txBody>
      </p:sp>
    </p:spTree>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type="tx">
  <p:cSld name="Fireball - No Graphics copie 1">
    <p:bg>
      <p:bgPr>
        <a:solidFill>
          <a:srgbClr val="000000"/>
        </a:solidFill>
        <a:effectLst/>
      </p:bgPr>
    </p:bg>
    <p:spTree>
      <p:nvGrpSpPr>
        <p:cNvPr id="1" name=""/>
        <p:cNvGrpSpPr/>
        <p:nvPr/>
      </p:nvGrpSpPr>
      <p:grpSpPr>
        <a:xfrm>
          <a:off x="0" y="0"/>
          <a:ext cx="0" cy="0"/>
          <a:chOff x="0" y="0"/>
          <a:chExt cx="0" cy="0"/>
        </a:xfrm>
      </p:grpSpPr>
      <p:sp>
        <p:nvSpPr>
          <p:cNvPr id="1152" name="Shape 1152"/>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53" name="Shape 115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54"/>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FC283064-3682-49E1-BB29-05576AE1EEFE}" type="slidenum">
              <a:rPr lang="en-US"/>
              <a:pPr>
                <a:defRPr/>
              </a:pPr>
              <a:t>‹#›</a:t>
            </a:fld>
            <a:endParaRPr lang="en-US"/>
          </a:p>
        </p:txBody>
      </p:sp>
    </p:spTree>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type="tx">
  <p:cSld name="1_Fireball - No Graphics copie 2">
    <p:bg>
      <p:bgPr>
        <a:solidFill>
          <a:srgbClr val="000000"/>
        </a:solidFill>
        <a:effectLst/>
      </p:bgPr>
    </p:bg>
    <p:spTree>
      <p:nvGrpSpPr>
        <p:cNvPr id="1" name=""/>
        <p:cNvGrpSpPr/>
        <p:nvPr/>
      </p:nvGrpSpPr>
      <p:grpSpPr>
        <a:xfrm>
          <a:off x="0" y="0"/>
          <a:ext cx="0" cy="0"/>
          <a:chOff x="0" y="0"/>
          <a:chExt cx="0" cy="0"/>
        </a:xfrm>
      </p:grpSpPr>
      <p:sp>
        <p:nvSpPr>
          <p:cNvPr id="1161" name="Shape 1161"/>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62" name="Shape 1162"/>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63"/>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4DE8E0E6-4115-471E-A94F-1CA749F31586}" type="slidenum">
              <a:rPr lang="en-US"/>
              <a:pPr>
                <a:defRPr/>
              </a:pPr>
              <a:t>‹#›</a:t>
            </a:fld>
            <a:endParaRPr lang="en-US"/>
          </a:p>
        </p:txBody>
      </p:sp>
    </p:spTree>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type="tx">
  <p:cSld name="2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0" name="Shape 117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71" name="Shape 117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72"/>
          <p:cNvSpPr>
            <a:spLocks noGrp="1"/>
          </p:cNvSpPr>
          <p:nvPr>
            <p:ph type="sldNum" sz="quarter" idx="10"/>
          </p:nvPr>
        </p:nvSpPr>
        <p:spPr>
          <a:xfrm>
            <a:off x="4432300" y="6540500"/>
            <a:ext cx="271463" cy="269875"/>
          </a:xfrm>
        </p:spPr>
        <p:txBody>
          <a:bodyPr/>
          <a:lstStyle>
            <a:lvl1pPr hangingPunct="1">
              <a:defRPr sz="1100">
                <a:solidFill>
                  <a:srgbClr val="FFFFFF"/>
                </a:solidFill>
                <a:latin typeface="Monaco"/>
                <a:ea typeface="Monaco"/>
                <a:cs typeface="Monaco"/>
                <a:sym typeface="Monaco"/>
              </a:defRPr>
            </a:lvl1pPr>
          </a:lstStyle>
          <a:p>
            <a:pPr>
              <a:defRPr/>
            </a:pPr>
            <a:fld id="{B25532F6-7F4E-4A13-B05B-AB43ECD69917}" type="slidenum">
              <a:rPr lang="en-US"/>
              <a:pPr>
                <a:defRPr/>
              </a:pPr>
              <a:t>‹#›</a:t>
            </a:fld>
            <a:endParaRPr lang="en-US"/>
          </a:p>
        </p:txBody>
      </p:sp>
    </p:spTree>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type="tx">
  <p:cSld name="1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9" name="Shape 117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0" name="Shape 118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81"/>
          <p:cNvSpPr>
            <a:spLocks noGrp="1"/>
          </p:cNvSpPr>
          <p:nvPr>
            <p:ph type="sldNum" sz="quarter" idx="10"/>
          </p:nvPr>
        </p:nvSpPr>
        <p:spPr>
          <a:xfrm>
            <a:off x="4462463" y="66040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9D6CFEEA-14E2-4009-B23D-1E23F52E5DC9}" type="slidenum">
              <a:rPr lang="en-US"/>
              <a:pPr>
                <a:defRPr/>
              </a:pPr>
              <a:t>‹#›</a:t>
            </a:fld>
            <a:endParaRPr lang="en-US"/>
          </a:p>
        </p:txBody>
      </p:sp>
    </p:spTree>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type="tx">
  <p:cSld name="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88" name="Shape 118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9" name="Shape 1189"/>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0"/>
          <p:cNvSpPr>
            <a:spLocks noGrp="1"/>
          </p:cNvSpPr>
          <p:nvPr>
            <p:ph type="sldNum" sz="quarter" idx="10"/>
          </p:nvPr>
        </p:nvSpPr>
        <p:spPr>
          <a:xfrm>
            <a:off x="4462463" y="66040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415F3FB0-6D37-4E27-9523-4A4AD7E3DCF8}" type="slidenum">
              <a:rPr lang="en-US"/>
              <a:pPr>
                <a:defRPr/>
              </a:pPr>
              <a:t>‹#›</a:t>
            </a:fld>
            <a:endParaRPr lang="en-US"/>
          </a:p>
        </p:txBody>
      </p:sp>
    </p:spTree>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type="tx">
  <p:cSld name="2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7" name="Shape 119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98" name="Shape 119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9"/>
          <p:cNvSpPr>
            <a:spLocks noGrp="1"/>
          </p:cNvSpPr>
          <p:nvPr>
            <p:ph type="sldNum" sz="quarter" idx="10"/>
          </p:nvPr>
        </p:nvSpPr>
        <p:spPr>
          <a:xfrm>
            <a:off x="4462463" y="66040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1B9B49A9-EEB6-45F1-8AAC-402E149FF248}" type="slidenum">
              <a:rPr lang="en-US"/>
              <a:pPr>
                <a:defRPr/>
              </a:pPr>
              <a:t>‹#›</a:t>
            </a:fld>
            <a:endParaRPr lang="en-US"/>
          </a:p>
        </p:txBody>
      </p:sp>
    </p:spTree>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type="tx">
  <p:cSld name="1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06" name="Shape 120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207" name="Shape 120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08"/>
          <p:cNvSpPr>
            <a:spLocks noGrp="1"/>
          </p:cNvSpPr>
          <p:nvPr>
            <p:ph type="sldNum" sz="quarter" idx="10"/>
          </p:nvPr>
        </p:nvSpPr>
        <p:spPr>
          <a:xfrm>
            <a:off x="4462463" y="66040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4175BABF-491F-44D9-9E22-3AF1F5CDA6E8}" type="slidenum">
              <a:rPr lang="en-US"/>
              <a:pPr>
                <a:defRPr/>
              </a:pPr>
              <a:t>‹#›</a:t>
            </a:fld>
            <a:endParaRPr lang="en-US"/>
          </a:p>
        </p:txBody>
      </p:sp>
    </p:spTree>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type="tx">
  <p:cSld name="4_Ocean - No Graphics copie">
    <p:bg>
      <p:bgPr>
        <a:solidFill>
          <a:srgbClr val="000C60"/>
        </a:solidFill>
        <a:effectLst/>
      </p:bgPr>
    </p:bg>
    <p:spTree>
      <p:nvGrpSpPr>
        <p:cNvPr id="1" name=""/>
        <p:cNvGrpSpPr/>
        <p:nvPr/>
      </p:nvGrpSpPr>
      <p:grpSpPr>
        <a:xfrm>
          <a:off x="0" y="0"/>
          <a:ext cx="0" cy="0"/>
          <a:chOff x="0" y="0"/>
          <a:chExt cx="0" cy="0"/>
        </a:xfrm>
      </p:grpSpPr>
      <p:sp>
        <p:nvSpPr>
          <p:cNvPr id="1215" name="Shape 1215"/>
          <p:cNvSpPr>
            <a:spLocks noGrp="1"/>
          </p:cNvSpPr>
          <p:nvPr>
            <p:ph type="title"/>
          </p:nvPr>
        </p:nvSpPr>
        <p:spPr>
          <a:xfrm>
            <a:off x="457200" y="63500"/>
            <a:ext cx="8229600" cy="1841500"/>
          </a:xfrm>
          <a:prstGeom prst="rect">
            <a:avLst/>
          </a:prstGeom>
        </p:spPr>
        <p:txBody>
          <a:bodyPr/>
          <a:lstStyle>
            <a:lvl1pPr marL="40624" marR="40624">
              <a:defRPr sz="4000" b="0">
                <a:solidFill>
                  <a:srgbClr val="FFFFFF"/>
                </a:solidFill>
                <a:uFill>
                  <a:solidFill>
                    <a:srgbClr val="FFFFFF"/>
                  </a:solidFill>
                </a:uFill>
                <a:latin typeface="Tahoma"/>
                <a:ea typeface="Tahoma"/>
                <a:cs typeface="Tahoma"/>
                <a:sym typeface="Tahoma"/>
              </a:defRPr>
            </a:lvl1pPr>
          </a:lstStyle>
          <a:p>
            <a:r>
              <a:t>Texte du titre</a:t>
            </a:r>
          </a:p>
        </p:txBody>
      </p:sp>
      <p:sp>
        <p:nvSpPr>
          <p:cNvPr id="1216" name="Shape 1216"/>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a:latin typeface="Tahoma"/>
                <a:ea typeface="Tahoma"/>
                <a:cs typeface="Tahoma"/>
                <a:sym typeface="Tahoma"/>
              </a:defRPr>
            </a:lvl1pPr>
            <a:lvl2pPr marR="40624">
              <a:lnSpc>
                <a:spcPct val="100000"/>
              </a:lnSpc>
              <a:buClr>
                <a:srgbClr val="FFFFFF"/>
              </a:buClr>
              <a:buSzPct val="100000"/>
              <a:buFont typeface="Tahoma"/>
              <a:buChar char="–"/>
              <a:defRPr sz="2400">
                <a:latin typeface="Tahoma"/>
                <a:ea typeface="Tahoma"/>
                <a:cs typeface="Tahoma"/>
                <a:sym typeface="Tahoma"/>
              </a:defRPr>
            </a:lvl2pPr>
            <a:lvl3pPr marR="40624">
              <a:lnSpc>
                <a:spcPct val="100000"/>
              </a:lnSpc>
              <a:buClr>
                <a:srgbClr val="FFD300"/>
              </a:buClr>
              <a:buSzPct val="120000"/>
              <a:buFont typeface="Tahoma"/>
              <a:buChar char="•"/>
              <a:defRPr sz="2000">
                <a:latin typeface="Tahoma"/>
                <a:ea typeface="Tahoma"/>
                <a:cs typeface="Tahoma"/>
                <a:sym typeface="Tahoma"/>
              </a:defRPr>
            </a:lvl3pPr>
            <a:lvl4pPr marR="40624">
              <a:lnSpc>
                <a:spcPct val="100000"/>
              </a:lnSpc>
              <a:buClr>
                <a:srgbClr val="FFFFFF"/>
              </a:buClr>
              <a:buFont typeface="Tahoma"/>
              <a:defRPr sz="1600">
                <a:latin typeface="Tahoma"/>
                <a:ea typeface="Tahoma"/>
                <a:cs typeface="Tahoma"/>
                <a:sym typeface="Tahoma"/>
              </a:defRPr>
            </a:lvl4pPr>
            <a:lvl5pPr marR="40624">
              <a:lnSpc>
                <a:spcPct val="100000"/>
              </a:lnSpc>
              <a:buClr>
                <a:srgbClr val="FFD300"/>
              </a:buClr>
              <a:buSzPct val="80000"/>
              <a:buFont typeface="Wingdings"/>
              <a:buChar char=""/>
              <a:defRPr sz="16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17"/>
          <p:cNvSpPr>
            <a:spLocks noGrp="1"/>
          </p:cNvSpPr>
          <p:nvPr>
            <p:ph type="sldNum" sz="quarter" idx="10"/>
          </p:nvPr>
        </p:nvSpPr>
        <p:spPr>
          <a:xfrm>
            <a:off x="4332288" y="6388100"/>
            <a:ext cx="479425" cy="406400"/>
          </a:xfrm>
        </p:spPr>
        <p:txBody>
          <a:bodyPr/>
          <a:lstStyle>
            <a:lvl1pPr hangingPunct="1">
              <a:defRPr sz="2000">
                <a:solidFill>
                  <a:srgbClr val="FFFFFF"/>
                </a:solidFill>
                <a:latin typeface="Tahoma" pitchFamily="34" charset="0"/>
                <a:cs typeface="Tahoma" pitchFamily="34" charset="0"/>
                <a:sym typeface="Tahoma" pitchFamily="34" charset="0"/>
              </a:defRPr>
            </a:lvl1pPr>
          </a:lstStyle>
          <a:p>
            <a:pPr>
              <a:defRPr/>
            </a:pPr>
            <a:fld id="{8EFEEEBA-EA17-4BF3-A69B-98CCA77394C3}" type="slidenum">
              <a:rPr lang="en-US"/>
              <a:pPr>
                <a:defRPr/>
              </a:pPr>
              <a:t>‹#›</a:t>
            </a:fld>
            <a:endParaRPr lang="en-US"/>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x">
  <p:cSld name="3_Fireball - No Graphics">
    <p:bg>
      <p:bgPr>
        <a:solidFill>
          <a:srgbClr val="000000"/>
        </a:solidFill>
        <a:effectLst/>
      </p:bgPr>
    </p:bg>
    <p:spTree>
      <p:nvGrpSpPr>
        <p:cNvPr id="1" name=""/>
        <p:cNvGrpSpPr/>
        <p:nvPr/>
      </p:nvGrpSpPr>
      <p:grpSpPr>
        <a:xfrm>
          <a:off x="0" y="0"/>
          <a:ext cx="0" cy="0"/>
          <a:chOff x="0" y="0"/>
          <a:chExt cx="0" cy="0"/>
        </a:xfrm>
      </p:grpSpPr>
      <p:sp>
        <p:nvSpPr>
          <p:cNvPr id="1224" name="Shape 1224"/>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25" name="Shape 122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26"/>
          <p:cNvSpPr>
            <a:spLocks noGrp="1"/>
          </p:cNvSpPr>
          <p:nvPr>
            <p:ph type="sldNum" sz="quarter" idx="10"/>
          </p:nvPr>
        </p:nvSpPr>
        <p:spPr>
          <a:xfrm>
            <a:off x="4368800" y="6388100"/>
            <a:ext cx="396875" cy="406400"/>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pPr>
              <a:defRPr/>
            </a:pPr>
            <a:fld id="{1F643350-FDBE-4130-801F-EF9C0F11B58A}" type="slidenum">
              <a:rPr lang="en-US"/>
              <a:pPr>
                <a:defRPr/>
              </a:pPr>
              <a:t>‹#›</a:t>
            </a:fld>
            <a:endParaRPr lang="en-US"/>
          </a:p>
        </p:txBody>
      </p:sp>
    </p:spTree>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type="tx">
  <p:cSld name="1_Fireball - No Graphics copie 1">
    <p:bg>
      <p:bgPr>
        <a:solidFill>
          <a:srgbClr val="000000"/>
        </a:solidFill>
        <a:effectLst/>
      </p:bgPr>
    </p:bg>
    <p:spTree>
      <p:nvGrpSpPr>
        <p:cNvPr id="1" name=""/>
        <p:cNvGrpSpPr/>
        <p:nvPr/>
      </p:nvGrpSpPr>
      <p:grpSpPr>
        <a:xfrm>
          <a:off x="0" y="0"/>
          <a:ext cx="0" cy="0"/>
          <a:chOff x="0" y="0"/>
          <a:chExt cx="0" cy="0"/>
        </a:xfrm>
      </p:grpSpPr>
      <p:sp>
        <p:nvSpPr>
          <p:cNvPr id="1233" name="Shape 1233"/>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34" name="Shape 123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35"/>
          <p:cNvSpPr>
            <a:spLocks noGrp="1"/>
          </p:cNvSpPr>
          <p:nvPr>
            <p:ph type="sldNum" sz="quarter" idx="10"/>
          </p:nvPr>
        </p:nvSpPr>
        <p:spPr>
          <a:xfrm>
            <a:off x="4368800" y="6388100"/>
            <a:ext cx="396875" cy="406400"/>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pPr>
              <a:defRPr/>
            </a:pPr>
            <a:fld id="{5A400504-7930-44FD-903D-24749D39271F}" type="slidenum">
              <a:rPr lang="en-US"/>
              <a:pPr>
                <a:defRPr/>
              </a:pPr>
              <a:t>‹#›</a:t>
            </a:fld>
            <a:endParaRPr lang="en-US"/>
          </a:p>
        </p:txBody>
      </p:sp>
    </p:spTree>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type="tx">
  <p:cSld name="13_Ocean - No Graphics copie">
    <p:bg>
      <p:bgPr>
        <a:solidFill>
          <a:srgbClr val="000C60"/>
        </a:solidFill>
        <a:effectLst/>
      </p:bgPr>
    </p:bg>
    <p:spTree>
      <p:nvGrpSpPr>
        <p:cNvPr id="1" name=""/>
        <p:cNvGrpSpPr/>
        <p:nvPr/>
      </p:nvGrpSpPr>
      <p:grpSpPr>
        <a:xfrm>
          <a:off x="0" y="0"/>
          <a:ext cx="0" cy="0"/>
          <a:chOff x="0" y="0"/>
          <a:chExt cx="0" cy="0"/>
        </a:xfrm>
      </p:grpSpPr>
      <p:sp>
        <p:nvSpPr>
          <p:cNvPr id="1251" name="Shape 1251"/>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52" name="Shape 1252"/>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53"/>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pPr>
              <a:defRPr/>
            </a:pPr>
            <a:fld id="{1142C808-41AE-4C2D-8CB0-2667B349389B}" type="slidenum">
              <a:rPr lang="en-US"/>
              <a:pPr>
                <a:defRPr/>
              </a:pPr>
              <a:t>‹#›</a:t>
            </a:fld>
            <a:endParaRPr lang="en-US"/>
          </a:p>
        </p:txBody>
      </p:sp>
    </p:spTree>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type="tx">
  <p:cSld name="15_Ocean - No Graphics copie">
    <p:bg>
      <p:bgPr>
        <a:solidFill>
          <a:srgbClr val="000C60"/>
        </a:solidFill>
        <a:effectLst/>
      </p:bgPr>
    </p:bg>
    <p:spTree>
      <p:nvGrpSpPr>
        <p:cNvPr id="1" name=""/>
        <p:cNvGrpSpPr/>
        <p:nvPr/>
      </p:nvGrpSpPr>
      <p:grpSpPr>
        <a:xfrm>
          <a:off x="0" y="0"/>
          <a:ext cx="0" cy="0"/>
          <a:chOff x="0" y="0"/>
          <a:chExt cx="0" cy="0"/>
        </a:xfrm>
      </p:grpSpPr>
      <p:sp>
        <p:nvSpPr>
          <p:cNvPr id="1260" name="Shape 1260"/>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61" name="Shape 1261"/>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62"/>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pPr>
              <a:defRPr/>
            </a:pPr>
            <a:fld id="{B11D77C2-F69A-4CC4-BDCC-7A18F2CB3F8E}" type="slidenum">
              <a:rPr lang="en-US"/>
              <a:pPr>
                <a:defRPr/>
              </a:pPr>
              <a:t>‹#›</a:t>
            </a:fld>
            <a:endParaRPr lang="en-US"/>
          </a:p>
        </p:txBody>
      </p:sp>
    </p:spTree>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type="tx">
  <p:cSld name="13_Ocean - No Graphics copie 1">
    <p:bg>
      <p:bgPr>
        <a:solidFill>
          <a:srgbClr val="000C60"/>
        </a:solidFill>
        <a:effectLst/>
      </p:bgPr>
    </p:bg>
    <p:spTree>
      <p:nvGrpSpPr>
        <p:cNvPr id="1" name=""/>
        <p:cNvGrpSpPr/>
        <p:nvPr/>
      </p:nvGrpSpPr>
      <p:grpSpPr>
        <a:xfrm>
          <a:off x="0" y="0"/>
          <a:ext cx="0" cy="0"/>
          <a:chOff x="0" y="0"/>
          <a:chExt cx="0" cy="0"/>
        </a:xfrm>
      </p:grpSpPr>
      <p:sp>
        <p:nvSpPr>
          <p:cNvPr id="1269" name="Shape 12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70" name="Shape 12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pPr>
              <a:defRPr/>
            </a:pPr>
            <a:fld id="{9058ED6D-6E2A-4334-A247-6F3A8DDCEC24}" type="slidenum">
              <a:rPr lang="en-US"/>
              <a:pPr>
                <a:defRPr/>
              </a:pPr>
              <a:t>‹#›</a:t>
            </a:fld>
            <a:endParaRPr lang="en-US"/>
          </a:p>
        </p:txBody>
      </p:sp>
    </p:spTree>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type="tx">
  <p:cSld name="2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78" name="Shape 127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79" name="Shape 127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0"/>
          <p:cNvSpPr>
            <a:spLocks noGrp="1"/>
          </p:cNvSpPr>
          <p:nvPr>
            <p:ph type="sldNum" sz="quarter" idx="10"/>
          </p:nvPr>
        </p:nvSpPr>
        <p:spPr>
          <a:xfrm>
            <a:off x="4432300" y="6540500"/>
            <a:ext cx="271463" cy="269875"/>
          </a:xfrm>
        </p:spPr>
        <p:txBody>
          <a:bodyPr/>
          <a:lstStyle>
            <a:lvl1pPr hangingPunct="1">
              <a:defRPr sz="1100">
                <a:solidFill>
                  <a:srgbClr val="FFFFFF"/>
                </a:solidFill>
                <a:latin typeface="Monaco"/>
                <a:ea typeface="Monaco"/>
                <a:cs typeface="Monaco"/>
                <a:sym typeface="Monaco"/>
              </a:defRPr>
            </a:lvl1pPr>
          </a:lstStyle>
          <a:p>
            <a:pPr>
              <a:defRPr/>
            </a:pPr>
            <a:fld id="{BDFB9168-0F99-4B2D-BD9A-ADCE31A9EA16}" type="slidenum">
              <a:rPr lang="en-US"/>
              <a:pPr>
                <a:defRPr/>
              </a:pPr>
              <a:t>‹#›</a:t>
            </a:fld>
            <a:endParaRPr lang="en-US"/>
          </a:p>
        </p:txBody>
      </p:sp>
    </p:spTree>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type="tx">
  <p:cSld name="2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7" name="Shape 128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88" name="Shape 128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9"/>
          <p:cNvSpPr>
            <a:spLocks noGrp="1"/>
          </p:cNvSpPr>
          <p:nvPr>
            <p:ph type="sldNum" sz="quarter" idx="10"/>
          </p:nvPr>
        </p:nvSpPr>
        <p:spPr>
          <a:xfrm>
            <a:off x="4432300" y="6540500"/>
            <a:ext cx="271463" cy="269875"/>
          </a:xfrm>
        </p:spPr>
        <p:txBody>
          <a:bodyPr/>
          <a:lstStyle>
            <a:lvl1pPr hangingPunct="1">
              <a:defRPr sz="1100">
                <a:solidFill>
                  <a:srgbClr val="FFFFFF"/>
                </a:solidFill>
                <a:latin typeface="Monaco"/>
                <a:ea typeface="Monaco"/>
                <a:cs typeface="Monaco"/>
                <a:sym typeface="Monaco"/>
              </a:defRPr>
            </a:lvl1pPr>
          </a:lstStyle>
          <a:p>
            <a:pPr>
              <a:defRPr/>
            </a:pPr>
            <a:fld id="{222B06A9-5500-4C03-BB83-5236E553D187}" type="slidenum">
              <a:rPr lang="en-US"/>
              <a:pPr>
                <a:defRPr/>
              </a:pPr>
              <a:t>‹#›</a:t>
            </a:fld>
            <a:endParaRPr lang="en-US"/>
          </a:p>
        </p:txBody>
      </p:sp>
    </p:spTree>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type="tx">
  <p:cSld name="2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96" name="Shape 129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7" name="Shape 129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98"/>
          <p:cNvSpPr>
            <a:spLocks noGrp="1"/>
          </p:cNvSpPr>
          <p:nvPr>
            <p:ph type="sldNum" sz="quarter" idx="10"/>
          </p:nvPr>
        </p:nvSpPr>
        <p:spPr>
          <a:xfrm>
            <a:off x="4432300" y="6553200"/>
            <a:ext cx="271463" cy="269875"/>
          </a:xfrm>
        </p:spPr>
        <p:txBody>
          <a:bodyPr/>
          <a:lstStyle>
            <a:lvl1pPr hangingPunct="1">
              <a:defRPr sz="1100">
                <a:solidFill>
                  <a:srgbClr val="FFFFFF"/>
                </a:solidFill>
                <a:latin typeface="Monaco"/>
                <a:ea typeface="Monaco"/>
                <a:cs typeface="Monaco"/>
                <a:sym typeface="Monaco"/>
              </a:defRPr>
            </a:lvl1pPr>
          </a:lstStyle>
          <a:p>
            <a:pPr>
              <a:defRPr/>
            </a:pPr>
            <a:fld id="{59EEA28F-22B0-4960-8FFD-26FCB9F6DD9D}" type="slidenum">
              <a:rPr lang="en-US"/>
              <a:pPr>
                <a:defRPr/>
              </a:pPr>
              <a:t>‹#›</a:t>
            </a:fld>
            <a:endParaRPr lang="en-US"/>
          </a:p>
        </p:txBody>
      </p:sp>
    </p:spTree>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type="tx">
  <p:cSld name="2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05" name="Shape 130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306" name="Shape 130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7"/>
          <p:cNvSpPr>
            <a:spLocks noGrp="1"/>
          </p:cNvSpPr>
          <p:nvPr>
            <p:ph type="sldNum" sz="quarter" idx="10"/>
          </p:nvPr>
        </p:nvSpPr>
        <p:spPr>
          <a:xfrm>
            <a:off x="4462463" y="65913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15E25B2B-22D1-415F-BBDB-F76C19FABA6A}" type="slidenum">
              <a:rPr lang="en-US"/>
              <a:pPr>
                <a:defRPr/>
              </a:pPr>
              <a:t>‹#›</a:t>
            </a:fld>
            <a:endParaRPr lang="en-US"/>
          </a:p>
        </p:txBody>
      </p:sp>
    </p:spTree>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type="tx">
  <p:cSld name="3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4" name="Shape 13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15" name="Shape 1315"/>
          <p:cNvSpPr>
            <a:spLocks noGrp="1"/>
          </p:cNvSpPr>
          <p:nvPr>
            <p:ph type="body" idx="1"/>
          </p:nvPr>
        </p:nvSpPr>
        <p:spPr>
          <a:xfrm>
            <a:off x="635000" y="1168400"/>
            <a:ext cx="7861300" cy="56515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1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C7A7D213-16CC-49B6-A375-70E2FD2423BD}" type="slidenum">
              <a:rPr lang="en-US"/>
              <a:pPr>
                <a:defRPr/>
              </a:pPr>
              <a:t>‹#›</a:t>
            </a:fld>
            <a:endParaRPr lang="en-US"/>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
  <p:cSld name="3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23" name="Shape 13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24" name="Shape 13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2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1B3FA1FF-92CD-4340-8A3F-3DDB3078059C}" type="slidenum">
              <a:rPr lang="en-US"/>
              <a:pPr>
                <a:defRPr/>
              </a:pPr>
              <a:t>‹#›</a:t>
            </a:fld>
            <a:endParaRPr lang="en-US"/>
          </a:p>
        </p:txBody>
      </p:sp>
    </p:spTree>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type="tx">
  <p:cSld name="2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2" name="Shape 13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33" name="Shape 13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3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F968C51B-CF08-4D8A-9A69-A69BF7625A7D}" type="slidenum">
              <a:rPr lang="en-US"/>
              <a:pPr>
                <a:defRPr/>
              </a:pPr>
              <a:t>‹#›</a:t>
            </a:fld>
            <a:endParaRPr lang="en-US"/>
          </a:p>
        </p:txBody>
      </p:sp>
    </p:spTree>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type="tx">
  <p:cSld name="2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41" name="Shape 13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42" name="Shape 13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4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6C64DFE3-DEA2-4DBA-A9A9-621998274E5F}" type="slidenum">
              <a:rPr lang="en-US"/>
              <a:pPr>
                <a:defRPr/>
              </a:pPr>
              <a:t>‹#›</a:t>
            </a:fld>
            <a:endParaRPr lang="en-US"/>
          </a:p>
        </p:txBody>
      </p:sp>
    </p:spTree>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type="tx">
  <p:cSld name="2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0" name="Shape 13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51" name="Shape 13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5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2E133942-1D29-4D49-8116-DC1364D0926C}" type="slidenum">
              <a:rPr lang="en-US"/>
              <a:pPr>
                <a:defRPr/>
              </a:pPr>
              <a:t>‹#›</a:t>
            </a:fld>
            <a:endParaRPr lang="en-US"/>
          </a:p>
        </p:txBody>
      </p:sp>
    </p:spTree>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type="tx">
  <p:cSld name="2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9" name="Shape 13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0" name="Shape 13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61"/>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5B46F8A7-16B2-46E3-88BE-C5D404456866}" type="slidenum">
              <a:rPr lang="en-US"/>
              <a:pPr>
                <a:defRPr/>
              </a:pPr>
              <a:t>‹#›</a:t>
            </a:fld>
            <a:endParaRPr lang="en-US"/>
          </a:p>
        </p:txBody>
      </p:sp>
    </p:spTree>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type="tx">
  <p:cSld name="4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68" name="Shape 1368"/>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9" name="Shape 1369"/>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0"/>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50431D09-5AE7-49A6-A1B7-7A27BC929604}" type="slidenum">
              <a:rPr lang="en-US"/>
              <a:pPr>
                <a:defRPr/>
              </a:pPr>
              <a:t>‹#›</a:t>
            </a:fld>
            <a:endParaRPr lang="en-US"/>
          </a:p>
        </p:txBody>
      </p:sp>
    </p:spTree>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type="tx">
  <p:cSld name="2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77" name="Shape 1377"/>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78" name="Shape 1378"/>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F4DC7A07-B313-4F78-BC4D-A121EE696971}" type="slidenum">
              <a:rPr lang="en-US"/>
              <a:pPr>
                <a:defRPr/>
              </a:pPr>
              <a:t>‹#›</a:t>
            </a:fld>
            <a:endParaRPr lang="en-US"/>
          </a:p>
        </p:txBody>
      </p:sp>
    </p:spTree>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type="tx">
  <p:cSld name="2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86" name="Shape 138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87" name="Shape 138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8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52A0B3C1-8C19-48D2-A4D7-EEDC6BBEDBB8}" type="slidenum">
              <a:rPr lang="en-US"/>
              <a:pPr>
                <a:defRPr/>
              </a:pPr>
              <a:t>‹#›</a:t>
            </a:fld>
            <a:endParaRPr lang="en-US"/>
          </a:p>
        </p:txBody>
      </p:sp>
    </p:spTree>
  </p:cSld>
  <p:clrMapOvr>
    <a:masterClrMapping/>
  </p:clrMapOvr>
  <p:transition spd="med"/>
</p:sldLayout>
</file>

<file path=ppt/slideLayouts/slideLayout188.xml><?xml version="1.0" encoding="utf-8"?>
<p:sldLayout xmlns:a="http://schemas.openxmlformats.org/drawingml/2006/main" xmlns:r="http://schemas.openxmlformats.org/officeDocument/2006/relationships" xmlns:p="http://schemas.openxmlformats.org/presentationml/2006/main" type="tx">
  <p:cSld name="2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95" name="Shape 139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96" name="Shape 139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97"/>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3F5CFDC8-5043-4DA1-9A57-077BFF3B33EC}" type="slidenum">
              <a:rPr lang="en-US"/>
              <a:pPr>
                <a:defRPr/>
              </a:pPr>
              <a:t>‹#›</a:t>
            </a:fld>
            <a:endParaRPr lang="en-US"/>
          </a:p>
        </p:txBody>
      </p:sp>
    </p:spTree>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type="tx">
  <p:cSld name="2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04" name="Shape 140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05" name="Shape 140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0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5010C1C9-DF96-43FA-BCB2-EB04066BF00C}" type="slidenum">
              <a:rPr lang="en-US"/>
              <a:pPr>
                <a:defRPr/>
              </a:pPr>
              <a:t>‹#›</a:t>
            </a:fld>
            <a:endParaRPr lang="en-US"/>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x">
  <p:cSld name="2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13" name="Shape 141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14" name="Shape 141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1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43ACBFD4-7AEC-45BC-8290-1CE75086D3BD}" type="slidenum">
              <a:rPr lang="en-US"/>
              <a:pPr>
                <a:defRPr/>
              </a:pPr>
              <a:t>‹#›</a:t>
            </a:fld>
            <a:endParaRPr lang="en-US"/>
          </a:p>
        </p:txBody>
      </p:sp>
    </p:spTree>
  </p:cSld>
  <p:clrMapOvr>
    <a:masterClrMapping/>
  </p:clrMapOvr>
  <p:transition spd="med"/>
</p:sldLayout>
</file>

<file path=ppt/slideLayouts/slideLayout191.xml><?xml version="1.0" encoding="utf-8"?>
<p:sldLayout xmlns:a="http://schemas.openxmlformats.org/drawingml/2006/main" xmlns:r="http://schemas.openxmlformats.org/officeDocument/2006/relationships" xmlns:p="http://schemas.openxmlformats.org/presentationml/2006/main" type="tx">
  <p:cSld name="2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22" name="Shape 142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23" name="Shape 142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2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1A5BE719-48DB-46C6-BBAE-FF17FD69BB0D}" type="slidenum">
              <a:rPr lang="en-US"/>
              <a:pPr>
                <a:defRPr/>
              </a:pPr>
              <a:t>‹#›</a:t>
            </a:fld>
            <a:endParaRPr lang="en-US"/>
          </a:p>
        </p:txBody>
      </p:sp>
    </p:spTree>
  </p:cSld>
  <p:clrMapOvr>
    <a:masterClrMapping/>
  </p:clrMapOvr>
  <p:transition spd="med"/>
</p:sldLayout>
</file>

<file path=ppt/slideLayouts/slideLayout192.xml><?xml version="1.0" encoding="utf-8"?>
<p:sldLayout xmlns:a="http://schemas.openxmlformats.org/drawingml/2006/main" xmlns:r="http://schemas.openxmlformats.org/officeDocument/2006/relationships" xmlns:p="http://schemas.openxmlformats.org/presentationml/2006/main" type="tx">
  <p:cSld name="2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1" name="Shape 143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32" name="Shape 143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3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87FA5C5D-8280-45BE-BEA3-E491A3C2EAF6}" type="slidenum">
              <a:rPr lang="en-US"/>
              <a:pPr>
                <a:defRPr/>
              </a:pPr>
              <a:t>‹#›</a:t>
            </a:fld>
            <a:endParaRPr lang="en-US"/>
          </a:p>
        </p:txBody>
      </p:sp>
    </p:spTree>
  </p:cSld>
  <p:clrMapOvr>
    <a:masterClrMapping/>
  </p:clrMapOvr>
  <p:transition spd="med"/>
</p:sldLayout>
</file>

<file path=ppt/slideLayouts/slideLayout193.xml><?xml version="1.0" encoding="utf-8"?>
<p:sldLayout xmlns:a="http://schemas.openxmlformats.org/drawingml/2006/main" xmlns:r="http://schemas.openxmlformats.org/officeDocument/2006/relationships" xmlns:p="http://schemas.openxmlformats.org/presentationml/2006/main" type="tx">
  <p:cSld name="2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0" name="Shape 144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41" name="Shape 144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4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8287ED26-BEBD-4EF9-89C6-9F2968FBFBF1}" type="slidenum">
              <a:rPr lang="en-US"/>
              <a:pPr>
                <a:defRPr/>
              </a:pPr>
              <a:t>‹#›</a:t>
            </a:fld>
            <a:endParaRPr lang="en-US"/>
          </a:p>
        </p:txBody>
      </p:sp>
    </p:spTree>
  </p:cSld>
  <p:clrMapOvr>
    <a:masterClrMapping/>
  </p:clrMapOvr>
  <p:transition spd="med"/>
</p:sldLayout>
</file>

<file path=ppt/slideLayouts/slideLayout194.xml><?xml version="1.0" encoding="utf-8"?>
<p:sldLayout xmlns:a="http://schemas.openxmlformats.org/drawingml/2006/main" xmlns:r="http://schemas.openxmlformats.org/officeDocument/2006/relationships" xmlns:p="http://schemas.openxmlformats.org/presentationml/2006/main" type="tx">
  <p:cSld name="3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9" name="Shape 144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0" name="Shape 1450"/>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51"/>
          <p:cNvSpPr>
            <a:spLocks noGrp="1"/>
          </p:cNvSpPr>
          <p:nvPr>
            <p:ph type="sldNum" sz="quarter" idx="10"/>
          </p:nvPr>
        </p:nvSpPr>
        <p:spPr>
          <a:xfrm>
            <a:off x="4410075" y="6527800"/>
            <a:ext cx="317500" cy="314325"/>
          </a:xfrm>
        </p:spPr>
        <p:txBody>
          <a:bodyPr/>
          <a:lstStyle>
            <a:lvl1pPr hangingPunct="1">
              <a:defRPr sz="1400">
                <a:solidFill>
                  <a:srgbClr val="FFFFFF"/>
                </a:solidFill>
                <a:latin typeface="Monaco"/>
                <a:ea typeface="Monaco"/>
                <a:cs typeface="Monaco"/>
                <a:sym typeface="Monaco"/>
              </a:defRPr>
            </a:lvl1pPr>
          </a:lstStyle>
          <a:p>
            <a:pPr>
              <a:defRPr/>
            </a:pPr>
            <a:fld id="{2184CD2F-7D07-45D8-8C8A-6976DA6A1F0F}" type="slidenum">
              <a:rPr lang="en-US"/>
              <a:pPr>
                <a:defRPr/>
              </a:pPr>
              <a:t>‹#›</a:t>
            </a:fld>
            <a:endParaRPr lang="en-US"/>
          </a:p>
        </p:txBody>
      </p:sp>
    </p:spTree>
  </p:cSld>
  <p:clrMapOvr>
    <a:masterClrMapping/>
  </p:clrMapOvr>
  <p:transition spd="med"/>
</p:sldLayout>
</file>

<file path=ppt/slideLayouts/slideLayout195.xml><?xml version="1.0" encoding="utf-8"?>
<p:sldLayout xmlns:a="http://schemas.openxmlformats.org/drawingml/2006/main" xmlns:r="http://schemas.openxmlformats.org/officeDocument/2006/relationships" xmlns:p="http://schemas.openxmlformats.org/presentationml/2006/main" type="tx">
  <p:cSld name="1_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58" name="Shape 145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9" name="Shape 1459"/>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0"/>
          <p:cNvSpPr>
            <a:spLocks noGrp="1"/>
          </p:cNvSpPr>
          <p:nvPr>
            <p:ph type="sldNum" sz="quarter" idx="10"/>
          </p:nvPr>
        </p:nvSpPr>
        <p:spPr>
          <a:xfrm>
            <a:off x="4410075" y="6527800"/>
            <a:ext cx="317500" cy="314325"/>
          </a:xfrm>
        </p:spPr>
        <p:txBody>
          <a:bodyPr/>
          <a:lstStyle>
            <a:lvl1pPr hangingPunct="1">
              <a:defRPr sz="1400">
                <a:solidFill>
                  <a:srgbClr val="FFFFFF"/>
                </a:solidFill>
                <a:latin typeface="Monaco"/>
                <a:ea typeface="Monaco"/>
                <a:cs typeface="Monaco"/>
                <a:sym typeface="Monaco"/>
              </a:defRPr>
            </a:lvl1pPr>
          </a:lstStyle>
          <a:p>
            <a:pPr>
              <a:defRPr/>
            </a:pPr>
            <a:fld id="{4382A7A9-B7AE-4D3F-9045-3428C4B94D8A}" type="slidenum">
              <a:rPr lang="en-US"/>
              <a:pPr>
                <a:defRPr/>
              </a:pPr>
              <a:t>‹#›</a:t>
            </a:fld>
            <a:endParaRPr lang="en-US"/>
          </a:p>
        </p:txBody>
      </p:sp>
    </p:spTree>
  </p:cSld>
  <p:clrMapOvr>
    <a:masterClrMapping/>
  </p:clrMapOvr>
  <p:transition spd="med"/>
</p:sldLayout>
</file>

<file path=ppt/slideLayouts/slideLayout196.xml><?xml version="1.0" encoding="utf-8"?>
<p:sldLayout xmlns:a="http://schemas.openxmlformats.org/drawingml/2006/main" xmlns:r="http://schemas.openxmlformats.org/officeDocument/2006/relationships" xmlns:p="http://schemas.openxmlformats.org/presentationml/2006/main" type="tx">
  <p:cSld name="2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7" name="Shape 1467"/>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68" name="Shape 1468"/>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AD4C841C-9C45-4AF5-9922-7405197DFCDE}" type="slidenum">
              <a:rPr lang="en-US"/>
              <a:pPr>
                <a:defRPr/>
              </a:pPr>
              <a:t>‹#›</a:t>
            </a:fld>
            <a:endParaRPr lang="en-US"/>
          </a:p>
        </p:txBody>
      </p:sp>
    </p:spTree>
  </p:cSld>
  <p:clrMapOvr>
    <a:masterClrMapping/>
  </p:clrMapOvr>
  <p:transition spd="med"/>
</p:sldLayout>
</file>

<file path=ppt/slideLayouts/slideLayout197.xml><?xml version="1.0" encoding="utf-8"?>
<p:sldLayout xmlns:a="http://schemas.openxmlformats.org/drawingml/2006/main" xmlns:r="http://schemas.openxmlformats.org/officeDocument/2006/relationships" xmlns:p="http://schemas.openxmlformats.org/presentationml/2006/main" type="tx">
  <p:cSld name="2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76" name="Shape 147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77" name="Shape 147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7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sym typeface="Arial" charset="0"/>
              </a:defRPr>
            </a:lvl1pPr>
          </a:lstStyle>
          <a:p>
            <a:pPr>
              <a:defRPr/>
            </a:pPr>
            <a:fld id="{6B000876-A5C3-467C-9C0A-147E21BC42E4}" type="slidenum">
              <a:rPr lang="en-US"/>
              <a:pPr>
                <a:defRPr/>
              </a:pPr>
              <a:t>‹#›</a:t>
            </a:fld>
            <a:endParaRPr lang="en-US"/>
          </a:p>
        </p:txBody>
      </p:sp>
    </p:spTree>
  </p:cSld>
  <p:clrMapOvr>
    <a:masterClrMapping/>
  </p:clrMapOvr>
  <p:transition spd="med"/>
</p:sldLayout>
</file>

<file path=ppt/slideLayouts/slideLayout198.xml><?xml version="1.0" encoding="utf-8"?>
<p:sldLayout xmlns:a="http://schemas.openxmlformats.org/drawingml/2006/main" xmlns:r="http://schemas.openxmlformats.org/officeDocument/2006/relationships" xmlns:p="http://schemas.openxmlformats.org/presentationml/2006/main" type="tx">
  <p:cSld name="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85" name="Shape 148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486" name="Shape 1486"/>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7"/>
          <p:cNvSpPr>
            <a:spLocks noGrp="1"/>
          </p:cNvSpPr>
          <p:nvPr>
            <p:ph type="sldNum" sz="quarter" idx="10"/>
          </p:nvPr>
        </p:nvSpPr>
        <p:spPr>
          <a:xfrm>
            <a:off x="4462463" y="66040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1BD59277-092F-43F4-9D4D-965FA2DA8584}" type="slidenum">
              <a:rPr lang="en-US"/>
              <a:pPr>
                <a:defRPr/>
              </a:pPr>
              <a:t>‹#›</a:t>
            </a:fld>
            <a:endParaRPr lang="en-US"/>
          </a:p>
        </p:txBody>
      </p:sp>
    </p:spTree>
  </p:cSld>
  <p:clrMapOvr>
    <a:masterClrMapping/>
  </p:clrMapOvr>
  <p:transition spd="med"/>
</p:sldLayout>
</file>

<file path=ppt/slideLayouts/slideLayout199.xml><?xml version="1.0" encoding="utf-8"?>
<p:sldLayout xmlns:a="http://schemas.openxmlformats.org/drawingml/2006/main" xmlns:r="http://schemas.openxmlformats.org/officeDocument/2006/relationships" xmlns:p="http://schemas.openxmlformats.org/presentationml/2006/main" type="tx">
  <p:cSld name="2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94" name="Shape 149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95" name="Shape 1495"/>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96"/>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AA1170BF-E5BA-4B57-983C-02965368AB9F}" type="slidenum">
              <a:rPr lang="en-US"/>
              <a:pPr>
                <a:defRPr/>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Footer Placeholder 7"/>
          <p:cNvSpPr>
            <a:spLocks noGrp="1"/>
          </p:cNvSpPr>
          <p:nvPr>
            <p:ph type="ftr" sz="quarter" idx="10"/>
          </p:nvPr>
        </p:nvSpPr>
        <p:spPr/>
        <p:txBody>
          <a:bodyPr/>
          <a:lstStyle>
            <a:lvl1pPr>
              <a:defRPr/>
            </a:lvl1pPr>
          </a:lstStyle>
          <a:p>
            <a:pPr>
              <a:defRPr/>
            </a:pPr>
            <a:endParaRPr lang="en-CA"/>
          </a:p>
        </p:txBody>
      </p:sp>
      <p:sp>
        <p:nvSpPr>
          <p:cNvPr id="5" name="Slide Number Placeholder 8"/>
          <p:cNvSpPr>
            <a:spLocks noGrp="1"/>
          </p:cNvSpPr>
          <p:nvPr>
            <p:ph type="sldNum" sz="quarter" idx="11"/>
          </p:nvPr>
        </p:nvSpPr>
        <p:spPr/>
        <p:txBody>
          <a:bodyPr/>
          <a:lstStyle>
            <a:lvl1pPr>
              <a:defRPr/>
            </a:lvl1pPr>
          </a:lstStyle>
          <a:p>
            <a:pPr>
              <a:defRPr/>
            </a:pPr>
            <a:fld id="{9DEB8BF8-1BC4-4BAB-87E1-BEF2D27C4E1F}" type="slidenum">
              <a:rPr lang="en-US"/>
              <a:pPr>
                <a:defRPr/>
              </a:pPr>
              <a:t>‹#›</a:t>
            </a:fld>
            <a:endParaRPr lang="en-US"/>
          </a:p>
        </p:txBody>
      </p:sp>
      <p:sp>
        <p:nvSpPr>
          <p:cNvPr id="6" name="Date Placeholder 4"/>
          <p:cNvSpPr>
            <a:spLocks noGrp="1"/>
          </p:cNvSpPr>
          <p:nvPr>
            <p:ph type="dt" sz="half" idx="12"/>
          </p:nvPr>
        </p:nvSpPr>
        <p:spPr/>
        <p:txBody>
          <a:bodyPr/>
          <a:lstStyle>
            <a:lvl1pPr>
              <a:defRPr/>
            </a:lvl1pPr>
          </a:lstStyle>
          <a:p>
            <a:pPr>
              <a:defRPr/>
            </a:pPr>
            <a:fld id="{674573ED-F1B1-4C40-9859-FE875D46EF20}"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x">
  <p:cSld name="1_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03" name="Shape 150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04" name="Shape 1504"/>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05"/>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DF7D2393-EC87-415B-BA2D-B5B72C96AB0F}" type="slidenum">
              <a:rPr lang="en-US"/>
              <a:pPr>
                <a:defRPr/>
              </a:pPr>
              <a:t>‹#›</a:t>
            </a:fld>
            <a:endParaRPr lang="en-US"/>
          </a:p>
        </p:txBody>
      </p:sp>
    </p:spTree>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type="tx">
  <p:cSld name="Titre et puces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12" name="Shape 151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13" name="Shape 1513"/>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14"/>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E027C1D8-A84D-4E21-9A42-84CD39556D74}" type="slidenum">
              <a:rPr lang="en-US"/>
              <a:pPr>
                <a:defRPr/>
              </a:pPr>
              <a:t>‹#›</a:t>
            </a:fld>
            <a:endParaRPr lang="en-US"/>
          </a:p>
        </p:txBody>
      </p:sp>
    </p:spTree>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type="tx">
  <p:cSld name="Titre et puces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1" name="Shape 152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22" name="Shape 1522"/>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23"/>
          <p:cNvSpPr>
            <a:spLocks noGrp="1"/>
          </p:cNvSpPr>
          <p:nvPr>
            <p:ph type="sldNum" sz="quarter" idx="10"/>
          </p:nvPr>
        </p:nvSpPr>
        <p:spPr>
          <a:xfrm>
            <a:off x="4435475" y="6388100"/>
            <a:ext cx="271463" cy="269875"/>
          </a:xfrm>
        </p:spPr>
        <p:txBody>
          <a:bodyPr/>
          <a:lstStyle>
            <a:lvl1pPr hangingPunct="1">
              <a:defRPr sz="1100">
                <a:solidFill>
                  <a:srgbClr val="FFFFFF"/>
                </a:solidFill>
                <a:latin typeface="Monaco"/>
                <a:ea typeface="Monaco"/>
                <a:cs typeface="Monaco"/>
                <a:sym typeface="Monaco"/>
              </a:defRPr>
            </a:lvl1pPr>
          </a:lstStyle>
          <a:p>
            <a:pPr>
              <a:defRPr/>
            </a:pPr>
            <a:fld id="{96CC825E-E005-4A0D-AD49-1FA17391A6E2}" type="slidenum">
              <a:rPr lang="en-US"/>
              <a:pPr>
                <a:defRPr/>
              </a:pPr>
              <a:t>‹#›</a:t>
            </a:fld>
            <a:endParaRPr lang="en-US"/>
          </a:p>
        </p:txBody>
      </p:sp>
    </p:spTree>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type="tx">
  <p:cSld name="3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0" name="Shape 153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531" name="Shape 153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32"/>
          <p:cNvSpPr>
            <a:spLocks noGrp="1"/>
          </p:cNvSpPr>
          <p:nvPr>
            <p:ph type="sldNum" sz="quarter" idx="10"/>
          </p:nvPr>
        </p:nvSpPr>
        <p:spPr>
          <a:xfrm>
            <a:off x="4462463" y="65913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2879A65F-A969-457E-B6C8-85396DF8EF89}" type="slidenum">
              <a:rPr lang="en-US"/>
              <a:pPr>
                <a:defRPr/>
              </a:pPr>
              <a:t>‹#›</a:t>
            </a:fld>
            <a:endParaRPr lang="en-US"/>
          </a:p>
        </p:txBody>
      </p:sp>
    </p:spTree>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000000"/>
        </a:solidFill>
        <a:effectLst/>
      </p:bgPr>
    </p:bg>
    <p:spTree>
      <p:nvGrpSpPr>
        <p:cNvPr id="1" name=""/>
        <p:cNvGrpSpPr/>
        <p:nvPr/>
      </p:nvGrpSpPr>
      <p:grpSpPr>
        <a:xfrm>
          <a:off x="0" y="0"/>
          <a:ext cx="0" cy="0"/>
          <a:chOff x="0" y="0"/>
          <a:chExt cx="0" cy="0"/>
        </a:xfrm>
      </p:grpSpPr>
      <p:sp>
        <p:nvSpPr>
          <p:cNvPr id="4" name="Shape 1539"/>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40" name="Shape 1540"/>
          <p:cNvSpPr>
            <a:spLocks noGrp="1"/>
          </p:cNvSpPr>
          <p:nvPr>
            <p:ph type="title"/>
          </p:nvPr>
        </p:nvSpPr>
        <p:spPr>
          <a:xfrm>
            <a:off x="914400" y="512063"/>
            <a:ext cx="7772400" cy="1271498"/>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41" name="Shape 1541"/>
          <p:cNvSpPr>
            <a:spLocks noGrp="1"/>
          </p:cNvSpPr>
          <p:nvPr>
            <p:ph type="body" idx="1"/>
          </p:nvPr>
        </p:nvSpPr>
        <p:spPr>
          <a:xfrm>
            <a:off x="914400" y="1783568"/>
            <a:ext cx="7772400" cy="4572001"/>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5" name="Shape 1542"/>
          <p:cNvSpPr>
            <a:spLocks noGrp="1"/>
          </p:cNvSpPr>
          <p:nvPr>
            <p:ph type="sldNum" sz="quarter" idx="10"/>
          </p:nvPr>
        </p:nvSpPr>
        <p:spPr>
          <a:xfrm>
            <a:off x="8610600" y="6492875"/>
            <a:ext cx="296863" cy="288925"/>
          </a:xfrm>
          <a:ln>
            <a:round/>
          </a:ln>
        </p:spPr>
        <p:txBody>
          <a:bodyPr lIns="38084" tIns="38084" rIns="38084" bIns="38084" anchor="b"/>
          <a:lstStyle>
            <a:lvl1pPr algn="l" hangingPunct="1">
              <a:defRPr sz="1400">
                <a:solidFill>
                  <a:srgbClr val="DDF0FF"/>
                </a:solidFill>
                <a:latin typeface="Corbel" pitchFamily="34" charset="0"/>
                <a:sym typeface="Corbel" pitchFamily="34" charset="0"/>
              </a:defRPr>
            </a:lvl1pPr>
          </a:lstStyle>
          <a:p>
            <a:pPr>
              <a:defRPr/>
            </a:pPr>
            <a:fld id="{14626FA3-FA53-44AC-9AD5-97CA7785ADB1}" type="slidenum">
              <a:rPr lang="en-US"/>
              <a:pPr>
                <a:defRPr/>
              </a:pPr>
              <a:t>‹#›</a:t>
            </a:fld>
            <a:endParaRPr lang="en-US"/>
          </a:p>
        </p:txBody>
      </p:sp>
    </p:spTree>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type="tx">
  <p:cSld name="Default - Comparison">
    <p:bg>
      <p:bgPr>
        <a:solidFill>
          <a:srgbClr val="000000"/>
        </a:solidFill>
        <a:effectLst/>
      </p:bgPr>
    </p:bg>
    <p:spTree>
      <p:nvGrpSpPr>
        <p:cNvPr id="1" name=""/>
        <p:cNvGrpSpPr/>
        <p:nvPr/>
      </p:nvGrpSpPr>
      <p:grpSpPr>
        <a:xfrm>
          <a:off x="0" y="0"/>
          <a:ext cx="0" cy="0"/>
          <a:chOff x="0" y="0"/>
          <a:chExt cx="0" cy="0"/>
        </a:xfrm>
      </p:grpSpPr>
      <p:sp>
        <p:nvSpPr>
          <p:cNvPr id="7" name="Shape 1549"/>
          <p:cNvSpPr/>
          <p:nvPr/>
        </p:nvSpPr>
        <p:spPr>
          <a:xfrm>
            <a:off x="0" y="401638"/>
            <a:ext cx="8880475" cy="887412"/>
          </a:xfrm>
          <a:prstGeom prst="rect">
            <a:avLst/>
          </a:prstGeom>
          <a:solidFill>
            <a:srgbClr val="8496AE">
              <a:alpha val="40000"/>
            </a:srgbClr>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50"/>
          <p:cNvSpPr/>
          <p:nvPr/>
        </p:nvSpPr>
        <p:spPr>
          <a:xfrm>
            <a:off x="87313" y="681038"/>
            <a:ext cx="58737"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51"/>
          <p:cNvSpPr/>
          <p:nvPr/>
        </p:nvSpPr>
        <p:spPr>
          <a:xfrm>
            <a:off x="47625" y="681038"/>
            <a:ext cx="39688"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52"/>
          <p:cNvSpPr/>
          <p:nvPr/>
        </p:nvSpPr>
        <p:spPr>
          <a:xfrm>
            <a:off x="149225"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1" name="Shape 1553"/>
          <p:cNvSpPr/>
          <p:nvPr/>
        </p:nvSpPr>
        <p:spPr>
          <a:xfrm>
            <a:off x="188913"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2" name="Shape 1554"/>
          <p:cNvSpPr/>
          <p:nvPr/>
        </p:nvSpPr>
        <p:spPr>
          <a:xfrm>
            <a:off x="279400" y="681038"/>
            <a:ext cx="49213"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55" name="Shape 1555"/>
          <p:cNvSpPr>
            <a:spLocks noGrp="1"/>
          </p:cNvSpPr>
          <p:nvPr>
            <p:ph type="body" sz="quarter" idx="13"/>
          </p:nvPr>
        </p:nvSpPr>
        <p:spPr>
          <a:xfrm>
            <a:off x="4645026" y="1809758"/>
            <a:ext cx="4041775"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a:solidFill>
                  <a:srgbClr val="F1358D"/>
                </a:solidFill>
                <a:uFill>
                  <a:solidFill>
                    <a:srgbClr val="F1358D"/>
                  </a:solidFill>
                </a:uFill>
                <a:latin typeface="Corbel"/>
                <a:ea typeface="Corbel"/>
                <a:cs typeface="Corbel"/>
                <a:sym typeface="Corbel"/>
              </a:defRPr>
            </a:lvl1pPr>
          </a:lstStyle>
          <a:p>
            <a:r>
              <a:rPr/>
              <a:t>Click to edit Master text styles</a:t>
            </a:r>
          </a:p>
        </p:txBody>
      </p:sp>
      <p:sp>
        <p:nvSpPr>
          <p:cNvPr id="1556" name="Shape 1556"/>
          <p:cNvSpPr>
            <a:spLocks noGrp="1"/>
          </p:cNvSpPr>
          <p:nvPr>
            <p:ph type="body" sz="half" idx="14"/>
          </p:nvPr>
        </p:nvSpPr>
        <p:spPr>
          <a:xfrm>
            <a:off x="457200" y="2459036"/>
            <a:ext cx="4040188"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7" name="Shape 1557"/>
          <p:cNvSpPr>
            <a:spLocks noGrp="1"/>
          </p:cNvSpPr>
          <p:nvPr>
            <p:ph type="body" sz="half" idx="15"/>
          </p:nvPr>
        </p:nvSpPr>
        <p:spPr>
          <a:xfrm>
            <a:off x="4645026" y="2459036"/>
            <a:ext cx="4041775"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8" name="Shape 1558"/>
          <p:cNvSpPr>
            <a:spLocks noGrp="1"/>
          </p:cNvSpPr>
          <p:nvPr>
            <p:ph type="title"/>
          </p:nvPr>
        </p:nvSpPr>
        <p:spPr>
          <a:xfrm>
            <a:off x="504831" y="512071"/>
            <a:ext cx="7772401" cy="1297687"/>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59" name="Shape 1559"/>
          <p:cNvSpPr>
            <a:spLocks noGrp="1"/>
          </p:cNvSpPr>
          <p:nvPr>
            <p:ph type="body" sz="quarter" idx="1"/>
          </p:nvPr>
        </p:nvSpPr>
        <p:spPr>
          <a:xfrm>
            <a:off x="457200" y="1809758"/>
            <a:ext cx="4040188"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b="1">
                <a:solidFill>
                  <a:srgbClr val="F1358D"/>
                </a:solidFill>
                <a:uFill>
                  <a:solidFill>
                    <a:srgbClr val="F1358D"/>
                  </a:solidFill>
                </a:uFill>
                <a:latin typeface="Corbel"/>
                <a:ea typeface="Corbel"/>
                <a:cs typeface="Corbel"/>
                <a:sym typeface="Corbel"/>
              </a:defRPr>
            </a:lvl1pPr>
            <a:lvl2pPr marL="740359" marR="0">
              <a:lnSpc>
                <a:spcPct val="100000"/>
              </a:lnSpc>
              <a:spcBef>
                <a:spcPts val="400"/>
              </a:spcBef>
              <a:buClr>
                <a:srgbClr val="F1358D"/>
              </a:buClr>
              <a:buSzTx/>
              <a:buFontTx/>
              <a:buNone/>
              <a:defRPr sz="2000" b="1">
                <a:latin typeface="Corbel"/>
                <a:ea typeface="Corbel"/>
                <a:cs typeface="Corbel"/>
                <a:sym typeface="Corbel"/>
              </a:defRPr>
            </a:lvl2pPr>
            <a:lvl3pPr marL="996288" marR="0">
              <a:lnSpc>
                <a:spcPct val="100000"/>
              </a:lnSpc>
              <a:spcBef>
                <a:spcPts val="400"/>
              </a:spcBef>
              <a:buClr>
                <a:srgbClr val="F1358D"/>
              </a:buClr>
              <a:buSzTx/>
              <a:buFontTx/>
              <a:buNone/>
              <a:defRPr sz="1800" b="1">
                <a:latin typeface="Corbel"/>
                <a:ea typeface="Corbel"/>
                <a:cs typeface="Corbel"/>
                <a:sym typeface="Corbel"/>
              </a:defRPr>
            </a:lvl3pPr>
            <a:lvl4pPr marL="1261356" marR="0">
              <a:lnSpc>
                <a:spcPct val="100000"/>
              </a:lnSpc>
              <a:spcBef>
                <a:spcPts val="300"/>
              </a:spcBef>
              <a:buClr>
                <a:srgbClr val="FFC301"/>
              </a:buClr>
              <a:buSzTx/>
              <a:buNone/>
              <a:defRPr sz="1600" b="1">
                <a:latin typeface="Corbel"/>
                <a:ea typeface="Corbel"/>
                <a:cs typeface="Corbel"/>
                <a:sym typeface="Corbel"/>
              </a:defRPr>
            </a:lvl4pPr>
            <a:lvl5pPr marL="1480719" marR="0" indent="-210223">
              <a:lnSpc>
                <a:spcPct val="100000"/>
              </a:lnSpc>
              <a:spcBef>
                <a:spcPts val="300"/>
              </a:spcBef>
              <a:buClr>
                <a:srgbClr val="FFC301"/>
              </a:buClr>
              <a:buSzTx/>
              <a:buNone/>
              <a:defRPr sz="1600" b="1">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3" name="Shape 1560"/>
          <p:cNvSpPr>
            <a:spLocks noGrp="1"/>
          </p:cNvSpPr>
          <p:nvPr>
            <p:ph type="sldNum" sz="quarter" idx="16"/>
          </p:nvPr>
        </p:nvSpPr>
        <p:spPr>
          <a:xfrm>
            <a:off x="8610600" y="6492875"/>
            <a:ext cx="296863" cy="288925"/>
          </a:xfrm>
          <a:ln>
            <a:round/>
          </a:ln>
        </p:spPr>
        <p:txBody>
          <a:bodyPr lIns="38084" tIns="38084" rIns="38084" bIns="38084" anchor="b"/>
          <a:lstStyle>
            <a:lvl1pPr algn="l" hangingPunct="1">
              <a:defRPr sz="1400">
                <a:solidFill>
                  <a:srgbClr val="DDF0FF"/>
                </a:solidFill>
                <a:latin typeface="Corbel" pitchFamily="34" charset="0"/>
                <a:sym typeface="Corbel" pitchFamily="34" charset="0"/>
              </a:defRPr>
            </a:lvl1pPr>
          </a:lstStyle>
          <a:p>
            <a:pPr>
              <a:defRPr/>
            </a:pPr>
            <a:fld id="{9CFE456E-9F34-4FD6-8846-7716B2001FC9}" type="slidenum">
              <a:rPr lang="en-US"/>
              <a:pPr>
                <a:defRPr/>
              </a:pPr>
              <a:t>‹#›</a:t>
            </a:fld>
            <a:endParaRPr lang="en-US"/>
          </a:p>
        </p:txBody>
      </p:sp>
    </p:spTree>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type="tx">
  <p:cSld name="Default - 1_Custom Layout">
    <p:bg>
      <p:bgPr>
        <a:solidFill>
          <a:srgbClr val="000000"/>
        </a:solidFill>
        <a:effectLst/>
      </p:bgPr>
    </p:bg>
    <p:spTree>
      <p:nvGrpSpPr>
        <p:cNvPr id="1" name=""/>
        <p:cNvGrpSpPr/>
        <p:nvPr/>
      </p:nvGrpSpPr>
      <p:grpSpPr>
        <a:xfrm>
          <a:off x="0" y="0"/>
          <a:ext cx="0" cy="0"/>
          <a:chOff x="0" y="0"/>
          <a:chExt cx="0" cy="0"/>
        </a:xfrm>
      </p:grpSpPr>
      <p:sp>
        <p:nvSpPr>
          <p:cNvPr id="4" name="Shape 1567"/>
          <p:cNvSpPr/>
          <p:nvPr/>
        </p:nvSpPr>
        <p:spPr>
          <a:xfrm>
            <a:off x="0" y="0"/>
            <a:ext cx="377825" cy="6854825"/>
          </a:xfrm>
          <a:prstGeom prst="rect">
            <a:avLst/>
          </a:prstGeom>
          <a:solidFill>
            <a:srgbClr val="FFFFFF"/>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5" name="Shape 1568"/>
          <p:cNvSpPr/>
          <p:nvPr/>
        </p:nvSpPr>
        <p:spPr>
          <a:xfrm>
            <a:off x="255588" y="5046663"/>
            <a:ext cx="85725" cy="1692275"/>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6" name="Shape 1569"/>
          <p:cNvSpPr/>
          <p:nvPr/>
        </p:nvSpPr>
        <p:spPr>
          <a:xfrm>
            <a:off x="255588" y="4797425"/>
            <a:ext cx="85725" cy="228600"/>
          </a:xfrm>
          <a:prstGeom prst="rect">
            <a:avLst/>
          </a:prstGeom>
          <a:solidFill>
            <a:srgbClr val="FFC301"/>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7" name="Shape 1570"/>
          <p:cNvSpPr/>
          <p:nvPr/>
        </p:nvSpPr>
        <p:spPr>
          <a:xfrm>
            <a:off x="255588" y="4637088"/>
            <a:ext cx="85725" cy="138112"/>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71"/>
          <p:cNvSpPr/>
          <p:nvPr/>
        </p:nvSpPr>
        <p:spPr>
          <a:xfrm>
            <a:off x="255588" y="4541838"/>
            <a:ext cx="85725" cy="74612"/>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72"/>
          <p:cNvSpPr/>
          <p:nvPr/>
        </p:nvSpPr>
        <p:spPr>
          <a:xfrm>
            <a:off x="309563" y="681038"/>
            <a:ext cx="58737"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73"/>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74" name="Shape 1574"/>
          <p:cNvSpPr>
            <a:spLocks noGrp="1"/>
          </p:cNvSpPr>
          <p:nvPr>
            <p:ph type="title"/>
          </p:nvPr>
        </p:nvSpPr>
        <p:spPr>
          <a:xfrm>
            <a:off x="457200" y="92083"/>
            <a:ext cx="8229600" cy="1508125"/>
          </a:xfrm>
          <a:prstGeom prst="rect">
            <a:avLst/>
          </a:prstGeom>
          <a:ln>
            <a:round/>
          </a:ln>
        </p:spPr>
        <p:txBody>
          <a:bodyPr lIns="38084" tIns="38084" rIns="38084" bIns="38084"/>
          <a:lstStyle>
            <a:lvl1pPr marL="0" marR="0">
              <a:defRPr sz="3600" b="0" spc="-100">
                <a:solidFill>
                  <a:srgbClr val="FFFFFF"/>
                </a:solidFill>
                <a:effectLst>
                  <a:outerShdw blurRad="266700" dist="38100" dir="2700000" rotWithShape="0">
                    <a:srgbClr val="000000">
                      <a:alpha val="51000"/>
                    </a:srgbClr>
                  </a:outerShdw>
                </a:effectLst>
                <a:uFill>
                  <a:solidFill>
                    <a:srgbClr val="FFFFFF"/>
                  </a:solidFill>
                </a:uFill>
                <a:latin typeface="Consolas"/>
                <a:ea typeface="Consolas"/>
                <a:cs typeface="Consolas"/>
                <a:sym typeface="Consolas"/>
              </a:defRPr>
            </a:lvl1pPr>
          </a:lstStyle>
          <a:p>
            <a:r>
              <a:t>Texte du titre</a:t>
            </a:r>
          </a:p>
        </p:txBody>
      </p:sp>
      <p:sp>
        <p:nvSpPr>
          <p:cNvPr id="1575" name="Shape 1575"/>
          <p:cNvSpPr>
            <a:spLocks noGrp="1"/>
          </p:cNvSpPr>
          <p:nvPr>
            <p:ph type="body" idx="1"/>
          </p:nvPr>
        </p:nvSpPr>
        <p:spPr>
          <a:xfrm>
            <a:off x="457200" y="1600200"/>
            <a:ext cx="8229600" cy="4724400"/>
          </a:xfrm>
          <a:prstGeom prst="rect">
            <a:avLst/>
          </a:prstGeom>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1" name="Shape 1576"/>
          <p:cNvSpPr>
            <a:spLocks noGrp="1"/>
          </p:cNvSpPr>
          <p:nvPr>
            <p:ph type="sldNum" sz="quarter" idx="10"/>
          </p:nvPr>
        </p:nvSpPr>
        <p:spPr>
          <a:xfrm>
            <a:off x="8364538" y="6442075"/>
            <a:ext cx="322262" cy="314325"/>
          </a:xfrm>
        </p:spPr>
        <p:txBody>
          <a:bodyPr/>
          <a:lstStyle>
            <a:lvl1pPr algn="r" hangingPunct="1">
              <a:defRPr sz="1400">
                <a:solidFill>
                  <a:srgbClr val="FFFFFF"/>
                </a:solidFill>
                <a:latin typeface="Corbel" pitchFamily="34" charset="0"/>
                <a:sym typeface="Corbel" pitchFamily="34" charset="0"/>
              </a:defRPr>
            </a:lvl1pPr>
          </a:lstStyle>
          <a:p>
            <a:pPr>
              <a:defRPr/>
            </a:pPr>
            <a:fld id="{A312FF53-A583-43F8-91D3-FBF3BB2EFD47}" type="slidenum">
              <a:rPr lang="en-US"/>
              <a:pPr>
                <a:defRPr/>
              </a:pPr>
              <a:t>‹#›</a:t>
            </a:fld>
            <a:endParaRPr lang="en-US"/>
          </a:p>
        </p:txBody>
      </p:sp>
    </p:spTree>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type="tx">
  <p:cSld name="1_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12700">
            <a:noFill/>
            <a:miter lim="400000"/>
            <a:headEnd/>
            <a:tailEnd/>
          </a:ln>
        </p:spPr>
      </p:pic>
      <p:sp>
        <p:nvSpPr>
          <p:cNvPr id="1584" name="Shape 1584"/>
          <p:cNvSpPr>
            <a:spLocks noGrp="1"/>
          </p:cNvSpPr>
          <p:nvPr>
            <p:ph type="title"/>
          </p:nvPr>
        </p:nvSpPr>
        <p:spPr>
          <a:xfrm>
            <a:off x="457200" y="1"/>
            <a:ext cx="8229600" cy="1374777"/>
          </a:xfrm>
          <a:prstGeom prst="rect">
            <a:avLst/>
          </a:prstGeom>
        </p:spPr>
        <p:txBody>
          <a:bodyPr lIns="38084" tIns="38084" rIns="38084" bIns="38084"/>
          <a:lstStyle>
            <a:lvl1pPr marL="0" marR="0">
              <a:defRPr sz="2800" b="0">
                <a:solidFill>
                  <a:srgbClr val="9A224A"/>
                </a:solidFill>
                <a:uFill>
                  <a:solidFill>
                    <a:srgbClr val="9A224A"/>
                  </a:solidFill>
                </a:uFill>
              </a:defRPr>
            </a:lvl1pPr>
          </a:lstStyle>
          <a:p>
            <a:r>
              <a:t>Texte du titre</a:t>
            </a:r>
          </a:p>
        </p:txBody>
      </p:sp>
      <p:sp>
        <p:nvSpPr>
          <p:cNvPr id="4" name="Shape 1585"/>
          <p:cNvSpPr>
            <a:spLocks noGrp="1"/>
          </p:cNvSpPr>
          <p:nvPr>
            <p:ph type="sldNum" sz="quarter" idx="10"/>
          </p:nvPr>
        </p:nvSpPr>
        <p:spPr>
          <a:xfrm>
            <a:off x="8369300" y="6502400"/>
            <a:ext cx="317500" cy="244475"/>
          </a:xfrm>
          <a:ln w="9525">
            <a:round/>
          </a:ln>
        </p:spPr>
        <p:txBody>
          <a:bodyPr lIns="38084" tIns="38084" rIns="38084" bIns="38084"/>
          <a:lstStyle>
            <a:lvl1pPr algn="r" hangingPunct="1">
              <a:defRPr sz="1100">
                <a:solidFill>
                  <a:srgbClr val="002778"/>
                </a:solidFill>
              </a:defRPr>
            </a:lvl1pPr>
          </a:lstStyle>
          <a:p>
            <a:pPr>
              <a:defRPr/>
            </a:pPr>
            <a:fld id="{32610CD1-A4AB-45BD-861D-430BBCAAF79E}" type="slidenum">
              <a:rPr lang="en-US"/>
              <a:pPr>
                <a:defRPr/>
              </a:pPr>
              <a:t>‹#›</a:t>
            </a:fld>
            <a:endParaRPr lang="en-US"/>
          </a:p>
        </p:txBody>
      </p:sp>
    </p:spTree>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type="tx">
  <p:cSld name="7_Fireball copie 2">
    <p:bg>
      <p:bgPr>
        <a:solidFill>
          <a:srgbClr val="000000"/>
        </a:solidFill>
        <a:effectLst/>
      </p:bgPr>
    </p:bg>
    <p:spTree>
      <p:nvGrpSpPr>
        <p:cNvPr id="1" name=""/>
        <p:cNvGrpSpPr/>
        <p:nvPr/>
      </p:nvGrpSpPr>
      <p:grpSpPr>
        <a:xfrm>
          <a:off x="0" y="0"/>
          <a:ext cx="0" cy="0"/>
          <a:chOff x="0" y="0"/>
          <a:chExt cx="0" cy="0"/>
        </a:xfrm>
      </p:grpSpPr>
      <p:sp>
        <p:nvSpPr>
          <p:cNvPr id="1592" name="Shape 1592"/>
          <p:cNvSpPr>
            <a:spLocks noGrp="1"/>
          </p:cNvSpPr>
          <p:nvPr>
            <p:ph type="title"/>
          </p:nvPr>
        </p:nvSpPr>
        <p:spPr>
          <a:xfrm>
            <a:off x="685800" y="0"/>
            <a:ext cx="7772400" cy="1524000"/>
          </a:xfrm>
          <a:prstGeom prst="rect">
            <a:avLst/>
          </a:prstGeom>
        </p:spPr>
        <p:txBody>
          <a:bodyPr anchor="b"/>
          <a:lstStyle>
            <a:lvl1pPr marL="41259" marR="41259" algn="r">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593" name="Shape 159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594"/>
          <p:cNvSpPr>
            <a:spLocks noGrp="1"/>
          </p:cNvSpPr>
          <p:nvPr>
            <p:ph type="sldNum" sz="quarter" idx="10"/>
          </p:nvPr>
        </p:nvSpPr>
        <p:spPr>
          <a:xfrm>
            <a:off x="7385050" y="6440488"/>
            <a:ext cx="241300" cy="238125"/>
          </a:xfrm>
        </p:spPr>
        <p:txBody>
          <a:bodyPr anchor="ctr"/>
          <a:lstStyle>
            <a:lvl1pPr hangingPunct="1">
              <a:defRPr sz="900">
                <a:solidFill>
                  <a:srgbClr val="FFFED5"/>
                </a:solidFill>
                <a:latin typeface="Arial" charset="0"/>
                <a:sym typeface="Arial" charset="0"/>
              </a:defRPr>
            </a:lvl1pPr>
          </a:lstStyle>
          <a:p>
            <a:pPr>
              <a:defRPr/>
            </a:pPr>
            <a:fld id="{80C7463D-8ADD-4AFD-B3BC-B554A503F9B4}" type="slidenum">
              <a:rPr lang="en-US"/>
              <a:pPr>
                <a:defRPr/>
              </a:pPr>
              <a:t>‹#›</a:t>
            </a:fld>
            <a:endParaRPr lang="en-US"/>
          </a:p>
        </p:txBody>
      </p:sp>
    </p:spTree>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type="tx">
  <p:cSld name="6_nn_white">
    <p:bg>
      <p:bgPr>
        <a:solidFill>
          <a:srgbClr val="FFFFFF"/>
        </a:solidFill>
        <a:effectLst/>
      </p:bgPr>
    </p:bg>
    <p:spTree>
      <p:nvGrpSpPr>
        <p:cNvPr id="1" name=""/>
        <p:cNvGrpSpPr/>
        <p:nvPr/>
      </p:nvGrpSpPr>
      <p:grpSpPr>
        <a:xfrm>
          <a:off x="0" y="0"/>
          <a:ext cx="0" cy="0"/>
          <a:chOff x="0" y="0"/>
          <a:chExt cx="0" cy="0"/>
        </a:xfrm>
      </p:grpSpPr>
      <p:sp>
        <p:nvSpPr>
          <p:cNvPr id="1601" name="Shape 1601"/>
          <p:cNvSpPr>
            <a:spLocks noGrp="1"/>
          </p:cNvSpPr>
          <p:nvPr>
            <p:ph type="title"/>
          </p:nvPr>
        </p:nvSpPr>
        <p:spPr>
          <a:xfrm>
            <a:off x="476251" y="0"/>
            <a:ext cx="8188325" cy="1741488"/>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1602" name="Shape 1602"/>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603"/>
          <p:cNvSpPr>
            <a:spLocks noGrp="1"/>
          </p:cNvSpPr>
          <p:nvPr>
            <p:ph type="sldNum" sz="quarter" idx="10"/>
          </p:nvPr>
        </p:nvSpPr>
        <p:spPr>
          <a:xfrm>
            <a:off x="4333875" y="6388100"/>
            <a:ext cx="474663" cy="466725"/>
          </a:xfrm>
        </p:spPr>
        <p:txBody>
          <a:bodyPr/>
          <a:lstStyle>
            <a:lvl1pPr hangingPunct="1">
              <a:defRPr sz="2400" b="1">
                <a:solidFill>
                  <a:srgbClr val="000000"/>
                </a:solidFill>
                <a:latin typeface="Arial" charset="0"/>
                <a:sym typeface="Arial" charset="0"/>
              </a:defRPr>
            </a:lvl1pPr>
          </a:lstStyle>
          <a:p>
            <a:pPr>
              <a:defRPr/>
            </a:pPr>
            <a:fld id="{63C1439A-44AF-446E-85B3-7B4EE58C5923}" type="slidenum">
              <a:rPr lang="en-US"/>
              <a:pPr>
                <a:defRPr/>
              </a:pPr>
              <a:t>‹#›</a:t>
            </a:fld>
            <a:endParaRPr lang="en-US"/>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1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12"/>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8B31F0CA-5918-48E4-9F24-2EB4F733D57D}" type="slidenum">
              <a:rPr lang="en-US"/>
              <a:pPr>
                <a:defRPr/>
              </a:pPr>
              <a:t>‹#›</a:t>
            </a:fld>
            <a:endParaRPr lang="en-US"/>
          </a:p>
        </p:txBody>
      </p:sp>
    </p:spTree>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type="tx">
  <p:cSld name="1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20"/>
          <p:cNvSpPr/>
          <p:nvPr/>
        </p:nvSpPr>
        <p:spPr>
          <a:xfrm>
            <a:off x="236538" y="6335713"/>
            <a:ext cx="4800600" cy="449262"/>
          </a:xfrm>
          <a:prstGeom prst="rect">
            <a:avLst/>
          </a:prstGeom>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19191"/>
                </a:solidFill>
                <a:uFill>
                  <a:solidFill>
                    <a:srgbClr val="919191"/>
                  </a:solidFill>
                </a:uFill>
                <a:latin typeface="Arial"/>
                <a:ea typeface="Arial"/>
                <a:cs typeface="Arial"/>
                <a:sym typeface="Arial"/>
              </a:rPr>
              <a:t>Copyright © 2013 Canadian Diabetes Association </a:t>
            </a:r>
          </a:p>
        </p:txBody>
      </p:sp>
      <p:sp>
        <p:nvSpPr>
          <p:cNvPr id="1621" name="Shape 1621"/>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22" name="Shape 1622"/>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Georgia"/>
                <a:ea typeface="Georgia"/>
                <a:cs typeface="Georgia"/>
                <a:sym typeface="Georgia"/>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Georgia"/>
                <a:ea typeface="Georgia"/>
                <a:cs typeface="Georgia"/>
                <a:sym typeface="Georgia"/>
              </a:defRPr>
            </a:lvl3pPr>
            <a:lvl4pPr marL="1428166"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70930"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623"/>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96B160EE-AD18-4DA8-84B6-7D5CFDCC8A93}" type="slidenum">
              <a:rPr lang="en-US"/>
              <a:pPr>
                <a:defRPr/>
              </a:pPr>
              <a:t>‹#›</a:t>
            </a:fld>
            <a:endParaRPr lang="en-US"/>
          </a:p>
        </p:txBody>
      </p:sp>
    </p:spTree>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type="tx">
  <p:cSld name="10_Default Design">
    <p:bg>
      <p:bgPr>
        <a:solidFill>
          <a:srgbClr val="FFFFFF"/>
        </a:solidFill>
        <a:effectLst/>
      </p:bgPr>
    </p:bg>
    <p:spTree>
      <p:nvGrpSpPr>
        <p:cNvPr id="1" name=""/>
        <p:cNvGrpSpPr/>
        <p:nvPr/>
      </p:nvGrpSpPr>
      <p:grpSpPr>
        <a:xfrm>
          <a:off x="0" y="0"/>
          <a:ext cx="0" cy="0"/>
          <a:chOff x="0" y="0"/>
          <a:chExt cx="0" cy="0"/>
        </a:xfrm>
      </p:grpSpPr>
      <p:pic>
        <p:nvPicPr>
          <p:cNvPr id="4" name="image3.jpg"/>
          <p:cNvPicPr>
            <a:picLocks/>
          </p:cNvPicPr>
          <p:nvPr/>
        </p:nvPicPr>
        <p:blipFill>
          <a:blip r:embed="rId2"/>
          <a:srcRect/>
          <a:stretch>
            <a:fillRect/>
          </a:stretch>
        </p:blipFill>
        <p:spPr bwMode="auto">
          <a:xfrm>
            <a:off x="0" y="0"/>
            <a:ext cx="9145588" cy="6834188"/>
          </a:xfrm>
          <a:prstGeom prst="rect">
            <a:avLst/>
          </a:prstGeom>
          <a:noFill/>
          <a:ln w="12700">
            <a:noFill/>
            <a:miter lim="400000"/>
            <a:headEnd/>
            <a:tailEnd/>
          </a:ln>
        </p:spPr>
      </p:pic>
      <p:sp>
        <p:nvSpPr>
          <p:cNvPr id="1631" name="Shape 1631"/>
          <p:cNvSpPr>
            <a:spLocks noGrp="1"/>
          </p:cNvSpPr>
          <p:nvPr>
            <p:ph type="title"/>
          </p:nvPr>
        </p:nvSpPr>
        <p:spPr>
          <a:xfrm>
            <a:off x="685800" y="609600"/>
            <a:ext cx="7772400" cy="1143000"/>
          </a:xfrm>
          <a:prstGeom prst="rect">
            <a:avLst/>
          </a:prstGeom>
        </p:spPr>
        <p:txBody>
          <a:bodyPr/>
          <a:lstStyle>
            <a:lvl1pPr marL="40608" marR="40608">
              <a:defRPr sz="2800">
                <a:solidFill>
                  <a:srgbClr val="FF2600"/>
                </a:solidFill>
                <a:uFill>
                  <a:solidFill>
                    <a:srgbClr val="FF2600"/>
                  </a:solidFill>
                </a:uFill>
              </a:defRPr>
            </a:lvl1pPr>
          </a:lstStyle>
          <a:p>
            <a:r>
              <a:t>Texte du titre</a:t>
            </a:r>
          </a:p>
        </p:txBody>
      </p:sp>
      <p:sp>
        <p:nvSpPr>
          <p:cNvPr id="1632" name="Shape 1632"/>
          <p:cNvSpPr>
            <a:spLocks noGrp="1"/>
          </p:cNvSpPr>
          <p:nvPr>
            <p:ph type="body" idx="1"/>
          </p:nvPr>
        </p:nvSpPr>
        <p:spPr>
          <a:xfrm>
            <a:off x="990600" y="1752600"/>
            <a:ext cx="7772400" cy="5105400"/>
          </a:xfrm>
          <a:prstGeom prst="rect">
            <a:avLst/>
          </a:prstGeom>
        </p:spPr>
        <p:txBody>
          <a:bodyPr/>
          <a:lstStyle>
            <a:lvl1pPr marL="381785" marR="40608" indent="-341174">
              <a:lnSpc>
                <a:spcPct val="100000"/>
              </a:lnSpc>
              <a:spcBef>
                <a:spcPts val="700"/>
              </a:spcBef>
              <a:buClr>
                <a:srgbClr val="FF2600"/>
              </a:buClr>
              <a:buSzPct val="80000"/>
              <a:buFont typeface="Georgia"/>
              <a:buChar char="•"/>
              <a:defRPr sz="3200">
                <a:solidFill>
                  <a:srgbClr val="000000"/>
                </a:solidFill>
                <a:uFill>
                  <a:solidFill>
                    <a:srgbClr val="000000"/>
                  </a:solidFill>
                </a:uFill>
                <a:latin typeface="Georgia"/>
                <a:ea typeface="Georgia"/>
                <a:cs typeface="Georgia"/>
                <a:sym typeface="Georgia"/>
              </a:defRPr>
            </a:lvl1pPr>
            <a:lvl2pPr marL="781667" marR="40608" indent="-284047">
              <a:lnSpc>
                <a:spcPct val="100000"/>
              </a:lnSpc>
              <a:spcBef>
                <a:spcPts val="500"/>
              </a:spcBef>
              <a:buClr>
                <a:srgbClr val="FF2600"/>
              </a:buClr>
              <a:buSzPct val="80000"/>
              <a:buFont typeface="Georgia"/>
              <a:buChar char="–"/>
              <a:defRPr sz="2400">
                <a:solidFill>
                  <a:srgbClr val="000000"/>
                </a:solidFill>
                <a:uFill>
                  <a:solidFill>
                    <a:srgbClr val="000000"/>
                  </a:solidFill>
                </a:uFill>
                <a:latin typeface="Georgia"/>
                <a:ea typeface="Georgia"/>
                <a:cs typeface="Georgia"/>
                <a:sym typeface="Georgia"/>
              </a:defRPr>
            </a:lvl2pPr>
            <a:lvl3pPr marL="1124428" marR="40608" indent="-226916">
              <a:lnSpc>
                <a:spcPct val="100000"/>
              </a:lnSpc>
              <a:buClr>
                <a:srgbClr val="FF2600"/>
              </a:buClr>
              <a:buFont typeface="Georgia"/>
              <a:buChar char="•"/>
              <a:defRPr>
                <a:solidFill>
                  <a:srgbClr val="000000"/>
                </a:solidFill>
                <a:uFill>
                  <a:solidFill>
                    <a:srgbClr val="000000"/>
                  </a:solidFill>
                </a:uFill>
                <a:latin typeface="Georgia"/>
                <a:ea typeface="Georgia"/>
                <a:cs typeface="Georgia"/>
                <a:sym typeface="Georgia"/>
              </a:defRPr>
            </a:lvl3pPr>
            <a:lvl4pPr marL="146718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4pPr>
            <a:lvl5pPr marL="180994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5" name="Shape 1633"/>
          <p:cNvSpPr>
            <a:spLocks noGrp="1"/>
          </p:cNvSpPr>
          <p:nvPr>
            <p:ph type="sldNum" sz="quarter" idx="10"/>
          </p:nvPr>
        </p:nvSpPr>
        <p:spPr>
          <a:xfrm>
            <a:off x="4343400" y="6388100"/>
            <a:ext cx="457200" cy="466725"/>
          </a:xfrm>
        </p:spPr>
        <p:txBody>
          <a:bodyPr/>
          <a:lstStyle>
            <a:lvl1pPr hangingPunct="1">
              <a:defRPr sz="2400">
                <a:solidFill>
                  <a:srgbClr val="000000"/>
                </a:solidFill>
                <a:latin typeface="Times New Roman" pitchFamily="18" charset="0"/>
                <a:cs typeface="Times New Roman" pitchFamily="18" charset="0"/>
                <a:sym typeface="Times New Roman" pitchFamily="18" charset="0"/>
              </a:defRPr>
            </a:lvl1pPr>
          </a:lstStyle>
          <a:p>
            <a:pPr>
              <a:defRPr/>
            </a:pPr>
            <a:fld id="{E9817057-F5CD-403B-9078-944AF2299B02}" type="slidenum">
              <a:rPr lang="en-US"/>
              <a:pPr>
                <a:defRPr/>
              </a:pPr>
              <a:t>‹#›</a:t>
            </a:fld>
            <a:endParaRPr lang="en-US"/>
          </a:p>
        </p:txBody>
      </p:sp>
    </p:spTree>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type="tx">
  <p:cSld name="Default - Blank copie">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41"/>
          <p:cNvSpPr/>
          <p:nvPr/>
        </p:nvSpPr>
        <p:spPr>
          <a:xfrm>
            <a:off x="577850" y="6321425"/>
            <a:ext cx="4800600" cy="449263"/>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42"/>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740AB2B0-3161-4CF9-91C1-6DFEB0B5D61D}" type="slidenum">
              <a:rPr lang="en-US"/>
              <a:pPr>
                <a:defRPr/>
              </a:pPr>
              <a:t>‹#›</a:t>
            </a:fld>
            <a:endParaRPr lang="en-US"/>
          </a:p>
        </p:txBody>
      </p:sp>
    </p:spTree>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type="tx">
  <p:cSld name="Default - Title Only">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650"/>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5" name="Shape 1651"/>
          <p:cNvSpPr/>
          <p:nvPr/>
        </p:nvSpPr>
        <p:spPr>
          <a:xfrm>
            <a:off x="388938" y="64881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52" name="Shape 165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6" name="Shape 1653"/>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981CCFCD-FBBA-450F-A68F-71E1613EB16A}" type="slidenum">
              <a:rPr lang="en-US"/>
              <a:pPr>
                <a:defRPr/>
              </a:pPr>
              <a:t>‹#›</a:t>
            </a:fld>
            <a:endParaRPr lang="en-US"/>
          </a:p>
        </p:txBody>
      </p:sp>
    </p:spTree>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type="tx">
  <p:cSld name="Default - Title and Content copi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6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62" name="Shape 166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63" name="Shape 166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64"/>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F8DD5A59-24F8-49B5-B808-D3B4B595B843}" type="slidenum">
              <a:rPr lang="en-US"/>
              <a:pPr>
                <a:defRPr/>
              </a:pPr>
              <a:t>‹#›</a:t>
            </a:fld>
            <a:endParaRPr lang="en-US"/>
          </a:p>
        </p:txBody>
      </p:sp>
    </p:spTree>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type="tx">
  <p:cSld name="Default - Title and Content copie 1">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7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73" name="Shape 167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74" name="Shape 1674"/>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75"/>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8DAC6509-EC55-40E0-B19B-C9E148CC7ACA}" type="slidenum">
              <a:rPr lang="en-US"/>
              <a:pPr>
                <a:defRPr/>
              </a:pPr>
              <a:t>‹#›</a:t>
            </a:fld>
            <a:endParaRPr lang="en-US"/>
          </a:p>
        </p:txBody>
      </p:sp>
    </p:spTree>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type="tx">
  <p:cSld name="Default - Title and Content copie 2">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83"/>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84" name="Shape 1684"/>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85" name="Shape 1685"/>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86"/>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F9AD0397-A5C7-4F5E-B774-2656E4DFA236}" type="slidenum">
              <a:rPr lang="en-US"/>
              <a:pPr>
                <a:defRPr/>
              </a:pPr>
              <a:t>‹#›</a:t>
            </a:fld>
            <a:endParaRPr lang="en-US"/>
          </a:p>
        </p:txBody>
      </p:sp>
    </p:spTree>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type="tx">
  <p:cSld name="Default - Title and Content copie 3">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94"/>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95" name="Shape 1695"/>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96" name="Shape 1696"/>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97"/>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B78857DB-C9A7-4D9A-9CB0-8F06C7A45CCE}" type="slidenum">
              <a:rPr lang="en-US"/>
              <a:pPr>
                <a:defRPr/>
              </a:pPr>
              <a:t>‹#›</a:t>
            </a:fld>
            <a:endParaRPr lang="en-US"/>
          </a:p>
        </p:txBody>
      </p:sp>
    </p:spTree>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type="tx">
  <p:cSld name="Default - Title and Content copie 4">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05"/>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06" name="Shape 1706"/>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707" name="Shape 1707"/>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708"/>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11CF03A7-7BA9-428A-8D1F-DF0F93116356}" type="slidenum">
              <a:rPr lang="en-US"/>
              <a:pPr>
                <a:defRPr/>
              </a:pPr>
              <a:t>‹#›</a:t>
            </a:fld>
            <a:endParaRPr lang="en-US"/>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x">
  <p:cSld name="1_Default - Blank">
    <p:bg>
      <p:bgPr>
        <a:solidFill>
          <a:srgbClr val="FFFFFF"/>
        </a:solidFill>
        <a:effectLst/>
      </p:bgPr>
    </p:bg>
    <p:spTree>
      <p:nvGrpSpPr>
        <p:cNvPr id="1" name=""/>
        <p:cNvGrpSpPr/>
        <p:nvPr/>
      </p:nvGrpSpPr>
      <p:grpSpPr>
        <a:xfrm>
          <a:off x="0" y="0"/>
          <a:ext cx="0" cy="0"/>
          <a:chOff x="0" y="0"/>
          <a:chExt cx="0" cy="0"/>
        </a:xfrm>
      </p:grpSpPr>
      <p:pic>
        <p:nvPicPr>
          <p:cNvPr id="2"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716"/>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B972B6C3-E510-4690-9A6F-382E5934EB11}" type="slidenum">
              <a:rPr lang="en-US"/>
              <a:pPr>
                <a:defRPr/>
              </a:pPr>
              <a:t>‹#›</a:t>
            </a:fld>
            <a:endParaRPr lang="en-US"/>
          </a:p>
        </p:txBody>
      </p:sp>
    </p:spTree>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type="tx">
  <p:cSld name="Default - Blank - No Graphics">
    <p:bg>
      <p:bgPr>
        <a:solidFill>
          <a:srgbClr val="FFFFFF"/>
        </a:solidFill>
        <a:effectLst/>
      </p:bgPr>
    </p:bg>
    <p:spTree>
      <p:nvGrpSpPr>
        <p:cNvPr id="1" name=""/>
        <p:cNvGrpSpPr/>
        <p:nvPr/>
      </p:nvGrpSpPr>
      <p:grpSpPr>
        <a:xfrm>
          <a:off x="0" y="0"/>
          <a:ext cx="0" cy="0"/>
          <a:chOff x="0" y="0"/>
          <a:chExt cx="0" cy="0"/>
        </a:xfrm>
      </p:grpSpPr>
      <p:sp>
        <p:nvSpPr>
          <p:cNvPr id="2" name="Shape 1723"/>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41BB7E35-F6B9-4535-AF80-6E16DC33038B}" type="slidenum">
              <a:rPr lang="en-US"/>
              <a:pPr>
                <a:defRPr/>
              </a:pPr>
              <a:t>‹#›</a:t>
            </a:fld>
            <a:endParaRPr lang="en-US"/>
          </a:p>
        </p:txBody>
      </p:sp>
    </p:spTree>
  </p:cSld>
  <p:clrMapOvr>
    <a:masterClrMapping/>
  </p:clrMapOvr>
  <p:transition spd="med"/>
</p:sldLayout>
</file>

<file path=ppt/slideLayouts/slideLayout222.xml><?xml version="1.0" encoding="utf-8"?>
<p:sldLayout xmlns:a="http://schemas.openxmlformats.org/drawingml/2006/main" xmlns:r="http://schemas.openxmlformats.org/officeDocument/2006/relationships" xmlns:p="http://schemas.openxmlformats.org/presentationml/2006/main" type="tx">
  <p:cSld name="2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3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32" name="Shape 173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defRPr>
            </a:lvl1pPr>
          </a:lstStyle>
          <a:p>
            <a:r>
              <a:t>Texte du titre</a:t>
            </a:r>
          </a:p>
        </p:txBody>
      </p:sp>
      <p:sp>
        <p:nvSpPr>
          <p:cNvPr id="1733" name="Shape 173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1174" marR="0" indent="-341174">
              <a:lnSpc>
                <a:spcPct val="100000"/>
              </a:lnSpc>
              <a:spcBef>
                <a:spcPts val="700"/>
              </a:spcBef>
              <a:buClr>
                <a:srgbClr val="FF2600"/>
              </a:buClr>
              <a:buSzPct val="80000"/>
              <a:buFontTx/>
              <a:buChar char="•"/>
              <a:defRPr sz="3200">
                <a:solidFill>
                  <a:srgbClr val="000000"/>
                </a:solidFill>
                <a:uFill>
                  <a:solidFill>
                    <a:srgbClr val="000000"/>
                  </a:solidFill>
                </a:uFill>
                <a:latin typeface="Georgia"/>
                <a:ea typeface="Georgia"/>
                <a:cs typeface="Georgia"/>
                <a:sym typeface="Georgia"/>
              </a:defRPr>
            </a:lvl1pPr>
            <a:lvl2pPr marL="741058" marR="0" indent="-284047">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2pPr>
            <a:lvl3pPr marL="1083819" marR="0" indent="-226916">
              <a:lnSpc>
                <a:spcPct val="100000"/>
              </a:lnSpc>
              <a:buClr>
                <a:srgbClr val="FF2600"/>
              </a:buClr>
              <a:buFontTx/>
              <a:buChar char="•"/>
              <a:defRPr>
                <a:solidFill>
                  <a:srgbClr val="000000"/>
                </a:solidFill>
                <a:uFill>
                  <a:solidFill>
                    <a:srgbClr val="000000"/>
                  </a:solidFill>
                </a:uFill>
                <a:latin typeface="Georgia"/>
                <a:ea typeface="Georgia"/>
                <a:cs typeface="Georgia"/>
                <a:sym typeface="Georgia"/>
              </a:defRPr>
            </a:lvl3pPr>
            <a:lvl4pPr marL="1426578" marR="0" indent="-226916">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69343" marR="0" indent="-226918">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734"/>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289B543D-2193-4ADC-8C2D-7549DE667646}" type="slidenum">
              <a:rPr lang="en-US"/>
              <a:pPr>
                <a:defRPr/>
              </a:pPr>
              <a:t>‹#›</a:t>
            </a:fld>
            <a:endParaRPr lang="en-US"/>
          </a:p>
        </p:txBody>
      </p:sp>
    </p:spTree>
  </p:cSld>
  <p:clrMapOvr>
    <a:masterClrMapping/>
  </p:clrMapOvr>
  <p:transition spd="med"/>
</p:sldLayout>
</file>

<file path=ppt/slideLayouts/slideLayout223.xml><?xml version="1.0" encoding="utf-8"?>
<p:sldLayout xmlns:a="http://schemas.openxmlformats.org/drawingml/2006/main" xmlns:r="http://schemas.openxmlformats.org/officeDocument/2006/relationships" xmlns:p="http://schemas.openxmlformats.org/presentationml/2006/main" type="tx">
  <p:cSld name="Default - Title Only copie">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74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43" name="Shape 174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5" name="Shape 1744"/>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5D895404-8DA8-4C75-8197-57CAFEEEF023}" type="slidenum">
              <a:rPr lang="en-US"/>
              <a:pPr>
                <a:defRPr/>
              </a:pPr>
              <a:t>‹#›</a:t>
            </a:fld>
            <a:endParaRPr lang="en-US"/>
          </a:p>
        </p:txBody>
      </p:sp>
    </p:spTree>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type="tx">
  <p:cSld name="Default - Blank copie 1">
    <p:bg>
      <p:bgPr>
        <a:solidFill>
          <a:srgbClr val="FFFFFF"/>
        </a:solidFill>
        <a:effectLst/>
      </p:bgPr>
    </p:bg>
    <p:spTree>
      <p:nvGrpSpPr>
        <p:cNvPr id="1" name=""/>
        <p:cNvGrpSpPr/>
        <p:nvPr/>
      </p:nvGrpSpPr>
      <p:grpSpPr>
        <a:xfrm>
          <a:off x="0" y="0"/>
          <a:ext cx="0" cy="0"/>
          <a:chOff x="0" y="0"/>
          <a:chExt cx="0" cy="0"/>
        </a:xfrm>
      </p:grpSpPr>
      <p:pic>
        <p:nvPicPr>
          <p:cNvPr id="2" name="image3.jpg"/>
          <p:cNvPicPr>
            <a:picLocks noChangeAspect="1"/>
          </p:cNvPicPr>
          <p:nvPr/>
        </p:nvPicPr>
        <p:blipFill>
          <a:blip r:embed="rId2"/>
          <a:srcRect/>
          <a:stretch>
            <a:fillRect/>
          </a:stretch>
        </p:blipFill>
        <p:spPr bwMode="auto">
          <a:xfrm>
            <a:off x="0" y="0"/>
            <a:ext cx="9145588" cy="6834188"/>
          </a:xfrm>
          <a:prstGeom prst="rect">
            <a:avLst/>
          </a:prstGeom>
          <a:noFill/>
          <a:ln w="12700">
            <a:noFill/>
            <a:miter lim="400000"/>
            <a:headEnd/>
            <a:tailEnd/>
          </a:ln>
        </p:spPr>
      </p:pic>
      <p:sp>
        <p:nvSpPr>
          <p:cNvPr id="3" name="Shape 175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753"/>
          <p:cNvSpPr>
            <a:spLocks noGrp="1"/>
          </p:cNvSpPr>
          <p:nvPr>
            <p:ph type="sldNum" sz="quarter" idx="10"/>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AB287B5E-48FC-4A14-927C-8E11C9249E0A}" type="slidenum">
              <a:rPr lang="en-US"/>
              <a:pPr>
                <a:defRPr/>
              </a:pPr>
              <a:t>‹#›</a:t>
            </a:fld>
            <a:endParaRPr lang="en-US"/>
          </a:p>
        </p:txBody>
      </p:sp>
    </p:spTree>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type="tx">
  <p:cSld name="3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60" name="Shape 176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761" name="Shape 176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762"/>
          <p:cNvSpPr>
            <a:spLocks noGrp="1"/>
          </p:cNvSpPr>
          <p:nvPr>
            <p:ph type="sldNum" sz="quarter" idx="10"/>
          </p:nvPr>
        </p:nvSpPr>
        <p:spPr>
          <a:xfrm>
            <a:off x="4462463" y="6591300"/>
            <a:ext cx="215900" cy="212725"/>
          </a:xfrm>
        </p:spPr>
        <p:txBody>
          <a:bodyPr lIns="38084" tIns="38084" rIns="38084" bIns="38084"/>
          <a:lstStyle>
            <a:lvl1pPr hangingPunct="1">
              <a:defRPr sz="900">
                <a:solidFill>
                  <a:srgbClr val="FFFFFF"/>
                </a:solidFill>
                <a:latin typeface="Monaco"/>
                <a:ea typeface="Monaco"/>
                <a:cs typeface="Monaco"/>
                <a:sym typeface="Monaco"/>
              </a:defRPr>
            </a:lvl1pPr>
          </a:lstStyle>
          <a:p>
            <a:pPr>
              <a:defRPr/>
            </a:pPr>
            <a:fld id="{AD7CDF13-D118-4A5C-90B4-96CE02212DDB}" type="slidenum">
              <a:rPr lang="en-US"/>
              <a:pPr>
                <a:defRPr/>
              </a:pPr>
              <a:t>‹#›</a:t>
            </a:fld>
            <a:endParaRPr lang="en-US"/>
          </a:p>
        </p:txBody>
      </p:sp>
    </p:spTree>
  </p:cSld>
  <p:clrMapOvr>
    <a:masterClrMapping/>
  </p:clrMapOvr>
  <p:transition spd="med"/>
</p:sldLayout>
</file>

<file path=ppt/slideLayouts/slideLayout226.xml><?xml version="1.0" encoding="utf-8"?>
<p:sldLayout xmlns:a="http://schemas.openxmlformats.org/drawingml/2006/main" xmlns:r="http://schemas.openxmlformats.org/officeDocument/2006/relationships" xmlns:p="http://schemas.openxmlformats.org/presentationml/2006/main" type="tx">
  <p:cSld name="1_Ocean - No Graphics">
    <p:bg>
      <p:bgPr>
        <a:solidFill>
          <a:srgbClr val="000C60"/>
        </a:solidFill>
        <a:effectLst/>
      </p:bgPr>
    </p:bg>
    <p:spTree>
      <p:nvGrpSpPr>
        <p:cNvPr id="1" name=""/>
        <p:cNvGrpSpPr/>
        <p:nvPr/>
      </p:nvGrpSpPr>
      <p:grpSpPr>
        <a:xfrm>
          <a:off x="0" y="0"/>
          <a:ext cx="0" cy="0"/>
          <a:chOff x="0" y="0"/>
          <a:chExt cx="0" cy="0"/>
        </a:xfrm>
      </p:grpSpPr>
      <p:sp>
        <p:nvSpPr>
          <p:cNvPr id="1769" name="Shape 17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770" name="Shape 17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7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pPr>
              <a:defRPr/>
            </a:pPr>
            <a:fld id="{737F178D-9D48-42F2-9940-7E598F480013}" type="slidenum">
              <a:rPr lang="en-US"/>
              <a:pPr>
                <a:defRPr/>
              </a:pPr>
              <a:t>‹#›</a:t>
            </a:fld>
            <a:endParaRPr lang="en-US"/>
          </a:p>
        </p:txBody>
      </p:sp>
    </p:spTree>
  </p:cSld>
  <p:clrMapOvr>
    <a:masterClrMapping/>
  </p:clrMapOvr>
  <p:transition spd="med"/>
</p:sldLayout>
</file>

<file path=ppt/slideLayouts/slideLayout227.xml><?xml version="1.0" encoding="utf-8"?>
<p:sldLayout xmlns:a="http://schemas.openxmlformats.org/drawingml/2006/main" xmlns:r="http://schemas.openxmlformats.org/officeDocument/2006/relationships" xmlns:p="http://schemas.openxmlformats.org/presentationml/2006/main" type="tx">
  <p:cSld name="6_Thème Office">
    <p:bg>
      <p:bgPr>
        <a:gradFill rotWithShape="1">
          <a:gsLst>
            <a:gs pos="0">
              <a:srgbClr val="F3F4E4"/>
            </a:gs>
            <a:gs pos="100000">
              <a:srgbClr val="DCD6BE"/>
            </a:gs>
          </a:gsLst>
          <a:lin ang="16200000"/>
        </a:gradFill>
        <a:effectLst/>
      </p:bgPr>
    </p:bg>
    <p:spTree>
      <p:nvGrpSpPr>
        <p:cNvPr id="1" name=""/>
        <p:cNvGrpSpPr/>
        <p:nvPr/>
      </p:nvGrpSpPr>
      <p:grpSpPr>
        <a:xfrm>
          <a:off x="0" y="0"/>
          <a:ext cx="0" cy="0"/>
          <a:chOff x="0" y="0"/>
          <a:chExt cx="0" cy="0"/>
        </a:xfrm>
      </p:grpSpPr>
      <p:sp>
        <p:nvSpPr>
          <p:cNvPr id="1778" name="Shape 1778"/>
          <p:cNvSpPr>
            <a:spLocks noGrp="1"/>
          </p:cNvSpPr>
          <p:nvPr>
            <p:ph type="title"/>
          </p:nvPr>
        </p:nvSpPr>
        <p:spPr>
          <a:xfrm>
            <a:off x="399611" y="0"/>
            <a:ext cx="8229601" cy="1264667"/>
          </a:xfrm>
          <a:prstGeom prst="rect">
            <a:avLst/>
          </a:prstGeom>
          <a:effectLst>
            <a:outerShdw blurRad="12700" dist="12700" dir="2700000" rotWithShape="0">
              <a:srgbClr val="DACAA4">
                <a:alpha val="75000"/>
              </a:srgbClr>
            </a:outerShdw>
          </a:effectLst>
        </p:spPr>
        <p:txBody>
          <a:bodyPr anchor="b"/>
          <a:lstStyle>
            <a:lvl1pPr marL="4464" marR="40623" algn="ctr" defTabSz="647436">
              <a:lnSpc>
                <a:spcPct val="85000"/>
              </a:lnSpc>
              <a:defRPr sz="3400">
                <a:solidFill>
                  <a:srgbClr val="C74D81"/>
                </a:solidFill>
                <a:uFill>
                  <a:solidFill>
                    <a:srgbClr val="C74D81"/>
                  </a:solidFill>
                </a:uFill>
                <a:latin typeface="Arial"/>
                <a:ea typeface="Arial"/>
                <a:cs typeface="Arial"/>
                <a:sym typeface="Arial"/>
              </a:defRPr>
            </a:lvl1pPr>
          </a:lstStyle>
          <a:p>
            <a:r>
              <a:t>Texte du titre</a:t>
            </a:r>
          </a:p>
        </p:txBody>
      </p:sp>
      <p:sp>
        <p:nvSpPr>
          <p:cNvPr id="1779" name="Shape 1779"/>
          <p:cNvSpPr>
            <a:spLocks noGrp="1"/>
          </p:cNvSpPr>
          <p:nvPr>
            <p:ph type="body" idx="1"/>
          </p:nvPr>
        </p:nvSpPr>
        <p:spPr>
          <a:xfrm>
            <a:off x="448724" y="1655340"/>
            <a:ext cx="8229601" cy="5202660"/>
          </a:xfrm>
          <a:prstGeom prst="rect">
            <a:avLst/>
          </a:prstGeom>
        </p:spPr>
        <p:txBody>
          <a:bodyPr/>
          <a:lstStyle>
            <a:lvl1pPr marL="382434" marR="40623" defTabSz="647436">
              <a:lnSpc>
                <a:spcPct val="100000"/>
              </a:lnSpc>
              <a:buClr>
                <a:srgbClr val="000000"/>
              </a:buClr>
              <a:buFont typeface="Arial"/>
              <a:buChar char="•"/>
              <a:defRPr sz="2600">
                <a:solidFill>
                  <a:srgbClr val="000000"/>
                </a:solidFill>
                <a:uFill>
                  <a:solidFill>
                    <a:srgbClr val="000000"/>
                  </a:solidFill>
                </a:uFill>
                <a:latin typeface="Arial"/>
                <a:ea typeface="Arial"/>
                <a:cs typeface="Arial"/>
                <a:sym typeface="Arial"/>
              </a:defRPr>
            </a:lvl1pPr>
            <a:lvl2pPr marL="731535" marR="40623" defTabSz="647436">
              <a:lnSpc>
                <a:spcPct val="100000"/>
              </a:lnSpc>
              <a:buClr>
                <a:srgbClr val="000000"/>
              </a:buClr>
              <a:buSzPct val="100000"/>
              <a:buFont typeface="Arial"/>
              <a:buChar char="–"/>
              <a:defRPr sz="2200">
                <a:solidFill>
                  <a:srgbClr val="000000"/>
                </a:solidFill>
                <a:uFill>
                  <a:solidFill>
                    <a:srgbClr val="000000"/>
                  </a:solidFill>
                </a:uFill>
                <a:latin typeface="Arial"/>
                <a:ea typeface="Arial"/>
                <a:cs typeface="Arial"/>
                <a:sym typeface="Arial"/>
              </a:defRPr>
            </a:lvl2pPr>
            <a:lvl3pPr marL="1131423" marR="40623" defTabSz="647436">
              <a:lnSpc>
                <a:spcPct val="100000"/>
              </a:lnSpc>
              <a:buClr>
                <a:srgbClr val="000000"/>
              </a:buClr>
              <a:buSzPct val="100000"/>
              <a:buFont typeface="Arial"/>
              <a:buChar char="•"/>
              <a:defRPr sz="1800">
                <a:solidFill>
                  <a:srgbClr val="000000"/>
                </a:solidFill>
                <a:uFill>
                  <a:solidFill>
                    <a:srgbClr val="000000"/>
                  </a:solidFill>
                </a:uFill>
                <a:latin typeface="Arial"/>
                <a:ea typeface="Arial"/>
                <a:cs typeface="Arial"/>
                <a:sym typeface="Arial"/>
              </a:defRPr>
            </a:lvl3pPr>
            <a:lvl4pPr marL="1588436"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4pPr>
            <a:lvl5pPr marL="2045447"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80"/>
          <p:cNvSpPr>
            <a:spLocks noGrp="1"/>
          </p:cNvSpPr>
          <p:nvPr>
            <p:ph type="sldNum" sz="quarter" idx="10"/>
          </p:nvPr>
        </p:nvSpPr>
        <p:spPr>
          <a:xfrm>
            <a:off x="4460875" y="6527800"/>
            <a:ext cx="225425" cy="223838"/>
          </a:xfrm>
        </p:spPr>
        <p:txBody>
          <a:bodyPr/>
          <a:lstStyle>
            <a:lvl1pPr hangingPunct="1">
              <a:defRPr sz="800">
                <a:solidFill>
                  <a:srgbClr val="000000"/>
                </a:solidFill>
                <a:latin typeface="Gill Sans"/>
                <a:ea typeface="Gill Sans"/>
                <a:cs typeface="Gill Sans"/>
                <a:sym typeface="Gill Sans"/>
              </a:defRPr>
            </a:lvl1pPr>
          </a:lstStyle>
          <a:p>
            <a:pPr>
              <a:defRPr/>
            </a:pPr>
            <a:fld id="{BD30B25B-138C-44DF-BD0D-E61949E9F147}" type="slidenum">
              <a:rPr lang="en-US"/>
              <a:pPr>
                <a:defRPr/>
              </a:pPr>
              <a:t>‹#›</a:t>
            </a:fld>
            <a:endParaRPr lang="en-US"/>
          </a:p>
        </p:txBody>
      </p:sp>
    </p:spTree>
  </p:cSld>
  <p:clrMapOvr>
    <a:masterClrMapping/>
  </p:clrMapOvr>
  <p:transition spd="med"/>
</p:sldLayout>
</file>

<file path=ppt/slideLayouts/slideLayout228.xml><?xml version="1.0" encoding="utf-8"?>
<p:sldLayout xmlns:a="http://schemas.openxmlformats.org/drawingml/2006/main" xmlns:r="http://schemas.openxmlformats.org/officeDocument/2006/relationships" xmlns:p="http://schemas.openxmlformats.org/presentationml/2006/main" type="tx">
  <p:cSld name="8_Fireball copie 2">
    <p:bg>
      <p:bgPr>
        <a:solidFill>
          <a:srgbClr val="000000"/>
        </a:solidFill>
        <a:effectLst/>
      </p:bgPr>
    </p:bg>
    <p:spTree>
      <p:nvGrpSpPr>
        <p:cNvPr id="1" name=""/>
        <p:cNvGrpSpPr/>
        <p:nvPr/>
      </p:nvGrpSpPr>
      <p:grpSpPr>
        <a:xfrm>
          <a:off x="0" y="0"/>
          <a:ext cx="0" cy="0"/>
          <a:chOff x="0" y="0"/>
          <a:chExt cx="0" cy="0"/>
        </a:xfrm>
      </p:grpSpPr>
      <p:sp>
        <p:nvSpPr>
          <p:cNvPr id="1787" name="Shape 1787"/>
          <p:cNvSpPr>
            <a:spLocks noGrp="1"/>
          </p:cNvSpPr>
          <p:nvPr>
            <p:ph type="title"/>
          </p:nvPr>
        </p:nvSpPr>
        <p:spPr>
          <a:xfrm>
            <a:off x="685800" y="0"/>
            <a:ext cx="7772400" cy="1524000"/>
          </a:xfrm>
          <a:prstGeom prst="rect">
            <a:avLst/>
          </a:prstGeom>
        </p:spPr>
        <p:txBody>
          <a:bodyPr anchor="b"/>
          <a:lstStyle>
            <a:lvl1pPr marL="4464" marR="41258" algn="r" defTabSz="647436">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88" name="Shape 1788"/>
          <p:cNvSpPr>
            <a:spLocks noGrp="1"/>
          </p:cNvSpPr>
          <p:nvPr>
            <p:ph type="body" idx="1"/>
          </p:nvPr>
        </p:nvSpPr>
        <p:spPr>
          <a:xfrm>
            <a:off x="685800" y="2057400"/>
            <a:ext cx="7772400" cy="4800600"/>
          </a:xfrm>
          <a:prstGeom prst="rect">
            <a:avLst/>
          </a:prstGeom>
        </p:spPr>
        <p:txBody>
          <a:bodyPr/>
          <a:lstStyle>
            <a:lvl1pPr marL="384023" marR="41258" defTabSz="647436">
              <a:lnSpc>
                <a:spcPct val="100000"/>
              </a:lnSpc>
              <a:spcBef>
                <a:spcPts val="8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33122" marR="41258" defTabSz="647436">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33011" marR="41258" defTabSz="647436">
              <a:lnSpc>
                <a:spcPct val="100000"/>
              </a:lnSpc>
              <a:spcBef>
                <a:spcPts val="600"/>
              </a:spcBef>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590025" marR="41258" defTabSz="647436">
              <a:lnSpc>
                <a:spcPct val="100000"/>
              </a:lnSpc>
              <a:spcBef>
                <a:spcPts val="500"/>
              </a:spcBef>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47037" marR="41258" defTabSz="647436">
              <a:lnSpc>
                <a:spcPct val="100000"/>
              </a:lnSpc>
              <a:spcBef>
                <a:spcPts val="500"/>
              </a:spcBef>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89"/>
          <p:cNvSpPr>
            <a:spLocks noGrp="1"/>
          </p:cNvSpPr>
          <p:nvPr>
            <p:ph type="sldNum" sz="quarter" idx="10"/>
          </p:nvPr>
        </p:nvSpPr>
        <p:spPr>
          <a:xfrm>
            <a:off x="7383463" y="6440488"/>
            <a:ext cx="241300" cy="238125"/>
          </a:xfrm>
        </p:spPr>
        <p:txBody>
          <a:bodyPr anchor="ctr"/>
          <a:lstStyle>
            <a:lvl1pPr hangingPunct="1">
              <a:defRPr sz="900">
                <a:solidFill>
                  <a:srgbClr val="FFFED5"/>
                </a:solidFill>
                <a:latin typeface="Arial" charset="0"/>
                <a:sym typeface="Arial" charset="0"/>
              </a:defRPr>
            </a:lvl1pPr>
          </a:lstStyle>
          <a:p>
            <a:pPr>
              <a:defRPr/>
            </a:pPr>
            <a:fld id="{2B473587-08B3-4146-B9B3-721CB8E557FA}" type="slidenum">
              <a:rPr lang="en-US"/>
              <a:pPr>
                <a:defRPr/>
              </a:pPr>
              <a:t>‹#›</a:t>
            </a:fld>
            <a:endParaRPr lang="en-US"/>
          </a:p>
        </p:txBody>
      </p:sp>
    </p:spTree>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type="tx">
  <p:cSld name="3_Default - Title and Content">
    <p:bg>
      <p:bgPr>
        <a:solidFill>
          <a:srgbClr val="FFFFFF"/>
        </a:solidFill>
        <a:effectLst/>
      </p:bgPr>
    </p:bg>
    <p:spTree>
      <p:nvGrpSpPr>
        <p:cNvPr id="1" name=""/>
        <p:cNvGrpSpPr/>
        <p:nvPr/>
      </p:nvGrpSpPr>
      <p:grpSpPr>
        <a:xfrm>
          <a:off x="0" y="0"/>
          <a:ext cx="0" cy="0"/>
          <a:chOff x="0" y="0"/>
          <a:chExt cx="0" cy="0"/>
        </a:xfrm>
      </p:grpSpPr>
      <p:sp>
        <p:nvSpPr>
          <p:cNvPr id="1796" name="Shape 1796"/>
          <p:cNvSpPr>
            <a:spLocks noGrp="1"/>
          </p:cNvSpPr>
          <p:nvPr>
            <p:ph type="title"/>
          </p:nvPr>
        </p:nvSpPr>
        <p:spPr>
          <a:xfrm>
            <a:off x="0" y="93761"/>
            <a:ext cx="9144000" cy="1504654"/>
          </a:xfrm>
          <a:prstGeom prst="rect">
            <a:avLst/>
          </a:prstGeom>
        </p:spPr>
        <p:txBody>
          <a:bodyPr lIns="38084" tIns="38084" rIns="38084" bIns="38084"/>
          <a:lstStyle>
            <a:lvl1pPr marL="0" marR="0" algn="ctr" defTabSz="647436">
              <a:defRPr sz="4000">
                <a:solidFill>
                  <a:srgbClr val="000000"/>
                </a:solidFill>
                <a:uFill>
                  <a:solidFill>
                    <a:srgbClr val="000000"/>
                  </a:solidFill>
                </a:uFill>
                <a:latin typeface="Arial"/>
                <a:ea typeface="Arial"/>
                <a:cs typeface="Arial"/>
                <a:sym typeface="Arial"/>
              </a:defRPr>
            </a:lvl1pPr>
          </a:lstStyle>
          <a:p>
            <a:r>
              <a:t>Texte du titre</a:t>
            </a:r>
          </a:p>
        </p:txBody>
      </p:sp>
      <p:sp>
        <p:nvSpPr>
          <p:cNvPr id="1797" name="Shape 1797"/>
          <p:cNvSpPr>
            <a:spLocks noGrp="1"/>
          </p:cNvSpPr>
          <p:nvPr>
            <p:ph type="body" idx="1"/>
          </p:nvPr>
        </p:nvSpPr>
        <p:spPr>
          <a:xfrm>
            <a:off x="457200" y="1600200"/>
            <a:ext cx="8229600" cy="5257800"/>
          </a:xfrm>
          <a:prstGeom prst="rect">
            <a:avLst/>
          </a:prstGeom>
        </p:spPr>
        <p:txBody>
          <a:bodyPr lIns="38084" tIns="38084" rIns="38084" bIns="38084"/>
          <a:lstStyle>
            <a:lvl1pPr marL="342761" marR="0" defTabSz="647436">
              <a:lnSpc>
                <a:spcPct val="100000"/>
              </a:lnSpc>
              <a:spcBef>
                <a:spcPts val="800"/>
              </a:spcBef>
              <a:buClr>
                <a:srgbClr val="000000"/>
              </a:buClr>
              <a:buFont typeface="Arial"/>
              <a:buChar char="•"/>
              <a:defRPr>
                <a:solidFill>
                  <a:srgbClr val="000000"/>
                </a:solidFill>
                <a:uFill>
                  <a:solidFill>
                    <a:srgbClr val="000000"/>
                  </a:solidFill>
                </a:uFill>
                <a:latin typeface="Arial"/>
                <a:ea typeface="Arial"/>
                <a:cs typeface="Arial"/>
                <a:sym typeface="Arial"/>
              </a:defRPr>
            </a:lvl1pPr>
            <a:lvl2pPr marL="704562" marR="0" defTabSz="647436">
              <a:lnSpc>
                <a:spcPct val="100000"/>
              </a:lnSpc>
              <a:spcBef>
                <a:spcPts val="700"/>
              </a:spcBef>
              <a:buClr>
                <a:srgbClr val="000000"/>
              </a:buClr>
              <a:buSzPct val="100000"/>
              <a:buFont typeface="Arial"/>
              <a:buChar char="–"/>
              <a:defRPr sz="2400">
                <a:solidFill>
                  <a:srgbClr val="000000"/>
                </a:solidFill>
                <a:uFill>
                  <a:solidFill>
                    <a:srgbClr val="000000"/>
                  </a:solidFill>
                </a:uFill>
                <a:latin typeface="Arial"/>
                <a:ea typeface="Arial"/>
                <a:cs typeface="Arial"/>
                <a:sym typeface="Arial"/>
              </a:defRPr>
            </a:lvl2pPr>
            <a:lvl3pPr marL="1104446" marR="0" defTabSz="647436">
              <a:lnSpc>
                <a:spcPct val="100000"/>
              </a:lnSpc>
              <a:spcBef>
                <a:spcPts val="600"/>
              </a:spcBef>
              <a:buClr>
                <a:srgbClr val="000000"/>
              </a:buClr>
              <a:buSzPct val="100000"/>
              <a:buFont typeface="Arial"/>
              <a:buChar char="•"/>
              <a:defRPr sz="2000">
                <a:solidFill>
                  <a:srgbClr val="000000"/>
                </a:solidFill>
                <a:uFill>
                  <a:solidFill>
                    <a:srgbClr val="000000"/>
                  </a:solidFill>
                </a:uFill>
                <a:latin typeface="Arial"/>
                <a:ea typeface="Arial"/>
                <a:cs typeface="Arial"/>
                <a:sym typeface="Arial"/>
              </a:defRPr>
            </a:lvl3pPr>
            <a:lvl4pPr marL="1561460"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4pPr>
            <a:lvl5pPr marL="2018475"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98"/>
          <p:cNvSpPr>
            <a:spLocks noGrp="1"/>
          </p:cNvSpPr>
          <p:nvPr>
            <p:ph type="sldNum" sz="quarter" idx="10"/>
          </p:nvPr>
        </p:nvSpPr>
        <p:spPr>
          <a:xfrm>
            <a:off x="4460875" y="6527800"/>
            <a:ext cx="225425" cy="223838"/>
          </a:xfrm>
        </p:spPr>
        <p:txBody>
          <a:bodyPr/>
          <a:lstStyle>
            <a:lvl1pPr hangingPunct="1">
              <a:defRPr sz="800">
                <a:solidFill>
                  <a:srgbClr val="000000"/>
                </a:solidFill>
                <a:latin typeface="Gill Sans"/>
                <a:ea typeface="Gill Sans"/>
                <a:cs typeface="Gill Sans"/>
                <a:sym typeface="Gill Sans"/>
              </a:defRPr>
            </a:lvl1pPr>
          </a:lstStyle>
          <a:p>
            <a:pPr>
              <a:defRPr/>
            </a:pPr>
            <a:fld id="{83C74F0E-5799-4B43-A09A-55AF118EDDBA}" type="slidenum">
              <a:rPr lang="en-US"/>
              <a:pPr>
                <a:defRPr/>
              </a:pPr>
              <a:t>‹#›</a:t>
            </a:fld>
            <a:endParaRPr lang="en-US"/>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x">
  <p:cSld name="3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05" name="Shape 180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000" b="0">
                <a:solidFill>
                  <a:srgbClr val="FFFFFF"/>
                </a:solidFill>
                <a:uFill>
                  <a:solidFill>
                    <a:srgbClr val="FFFFFF"/>
                  </a:solidFill>
                </a:uFill>
                <a:latin typeface="Monaco"/>
                <a:ea typeface="Monaco"/>
                <a:cs typeface="Monaco"/>
                <a:sym typeface="Monaco"/>
              </a:defRPr>
            </a:lvl1pPr>
          </a:lstStyle>
          <a:p>
            <a:r>
              <a:t>Texte du titre</a:t>
            </a:r>
          </a:p>
        </p:txBody>
      </p:sp>
      <p:sp>
        <p:nvSpPr>
          <p:cNvPr id="1806" name="Shape 180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200">
                <a:latin typeface="Monaco"/>
                <a:ea typeface="Monaco"/>
                <a:cs typeface="Monaco"/>
                <a:sym typeface="Monaco"/>
              </a:defRPr>
            </a:lvl1pPr>
            <a:lvl2pPr marL="1088577" marR="0" indent="-377673">
              <a:lnSpc>
                <a:spcPct val="100000"/>
              </a:lnSpc>
              <a:spcBef>
                <a:spcPts val="2500"/>
              </a:spcBef>
              <a:buClrTx/>
              <a:buSzPct val="139000"/>
              <a:buFontTx/>
              <a:buChar char="•"/>
              <a:defRPr sz="1200">
                <a:latin typeface="Monaco"/>
                <a:ea typeface="Monaco"/>
                <a:cs typeface="Monaco"/>
                <a:sym typeface="Monaco"/>
              </a:defRPr>
            </a:lvl2pPr>
            <a:lvl3pPr marL="1545593" marR="0" indent="-377673">
              <a:lnSpc>
                <a:spcPct val="100000"/>
              </a:lnSpc>
              <a:spcBef>
                <a:spcPts val="2500"/>
              </a:spcBef>
              <a:buClrTx/>
              <a:buSzPct val="139000"/>
              <a:buFontTx/>
              <a:buChar char="•"/>
              <a:defRPr sz="1200">
                <a:latin typeface="Monaco"/>
                <a:ea typeface="Monaco"/>
                <a:cs typeface="Monaco"/>
                <a:sym typeface="Monaco"/>
              </a:defRPr>
            </a:lvl3pPr>
            <a:lvl4pPr marL="2002605" marR="0" indent="-377673">
              <a:lnSpc>
                <a:spcPct val="100000"/>
              </a:lnSpc>
              <a:spcBef>
                <a:spcPts val="2500"/>
              </a:spcBef>
              <a:buSzPct val="139000"/>
              <a:buChar char="•"/>
              <a:defRPr sz="1200">
                <a:latin typeface="Monaco"/>
                <a:ea typeface="Monaco"/>
                <a:cs typeface="Monaco"/>
                <a:sym typeface="Monaco"/>
              </a:defRPr>
            </a:lvl4pPr>
            <a:lvl5pPr marL="2459617" marR="0" indent="-377673">
              <a:lnSpc>
                <a:spcPct val="100000"/>
              </a:lnSpc>
              <a:spcBef>
                <a:spcPts val="2500"/>
              </a:spcBef>
              <a:buSzPct val="139000"/>
              <a:buChar char="•"/>
              <a:defRPr sz="1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07"/>
          <p:cNvSpPr>
            <a:spLocks noGrp="1"/>
          </p:cNvSpPr>
          <p:nvPr>
            <p:ph type="sldNum" sz="quarter" idx="10"/>
          </p:nvPr>
        </p:nvSpPr>
        <p:spPr>
          <a:xfrm>
            <a:off x="4324350" y="6388100"/>
            <a:ext cx="495300" cy="376238"/>
          </a:xfrm>
        </p:spPr>
        <p:txBody>
          <a:bodyPr/>
          <a:lstStyle>
            <a:lvl1pPr hangingPunct="1">
              <a:defRPr sz="1800">
                <a:solidFill>
                  <a:srgbClr val="000000"/>
                </a:solidFill>
              </a:defRPr>
            </a:lvl1pPr>
          </a:lstStyle>
          <a:p>
            <a:pPr>
              <a:defRPr/>
            </a:pPr>
            <a:fld id="{E73BB353-2848-4F88-B15E-798292D7146F}" type="slidenum">
              <a:rPr lang="en-US"/>
              <a:pPr>
                <a:defRPr/>
              </a:pPr>
              <a:t>‹#›</a:t>
            </a:fld>
            <a:endParaRPr lang="en-US"/>
          </a:p>
        </p:txBody>
      </p:sp>
    </p:spTree>
  </p:cSld>
  <p:clrMapOvr>
    <a:masterClrMapping/>
  </p:clrMapOvr>
  <p:transition spd="med"/>
</p:sldLayout>
</file>

<file path=ppt/slideLayouts/slideLayout231.xml><?xml version="1.0" encoding="utf-8"?>
<p:sldLayout xmlns:a="http://schemas.openxmlformats.org/drawingml/2006/main" xmlns:r="http://schemas.openxmlformats.org/officeDocument/2006/relationships" xmlns:p="http://schemas.openxmlformats.org/presentationml/2006/main" type="tx">
  <p:cSld name="4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14" name="Shape 18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15" name="Shape 181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16"/>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3109965C-49E2-40FF-9AB5-6E058E5D533A}" type="slidenum">
              <a:rPr lang="en-US"/>
              <a:pPr>
                <a:defRPr/>
              </a:pPr>
              <a:t>‹#›</a:t>
            </a:fld>
            <a:endParaRPr lang="en-US"/>
          </a:p>
        </p:txBody>
      </p:sp>
    </p:spTree>
  </p:cSld>
  <p:clrMapOvr>
    <a:masterClrMapping/>
  </p:clrMapOvr>
  <p:transition spd="med"/>
</p:sldLayout>
</file>

<file path=ppt/slideLayouts/slideLayout232.xml><?xml version="1.0" encoding="utf-8"?>
<p:sldLayout xmlns:a="http://schemas.openxmlformats.org/drawingml/2006/main" xmlns:r="http://schemas.openxmlformats.org/officeDocument/2006/relationships" xmlns:p="http://schemas.openxmlformats.org/presentationml/2006/main" type="tx">
  <p:cSld name="3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3" name="Shape 18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24" name="Shape 18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25"/>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20FF936B-A4A2-4B16-B3F4-2EA704A3C76F}" type="slidenum">
              <a:rPr lang="en-US"/>
              <a:pPr>
                <a:defRPr/>
              </a:pPr>
              <a:t>‹#›</a:t>
            </a:fld>
            <a:endParaRPr lang="en-US"/>
          </a:p>
        </p:txBody>
      </p:sp>
    </p:spTree>
  </p:cSld>
  <p:clrMapOvr>
    <a:masterClrMapping/>
  </p:clrMapOvr>
  <p:transition spd="med"/>
</p:sldLayout>
</file>

<file path=ppt/slideLayouts/slideLayout233.xml><?xml version="1.0" encoding="utf-8"?>
<p:sldLayout xmlns:a="http://schemas.openxmlformats.org/drawingml/2006/main" xmlns:r="http://schemas.openxmlformats.org/officeDocument/2006/relationships" xmlns:p="http://schemas.openxmlformats.org/presentationml/2006/main" type="tx">
  <p:cSld name="3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32" name="Shape 18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33" name="Shape 18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34"/>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4B778F6B-80E1-47F6-B21E-4194D6690396}" type="slidenum">
              <a:rPr lang="en-US"/>
              <a:pPr>
                <a:defRPr/>
              </a:pPr>
              <a:t>‹#›</a:t>
            </a:fld>
            <a:endParaRPr lang="en-US"/>
          </a:p>
        </p:txBody>
      </p:sp>
    </p:spTree>
  </p:cSld>
  <p:clrMapOvr>
    <a:masterClrMapping/>
  </p:clrMapOvr>
  <p:transition spd="med"/>
</p:sldLayout>
</file>

<file path=ppt/slideLayouts/slideLayout234.xml><?xml version="1.0" encoding="utf-8"?>
<p:sldLayout xmlns:a="http://schemas.openxmlformats.org/drawingml/2006/main" xmlns:r="http://schemas.openxmlformats.org/officeDocument/2006/relationships" xmlns:p="http://schemas.openxmlformats.org/presentationml/2006/main" type="tx">
  <p:cSld name="3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1" name="Shape 18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42" name="Shape 18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3"/>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E17B1013-15C7-4CE0-BE9F-5235739B2D9A}" type="slidenum">
              <a:rPr lang="en-US"/>
              <a:pPr>
                <a:defRPr/>
              </a:pPr>
              <a:t>‹#›</a:t>
            </a:fld>
            <a:endParaRPr lang="en-US"/>
          </a:p>
        </p:txBody>
      </p:sp>
    </p:spTree>
  </p:cSld>
  <p:clrMapOvr>
    <a:masterClrMapping/>
  </p:clrMapOvr>
  <p:transition spd="med"/>
</p:sldLayout>
</file>

<file path=ppt/slideLayouts/slideLayout235.xml><?xml version="1.0" encoding="utf-8"?>
<p:sldLayout xmlns:a="http://schemas.openxmlformats.org/drawingml/2006/main" xmlns:r="http://schemas.openxmlformats.org/officeDocument/2006/relationships" xmlns:p="http://schemas.openxmlformats.org/presentationml/2006/main" type="tx">
  <p:cSld name="3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0" name="Shape 18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51" name="Shape 18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52"/>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CDBC69AF-984A-4ED6-B98C-06FC637C08D1}" type="slidenum">
              <a:rPr lang="en-US"/>
              <a:pPr>
                <a:defRPr/>
              </a:pPr>
              <a:t>‹#›</a:t>
            </a:fld>
            <a:endParaRPr lang="en-US"/>
          </a:p>
        </p:txBody>
      </p:sp>
    </p:spTree>
  </p:cSld>
  <p:clrMapOvr>
    <a:masterClrMapping/>
  </p:clrMapOvr>
  <p:transition spd="med"/>
</p:sldLayout>
</file>

<file path=ppt/slideLayouts/slideLayout236.xml><?xml version="1.0" encoding="utf-8"?>
<p:sldLayout xmlns:a="http://schemas.openxmlformats.org/drawingml/2006/main" xmlns:r="http://schemas.openxmlformats.org/officeDocument/2006/relationships" xmlns:p="http://schemas.openxmlformats.org/presentationml/2006/main" type="tx">
  <p:cSld name="3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9" name="Shape 18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0" name="Shape 18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61"/>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00A99E74-C556-4B1D-871C-751303E0D61F}" type="slidenum">
              <a:rPr lang="en-US"/>
              <a:pPr>
                <a:defRPr/>
              </a:pPr>
              <a:t>‹#›</a:t>
            </a:fld>
            <a:endParaRPr lang="en-US"/>
          </a:p>
        </p:txBody>
      </p:sp>
    </p:spTree>
  </p:cSld>
  <p:clrMapOvr>
    <a:masterClrMapping/>
  </p:clrMapOvr>
  <p:transition spd="med"/>
</p:sldLayout>
</file>

<file path=ppt/slideLayouts/slideLayout237.xml><?xml version="1.0" encoding="utf-8"?>
<p:sldLayout xmlns:a="http://schemas.openxmlformats.org/drawingml/2006/main" xmlns:r="http://schemas.openxmlformats.org/officeDocument/2006/relationships" xmlns:p="http://schemas.openxmlformats.org/presentationml/2006/main" type="tx">
  <p:cSld name="3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68" name="Shape 1868"/>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9" name="Shape 1869"/>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70"/>
          <p:cNvSpPr>
            <a:spLocks noGrp="1"/>
          </p:cNvSpPr>
          <p:nvPr>
            <p:ph type="sldNum" sz="quarter" idx="10"/>
          </p:nvPr>
        </p:nvSpPr>
        <p:spPr>
          <a:xfrm>
            <a:off x="4344988" y="6388100"/>
            <a:ext cx="452437" cy="346075"/>
          </a:xfrm>
        </p:spPr>
        <p:txBody>
          <a:bodyPr/>
          <a:lstStyle>
            <a:lvl1pPr hangingPunct="1">
              <a:defRPr sz="1600">
                <a:solidFill>
                  <a:srgbClr val="000000"/>
                </a:solidFill>
              </a:defRPr>
            </a:lvl1pPr>
          </a:lstStyle>
          <a:p>
            <a:pPr>
              <a:defRPr/>
            </a:pPr>
            <a:fld id="{9D980BAD-21A0-4F0B-8CAC-1FDEB3A66CE7}" type="slidenum">
              <a:rPr lang="en-US"/>
              <a:pPr>
                <a:defRPr/>
              </a:pPr>
              <a:t>‹#›</a:t>
            </a:fld>
            <a:endParaRPr lang="en-US"/>
          </a:p>
        </p:txBody>
      </p:sp>
    </p:spTree>
  </p:cSld>
  <p:clrMapOvr>
    <a:masterClrMapping/>
  </p:clrMapOvr>
  <p:transition spd="med"/>
</p:sldLayout>
</file>

<file path=ppt/slideLayouts/slideLayout238.xml><?xml version="1.0" encoding="utf-8"?>
<p:sldLayout xmlns:a="http://schemas.openxmlformats.org/drawingml/2006/main" xmlns:r="http://schemas.openxmlformats.org/officeDocument/2006/relationships" xmlns:p="http://schemas.openxmlformats.org/presentationml/2006/main" type="tx">
  <p:cSld name="4_Default - Title and Content">
    <p:bg>
      <p:bgPr>
        <a:solidFill>
          <a:srgbClr val="FFFFFF"/>
        </a:solidFill>
        <a:effectLst/>
      </p:bgPr>
    </p:bg>
    <p:spTree>
      <p:nvGrpSpPr>
        <p:cNvPr id="1" name=""/>
        <p:cNvGrpSpPr/>
        <p:nvPr/>
      </p:nvGrpSpPr>
      <p:grpSpPr>
        <a:xfrm>
          <a:off x="0" y="0"/>
          <a:ext cx="0" cy="0"/>
          <a:chOff x="0" y="0"/>
          <a:chExt cx="0" cy="0"/>
        </a:xfrm>
      </p:grpSpPr>
      <p:sp>
        <p:nvSpPr>
          <p:cNvPr id="1877" name="Shape 1877"/>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78" name="Shape 1878"/>
          <p:cNvSpPr>
            <a:spLocks noGrp="1"/>
          </p:cNvSpPr>
          <p:nvPr>
            <p:ph type="body" idx="1"/>
          </p:nvPr>
        </p:nvSpPr>
        <p:spPr>
          <a:xfrm>
            <a:off x="457200" y="1600200"/>
            <a:ext cx="8229600" cy="5257802"/>
          </a:xfrm>
          <a:prstGeom prst="rect">
            <a:avLst/>
          </a:prstGeom>
          <a:ln w="9525">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Courier New"/>
              <a:buChar char="o"/>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879"/>
          <p:cNvSpPr>
            <a:spLocks noGrp="1"/>
          </p:cNvSpPr>
          <p:nvPr>
            <p:ph type="sldNum" sz="quarter" idx="10"/>
          </p:nvPr>
        </p:nvSpPr>
        <p:spPr>
          <a:xfrm>
            <a:off x="8401050" y="6450013"/>
            <a:ext cx="285750" cy="288925"/>
          </a:xfrm>
          <a:ln>
            <a:round/>
          </a:ln>
        </p:spPr>
        <p:txBody>
          <a:bodyPr lIns="38084" tIns="38084" rIns="38084" bIns="38084" anchor="ctr"/>
          <a:lstStyle>
            <a:lvl1pPr algn="r" hangingPunct="1">
              <a:defRPr sz="1400">
                <a:solidFill>
                  <a:srgbClr val="9B9B9B"/>
                </a:solidFill>
                <a:latin typeface="Calibri" pitchFamily="34" charset="0"/>
                <a:sym typeface="Calibri" pitchFamily="34" charset="0"/>
              </a:defRPr>
            </a:lvl1pPr>
          </a:lstStyle>
          <a:p>
            <a:pPr>
              <a:defRPr/>
            </a:pPr>
            <a:fld id="{D23B8E31-3E0E-42F8-B39B-38C2578049E9}" type="slidenum">
              <a:rPr lang="en-US"/>
              <a:pPr>
                <a:defRPr/>
              </a:pPr>
              <a:t>‹#›</a:t>
            </a:fld>
            <a:endParaRPr lang="en-US"/>
          </a:p>
        </p:txBody>
      </p:sp>
    </p:spTree>
  </p:cSld>
  <p:clrMapOvr>
    <a:masterClrMapping/>
  </p:clrMapOvr>
  <p:transition spd="med"/>
</p:sldLayout>
</file>

<file path=ppt/slideLayouts/slideLayout239.xml><?xml version="1.0" encoding="utf-8"?>
<p:sldLayout xmlns:a="http://schemas.openxmlformats.org/drawingml/2006/main" xmlns:r="http://schemas.openxmlformats.org/officeDocument/2006/relationships" xmlns:p="http://schemas.openxmlformats.org/presentationml/2006/main" type="tx">
  <p:cSld name="1_Default - Comparison">
    <p:bg>
      <p:bgPr>
        <a:solidFill>
          <a:srgbClr val="FFFFFF"/>
        </a:solidFill>
        <a:effectLst/>
      </p:bgPr>
    </p:bg>
    <p:spTree>
      <p:nvGrpSpPr>
        <p:cNvPr id="1" name=""/>
        <p:cNvGrpSpPr/>
        <p:nvPr/>
      </p:nvGrpSpPr>
      <p:grpSpPr>
        <a:xfrm>
          <a:off x="0" y="0"/>
          <a:ext cx="0" cy="0"/>
          <a:chOff x="0" y="0"/>
          <a:chExt cx="0" cy="0"/>
        </a:xfrm>
      </p:grpSpPr>
      <p:sp>
        <p:nvSpPr>
          <p:cNvPr id="1886" name="Shape 1886"/>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7" name="Shape 1887"/>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a:solidFill>
                  <a:srgbClr val="000000"/>
                </a:solidFill>
                <a:uFill>
                  <a:solidFill>
                    <a:srgbClr val="000000"/>
                  </a:solidFill>
                </a:uFill>
                <a:latin typeface="Calibri"/>
                <a:ea typeface="Calibri"/>
                <a:cs typeface="Calibri"/>
                <a:sym typeface="Calibri"/>
              </a:defRPr>
            </a:lvl1pPr>
          </a:lstStyle>
          <a:p>
            <a:r>
              <a:rPr/>
              <a:t>Click to edit Master text styles</a:t>
            </a:r>
          </a:p>
        </p:txBody>
      </p:sp>
      <p:sp>
        <p:nvSpPr>
          <p:cNvPr id="1888" name="Shape 1888"/>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9" name="Shape 1889"/>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90" name="Shape 1890"/>
          <p:cNvSpPr>
            <a:spLocks noGrp="1"/>
          </p:cNvSpPr>
          <p:nvPr>
            <p:ph type="body" sz="quarter" idx="1"/>
          </p:nvPr>
        </p:nvSpPr>
        <p:spPr>
          <a:xfrm>
            <a:off x="457200" y="1417638"/>
            <a:ext cx="4040188" cy="757238"/>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b="1">
                <a:solidFill>
                  <a:srgbClr val="000000"/>
                </a:solidFill>
                <a:uFill>
                  <a:solidFill>
                    <a:srgbClr val="000000"/>
                  </a:solidFill>
                </a:uFill>
                <a:latin typeface="Calibri"/>
                <a:ea typeface="Calibri"/>
                <a:cs typeface="Calibri"/>
                <a:sym typeface="Calibri"/>
              </a:defRPr>
            </a:lvl1pPr>
            <a:lvl2pPr marL="457011" marR="0" indent="0" defTabSz="457011">
              <a:lnSpc>
                <a:spcPct val="100000"/>
              </a:lnSpc>
              <a:spcBef>
                <a:spcPts val="400"/>
              </a:spcBef>
              <a:buClr>
                <a:srgbClr val="000000"/>
              </a:buClr>
              <a:buSzTx/>
              <a:buFontTx/>
              <a:buNone/>
              <a:defRPr sz="2000" b="1">
                <a:solidFill>
                  <a:srgbClr val="000000"/>
                </a:solidFill>
                <a:uFill>
                  <a:solidFill>
                    <a:srgbClr val="000000"/>
                  </a:solidFill>
                </a:uFill>
                <a:latin typeface="Calibri"/>
                <a:ea typeface="Calibri"/>
                <a:cs typeface="Calibri"/>
                <a:sym typeface="Calibri"/>
              </a:defRPr>
            </a:lvl2pPr>
            <a:lvl3pPr marL="914024" marR="0" indent="0" defTabSz="457011">
              <a:lnSpc>
                <a:spcPct val="100000"/>
              </a:lnSpc>
              <a:spcBef>
                <a:spcPts val="400"/>
              </a:spcBef>
              <a:buClr>
                <a:srgbClr val="000000"/>
              </a:buClr>
              <a:buSzTx/>
              <a:buFontTx/>
              <a:buNone/>
              <a:defRPr sz="1800" b="1">
                <a:solidFill>
                  <a:srgbClr val="000000"/>
                </a:solidFill>
                <a:uFill>
                  <a:solidFill>
                    <a:srgbClr val="000000"/>
                  </a:solidFill>
                </a:uFill>
                <a:latin typeface="Calibri"/>
                <a:ea typeface="Calibri"/>
                <a:cs typeface="Calibri"/>
                <a:sym typeface="Calibri"/>
              </a:defRPr>
            </a:lvl3pPr>
            <a:lvl4pPr marL="1371040"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4pPr>
            <a:lvl5pPr marL="1828052"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 name="Shape 1891"/>
          <p:cNvSpPr>
            <a:spLocks noGrp="1"/>
          </p:cNvSpPr>
          <p:nvPr>
            <p:ph type="sldNum" sz="quarter" idx="16"/>
          </p:nvPr>
        </p:nvSpPr>
        <p:spPr>
          <a:xfrm>
            <a:off x="8401050" y="6450013"/>
            <a:ext cx="285750" cy="288925"/>
          </a:xfrm>
          <a:ln>
            <a:round/>
          </a:ln>
        </p:spPr>
        <p:txBody>
          <a:bodyPr lIns="38084" tIns="38084" rIns="38084" bIns="38084" anchor="ctr"/>
          <a:lstStyle>
            <a:lvl1pPr algn="r" hangingPunct="1">
              <a:defRPr sz="1400">
                <a:solidFill>
                  <a:srgbClr val="9B9B9B"/>
                </a:solidFill>
                <a:latin typeface="Calibri" pitchFamily="34" charset="0"/>
                <a:sym typeface="Calibri" pitchFamily="34" charset="0"/>
              </a:defRPr>
            </a:lvl1pPr>
          </a:lstStyle>
          <a:p>
            <a:pPr>
              <a:defRPr/>
            </a:pPr>
            <a:fld id="{1CD61B8E-38B0-4BA7-9F40-A33D59B4D1E6}" type="slidenum">
              <a:rPr lang="en-US"/>
              <a:pPr>
                <a:defRPr/>
              </a:pPr>
              <a:t>‹#›</a:t>
            </a:fld>
            <a:endParaRPr lang="en-US"/>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x">
  <p:cSld name="2_Default - Blank">
    <p:bg>
      <p:bgPr>
        <a:solidFill>
          <a:srgbClr val="FFFFFF"/>
        </a:solidFill>
        <a:effectLst/>
      </p:bgPr>
    </p:bg>
    <p:spTree>
      <p:nvGrpSpPr>
        <p:cNvPr id="1" name=""/>
        <p:cNvGrpSpPr/>
        <p:nvPr/>
      </p:nvGrpSpPr>
      <p:grpSpPr>
        <a:xfrm>
          <a:off x="0" y="0"/>
          <a:ext cx="0" cy="0"/>
          <a:chOff x="0" y="0"/>
          <a:chExt cx="0" cy="0"/>
        </a:xfrm>
      </p:grpSpPr>
      <p:sp>
        <p:nvSpPr>
          <p:cNvPr id="2" name="Shape 1898"/>
          <p:cNvSpPr>
            <a:spLocks noGrp="1"/>
          </p:cNvSpPr>
          <p:nvPr>
            <p:ph type="sldNum" sz="quarter" idx="10"/>
          </p:nvPr>
        </p:nvSpPr>
        <p:spPr>
          <a:xfrm>
            <a:off x="8401050" y="6450013"/>
            <a:ext cx="285750" cy="288925"/>
          </a:xfrm>
          <a:ln>
            <a:round/>
          </a:ln>
        </p:spPr>
        <p:txBody>
          <a:bodyPr lIns="38084" tIns="38084" rIns="38084" bIns="38084" anchor="ctr"/>
          <a:lstStyle>
            <a:lvl1pPr algn="r" hangingPunct="1">
              <a:defRPr sz="1400">
                <a:solidFill>
                  <a:srgbClr val="9B9B9B"/>
                </a:solidFill>
                <a:latin typeface="Calibri" pitchFamily="34" charset="0"/>
                <a:sym typeface="Calibri" pitchFamily="34" charset="0"/>
              </a:defRPr>
            </a:lvl1pPr>
          </a:lstStyle>
          <a:p>
            <a:pPr>
              <a:defRPr/>
            </a:pPr>
            <a:fld id="{64AF4252-7EF6-4F76-A890-AD1C224BF7B5}" type="slidenum">
              <a:rPr lang="en-US"/>
              <a:pPr>
                <a:defRPr/>
              </a:pPr>
              <a:t>‹#›</a:t>
            </a:fld>
            <a:endParaRPr lang="en-US"/>
          </a:p>
        </p:txBody>
      </p:sp>
    </p:spTree>
  </p:cSld>
  <p:clrMapOvr>
    <a:masterClrMapping/>
  </p:clrMapOvr>
  <p:transition spd="med"/>
</p:sldLayout>
</file>

<file path=ppt/slideLayouts/slideLayout241.xml><?xml version="1.0" encoding="utf-8"?>
<p:sldLayout xmlns:a="http://schemas.openxmlformats.org/drawingml/2006/main" xmlns:r="http://schemas.openxmlformats.org/officeDocument/2006/relationships" xmlns:p="http://schemas.openxmlformats.org/presentationml/2006/main" type="tx">
  <p:cSld name="5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4.png"/>
          <p:cNvPicPr>
            <a:picLocks noChangeAspect="1"/>
          </p:cNvPicPr>
          <p:nvPr/>
        </p:nvPicPr>
        <p:blipFill>
          <a:blip r:embed="rId2"/>
          <a:srcRect/>
          <a:stretch>
            <a:fillRect/>
          </a:stretch>
        </p:blipFill>
        <p:spPr bwMode="auto">
          <a:xfrm>
            <a:off x="0" y="0"/>
            <a:ext cx="9144000" cy="1892300"/>
          </a:xfrm>
          <a:prstGeom prst="rect">
            <a:avLst/>
          </a:prstGeom>
          <a:noFill/>
          <a:ln w="12700">
            <a:noFill/>
            <a:miter lim="800000"/>
            <a:headEnd/>
            <a:tailEnd/>
          </a:ln>
        </p:spPr>
      </p:pic>
      <p:sp>
        <p:nvSpPr>
          <p:cNvPr id="5" name="Shape 1906"/>
          <p:cNvSpPr/>
          <p:nvPr/>
        </p:nvSpPr>
        <p:spPr>
          <a:xfrm>
            <a:off x="0" y="0"/>
            <a:ext cx="228600" cy="6858000"/>
          </a:xfrm>
          <a:prstGeom prst="rect">
            <a:avLst/>
          </a:prstGeom>
          <a:solidFill>
            <a:srgbClr val="C1232A"/>
          </a:solidFill>
        </p:spPr>
        <p:txBody>
          <a:bodyPr lIns="38084" tIns="38084" rIns="38084" bIns="38084" anchor="ctr"/>
          <a:lstStyle/>
          <a:p>
            <a:pPr algn="ctr" defTabSz="457011" fontAlgn="auto" hangingPunct="0">
              <a:spcBef>
                <a:spcPts val="0"/>
              </a:spcBef>
              <a:spcAft>
                <a:spcPts val="0"/>
              </a:spcAft>
              <a:buClr>
                <a:srgbClr val="FFFFFF"/>
              </a:buClr>
              <a:defRPr sz="1800" b="1">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defRPr>
            </a:pPr>
            <a:endParaRPr sz="1800" b="1" kern="0">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endParaRPr>
          </a:p>
        </p:txBody>
      </p:sp>
      <p:sp>
        <p:nvSpPr>
          <p:cNvPr id="1907" name="Shape 1907"/>
          <p:cNvSpPr>
            <a:spLocks noGrp="1"/>
          </p:cNvSpPr>
          <p:nvPr>
            <p:ph type="title"/>
          </p:nvPr>
        </p:nvSpPr>
        <p:spPr>
          <a:xfrm>
            <a:off x="505263" y="213886"/>
            <a:ext cx="8229601" cy="1143001"/>
          </a:xfrm>
          <a:prstGeom prst="rect">
            <a:avLst/>
          </a:prstGeom>
          <a:ln>
            <a:round/>
          </a:ln>
          <a:effectLst>
            <a:outerShdw blurRad="50800" dist="25400" dir="2700000" rotWithShape="0">
              <a:srgbClr val="000000">
                <a:alpha val="15000"/>
              </a:srgbClr>
            </a:outerShdw>
          </a:effectLst>
        </p:spPr>
        <p:txBody>
          <a:bodyPr lIns="38084" tIns="38084" rIns="38084" bIns="38084"/>
          <a:lstStyle>
            <a:lvl1pPr marL="0" marR="0" defTabSz="457011">
              <a:defRPr sz="2700">
                <a:solidFill>
                  <a:srgbClr val="89A2BA"/>
                </a:solidFill>
                <a:uFill>
                  <a:solidFill>
                    <a:srgbClr val="89A2BA"/>
                  </a:solidFill>
                </a:uFill>
                <a:latin typeface="Arial"/>
                <a:ea typeface="Arial"/>
                <a:cs typeface="Arial"/>
                <a:sym typeface="Arial"/>
              </a:defRPr>
            </a:lvl1pPr>
          </a:lstStyle>
          <a:p>
            <a:r>
              <a:t>Texte du titre</a:t>
            </a:r>
          </a:p>
        </p:txBody>
      </p:sp>
      <p:sp>
        <p:nvSpPr>
          <p:cNvPr id="1908" name="Shape 1908"/>
          <p:cNvSpPr>
            <a:spLocks noGrp="1"/>
          </p:cNvSpPr>
          <p:nvPr>
            <p:ph type="body" idx="1"/>
          </p:nvPr>
        </p:nvSpPr>
        <p:spPr>
          <a:xfrm>
            <a:off x="505263" y="1674138"/>
            <a:ext cx="8229601" cy="4525964"/>
          </a:xfrm>
          <a:prstGeom prst="rect">
            <a:avLst/>
          </a:prstGeom>
          <a:ln>
            <a:round/>
          </a:ln>
        </p:spPr>
        <p:txBody>
          <a:bodyPr lIns="38084" tIns="38084" rIns="38084" bIns="38084"/>
          <a:lstStyle>
            <a:lvl1pPr marL="342761" marR="0" defTabSz="457011">
              <a:lnSpc>
                <a:spcPct val="100000"/>
              </a:lnSpc>
              <a:spcBef>
                <a:spcPts val="500"/>
              </a:spcBef>
              <a:buClr>
                <a:srgbClr val="6C6C6C"/>
              </a:buClr>
              <a:buFont typeface="Arial"/>
              <a:buChar char="•"/>
              <a:defRPr sz="2400">
                <a:solidFill>
                  <a:srgbClr val="6C6C6C"/>
                </a:solidFill>
                <a:uFill>
                  <a:solidFill>
                    <a:srgbClr val="6C6C6C"/>
                  </a:solidFill>
                </a:uFill>
                <a:latin typeface="Calibri"/>
                <a:ea typeface="Calibri"/>
                <a:cs typeface="Calibri"/>
                <a:sym typeface="Calibri"/>
              </a:defRPr>
            </a:lvl1pPr>
            <a:lvl2pPr marL="742646" marR="0" defTabSz="457011">
              <a:lnSpc>
                <a:spcPct val="100000"/>
              </a:lnSpc>
              <a:spcBef>
                <a:spcPts val="500"/>
              </a:spcBef>
              <a:buClr>
                <a:srgbClr val="6C6C6C"/>
              </a:buClr>
              <a:buSzPct val="100000"/>
              <a:buFont typeface="Arial"/>
              <a:buChar char="–"/>
              <a:defRPr sz="2400">
                <a:solidFill>
                  <a:srgbClr val="6C6C6C"/>
                </a:solidFill>
                <a:uFill>
                  <a:solidFill>
                    <a:srgbClr val="6C6C6C"/>
                  </a:solidFill>
                </a:uFill>
                <a:latin typeface="Calibri"/>
                <a:ea typeface="Calibri"/>
                <a:cs typeface="Calibri"/>
                <a:sym typeface="Calibri"/>
              </a:defRPr>
            </a:lvl2pPr>
            <a:lvl3pPr marL="1142530" marR="0" defTabSz="457011">
              <a:lnSpc>
                <a:spcPct val="100000"/>
              </a:lnSpc>
              <a:buClr>
                <a:srgbClr val="6C6C6C"/>
              </a:buClr>
              <a:buSzPct val="100000"/>
              <a:buFont typeface="Arial"/>
              <a:buChar char="•"/>
              <a:defRPr>
                <a:solidFill>
                  <a:srgbClr val="6C6C6C"/>
                </a:solidFill>
                <a:uFill>
                  <a:solidFill>
                    <a:srgbClr val="6C6C6C"/>
                  </a:solidFill>
                </a:uFill>
                <a:latin typeface="Calibri"/>
                <a:ea typeface="Calibri"/>
                <a:cs typeface="Calibri"/>
                <a:sym typeface="Calibri"/>
              </a:defRPr>
            </a:lvl3pPr>
            <a:lvl4pPr marL="1599544"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4pPr>
            <a:lvl5pPr marL="2056560"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1909"/>
          <p:cNvSpPr>
            <a:spLocks noGrp="1"/>
          </p:cNvSpPr>
          <p:nvPr>
            <p:ph type="sldNum" sz="quarter" idx="10"/>
          </p:nvPr>
        </p:nvSpPr>
        <p:spPr>
          <a:xfrm>
            <a:off x="8302625" y="6443663"/>
            <a:ext cx="384175" cy="288925"/>
          </a:xfrm>
          <a:ln>
            <a:round/>
          </a:ln>
        </p:spPr>
        <p:txBody>
          <a:bodyPr lIns="38084" tIns="38084" rIns="38084" bIns="38084" anchor="ctr"/>
          <a:lstStyle>
            <a:lvl1pPr algn="r" hangingPunct="1">
              <a:defRPr sz="1400">
                <a:solidFill>
                  <a:srgbClr val="9A9A9A"/>
                </a:solidFill>
              </a:defRPr>
            </a:lvl1pPr>
          </a:lstStyle>
          <a:p>
            <a:pPr>
              <a:defRPr/>
            </a:pPr>
            <a:fld id="{694D8274-6BDD-48C7-883A-628416F5EEDC}" type="slidenum">
              <a:rPr lang="en-US"/>
              <a:pPr>
                <a:defRPr/>
              </a:pPr>
              <a:t>‹#›</a:t>
            </a:fld>
            <a:endParaRPr lang="en-US"/>
          </a:p>
        </p:txBody>
      </p:sp>
    </p:spTree>
  </p:cSld>
  <p:clrMapOvr>
    <a:masterClrMapping/>
  </p:clrMapOvr>
  <p:transition spd="med"/>
</p:sldLayout>
</file>

<file path=ppt/slideLayouts/slideLayout242.xml><?xml version="1.0" encoding="utf-8"?>
<p:sldLayout xmlns:a="http://schemas.openxmlformats.org/drawingml/2006/main" xmlns:r="http://schemas.openxmlformats.org/officeDocument/2006/relationships" xmlns:p="http://schemas.openxmlformats.org/presentationml/2006/main" type="tx">
  <p:cSld name="3_Default - Blank">
    <p:bg>
      <p:bgPr>
        <a:solidFill>
          <a:srgbClr val="FFFFFF"/>
        </a:solidFill>
        <a:effectLst/>
      </p:bgPr>
    </p:bg>
    <p:spTree>
      <p:nvGrpSpPr>
        <p:cNvPr id="1" name=""/>
        <p:cNvGrpSpPr/>
        <p:nvPr/>
      </p:nvGrpSpPr>
      <p:grpSpPr>
        <a:xfrm>
          <a:off x="0" y="0"/>
          <a:ext cx="0" cy="0"/>
          <a:chOff x="0" y="0"/>
          <a:chExt cx="0" cy="0"/>
        </a:xfrm>
      </p:grpSpPr>
      <p:sp>
        <p:nvSpPr>
          <p:cNvPr id="2" name="Shape 1916"/>
          <p:cNvSpPr>
            <a:spLocks noGrp="1"/>
          </p:cNvSpPr>
          <p:nvPr>
            <p:ph type="sldNum" sz="quarter" idx="10"/>
          </p:nvPr>
        </p:nvSpPr>
        <p:spPr>
          <a:xfrm>
            <a:off x="8404225" y="6450013"/>
            <a:ext cx="282575" cy="288925"/>
          </a:xfrm>
          <a:ln w="9525">
            <a:round/>
          </a:ln>
        </p:spPr>
        <p:txBody>
          <a:bodyPr lIns="38084" tIns="38084" rIns="38084" bIns="38084" anchor="ctr"/>
          <a:lstStyle>
            <a:lvl1pPr algn="r" hangingPunct="1">
              <a:defRPr sz="1400" b="1">
                <a:solidFill>
                  <a:srgbClr val="9B9B9B"/>
                </a:solidFill>
                <a:latin typeface="Times" pitchFamily="18" charset="0"/>
                <a:cs typeface="Times" pitchFamily="18" charset="0"/>
                <a:sym typeface="Times" pitchFamily="18" charset="0"/>
              </a:defRPr>
            </a:lvl1pPr>
          </a:lstStyle>
          <a:p>
            <a:pPr>
              <a:defRPr/>
            </a:pPr>
            <a:fld id="{9D598151-E1F6-4E68-AC64-AA664C6015DE}" type="slidenum">
              <a:rPr lang="en-US"/>
              <a:pPr>
                <a:defRPr/>
              </a:pPr>
              <a:t>‹#›</a:t>
            </a:fld>
            <a:endParaRPr lang="en-US"/>
          </a:p>
        </p:txBody>
      </p:sp>
    </p:spTree>
  </p:cSld>
  <p:clrMapOvr>
    <a:masterClrMapping/>
  </p:clrMapOvr>
  <p:transition spd="med"/>
</p:sldLayout>
</file>

<file path=ppt/slideLayouts/slideLayout243.xml><?xml version="1.0" encoding="utf-8"?>
<p:sldLayout xmlns:a="http://schemas.openxmlformats.org/drawingml/2006/main" xmlns:r="http://schemas.openxmlformats.org/officeDocument/2006/relationships" xmlns:p="http://schemas.openxmlformats.org/presentationml/2006/main" type="tx">
  <p:cSld name="6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23" name="Shape 1923"/>
          <p:cNvSpPr>
            <a:spLocks noGrp="1"/>
          </p:cNvSpPr>
          <p:nvPr>
            <p:ph type="title"/>
          </p:nvPr>
        </p:nvSpPr>
        <p:spPr>
          <a:xfrm>
            <a:off x="457200" y="8"/>
            <a:ext cx="8229600" cy="1494721"/>
          </a:xfrm>
          <a:prstGeom prst="rect">
            <a:avLst/>
          </a:prstGeom>
          <a:ln>
            <a:round/>
          </a:ln>
        </p:spPr>
        <p:txBody>
          <a:bodyPr lIns="0" tIns="0" rIns="0" bIns="0" anchor="b"/>
          <a:lstStyle>
            <a:lvl1pPr marL="0" marR="0" algn="ctr" defTabSz="457011">
              <a:defRPr sz="4000" b="0">
                <a:solidFill>
                  <a:srgbClr val="FFFFFF"/>
                </a:solidFill>
                <a:uFill>
                  <a:solidFill>
                    <a:srgbClr val="FFFFFF"/>
                  </a:solidFill>
                </a:uFill>
                <a:latin typeface="Arial"/>
                <a:ea typeface="Arial"/>
                <a:cs typeface="Arial"/>
                <a:sym typeface="Arial"/>
              </a:defRPr>
            </a:lvl1pPr>
          </a:lstStyle>
          <a:p>
            <a:r>
              <a:t>Texte du titre</a:t>
            </a:r>
          </a:p>
        </p:txBody>
      </p:sp>
      <p:sp>
        <p:nvSpPr>
          <p:cNvPr id="1924" name="Shape 1924"/>
          <p:cNvSpPr>
            <a:spLocks noGrp="1"/>
          </p:cNvSpPr>
          <p:nvPr>
            <p:ph type="body" idx="1"/>
          </p:nvPr>
        </p:nvSpPr>
        <p:spPr>
          <a:xfrm>
            <a:off x="457200" y="1771200"/>
            <a:ext cx="8229600" cy="5086800"/>
          </a:xfrm>
          <a:prstGeom prst="rect">
            <a:avLst/>
          </a:prstGeom>
          <a:ln>
            <a:round/>
          </a:ln>
        </p:spPr>
        <p:txBody>
          <a:bodyPr lIns="0" tIns="0" rIns="0" bIns="0"/>
          <a:lstStyle>
            <a:lvl1pPr marL="342761" marR="0" defTabSz="457011">
              <a:lnSpc>
                <a:spcPct val="100000"/>
              </a:lnSpc>
              <a:buFontTx/>
              <a:buChar char="•"/>
              <a:defRPr sz="2600">
                <a:latin typeface="Arial"/>
                <a:ea typeface="Arial"/>
                <a:cs typeface="Arial"/>
                <a:sym typeface="Arial"/>
              </a:defRPr>
            </a:lvl1pPr>
            <a:lvl2pPr marL="742646" marR="0" defTabSz="457011">
              <a:lnSpc>
                <a:spcPct val="100000"/>
              </a:lnSpc>
              <a:buClr>
                <a:srgbClr val="FFFFFF"/>
              </a:buClr>
              <a:buSzPct val="100000"/>
              <a:buFont typeface="Lucida Grande"/>
              <a:buChar char="-"/>
              <a:defRPr>
                <a:latin typeface="Arial"/>
                <a:ea typeface="Arial"/>
                <a:cs typeface="Arial"/>
                <a:sym typeface="Arial"/>
              </a:defRPr>
            </a:lvl2pPr>
            <a:lvl3pPr marL="1142530" marR="0" defTabSz="457011">
              <a:lnSpc>
                <a:spcPct val="100000"/>
              </a:lnSpc>
              <a:spcBef>
                <a:spcPts val="600"/>
              </a:spcBef>
              <a:buClr>
                <a:srgbClr val="FFFFFF"/>
              </a:buClr>
              <a:buSzPct val="100000"/>
              <a:buFontTx/>
              <a:buChar char="•"/>
              <a:defRPr sz="2600">
                <a:latin typeface="Arial"/>
                <a:ea typeface="Arial"/>
                <a:cs typeface="Arial"/>
                <a:sym typeface="Arial"/>
              </a:defRPr>
            </a:lvl3pPr>
            <a:lvl4pPr marL="1599544" marR="0" defTabSz="457011">
              <a:lnSpc>
                <a:spcPct val="100000"/>
              </a:lnSpc>
              <a:spcBef>
                <a:spcPts val="600"/>
              </a:spcBef>
              <a:buClr>
                <a:srgbClr val="FFFFFF"/>
              </a:buClr>
              <a:buFont typeface="Lucida Grande"/>
              <a:buChar char="-"/>
              <a:defRPr sz="2600">
                <a:latin typeface="Arial"/>
                <a:ea typeface="Arial"/>
                <a:cs typeface="Arial"/>
                <a:sym typeface="Arial"/>
              </a:defRPr>
            </a:lvl4pPr>
            <a:lvl5pPr marL="2056560" marR="0" defTabSz="457011">
              <a:lnSpc>
                <a:spcPct val="100000"/>
              </a:lnSpc>
              <a:spcBef>
                <a:spcPts val="600"/>
              </a:spcBef>
              <a:buClr>
                <a:srgbClr val="FFFFFF"/>
              </a:buClr>
              <a:defRPr sz="2600">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925"/>
          <p:cNvSpPr>
            <a:spLocks noGrp="1"/>
          </p:cNvSpPr>
          <p:nvPr>
            <p:ph type="sldNum" sz="quarter" idx="10"/>
          </p:nvPr>
        </p:nvSpPr>
        <p:spPr>
          <a:xfrm>
            <a:off x="8445500" y="6486525"/>
            <a:ext cx="246063" cy="244475"/>
          </a:xfrm>
          <a:ln>
            <a:round/>
          </a:ln>
        </p:spPr>
        <p:txBody>
          <a:bodyPr lIns="38084" tIns="38084" rIns="38084" bIns="38084"/>
          <a:lstStyle>
            <a:lvl1pPr algn="r" hangingPunct="1">
              <a:defRPr sz="1100">
                <a:solidFill>
                  <a:srgbClr val="000000"/>
                </a:solidFill>
                <a:latin typeface="Arial" charset="0"/>
                <a:sym typeface="Arial" charset="0"/>
              </a:defRPr>
            </a:lvl1pPr>
          </a:lstStyle>
          <a:p>
            <a:pPr>
              <a:defRPr/>
            </a:pPr>
            <a:fld id="{1A185582-FE7A-4D96-93F6-22F2C0990F99}" type="slidenum">
              <a:rPr lang="en-US"/>
              <a:pPr>
                <a:defRPr/>
              </a:pPr>
              <a:t>‹#›</a:t>
            </a:fld>
            <a:endParaRPr lang="en-US"/>
          </a:p>
        </p:txBody>
      </p:sp>
    </p:spTree>
  </p:cSld>
  <p:clrMapOvr>
    <a:masterClrMapping/>
  </p:clrMapOvr>
  <p:transition spd="med"/>
</p:sldLayout>
</file>

<file path=ppt/slideLayouts/slideLayout244.xml><?xml version="1.0" encoding="utf-8"?>
<p:sldLayout xmlns:a="http://schemas.openxmlformats.org/drawingml/2006/main" xmlns:r="http://schemas.openxmlformats.org/officeDocument/2006/relationships" xmlns:p="http://schemas.openxmlformats.org/presentationml/2006/main" type="tx">
  <p:cSld name="Default - Title Slide">
    <p:bg>
      <p:bgPr>
        <a:solidFill>
          <a:srgbClr val="FFFFFF"/>
        </a:solidFill>
        <a:effectLst/>
      </p:bgPr>
    </p:bg>
    <p:spTree>
      <p:nvGrpSpPr>
        <p:cNvPr id="1" name=""/>
        <p:cNvGrpSpPr/>
        <p:nvPr/>
      </p:nvGrpSpPr>
      <p:grpSpPr>
        <a:xfrm>
          <a:off x="0" y="0"/>
          <a:ext cx="0" cy="0"/>
          <a:chOff x="0" y="0"/>
          <a:chExt cx="0" cy="0"/>
        </a:xfrm>
      </p:grpSpPr>
      <p:sp>
        <p:nvSpPr>
          <p:cNvPr id="1932" name="Shape 1932"/>
          <p:cNvSpPr>
            <a:spLocks noGrp="1"/>
          </p:cNvSpPr>
          <p:nvPr>
            <p:ph type="title"/>
          </p:nvPr>
        </p:nvSpPr>
        <p:spPr>
          <a:xfrm>
            <a:off x="685800" y="2130425"/>
            <a:ext cx="7772400" cy="1470026"/>
          </a:xfrm>
          <a:prstGeom prst="rect">
            <a:avLst/>
          </a:prstGeom>
          <a:ln>
            <a:round/>
          </a:ln>
        </p:spPr>
        <p:txBody>
          <a:bodyPr lIns="38084" tIns="38084" rIns="38084" bIns="38084"/>
          <a:lstStyle>
            <a:lvl1pPr marL="0" marR="0" algn="ctr">
              <a:defRPr sz="4200" b="0">
                <a:solidFill>
                  <a:srgbClr val="000000"/>
                </a:solidFill>
                <a:uFill>
                  <a:solidFill>
                    <a:srgbClr val="000000"/>
                  </a:solidFill>
                </a:uFill>
                <a:latin typeface="Calibri"/>
                <a:ea typeface="Calibri"/>
                <a:cs typeface="Calibri"/>
                <a:sym typeface="Calibri"/>
              </a:defRPr>
            </a:lvl1pPr>
          </a:lstStyle>
          <a:p>
            <a:r>
              <a:t>Texte du titre</a:t>
            </a:r>
          </a:p>
        </p:txBody>
      </p:sp>
      <p:sp>
        <p:nvSpPr>
          <p:cNvPr id="1933" name="Shape 1933"/>
          <p:cNvSpPr>
            <a:spLocks noGrp="1"/>
          </p:cNvSpPr>
          <p:nvPr>
            <p:ph type="body" sz="quarter" idx="1"/>
          </p:nvPr>
        </p:nvSpPr>
        <p:spPr>
          <a:xfrm>
            <a:off x="1371600" y="3886200"/>
            <a:ext cx="6400800" cy="1752600"/>
          </a:xfrm>
          <a:prstGeom prst="rect">
            <a:avLst/>
          </a:prstGeom>
          <a:ln>
            <a:round/>
          </a:ln>
        </p:spPr>
        <p:txBody>
          <a:bodyPr lIns="38084" tIns="38084" rIns="38084" bIns="38084"/>
          <a:lstStyle>
            <a:lvl1pPr marL="0" marR="0" indent="0" algn="ctr">
              <a:lnSpc>
                <a:spcPct val="100000"/>
              </a:lnSpc>
              <a:spcBef>
                <a:spcPts val="700"/>
              </a:spcBef>
              <a:buClr>
                <a:srgbClr val="9A9A9A"/>
              </a:buClr>
              <a:buSzTx/>
              <a:buFontTx/>
              <a:buNone/>
              <a:defRPr sz="3000">
                <a:solidFill>
                  <a:srgbClr val="9A9A9A"/>
                </a:solidFill>
                <a:uFill>
                  <a:solidFill>
                    <a:srgbClr val="9A9A9A"/>
                  </a:solidFill>
                </a:uFill>
                <a:latin typeface="Calibri"/>
                <a:ea typeface="Calibri"/>
                <a:cs typeface="Calibri"/>
                <a:sym typeface="Calibri"/>
              </a:defRPr>
            </a:lvl1pPr>
            <a:lvl2pPr marL="457011" marR="0" indent="0" algn="ctr">
              <a:lnSpc>
                <a:spcPct val="100000"/>
              </a:lnSpc>
              <a:buClr>
                <a:srgbClr val="9A9A9A"/>
              </a:buClr>
              <a:buSzTx/>
              <a:buFontTx/>
              <a:buNone/>
              <a:defRPr>
                <a:solidFill>
                  <a:srgbClr val="9A9A9A"/>
                </a:solidFill>
                <a:uFill>
                  <a:solidFill>
                    <a:srgbClr val="9A9A9A"/>
                  </a:solidFill>
                </a:uFill>
                <a:latin typeface="Calibri"/>
                <a:ea typeface="Calibri"/>
                <a:cs typeface="Calibri"/>
                <a:sym typeface="Calibri"/>
              </a:defRPr>
            </a:lvl2pPr>
            <a:lvl3pPr marL="914024" marR="0" indent="0" algn="ctr">
              <a:lnSpc>
                <a:spcPct val="100000"/>
              </a:lnSpc>
              <a:buClr>
                <a:srgbClr val="9A9A9A"/>
              </a:buClr>
              <a:buSzTx/>
              <a:buFontTx/>
              <a:buNone/>
              <a:defRPr sz="2200">
                <a:solidFill>
                  <a:srgbClr val="9A9A9A"/>
                </a:solidFill>
                <a:uFill>
                  <a:solidFill>
                    <a:srgbClr val="9A9A9A"/>
                  </a:solidFill>
                </a:uFill>
                <a:latin typeface="Calibri"/>
                <a:ea typeface="Calibri"/>
                <a:cs typeface="Calibri"/>
                <a:sym typeface="Calibri"/>
              </a:defRPr>
            </a:lvl3pPr>
            <a:lvl4pPr marL="1371040"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4pPr>
            <a:lvl5pPr marL="1828052"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934"/>
          <p:cNvSpPr>
            <a:spLocks noGrp="1"/>
          </p:cNvSpPr>
          <p:nvPr>
            <p:ph type="sldNum" sz="quarter" idx="10"/>
          </p:nvPr>
        </p:nvSpPr>
        <p:spPr>
          <a:xfrm>
            <a:off x="8445500" y="6480175"/>
            <a:ext cx="241300" cy="244475"/>
          </a:xfrm>
          <a:ln>
            <a:round/>
          </a:ln>
        </p:spPr>
        <p:txBody>
          <a:bodyPr lIns="38084" tIns="38084" rIns="38084" bIns="38084" anchor="ctr"/>
          <a:lstStyle>
            <a:lvl1pPr algn="r" hangingPunct="1">
              <a:defRPr sz="1100">
                <a:solidFill>
                  <a:srgbClr val="9A9A9A"/>
                </a:solidFill>
                <a:latin typeface="Calibri" pitchFamily="34" charset="0"/>
                <a:sym typeface="Calibri" pitchFamily="34" charset="0"/>
              </a:defRPr>
            </a:lvl1pPr>
          </a:lstStyle>
          <a:p>
            <a:pPr>
              <a:defRPr/>
            </a:pPr>
            <a:fld id="{6DD783B4-065B-42BC-BB55-C06E845690EF}" type="slidenum">
              <a:rPr lang="en-US"/>
              <a:pPr>
                <a:defRPr/>
              </a:pPr>
              <a:t>‹#›</a:t>
            </a:fld>
            <a:endParaRPr lang="en-US"/>
          </a:p>
        </p:txBody>
      </p:sp>
    </p:spTree>
  </p:cSld>
  <p:clrMapOvr>
    <a:masterClrMapping/>
  </p:clrMapOvr>
  <p:transition spd="med"/>
</p:sldLayout>
</file>

<file path=ppt/slideLayouts/slideLayout245.xml><?xml version="1.0" encoding="utf-8"?>
<p:sldLayout xmlns:a="http://schemas.openxmlformats.org/drawingml/2006/main" xmlns:r="http://schemas.openxmlformats.org/officeDocument/2006/relationships" xmlns:p="http://schemas.openxmlformats.org/presentationml/2006/main" type="tx">
  <p:cSld name="7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1" name="Shape 1941"/>
          <p:cNvSpPr>
            <a:spLocks noGrp="1"/>
          </p:cNvSpPr>
          <p:nvPr>
            <p:ph type="title"/>
          </p:nvPr>
        </p:nvSpPr>
        <p:spPr>
          <a:xfrm>
            <a:off x="336437" y="120763"/>
            <a:ext cx="8807571" cy="655609"/>
          </a:xfrm>
          <a:prstGeom prst="rect">
            <a:avLst/>
          </a:prstGeom>
          <a:ln>
            <a:round/>
          </a:ln>
        </p:spPr>
        <p:txBody>
          <a:bodyPr lIns="38084" tIns="38084" rIns="38084" bIns="38084" anchor="b"/>
          <a:lstStyle>
            <a:lvl1pPr marL="0" marR="0">
              <a:defRPr sz="3200" b="0" cap="all">
                <a:solidFill>
                  <a:srgbClr val="FFFFFF"/>
                </a:solidFill>
                <a:effectLst>
                  <a:outerShdw blurRad="38100" dist="38100" dir="2700000" rotWithShape="0">
                    <a:srgbClr val="000000">
                      <a:alpha val="43137"/>
                    </a:srgbClr>
                  </a:outerShdw>
                </a:effectLst>
                <a:uFill>
                  <a:solidFill>
                    <a:srgbClr val="FFFFFF"/>
                  </a:solidFill>
                </a:uFill>
                <a:latin typeface="Helvetica"/>
                <a:ea typeface="Helvetica"/>
                <a:cs typeface="Helvetica"/>
                <a:sym typeface="Helvetica"/>
              </a:defRPr>
            </a:lvl1pPr>
          </a:lstStyle>
          <a:p>
            <a:r>
              <a:t>Texte du titre</a:t>
            </a:r>
          </a:p>
        </p:txBody>
      </p:sp>
      <p:sp>
        <p:nvSpPr>
          <p:cNvPr id="1942" name="Shape 1942"/>
          <p:cNvSpPr>
            <a:spLocks noGrp="1"/>
          </p:cNvSpPr>
          <p:nvPr>
            <p:ph type="body" idx="1"/>
          </p:nvPr>
        </p:nvSpPr>
        <p:spPr>
          <a:xfrm>
            <a:off x="301924" y="1017924"/>
            <a:ext cx="8540152" cy="5108249"/>
          </a:xfrm>
          <a:prstGeom prst="rect">
            <a:avLst/>
          </a:prstGeom>
          <a:ln>
            <a:round/>
          </a:ln>
        </p:spPr>
        <p:txBody>
          <a:bodyPr lIns="38084" tIns="38084" rIns="38084" bIns="38084"/>
          <a:lstStyle>
            <a:lvl1pPr marL="179928" marR="0" indent="-179928">
              <a:lnSpc>
                <a:spcPct val="100000"/>
              </a:lnSpc>
              <a:spcBef>
                <a:spcPts val="500"/>
              </a:spcBef>
              <a:buClr>
                <a:srgbClr val="EB8104"/>
              </a:buClr>
              <a:buFont typeface="Arial"/>
              <a:buChar char="•"/>
              <a:defRPr sz="2400">
                <a:solidFill>
                  <a:srgbClr val="0E0E0E"/>
                </a:solidFill>
                <a:uFill>
                  <a:solidFill>
                    <a:srgbClr val="0E0E0E"/>
                  </a:solidFill>
                </a:uFill>
                <a:latin typeface="Helvetica"/>
                <a:ea typeface="Helvetica"/>
                <a:cs typeface="Helvetica"/>
                <a:sym typeface="Helvetica"/>
              </a:defRPr>
            </a:lvl1pPr>
            <a:lvl2pPr marL="539778"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2pPr>
            <a:lvl3pPr marL="899632"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3pPr>
            <a:lvl4pPr marL="1259488"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4pPr>
            <a:lvl5pPr marL="1619335"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 name="Shape 1943"/>
          <p:cNvSpPr>
            <a:spLocks noGrp="1"/>
          </p:cNvSpPr>
          <p:nvPr>
            <p:ph type="sldNum" sz="quarter" idx="10"/>
          </p:nvPr>
        </p:nvSpPr>
        <p:spPr>
          <a:xfrm>
            <a:off x="8447088" y="679450"/>
            <a:ext cx="292100" cy="288925"/>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pPr>
              <a:defRPr/>
            </a:pPr>
            <a:fld id="{C76DCAAC-79BC-458B-9896-F65267C45026}" type="slidenum">
              <a:rPr lang="en-US"/>
              <a:pPr>
                <a:defRPr/>
              </a:pPr>
              <a:t>‹#›</a:t>
            </a:fld>
            <a:endParaRPr lang="en-US"/>
          </a:p>
        </p:txBody>
      </p:sp>
    </p:spTree>
  </p:cSld>
  <p:clrMapOvr>
    <a:masterClrMapping/>
  </p:clrMapOvr>
  <p:transition spd="med"/>
</p:sldLayout>
</file>

<file path=ppt/slideLayouts/slideLayout246.xml><?xml version="1.0" encoding="utf-8"?>
<p:sldLayout xmlns:a="http://schemas.openxmlformats.org/drawingml/2006/main" xmlns:r="http://schemas.openxmlformats.org/officeDocument/2006/relationships" xmlns:p="http://schemas.openxmlformats.org/presentationml/2006/main" type="tx">
  <p:cSld name="4_Default - 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1950"/>
          <p:cNvSpPr>
            <a:spLocks noGrp="1"/>
          </p:cNvSpPr>
          <p:nvPr>
            <p:ph type="sldNum" sz="quarter" idx="10"/>
          </p:nvPr>
        </p:nvSpPr>
        <p:spPr>
          <a:xfrm>
            <a:off x="8447088" y="661988"/>
            <a:ext cx="292100" cy="288925"/>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pPr>
              <a:defRPr/>
            </a:pPr>
            <a:fld id="{2E1B138A-D241-430E-BC0F-7544E6674C89}" type="slidenum">
              <a:rPr lang="en-US"/>
              <a:pPr>
                <a:defRPr/>
              </a:pPr>
              <a:t>‹#›</a:t>
            </a:fld>
            <a:endParaRPr lang="en-US"/>
          </a:p>
        </p:txBody>
      </p:sp>
    </p:spTree>
  </p:cSld>
  <p:clrMapOvr>
    <a:masterClrMapping/>
  </p:clrMapOvr>
  <p:transition spd="med"/>
</p:sldLayout>
</file>

<file path=ppt/slideLayouts/slideLayout247.xml><?xml version="1.0" encoding="utf-8"?>
<p:sldLayout xmlns:a="http://schemas.openxmlformats.org/drawingml/2006/main" xmlns:r="http://schemas.openxmlformats.org/officeDocument/2006/relationships" xmlns:p="http://schemas.openxmlformats.org/presentationml/2006/main" type="tx">
  <p:cSld name="4_Titre et puces - Gauche">
    <p:bg>
      <p:bgPr>
        <a:solidFill>
          <a:srgbClr val="FFFFFF"/>
        </a:solidFill>
        <a:effectLst/>
      </p:bgPr>
    </p:bg>
    <p:spTree>
      <p:nvGrpSpPr>
        <p:cNvPr id="1" name=""/>
        <p:cNvGrpSpPr/>
        <p:nvPr/>
      </p:nvGrpSpPr>
      <p:grpSpPr>
        <a:xfrm>
          <a:off x="0" y="0"/>
          <a:ext cx="0" cy="0"/>
          <a:chOff x="0" y="0"/>
          <a:chExt cx="0" cy="0"/>
        </a:xfrm>
      </p:grpSpPr>
      <p:sp>
        <p:nvSpPr>
          <p:cNvPr id="1957" name="Shape 1957"/>
          <p:cNvSpPr>
            <a:spLocks noGrp="1"/>
          </p:cNvSpPr>
          <p:nvPr>
            <p:ph type="title"/>
          </p:nvPr>
        </p:nvSpPr>
        <p:spPr>
          <a:xfrm>
            <a:off x="647700" y="131762"/>
            <a:ext cx="7861300" cy="180498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958" name="Shape 1958"/>
          <p:cNvSpPr>
            <a:spLocks noGrp="1"/>
          </p:cNvSpPr>
          <p:nvPr>
            <p:ph type="body" sz="half" idx="1"/>
          </p:nvPr>
        </p:nvSpPr>
        <p:spPr>
          <a:xfrm>
            <a:off x="647700" y="1574800"/>
            <a:ext cx="3835400" cy="4826000"/>
          </a:xfrm>
          <a:prstGeom prst="rect">
            <a:avLst/>
          </a:prstGeom>
          <a:effectLst>
            <a:outerShdw blurRad="25400" dist="25400" dir="18900000" rotWithShape="0">
              <a:srgbClr val="000000">
                <a:alpha val="75000"/>
              </a:srgbClr>
            </a:outerShdw>
          </a:effectLst>
        </p:spPr>
        <p:txBody>
          <a:bodyPr anchor="ctr"/>
          <a:lstStyle>
            <a:lvl1pPr marL="763275" marR="0" indent="-483988">
              <a:lnSpc>
                <a:spcPct val="100000"/>
              </a:lnSpc>
              <a:spcBef>
                <a:spcPts val="2500"/>
              </a:spcBef>
              <a:buSzPct val="138000"/>
              <a:buFont typeface="Monaco"/>
              <a:buChar char="•"/>
              <a:defRPr sz="2000">
                <a:latin typeface="Monaco"/>
                <a:ea typeface="Monaco"/>
                <a:cs typeface="Monaco"/>
                <a:sym typeface="Monaco"/>
              </a:defRPr>
            </a:lvl1pPr>
            <a:lvl2pPr marL="134723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2pPr>
            <a:lvl3pPr marL="193119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3pPr>
            <a:lvl4pPr marL="2515155" marR="0" indent="-483988">
              <a:lnSpc>
                <a:spcPct val="100000"/>
              </a:lnSpc>
              <a:spcBef>
                <a:spcPts val="2500"/>
              </a:spcBef>
              <a:buClr>
                <a:srgbClr val="FFFFFF"/>
              </a:buClr>
              <a:buSzPct val="138000"/>
              <a:buFont typeface="Monaco"/>
              <a:buChar char="•"/>
              <a:defRPr>
                <a:latin typeface="Monaco"/>
                <a:ea typeface="Monaco"/>
                <a:cs typeface="Monaco"/>
                <a:sym typeface="Monaco"/>
              </a:defRPr>
            </a:lvl4pPr>
            <a:lvl5pPr marL="3099116" marR="0" indent="-483988">
              <a:lnSpc>
                <a:spcPct val="100000"/>
              </a:lnSpc>
              <a:spcBef>
                <a:spcPts val="2500"/>
              </a:spcBef>
              <a:buClr>
                <a:srgbClr val="FFFFFF"/>
              </a:buClr>
              <a:buSzPct val="138000"/>
              <a:buFont typeface="Monaco"/>
              <a:buChar char="•"/>
              <a:defRPr>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59"/>
          <p:cNvSpPr>
            <a:spLocks noGrp="1"/>
          </p:cNvSpPr>
          <p:nvPr>
            <p:ph type="sldNum" sz="quarter" idx="10"/>
          </p:nvPr>
        </p:nvSpPr>
        <p:spPr>
          <a:xfrm>
            <a:off x="4279900" y="6388100"/>
            <a:ext cx="584200" cy="438150"/>
          </a:xfrm>
        </p:spPr>
        <p:txBody>
          <a:bodyPr/>
          <a:lstStyle>
            <a:lvl1pPr hangingPunct="1">
              <a:defRPr sz="2200">
                <a:solidFill>
                  <a:srgbClr val="000000"/>
                </a:solidFill>
              </a:defRPr>
            </a:lvl1pPr>
          </a:lstStyle>
          <a:p>
            <a:pPr>
              <a:defRPr/>
            </a:pPr>
            <a:fld id="{4EA10296-DA4B-4CCF-AA07-AF77712042C9}" type="slidenum">
              <a:rPr lang="en-US"/>
              <a:pPr>
                <a:defRPr/>
              </a:pPr>
              <a:t>‹#›</a:t>
            </a:fld>
            <a:endParaRPr lang="en-US"/>
          </a:p>
        </p:txBody>
      </p:sp>
    </p:spTree>
  </p:cSld>
  <p:clrMapOvr>
    <a:masterClrMapping/>
  </p:clrMapOvr>
  <p:transition spd="med"/>
</p:sldLayout>
</file>

<file path=ppt/slideLayouts/slideLayout248.xml><?xml version="1.0" encoding="utf-8"?>
<p:sldLayout xmlns:a="http://schemas.openxmlformats.org/drawingml/2006/main" xmlns:r="http://schemas.openxmlformats.org/officeDocument/2006/relationships" xmlns:p="http://schemas.openxmlformats.org/presentationml/2006/main" type="tx">
  <p:cSld name="1_Default - Title Slid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139700" y="0"/>
            <a:ext cx="8877300" cy="6859588"/>
          </a:xfrm>
          <a:prstGeom prst="rect">
            <a:avLst/>
          </a:prstGeom>
          <a:noFill/>
          <a:ln w="12700">
            <a:noFill/>
            <a:miter lim="400000"/>
            <a:headEnd/>
            <a:tailEnd/>
          </a:ln>
        </p:spPr>
      </p:pic>
      <p:sp>
        <p:nvSpPr>
          <p:cNvPr id="1967" name="Shape 1967"/>
          <p:cNvSpPr>
            <a:spLocks noGrp="1"/>
          </p:cNvSpPr>
          <p:nvPr>
            <p:ph type="title"/>
          </p:nvPr>
        </p:nvSpPr>
        <p:spPr>
          <a:xfrm>
            <a:off x="685807" y="5126655"/>
            <a:ext cx="7772401" cy="511917"/>
          </a:xfrm>
          <a:prstGeom prst="rect">
            <a:avLst/>
          </a:prstGeom>
          <a:ln w="9525">
            <a:round/>
          </a:ln>
        </p:spPr>
        <p:txBody>
          <a:bodyPr lIns="38084" tIns="38084" rIns="38084" bIns="38084" anchor="t"/>
          <a:lstStyle>
            <a:lvl1pPr marL="0" marR="0" defTabSz="401798">
              <a:defRPr b="0">
                <a:solidFill>
                  <a:srgbClr val="E3EBF5"/>
                </a:solidFill>
                <a:uFill>
                  <a:solidFill>
                    <a:srgbClr val="E3EBF5"/>
                  </a:solidFill>
                </a:uFill>
                <a:latin typeface="Arial"/>
                <a:ea typeface="Arial"/>
                <a:cs typeface="Arial"/>
                <a:sym typeface="Arial"/>
              </a:defRPr>
            </a:lvl1pPr>
          </a:lstStyle>
          <a:p>
            <a:r>
              <a:t>Texte du titre</a:t>
            </a:r>
          </a:p>
        </p:txBody>
      </p:sp>
      <p:sp>
        <p:nvSpPr>
          <p:cNvPr id="1968" name="Shape 1968"/>
          <p:cNvSpPr>
            <a:spLocks noGrp="1"/>
          </p:cNvSpPr>
          <p:nvPr>
            <p:ph type="body" sz="quarter" idx="1"/>
          </p:nvPr>
        </p:nvSpPr>
        <p:spPr>
          <a:xfrm>
            <a:off x="685800" y="5561629"/>
            <a:ext cx="6400802" cy="586058"/>
          </a:xfrm>
          <a:prstGeom prst="rect">
            <a:avLst/>
          </a:prstGeom>
          <a:ln>
            <a:round/>
          </a:ln>
        </p:spPr>
        <p:txBody>
          <a:bodyPr lIns="38084" tIns="38084" rIns="38084" bIns="38084"/>
          <a:lstStyle>
            <a:lvl1pPr marL="0" marR="0" indent="0" defTabSz="401798">
              <a:lnSpc>
                <a:spcPct val="100000"/>
              </a:lnSpc>
              <a:buClr>
                <a:srgbClr val="E3EBF5"/>
              </a:buClr>
              <a:buSzTx/>
              <a:buFontTx/>
              <a:buNone/>
              <a:defRPr sz="2600">
                <a:solidFill>
                  <a:srgbClr val="E3EBF5"/>
                </a:solidFill>
                <a:uFill>
                  <a:solidFill>
                    <a:srgbClr val="E3EBF5"/>
                  </a:solidFill>
                </a:uFill>
                <a:latin typeface="Arial"/>
                <a:ea typeface="Arial"/>
                <a:cs typeface="Arial"/>
                <a:sym typeface="Arial"/>
              </a:defRPr>
            </a:lvl1pPr>
            <a:lvl2pPr marL="740972" marR="0" indent="-284014" defTabSz="401798">
              <a:lnSpc>
                <a:spcPct val="100000"/>
              </a:lnSpc>
              <a:spcBef>
                <a:spcPts val="500"/>
              </a:spcBef>
              <a:buClr>
                <a:srgbClr val="000000"/>
              </a:buClr>
              <a:buSzPct val="100000"/>
              <a:buFont typeface="Arial"/>
              <a:buChar char="–"/>
              <a:defRPr sz="2400">
                <a:solidFill>
                  <a:srgbClr val="000000"/>
                </a:solidFill>
                <a:uFill>
                  <a:solidFill>
                    <a:srgbClr val="000000"/>
                  </a:solidFill>
                </a:uFill>
                <a:latin typeface="Calibri"/>
                <a:ea typeface="Calibri"/>
                <a:cs typeface="Calibri"/>
                <a:sym typeface="Calibri"/>
              </a:defRPr>
            </a:lvl2pPr>
            <a:lvl3pPr marL="1140815" marR="0" indent="-226890" defTabSz="401798">
              <a:lnSpc>
                <a:spcPct val="100000"/>
              </a:lnSpc>
              <a:buClr>
                <a:srgbClr val="000000"/>
              </a:buClr>
              <a:buSzPct val="100000"/>
              <a:buFont typeface="Arial"/>
              <a:buChar char="•"/>
              <a:defRPr sz="2200">
                <a:solidFill>
                  <a:srgbClr val="000000"/>
                </a:solidFill>
                <a:uFill>
                  <a:solidFill>
                    <a:srgbClr val="000000"/>
                  </a:solidFill>
                </a:uFill>
                <a:latin typeface="Calibri"/>
                <a:ea typeface="Calibri"/>
                <a:cs typeface="Calibri"/>
                <a:sym typeface="Calibri"/>
              </a:defRPr>
            </a:lvl3pPr>
            <a:lvl4pPr marL="1597770"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4pPr>
            <a:lvl5pPr marL="2054731"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 name="Shape 1969"/>
          <p:cNvSpPr>
            <a:spLocks noGrp="1"/>
          </p:cNvSpPr>
          <p:nvPr>
            <p:ph type="sldNum" sz="quarter" idx="10"/>
          </p:nvPr>
        </p:nvSpPr>
        <p:spPr>
          <a:xfrm>
            <a:off x="8429625" y="6475413"/>
            <a:ext cx="257175" cy="254000"/>
          </a:xfrm>
        </p:spPr>
        <p:txBody>
          <a:bodyPr/>
          <a:lstStyle>
            <a:lvl1pPr algn="r" hangingPunct="1">
              <a:defRPr sz="1000">
                <a:solidFill>
                  <a:srgbClr val="000000"/>
                </a:solidFill>
                <a:latin typeface="Arial" charset="0"/>
                <a:sym typeface="Arial" charset="0"/>
              </a:defRPr>
            </a:lvl1pPr>
          </a:lstStyle>
          <a:p>
            <a:pPr>
              <a:defRPr/>
            </a:pPr>
            <a:fld id="{E6BC92EE-83CE-4E37-9EA9-A1F07394BEA3}" type="slidenum">
              <a:rPr lang="en-US"/>
              <a:pPr>
                <a:defRPr/>
              </a:pPr>
              <a:t>‹#›</a:t>
            </a:fld>
            <a:endParaRPr lang="en-US"/>
          </a:p>
        </p:txBody>
      </p:sp>
    </p:spTree>
  </p:cSld>
  <p:clrMapOvr>
    <a:masterClrMapping/>
  </p:clrMapOvr>
  <p:transition spd="med"/>
</p:sldLayout>
</file>

<file path=ppt/slideLayouts/slideLayout249.xml><?xml version="1.0" encoding="utf-8"?>
<p:sldLayout xmlns:a="http://schemas.openxmlformats.org/drawingml/2006/main" xmlns:r="http://schemas.openxmlformats.org/officeDocument/2006/relationships" xmlns:p="http://schemas.openxmlformats.org/presentationml/2006/main" type="tx">
  <p:cSld name="10_nn_white">
    <p:bg>
      <p:bgPr>
        <a:solidFill>
          <a:srgbClr val="FFFFFF"/>
        </a:solidFill>
        <a:effectLst/>
      </p:bgPr>
    </p:bg>
    <p:spTree>
      <p:nvGrpSpPr>
        <p:cNvPr id="1" name=""/>
        <p:cNvGrpSpPr/>
        <p:nvPr/>
      </p:nvGrpSpPr>
      <p:grpSpPr>
        <a:xfrm>
          <a:off x="0" y="0"/>
          <a:ext cx="0" cy="0"/>
          <a:chOff x="0" y="0"/>
          <a:chExt cx="0" cy="0"/>
        </a:xfrm>
      </p:grpSpPr>
      <p:sp>
        <p:nvSpPr>
          <p:cNvPr id="2000" name="Shape 2000"/>
          <p:cNvSpPr>
            <a:spLocks noGrp="1"/>
          </p:cNvSpPr>
          <p:nvPr>
            <p:ph type="title"/>
          </p:nvPr>
        </p:nvSpPr>
        <p:spPr>
          <a:xfrm>
            <a:off x="476251" y="115895"/>
            <a:ext cx="8188325" cy="1509713"/>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2001" name="Shape 2001"/>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02"/>
          <p:cNvSpPr>
            <a:spLocks noGrp="1"/>
          </p:cNvSpPr>
          <p:nvPr>
            <p:ph type="sldNum" sz="quarter" idx="10"/>
          </p:nvPr>
        </p:nvSpPr>
        <p:spPr>
          <a:xfrm>
            <a:off x="4333875" y="6388100"/>
            <a:ext cx="474663" cy="466725"/>
          </a:xfrm>
        </p:spPr>
        <p:txBody>
          <a:bodyPr/>
          <a:lstStyle>
            <a:lvl1pPr hangingPunct="1">
              <a:defRPr sz="2400" b="1">
                <a:solidFill>
                  <a:srgbClr val="000000"/>
                </a:solidFill>
                <a:latin typeface="Arial" charset="0"/>
                <a:sym typeface="Arial" charset="0"/>
              </a:defRPr>
            </a:lvl1pPr>
          </a:lstStyle>
          <a:p>
            <a:pPr>
              <a:defRPr/>
            </a:pPr>
            <a:fld id="{72C2BBB4-E235-4ED5-A8A3-DA1EBD8347B6}" type="slidenum">
              <a:rPr lang="en-US"/>
              <a:pPr>
                <a:defRPr/>
              </a:pPr>
              <a:t>‹#›</a:t>
            </a:fld>
            <a:endParaRPr lang="en-US"/>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1">
            <a:extLst/>
          </p:cNvPr>
          <p:cNvSpPr>
            <a:spLocks noGrp="1"/>
          </p:cNvSpPr>
          <p:nvPr>
            <p:ph type="dt" sz="half" idx="10"/>
          </p:nvPr>
        </p:nvSpPr>
        <p:spPr/>
        <p:txBody>
          <a:bodyPr/>
          <a:lstStyle>
            <a:lvl1pPr>
              <a:defRPr/>
            </a:lvl1pPr>
          </a:lstStyle>
          <a:p>
            <a:pPr>
              <a:defRPr/>
            </a:pPr>
            <a:fld id="{8A7A9D31-7635-4458-B903-B2212EB29292}"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lvl1pPr>
          </a:lstStyle>
          <a:p>
            <a:pPr>
              <a:defRPr/>
            </a:pPr>
            <a:endParaRPr lang="en-CA"/>
          </a:p>
        </p:txBody>
      </p:sp>
      <p:sp>
        <p:nvSpPr>
          <p:cNvPr id="6" name="Slide Number Placeholder 8">
            <a:extLst/>
          </p:cNvPr>
          <p:cNvSpPr>
            <a:spLocks noGrp="1"/>
          </p:cNvSpPr>
          <p:nvPr>
            <p:ph type="sldNum" sz="quarter" idx="12"/>
          </p:nvPr>
        </p:nvSpPr>
        <p:spPr/>
        <p:txBody>
          <a:bodyPr/>
          <a:lstStyle>
            <a:lvl1pPr>
              <a:defRPr/>
            </a:lvl1pPr>
          </a:lstStyle>
          <a:p>
            <a:pPr>
              <a:defRPr/>
            </a:pPr>
            <a:fld id="{709B0CF5-3A28-46E0-B8B6-8333DCC2A430}" type="slidenum">
              <a:rPr lang="en-US" altLang="en-US"/>
              <a:pPr>
                <a:defRPr/>
              </a:pPr>
              <a:t>‹#›</a:t>
            </a:fld>
            <a:endParaRPr lang="en-US" alt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x">
  <p:cSld name="Default - Titre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9" name="Shape 2009"/>
          <p:cNvSpPr>
            <a:spLocks noGrp="1"/>
          </p:cNvSpPr>
          <p:nvPr>
            <p:ph type="title"/>
          </p:nvPr>
        </p:nvSpPr>
        <p:spPr>
          <a:xfrm>
            <a:off x="457200" y="274645"/>
            <a:ext cx="8229600" cy="1143001"/>
          </a:xfrm>
          <a:prstGeom prst="rect">
            <a:avLst/>
          </a:prstGeom>
          <a:ln>
            <a:round/>
          </a:ln>
        </p:spPr>
        <p:txBody>
          <a:bodyPr lIns="38084" tIns="38084" rIns="38084" bIns="38084"/>
          <a:lstStyle>
            <a:lvl1pPr marL="0" marR="0" algn="ctr" defTabSz="457011">
              <a:defRPr sz="4400" b="0">
                <a:solidFill>
                  <a:srgbClr val="000000"/>
                </a:solidFill>
                <a:uFill>
                  <a:solidFill>
                    <a:srgbClr val="000000"/>
                  </a:solidFill>
                </a:uFill>
                <a:latin typeface="Calibri"/>
                <a:ea typeface="Calibri"/>
                <a:cs typeface="Calibri"/>
                <a:sym typeface="Calibri"/>
              </a:defRPr>
            </a:lvl1pPr>
          </a:lstStyle>
          <a:p>
            <a:r>
              <a:t>Texte du titre</a:t>
            </a:r>
          </a:p>
        </p:txBody>
      </p:sp>
      <p:sp>
        <p:nvSpPr>
          <p:cNvPr id="2010" name="Shape 2010"/>
          <p:cNvSpPr>
            <a:spLocks noGrp="1"/>
          </p:cNvSpPr>
          <p:nvPr>
            <p:ph type="body" idx="1"/>
          </p:nvPr>
        </p:nvSpPr>
        <p:spPr>
          <a:xfrm>
            <a:off x="457200" y="1600199"/>
            <a:ext cx="8229600" cy="4525964"/>
          </a:xfrm>
          <a:prstGeom prst="rect">
            <a:avLst/>
          </a:prstGeom>
          <a:ln>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Font typeface="Arial"/>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Font typeface="Arial"/>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11"/>
          <p:cNvSpPr>
            <a:spLocks noGrp="1"/>
          </p:cNvSpPr>
          <p:nvPr>
            <p:ph type="sldNum" sz="quarter" idx="10"/>
          </p:nvPr>
        </p:nvSpPr>
        <p:spPr>
          <a:xfrm>
            <a:off x="8401050" y="6450013"/>
            <a:ext cx="285750" cy="288925"/>
          </a:xfrm>
          <a:ln>
            <a:round/>
          </a:ln>
        </p:spPr>
        <p:txBody>
          <a:bodyPr lIns="38084" tIns="38084" rIns="38084" bIns="38084" anchor="ctr"/>
          <a:lstStyle>
            <a:lvl1pPr algn="r" hangingPunct="1">
              <a:defRPr sz="1400">
                <a:solidFill>
                  <a:srgbClr val="9A9A9A"/>
                </a:solidFill>
                <a:latin typeface="Calibri" pitchFamily="34" charset="0"/>
                <a:sym typeface="Calibri" pitchFamily="34" charset="0"/>
              </a:defRPr>
            </a:lvl1pPr>
          </a:lstStyle>
          <a:p>
            <a:pPr>
              <a:defRPr/>
            </a:pPr>
            <a:fld id="{56366319-0231-4658-99E1-61BBBBAEB168}" type="slidenum">
              <a:rPr lang="en-US"/>
              <a:pPr>
                <a:defRPr/>
              </a:pPr>
              <a:t>‹#›</a:t>
            </a:fld>
            <a:endParaRPr lang="en-US"/>
          </a:p>
        </p:txBody>
      </p:sp>
    </p:spTree>
  </p:cSld>
  <p:clrMapOvr>
    <a:masterClrMapping/>
  </p:clrMapOvr>
  <p:transition spd="med"/>
</p:sldLayout>
</file>

<file path=ppt/slideLayouts/slideLayout251.xml><?xml version="1.0" encoding="utf-8"?>
<p:sldLayout xmlns:a="http://schemas.openxmlformats.org/drawingml/2006/main" xmlns:r="http://schemas.openxmlformats.org/officeDocument/2006/relationships" xmlns:p="http://schemas.openxmlformats.org/presentationml/2006/main" type="tx">
  <p:cSld name="2_Default - Comparison">
    <p:bg>
      <p:bgPr>
        <a:solidFill>
          <a:srgbClr val="FFFFFF"/>
        </a:solidFill>
        <a:effectLst/>
      </p:bgPr>
    </p:bg>
    <p:spTree>
      <p:nvGrpSpPr>
        <p:cNvPr id="1" name=""/>
        <p:cNvGrpSpPr/>
        <p:nvPr/>
      </p:nvGrpSpPr>
      <p:grpSpPr>
        <a:xfrm>
          <a:off x="0" y="0"/>
          <a:ext cx="0" cy="0"/>
          <a:chOff x="0" y="0"/>
          <a:chExt cx="0" cy="0"/>
        </a:xfrm>
      </p:grpSpPr>
      <p:pic>
        <p:nvPicPr>
          <p:cNvPr id="7"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8" name="Shape 2019"/>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2020" name="Shape 2020"/>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1" name="Shape 2021"/>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2" name="Shape 2022"/>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3" name="Shape 2023"/>
          <p:cNvSpPr>
            <a:spLocks noGrp="1"/>
          </p:cNvSpPr>
          <p:nvPr>
            <p:ph type="title"/>
          </p:nvPr>
        </p:nvSpPr>
        <p:spPr>
          <a:xfrm>
            <a:off x="457200" y="227123"/>
            <a:ext cx="8229600" cy="1238032"/>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2024" name="Shape 2024"/>
          <p:cNvSpPr>
            <a:spLocks noGrp="1"/>
          </p:cNvSpPr>
          <p:nvPr>
            <p:ph type="body" sz="quarter" idx="1"/>
          </p:nvPr>
        </p:nvSpPr>
        <p:spPr>
          <a:xfrm>
            <a:off x="457200" y="1435465"/>
            <a:ext cx="4040188" cy="739410"/>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vl2pPr marL="457011" marR="0" indent="0">
              <a:lnSpc>
                <a:spcPct val="100000"/>
              </a:lnSpc>
              <a:spcBef>
                <a:spcPts val="400"/>
              </a:spcBef>
              <a:buClr>
                <a:srgbClr val="FF2600"/>
              </a:buClr>
              <a:buSzTx/>
              <a:buFontTx/>
              <a:buNone/>
              <a:defRPr sz="2000" b="1">
                <a:solidFill>
                  <a:srgbClr val="000000"/>
                </a:solidFill>
                <a:uFill>
                  <a:solidFill>
                    <a:srgbClr val="000000"/>
                  </a:solidFill>
                </a:uFill>
                <a:latin typeface="Arial"/>
                <a:ea typeface="Arial"/>
                <a:cs typeface="Arial"/>
                <a:sym typeface="Arial"/>
              </a:defRPr>
            </a:lvl2pPr>
            <a:lvl3pPr marL="914024" marR="0" indent="0">
              <a:lnSpc>
                <a:spcPct val="100000"/>
              </a:lnSpc>
              <a:spcBef>
                <a:spcPts val="400"/>
              </a:spcBef>
              <a:buClr>
                <a:srgbClr val="FF2600"/>
              </a:buClr>
              <a:buSzTx/>
              <a:buFontTx/>
              <a:buNone/>
              <a:defRPr sz="1800" b="1">
                <a:solidFill>
                  <a:srgbClr val="000000"/>
                </a:solidFill>
                <a:uFill>
                  <a:solidFill>
                    <a:srgbClr val="000000"/>
                  </a:solidFill>
                </a:uFill>
                <a:latin typeface="Arial"/>
                <a:ea typeface="Arial"/>
                <a:cs typeface="Arial"/>
                <a:sym typeface="Arial"/>
              </a:defRPr>
            </a:lvl3pPr>
            <a:lvl4pPr marL="1371040"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4pPr>
            <a:lvl5pPr marL="1828052"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9" name="Shape 2025"/>
          <p:cNvSpPr>
            <a:spLocks noGrp="1"/>
          </p:cNvSpPr>
          <p:nvPr>
            <p:ph type="sldNum" sz="quarter" idx="16"/>
          </p:nvPr>
        </p:nvSpPr>
        <p:spPr>
          <a:xfrm>
            <a:off x="8369300" y="6442075"/>
            <a:ext cx="317500" cy="314325"/>
          </a:xfrm>
        </p:spPr>
        <p:txBody>
          <a:bodyPr/>
          <a:lstStyle>
            <a:lvl1pPr algn="r" hangingPunct="1">
              <a:defRPr sz="1400">
                <a:solidFill>
                  <a:srgbClr val="000000"/>
                </a:solidFill>
                <a:latin typeface="Arial" charset="0"/>
                <a:sym typeface="Arial" charset="0"/>
              </a:defRPr>
            </a:lvl1pPr>
          </a:lstStyle>
          <a:p>
            <a:pPr>
              <a:defRPr/>
            </a:pPr>
            <a:fld id="{FA4C21C1-CF92-45CA-8260-4E3CD256A1BB}" type="slidenum">
              <a:rPr lang="en-US"/>
              <a:pPr>
                <a:defRPr/>
              </a:pPr>
              <a:t>‹#›</a:t>
            </a:fld>
            <a:endParaRPr lang="en-US"/>
          </a:p>
        </p:txBody>
      </p:sp>
    </p:spTree>
  </p:cSld>
  <p:clrMapOvr>
    <a:masterClrMapping/>
  </p:clrMapOvr>
  <p:transition spd="med"/>
</p:sldLayout>
</file>

<file path=ppt/slideLayouts/slideLayout252.xml><?xml version="1.0" encoding="utf-8"?>
<p:sldLayout xmlns:a="http://schemas.openxmlformats.org/drawingml/2006/main" xmlns:r="http://schemas.openxmlformats.org/officeDocument/2006/relationships" xmlns:p="http://schemas.openxmlformats.org/presentationml/2006/main" type="tx">
  <p:cSld name="Ocean">
    <p:bg>
      <p:bgPr>
        <a:solidFill>
          <a:srgbClr val="00005E"/>
        </a:solidFill>
        <a:effectLst/>
      </p:bgPr>
    </p:bg>
    <p:spTree>
      <p:nvGrpSpPr>
        <p:cNvPr id="1" name=""/>
        <p:cNvGrpSpPr/>
        <p:nvPr/>
      </p:nvGrpSpPr>
      <p:grpSpPr>
        <a:xfrm>
          <a:off x="0" y="0"/>
          <a:ext cx="0" cy="0"/>
          <a:chOff x="0" y="0"/>
          <a:chExt cx="0" cy="0"/>
        </a:xfrm>
      </p:grpSpPr>
      <p:sp>
        <p:nvSpPr>
          <p:cNvPr id="4" name="Shape 2050"/>
          <p:cNvSpPr>
            <a:spLocks noChangeArrowheads="1"/>
          </p:cNvSpPr>
          <p:nvPr/>
        </p:nvSpPr>
        <p:spPr bwMode="auto">
          <a:xfrm>
            <a:off x="8458200" y="0"/>
            <a:ext cx="685800" cy="6858000"/>
          </a:xfrm>
          <a:prstGeom prst="rect">
            <a:avLst/>
          </a:prstGeom>
          <a:solidFill>
            <a:srgbClr val="675E47"/>
          </a:solidFill>
          <a:ln w="12700">
            <a:noFill/>
            <a:miter lim="400000"/>
            <a:headEnd/>
            <a:tailEnd/>
          </a:ln>
        </p:spPr>
        <p:txBody>
          <a:bodyPr lIns="50781" tIns="50781" rIns="50781" bIns="50781" anchor="ctr"/>
          <a:lstStyle/>
          <a:p>
            <a:pPr algn="ctr" defTabSz="911225" hangingPunct="0">
              <a:defRPr/>
            </a:pPr>
            <a:endParaRPr lang="en-US" sz="1800">
              <a:solidFill>
                <a:srgbClr val="FFFFFF"/>
              </a:solidFill>
              <a:latin typeface="Calibri" pitchFamily="34" charset="0"/>
              <a:sym typeface="Calibri" pitchFamily="34" charset="0"/>
            </a:endParaRPr>
          </a:p>
        </p:txBody>
      </p:sp>
      <p:sp>
        <p:nvSpPr>
          <p:cNvPr id="5" name="Shape 2051"/>
          <p:cNvSpPr>
            <a:spLocks noChangeArrowheads="1"/>
          </p:cNvSpPr>
          <p:nvPr/>
        </p:nvSpPr>
        <p:spPr bwMode="auto">
          <a:xfrm>
            <a:off x="8458200" y="5486400"/>
            <a:ext cx="685800" cy="685800"/>
          </a:xfrm>
          <a:prstGeom prst="rect">
            <a:avLst/>
          </a:prstGeom>
          <a:solidFill>
            <a:srgbClr val="A9A57C"/>
          </a:solidFill>
          <a:ln w="12700">
            <a:noFill/>
            <a:miter lim="400000"/>
            <a:headEnd/>
            <a:tailEnd/>
          </a:ln>
        </p:spPr>
        <p:txBody>
          <a:bodyPr lIns="50781" tIns="50781" rIns="50781" bIns="50781" anchor="ctr"/>
          <a:lstStyle/>
          <a:p>
            <a:pPr algn="ctr" defTabSz="911225" hangingPunct="0">
              <a:defRPr/>
            </a:pPr>
            <a:endParaRPr lang="en-US" sz="1800">
              <a:solidFill>
                <a:srgbClr val="FFFFFF"/>
              </a:solidFill>
              <a:latin typeface="Calibri" pitchFamily="34" charset="0"/>
              <a:sym typeface="Calibri" pitchFamily="34" charset="0"/>
            </a:endParaRPr>
          </a:p>
        </p:txBody>
      </p:sp>
      <p:sp>
        <p:nvSpPr>
          <p:cNvPr id="2052" name="Shape 2052"/>
          <p:cNvSpPr>
            <a:spLocks noGrp="1"/>
          </p:cNvSpPr>
          <p:nvPr>
            <p:ph type="title"/>
          </p:nvPr>
        </p:nvSpPr>
        <p:spPr>
          <a:xfrm>
            <a:off x="457200" y="92077"/>
            <a:ext cx="7620000" cy="1508126"/>
          </a:xfrm>
          <a:prstGeom prst="rect">
            <a:avLst/>
          </a:prstGeom>
        </p:spPr>
        <p:txBody>
          <a:bodyPr lIns="45694" tIns="45694" rIns="45694" bIns="45694">
            <a:normAutofit/>
          </a:bodyPr>
          <a:lstStyle>
            <a:lvl1pPr marL="0" marR="0" algn="ctr" defTabSz="913869">
              <a:defRPr sz="4400" b="0" spc="-100">
                <a:solidFill>
                  <a:srgbClr val="FFFFFF"/>
                </a:solidFill>
                <a:uFill>
                  <a:solidFill>
                    <a:srgbClr val="FFFFFF"/>
                  </a:solidFill>
                </a:uFill>
                <a:latin typeface="Cambria"/>
                <a:ea typeface="Cambria"/>
                <a:cs typeface="Cambria"/>
                <a:sym typeface="Cambria"/>
              </a:defRPr>
            </a:lvl1pPr>
          </a:lstStyle>
          <a:p>
            <a:r>
              <a:t>Texte du titre</a:t>
            </a:r>
          </a:p>
        </p:txBody>
      </p:sp>
      <p:sp>
        <p:nvSpPr>
          <p:cNvPr id="2053" name="Shape 2053"/>
          <p:cNvSpPr>
            <a:spLocks noGrp="1"/>
          </p:cNvSpPr>
          <p:nvPr>
            <p:ph type="body" idx="1"/>
          </p:nvPr>
        </p:nvSpPr>
        <p:spPr>
          <a:xfrm>
            <a:off x="457200" y="1600200"/>
            <a:ext cx="7620000" cy="5257800"/>
          </a:xfrm>
          <a:prstGeom prst="rect">
            <a:avLst/>
          </a:prstGeom>
        </p:spPr>
        <p:txBody>
          <a:bodyPr lIns="45694" tIns="45694" rIns="45694" bIns="45694">
            <a:normAutofit/>
          </a:bodyPr>
          <a:lstStyle>
            <a:lvl1pPr marL="342704" marR="0" indent="-228465" defTabSz="913869">
              <a:lnSpc>
                <a:spcPct val="100000"/>
              </a:lnSpc>
              <a:spcBef>
                <a:spcPts val="700"/>
              </a:spcBef>
              <a:buClr>
                <a:srgbClr val="A9A57C"/>
              </a:buClr>
              <a:buFont typeface="Arial"/>
              <a:buChar char="•"/>
              <a:defRPr sz="3200">
                <a:latin typeface="Calibri"/>
                <a:ea typeface="Calibri"/>
                <a:cs typeface="Calibri"/>
                <a:sym typeface="Calibri"/>
              </a:defRPr>
            </a:lvl1pPr>
            <a:lvl2pPr marL="823934" marR="0" indent="-326383" defTabSz="913869">
              <a:lnSpc>
                <a:spcPct val="100000"/>
              </a:lnSpc>
              <a:spcBef>
                <a:spcPts val="700"/>
              </a:spcBef>
              <a:buClr>
                <a:srgbClr val="A9A57C"/>
              </a:buClr>
              <a:buSzPct val="100000"/>
              <a:buFont typeface="Arial"/>
              <a:buChar char="–"/>
              <a:defRPr sz="3200">
                <a:latin typeface="Calibri"/>
                <a:ea typeface="Calibri"/>
                <a:cs typeface="Calibri"/>
                <a:sym typeface="Calibri"/>
              </a:defRPr>
            </a:lvl2pPr>
            <a:lvl3pPr marL="1259111" marR="0" indent="-304622" defTabSz="913869">
              <a:lnSpc>
                <a:spcPct val="100000"/>
              </a:lnSpc>
              <a:spcBef>
                <a:spcPts val="700"/>
              </a:spcBef>
              <a:buClr>
                <a:srgbClr val="A9A57C"/>
              </a:buClr>
              <a:buSzPct val="100000"/>
              <a:buFont typeface="Arial"/>
              <a:buChar char="•"/>
              <a:defRPr sz="3200">
                <a:latin typeface="Calibri"/>
                <a:ea typeface="Calibri"/>
                <a:cs typeface="Calibri"/>
                <a:sym typeface="Calibri"/>
              </a:defRPr>
            </a:lvl3pPr>
            <a:lvl4pPr marL="1776968" marR="0" indent="-365543" defTabSz="913869">
              <a:lnSpc>
                <a:spcPct val="100000"/>
              </a:lnSpc>
              <a:spcBef>
                <a:spcPts val="700"/>
              </a:spcBef>
              <a:buClr>
                <a:srgbClr val="A9A57C"/>
              </a:buClr>
              <a:buFont typeface="Arial"/>
              <a:defRPr sz="3200">
                <a:latin typeface="Calibri"/>
                <a:ea typeface="Calibri"/>
                <a:cs typeface="Calibri"/>
                <a:sym typeface="Calibri"/>
              </a:defRPr>
            </a:lvl4pPr>
            <a:lvl5pPr marL="2233905" marR="0" indent="-365545" defTabSz="913869">
              <a:lnSpc>
                <a:spcPct val="100000"/>
              </a:lnSpc>
              <a:spcBef>
                <a:spcPts val="700"/>
              </a:spcBef>
              <a:buClr>
                <a:srgbClr val="A9A57C"/>
              </a:buClr>
              <a:buFont typeface="Arial"/>
              <a:buChar char="❖"/>
              <a:defRPr sz="32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2054"/>
          <p:cNvSpPr>
            <a:spLocks noGrp="1"/>
          </p:cNvSpPr>
          <p:nvPr>
            <p:ph type="sldNum" sz="quarter" idx="10"/>
          </p:nvPr>
        </p:nvSpPr>
        <p:spPr>
          <a:xfrm>
            <a:off x="8531225" y="5700713"/>
            <a:ext cx="549275" cy="293687"/>
          </a:xfrm>
          <a:ln w="19050">
            <a:solidFill>
              <a:srgbClr val="FFFFFF"/>
            </a:solidFill>
            <a:bevel/>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pPr>
              <a:defRPr/>
            </a:pPr>
            <a:fld id="{0E282D77-B408-431F-836C-ADECC4C70503}" type="slidenum">
              <a:rPr lang="en-US"/>
              <a:pPr>
                <a:defRPr/>
              </a:pPr>
              <a:t>‹#›</a:t>
            </a:fld>
            <a:endParaRPr lang="en-US"/>
          </a:p>
        </p:txBody>
      </p:sp>
    </p:spTree>
  </p:cSld>
  <p:clrMapOvr>
    <a:masterClrMapping/>
  </p:clrMapOvr>
  <p:transition spd="med"/>
</p:sldLayout>
</file>

<file path=ppt/slideLayouts/slideLayout253.xml><?xml version="1.0" encoding="utf-8"?>
<p:sldLayout xmlns:a="http://schemas.openxmlformats.org/drawingml/2006/main" xmlns:r="http://schemas.openxmlformats.org/officeDocument/2006/relationships" xmlns:p="http://schemas.openxmlformats.org/presentationml/2006/main" type="tx">
  <p:cSld name="5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61" name="Shape 2061"/>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62" name="Shape 206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63"/>
          <p:cNvSpPr>
            <a:spLocks noGrp="1"/>
          </p:cNvSpPr>
          <p:nvPr>
            <p:ph type="sldNum" sz="quarter" idx="10"/>
          </p:nvPr>
        </p:nvSpPr>
        <p:spPr>
          <a:xfrm>
            <a:off x="6303963" y="6232525"/>
            <a:ext cx="249237" cy="247650"/>
          </a:xfrm>
        </p:spPr>
        <p:txBody>
          <a:bodyPr lIns="45699" tIns="45699" rIns="45699" bIns="45699" anchor="ctr"/>
          <a:lstStyle>
            <a:lvl1pPr algn="r" hangingPunct="1">
              <a:defRPr sz="1000">
                <a:solidFill>
                  <a:srgbClr val="888888"/>
                </a:solidFill>
                <a:latin typeface="Century Gothic" pitchFamily="34" charset="0"/>
                <a:sym typeface="Century Gothic" pitchFamily="34" charset="0"/>
              </a:defRPr>
            </a:lvl1pPr>
          </a:lstStyle>
          <a:p>
            <a:pPr>
              <a:defRPr/>
            </a:pPr>
            <a:fld id="{394AF676-7A6D-464A-9507-89D919CDB38F}" type="slidenum">
              <a:rPr lang="en-US"/>
              <a:pPr>
                <a:defRPr/>
              </a:pPr>
              <a:t>‹#›</a:t>
            </a:fld>
            <a:endParaRPr lang="en-US"/>
          </a:p>
        </p:txBody>
      </p:sp>
    </p:spTree>
  </p:cSld>
  <p:clrMapOvr>
    <a:masterClrMapping/>
  </p:clrMapOvr>
  <p:transition spd="med"/>
</p:sldLayout>
</file>

<file path=ppt/slideLayouts/slideLayout254.xml><?xml version="1.0" encoding="utf-8"?>
<p:sldLayout xmlns:a="http://schemas.openxmlformats.org/drawingml/2006/main" xmlns:r="http://schemas.openxmlformats.org/officeDocument/2006/relationships" xmlns:p="http://schemas.openxmlformats.org/presentationml/2006/main" type="tx">
  <p:cSld name="Titre et contenu 0">
    <p:bg>
      <p:bgPr>
        <a:gradFill flip="none" rotWithShape="1">
          <a:gsLst>
            <a:gs pos="0">
              <a:srgbClr val="FFFFFF"/>
            </a:gs>
            <a:gs pos="75000">
              <a:srgbClr val="FFFFFF"/>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2070" name="Shape 2070"/>
          <p:cNvSpPr>
            <a:spLocks noGrp="1"/>
          </p:cNvSpPr>
          <p:nvPr>
            <p:ph type="title"/>
          </p:nvPr>
        </p:nvSpPr>
        <p:spPr>
          <a:xfrm>
            <a:off x="457200" y="274646"/>
            <a:ext cx="7620000" cy="1143001"/>
          </a:xfrm>
          <a:prstGeom prst="rect">
            <a:avLst/>
          </a:prstGeom>
        </p:spPr>
        <p:txBody>
          <a:bodyPr lIns="45697" tIns="45697" rIns="45697" bIns="45697">
            <a:normAutofit/>
          </a:bodyPr>
          <a:lstStyle>
            <a:lvl1pPr marL="0" marR="0" defTabSz="913930">
              <a:defRPr sz="4600" b="0" spc="-100">
                <a:solidFill>
                  <a:srgbClr val="675E47"/>
                </a:solidFill>
                <a:uFillTx/>
                <a:latin typeface="Cambria"/>
                <a:ea typeface="Cambria"/>
                <a:cs typeface="Cambria"/>
                <a:sym typeface="Cambria"/>
              </a:defRPr>
            </a:lvl1pPr>
          </a:lstStyle>
          <a:p>
            <a:r>
              <a:t>Texte du titre</a:t>
            </a:r>
          </a:p>
        </p:txBody>
      </p:sp>
      <p:sp>
        <p:nvSpPr>
          <p:cNvPr id="2071" name="Shape 2071"/>
          <p:cNvSpPr>
            <a:spLocks noGrp="1"/>
          </p:cNvSpPr>
          <p:nvPr>
            <p:ph type="body" idx="1"/>
          </p:nvPr>
        </p:nvSpPr>
        <p:spPr>
          <a:xfrm>
            <a:off x="457200" y="1600200"/>
            <a:ext cx="7620000" cy="4800600"/>
          </a:xfrm>
          <a:prstGeom prst="rect">
            <a:avLst/>
          </a:prstGeom>
        </p:spPr>
        <p:txBody>
          <a:bodyPr lIns="45697" tIns="45697" rIns="45697" bIns="45697">
            <a:normAutofit/>
          </a:bodyPr>
          <a:lstStyle>
            <a:lvl1pPr marL="342725" marR="0" indent="-22847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1pPr>
            <a:lvl2pPr marL="662599" marR="0" indent="-251329" defTabSz="913930">
              <a:lnSpc>
                <a:spcPct val="100000"/>
              </a:lnSpc>
              <a:spcBef>
                <a:spcPts val="500"/>
              </a:spcBef>
              <a:buClr>
                <a:srgbClr val="A9A57C"/>
              </a:buClr>
              <a:buSzPct val="100000"/>
              <a:buFont typeface="Arial"/>
              <a:buChar char="•"/>
              <a:defRPr sz="2200">
                <a:solidFill>
                  <a:srgbClr val="2F2B20"/>
                </a:solidFill>
                <a:uFillTx/>
                <a:latin typeface="Calibri"/>
                <a:ea typeface="Calibri"/>
                <a:cs typeface="Calibri"/>
                <a:sym typeface="Calibri"/>
              </a:defRPr>
            </a:lvl2pPr>
            <a:lvl3pPr marL="1056099" marR="0" indent="-279257" defTabSz="913930">
              <a:lnSpc>
                <a:spcPct val="100000"/>
              </a:lnSpc>
              <a:buClr>
                <a:srgbClr val="A9A57C"/>
              </a:buClr>
              <a:buSzPct val="100000"/>
              <a:buFont typeface="Arial"/>
              <a:buChar char="•"/>
              <a:defRPr sz="2200">
                <a:solidFill>
                  <a:srgbClr val="2F2B20"/>
                </a:solidFill>
                <a:uFillTx/>
                <a:latin typeface="Calibri"/>
                <a:ea typeface="Calibri"/>
                <a:cs typeface="Calibri"/>
                <a:sym typeface="Calibri"/>
              </a:defRPr>
            </a:lvl3pPr>
            <a:lvl4pPr marL="1365185" marR="0" indent="-314163"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4pPr>
            <a:lvl5pPr marL="1684247" marR="0" indent="-35903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72"/>
          <p:cNvSpPr>
            <a:spLocks noGrp="1"/>
          </p:cNvSpPr>
          <p:nvPr>
            <p:ph type="sldNum" sz="quarter" idx="10"/>
          </p:nvPr>
        </p:nvSpPr>
        <p:spPr>
          <a:xfrm>
            <a:off x="8531225" y="5700713"/>
            <a:ext cx="549275" cy="293687"/>
          </a:xfrm>
          <a:ln w="19050">
            <a:solidFill>
              <a:srgbClr val="FFFFFF"/>
            </a:solidFill>
            <a:round/>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pPr>
              <a:defRPr/>
            </a:pPr>
            <a:fld id="{68EBA922-15EF-460E-9FCA-F2F9DD2FC74A}" type="slidenum">
              <a:rPr lang="en-US"/>
              <a:pPr>
                <a:defRPr/>
              </a:pPr>
              <a:t>‹#›</a:t>
            </a:fld>
            <a:endParaRPr lang="en-US"/>
          </a:p>
        </p:txBody>
      </p:sp>
    </p:spTree>
  </p:cSld>
  <p:clrMapOvr>
    <a:masterClrMapping/>
  </p:clrMapOvr>
  <p:transition spd="med"/>
</p:sldLayout>
</file>

<file path=ppt/slideLayouts/slideLayout255.xml><?xml version="1.0" encoding="utf-8"?>
<p:sldLayout xmlns:a="http://schemas.openxmlformats.org/drawingml/2006/main" xmlns:r="http://schemas.openxmlformats.org/officeDocument/2006/relationships" xmlns:p="http://schemas.openxmlformats.org/presentationml/2006/main" type="tx">
  <p:cSld name="changing_white">
    <p:bg>
      <p:bgPr>
        <a:solidFill>
          <a:srgbClr val="FFFFFF"/>
        </a:solidFill>
        <a:effectLst/>
      </p:bgPr>
    </p:bg>
    <p:spTree>
      <p:nvGrpSpPr>
        <p:cNvPr id="1" name=""/>
        <p:cNvGrpSpPr/>
        <p:nvPr/>
      </p:nvGrpSpPr>
      <p:grpSpPr>
        <a:xfrm>
          <a:off x="0" y="0"/>
          <a:ext cx="0" cy="0"/>
          <a:chOff x="0" y="0"/>
          <a:chExt cx="0" cy="0"/>
        </a:xfrm>
      </p:grpSpPr>
      <p:sp>
        <p:nvSpPr>
          <p:cNvPr id="2079" name="Shape 2079"/>
          <p:cNvSpPr>
            <a:spLocks noGrp="1"/>
          </p:cNvSpPr>
          <p:nvPr>
            <p:ph type="title"/>
          </p:nvPr>
        </p:nvSpPr>
        <p:spPr>
          <a:xfrm>
            <a:off x="476251" y="115897"/>
            <a:ext cx="8188326" cy="1509713"/>
          </a:xfrm>
          <a:prstGeom prst="rect">
            <a:avLst/>
          </a:prstGeom>
        </p:spPr>
        <p:txBody>
          <a:bodyPr lIns="0" tIns="0" rIns="0" bIns="0">
            <a:normAutofit/>
          </a:bodyPr>
          <a:lstStyle>
            <a:lvl1pPr marL="0" marR="0" defTabSz="913930">
              <a:defRPr sz="2600">
                <a:solidFill>
                  <a:srgbClr val="002778"/>
                </a:solidFill>
                <a:uFill>
                  <a:solidFill>
                    <a:srgbClr val="002778"/>
                  </a:solidFill>
                </a:uFill>
              </a:defRPr>
            </a:lvl1pPr>
          </a:lstStyle>
          <a:p>
            <a:r>
              <a:t>Texte du titre</a:t>
            </a:r>
          </a:p>
        </p:txBody>
      </p:sp>
      <p:sp>
        <p:nvSpPr>
          <p:cNvPr id="2080" name="Shape 2080"/>
          <p:cNvSpPr>
            <a:spLocks noGrp="1"/>
          </p:cNvSpPr>
          <p:nvPr>
            <p:ph type="body" idx="1"/>
          </p:nvPr>
        </p:nvSpPr>
        <p:spPr>
          <a:xfrm>
            <a:off x="476250" y="1625600"/>
            <a:ext cx="8186740" cy="5232400"/>
          </a:xfrm>
          <a:prstGeom prst="rect">
            <a:avLst/>
          </a:prstGeom>
        </p:spPr>
        <p:txBody>
          <a:bodyPr lIns="0" tIns="0" rIns="0" bIns="0">
            <a:normAutofit/>
          </a:bodyPr>
          <a:lstStyle>
            <a:lvl1pPr marL="263386" marR="0" indent="-263386" defTabSz="913930">
              <a:lnSpc>
                <a:spcPct val="100000"/>
              </a:lnSpc>
              <a:spcBef>
                <a:spcPts val="500"/>
              </a:spcBef>
              <a:buClr>
                <a:srgbClr val="00C4FF"/>
              </a:buClr>
              <a:buFont typeface="Verdana"/>
              <a:buChar char="•"/>
              <a:defRPr sz="2000">
                <a:solidFill>
                  <a:srgbClr val="002778"/>
                </a:solidFill>
                <a:uFill>
                  <a:solidFill>
                    <a:srgbClr val="002778"/>
                  </a:solidFill>
                </a:uFill>
              </a:defRPr>
            </a:lvl1pPr>
            <a:lvl2pPr marL="832129" marR="0" indent="-292654" defTabSz="913930">
              <a:lnSpc>
                <a:spcPct val="100000"/>
              </a:lnSpc>
              <a:spcBef>
                <a:spcPts val="500"/>
              </a:spcBef>
              <a:buClr>
                <a:srgbClr val="00C4FF"/>
              </a:buClr>
              <a:buSzPct val="100000"/>
              <a:buFont typeface="Verdana"/>
              <a:buChar char="•"/>
              <a:defRPr sz="2000">
                <a:solidFill>
                  <a:srgbClr val="002778"/>
                </a:solidFill>
                <a:uFill>
                  <a:solidFill>
                    <a:srgbClr val="002778"/>
                  </a:solidFill>
                </a:uFill>
              </a:defRPr>
            </a:lvl2pPr>
            <a:lvl3pPr marL="1319546" marR="0" indent="-243773" defTabSz="913930">
              <a:lnSpc>
                <a:spcPct val="100000"/>
              </a:lnSpc>
              <a:buClr>
                <a:srgbClr val="00C4FF"/>
              </a:buClr>
              <a:buSzPct val="100000"/>
              <a:buFont typeface="Verdana"/>
              <a:buChar char="•"/>
              <a:defRPr sz="2000">
                <a:solidFill>
                  <a:srgbClr val="002778"/>
                </a:solidFill>
                <a:uFill>
                  <a:solidFill>
                    <a:srgbClr val="002778"/>
                  </a:solidFill>
                </a:uFill>
              </a:defRPr>
            </a:lvl3pPr>
            <a:lvl4pPr marL="1996279" marR="0" indent="-376272" defTabSz="913930">
              <a:lnSpc>
                <a:spcPct val="100000"/>
              </a:lnSpc>
              <a:spcBef>
                <a:spcPts val="500"/>
              </a:spcBef>
              <a:buClr>
                <a:srgbClr val="00C4FF"/>
              </a:buClr>
              <a:buFont typeface="Verdana"/>
              <a:buChar char="•"/>
              <a:defRPr>
                <a:solidFill>
                  <a:srgbClr val="002778"/>
                </a:solidFill>
                <a:uFill>
                  <a:solidFill>
                    <a:srgbClr val="002778"/>
                  </a:solidFill>
                </a:uFill>
              </a:defRPr>
            </a:lvl4pPr>
            <a:lvl5pPr marL="2607986" marR="0" indent="-462783" defTabSz="913930">
              <a:lnSpc>
                <a:spcPct val="100000"/>
              </a:lnSpc>
              <a:spcBef>
                <a:spcPts val="500"/>
              </a:spcBef>
              <a:buClr>
                <a:srgbClr val="00C4FF"/>
              </a:buClr>
              <a:buFont typeface="Verdana"/>
              <a:buChar char="•"/>
              <a:defRPr>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81"/>
          <p:cNvSpPr>
            <a:spLocks noGrp="1"/>
          </p:cNvSpPr>
          <p:nvPr>
            <p:ph type="sldNum" sz="quarter" idx="10"/>
          </p:nvPr>
        </p:nvSpPr>
        <p:spPr>
          <a:xfrm>
            <a:off x="4340225" y="6380163"/>
            <a:ext cx="444500" cy="438150"/>
          </a:xfrm>
        </p:spPr>
        <p:txBody>
          <a:bodyPr anchor="ctr"/>
          <a:lstStyle>
            <a:lvl1pPr algn="r" hangingPunct="1">
              <a:defRPr sz="2200">
                <a:solidFill>
                  <a:srgbClr val="000000"/>
                </a:solidFill>
                <a:latin typeface="Arial" charset="0"/>
                <a:sym typeface="Arial" charset="0"/>
              </a:defRPr>
            </a:lvl1pPr>
          </a:lstStyle>
          <a:p>
            <a:pPr>
              <a:defRPr/>
            </a:pPr>
            <a:fld id="{AC389628-CCEF-464B-923B-3D571C760D54}" type="slidenum">
              <a:rPr lang="en-US"/>
              <a:pPr>
                <a:defRPr/>
              </a:pPr>
              <a:t>‹#›</a:t>
            </a:fld>
            <a:endParaRPr lang="en-US"/>
          </a:p>
        </p:txBody>
      </p:sp>
    </p:spTree>
  </p:cSld>
  <p:clrMapOvr>
    <a:masterClrMapping/>
  </p:clrMapOvr>
  <p:transition spd="med"/>
</p:sldLayout>
</file>

<file path=ppt/slideLayouts/slideLayout256.xml><?xml version="1.0" encoding="utf-8"?>
<p:sldLayout xmlns:a="http://schemas.openxmlformats.org/drawingml/2006/main" xmlns:r="http://schemas.openxmlformats.org/officeDocument/2006/relationships" xmlns:p="http://schemas.openxmlformats.org/presentationml/2006/main" type="tx">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88" name="Shape 2088"/>
          <p:cNvSpPr>
            <a:spLocks noGrp="1"/>
          </p:cNvSpPr>
          <p:nvPr>
            <p:ph type="title"/>
          </p:nvPr>
        </p:nvSpPr>
        <p:spPr>
          <a:xfrm>
            <a:off x="403686" y="857251"/>
            <a:ext cx="7886701" cy="805544"/>
          </a:xfrm>
          <a:prstGeom prst="rect">
            <a:avLst/>
          </a:prstGeom>
        </p:spPr>
        <p:txBody>
          <a:bodyPr lIns="22851" tIns="22851" rIns="22851" bIns="22851">
            <a:normAutofit/>
          </a:bodyPr>
          <a:lstStyle>
            <a:lvl1pPr marL="0" marR="0">
              <a:lnSpc>
                <a:spcPct val="90000"/>
              </a:lnSpc>
              <a:defRPr sz="2600">
                <a:solidFill>
                  <a:srgbClr val="262626"/>
                </a:solidFill>
                <a:uFillTx/>
                <a:latin typeface="Arial"/>
                <a:ea typeface="Arial"/>
                <a:cs typeface="Arial"/>
                <a:sym typeface="Arial"/>
              </a:defRPr>
            </a:lvl1pPr>
          </a:lstStyle>
          <a:p>
            <a:r>
              <a:t>Texte du titre</a:t>
            </a:r>
          </a:p>
        </p:txBody>
      </p:sp>
      <p:sp>
        <p:nvSpPr>
          <p:cNvPr id="3" name="Shape 2089"/>
          <p:cNvSpPr>
            <a:spLocks noGrp="1"/>
          </p:cNvSpPr>
          <p:nvPr>
            <p:ph type="sldNum" sz="quarter" idx="10"/>
          </p:nvPr>
        </p:nvSpPr>
        <p:spPr>
          <a:xfrm>
            <a:off x="8743950" y="5713413"/>
            <a:ext cx="200025" cy="196850"/>
          </a:xfrm>
        </p:spPr>
        <p:txBody>
          <a:bodyPr lIns="22851" tIns="22851" rIns="22851" bIns="22851" anchor="ctr"/>
          <a:lstStyle>
            <a:lvl1pPr algn="r" hangingPunct="1">
              <a:defRPr sz="1000">
                <a:solidFill>
                  <a:srgbClr val="262626"/>
                </a:solidFill>
                <a:latin typeface="Arial" charset="0"/>
                <a:sym typeface="Arial" charset="0"/>
              </a:defRPr>
            </a:lvl1pPr>
          </a:lstStyle>
          <a:p>
            <a:pPr>
              <a:defRPr/>
            </a:pPr>
            <a:fld id="{BBAEF8FD-AD15-4163-8A06-3FBF3E786EBB}" type="slidenum">
              <a:rPr lang="en-US"/>
              <a:pPr>
                <a:defRPr/>
              </a:pPr>
              <a:t>‹#›</a:t>
            </a:fld>
            <a:endParaRPr lang="en-US"/>
          </a:p>
        </p:txBody>
      </p:sp>
    </p:spTree>
  </p:cSld>
  <p:clrMapOvr>
    <a:masterClrMapping/>
  </p:clrMapOvr>
  <p:transition spd="med"/>
</p:sldLayout>
</file>

<file path=ppt/slideLayouts/slideLayout257.xml><?xml version="1.0" encoding="utf-8"?>
<p:sldLayout xmlns:a="http://schemas.openxmlformats.org/drawingml/2006/main" xmlns:r="http://schemas.openxmlformats.org/officeDocument/2006/relationships" xmlns:p="http://schemas.openxmlformats.org/presentationml/2006/main" type="tx">
  <p:cSld name="6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6" name="Shape 2096"/>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97" name="Shape 209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98"/>
          <p:cNvSpPr>
            <a:spLocks noGrp="1"/>
          </p:cNvSpPr>
          <p:nvPr>
            <p:ph type="sldNum" sz="quarter" idx="10"/>
          </p:nvPr>
        </p:nvSpPr>
        <p:spPr>
          <a:xfrm>
            <a:off x="6245225" y="6203950"/>
            <a:ext cx="307975" cy="304800"/>
          </a:xfrm>
        </p:spPr>
        <p:txBody>
          <a:bodyPr lIns="45702" tIns="45702" rIns="45702" bIns="45702" anchor="ctr"/>
          <a:lstStyle>
            <a:lvl1pPr algn="r" hangingPunct="1">
              <a:defRPr sz="1400">
                <a:solidFill>
                  <a:srgbClr val="888888"/>
                </a:solidFill>
                <a:latin typeface="Arial" charset="0"/>
                <a:sym typeface="Arial" charset="0"/>
              </a:defRPr>
            </a:lvl1pPr>
          </a:lstStyle>
          <a:p>
            <a:pPr>
              <a:defRPr/>
            </a:pPr>
            <a:fld id="{BB8E31A2-7E44-4301-A1C2-6540BC597073}" type="slidenum">
              <a:rPr lang="en-US"/>
              <a:pPr>
                <a:defRPr/>
              </a:pPr>
              <a:t>‹#›</a:t>
            </a:fld>
            <a:endParaRPr lang="en-US"/>
          </a:p>
        </p:txBody>
      </p:sp>
    </p:spTree>
  </p:cSld>
  <p:clrMapOvr>
    <a:masterClrMapping/>
  </p:clrMapOvr>
  <p:transition spd="med"/>
</p:sldLayout>
</file>

<file path=ppt/slideLayouts/slideLayout258.xml><?xml version="1.0" encoding="utf-8"?>
<p:sldLayout xmlns:a="http://schemas.openxmlformats.org/drawingml/2006/main" xmlns:r="http://schemas.openxmlformats.org/officeDocument/2006/relationships" xmlns:p="http://schemas.openxmlformats.org/presentationml/2006/main" type="tx">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14" name="Shape 2114"/>
          <p:cNvSpPr>
            <a:spLocks noGrp="1"/>
          </p:cNvSpPr>
          <p:nvPr>
            <p:ph type="title"/>
          </p:nvPr>
        </p:nvSpPr>
        <p:spPr>
          <a:xfrm>
            <a:off x="457200" y="274646"/>
            <a:ext cx="8229600" cy="1143001"/>
          </a:xfrm>
          <a:prstGeom prst="rect">
            <a:avLst/>
          </a:prstGeom>
          <a:solidFill>
            <a:srgbClr val="8EC2F9"/>
          </a:solidFill>
        </p:spPr>
        <p:txBody>
          <a:bodyPr lIns="45702" tIns="45702" rIns="45702" bIns="45702">
            <a:normAutofit/>
          </a:bodyPr>
          <a:lstStyle>
            <a:lvl1pPr marL="0" marR="0" algn="ctr" defTabSz="457011">
              <a:defRPr sz="3600" b="0">
                <a:solidFill>
                  <a:srgbClr val="FFFFFF"/>
                </a:solidFill>
                <a:effectLst>
                  <a:outerShdw blurRad="266700" dist="38100" dir="2700000" rotWithShape="0">
                    <a:srgbClr val="000000">
                      <a:alpha val="51000"/>
                    </a:srgbClr>
                  </a:outerShdw>
                </a:effectLst>
                <a:uFillTx/>
                <a:latin typeface="Calibri"/>
                <a:ea typeface="Calibri"/>
                <a:cs typeface="Calibri"/>
                <a:sym typeface="Calibri"/>
              </a:defRPr>
            </a:lvl1pPr>
          </a:lstStyle>
          <a:p>
            <a:r>
              <a:t>Texte du titre</a:t>
            </a:r>
          </a:p>
        </p:txBody>
      </p:sp>
      <p:sp>
        <p:nvSpPr>
          <p:cNvPr id="2115" name="Shape 2115"/>
          <p:cNvSpPr>
            <a:spLocks noGrp="1"/>
          </p:cNvSpPr>
          <p:nvPr>
            <p:ph type="body" idx="1"/>
          </p:nvPr>
        </p:nvSpPr>
        <p:spPr>
          <a:xfrm>
            <a:off x="457200" y="1600200"/>
            <a:ext cx="8229600" cy="4724400"/>
          </a:xfrm>
          <a:prstGeom prst="rect">
            <a:avLst/>
          </a:prstGeom>
        </p:spPr>
        <p:txBody>
          <a:bodyPr lIns="45702" tIns="45702" rIns="45702" bIns="45702">
            <a:normAutofit/>
          </a:bodyPr>
          <a:lstStyle>
            <a:lvl1pPr marL="342761" marR="0" defTabSz="457011">
              <a:lnSpc>
                <a:spcPct val="100000"/>
              </a:lnSpc>
              <a:spcBef>
                <a:spcPts val="700"/>
              </a:spcBef>
              <a:buClrTx/>
              <a:buFont typeface="Arial"/>
              <a:buChar char="•"/>
              <a:defRPr sz="3200">
                <a:solidFill>
                  <a:srgbClr val="4D5C7C"/>
                </a:solidFill>
                <a:uFillTx/>
                <a:latin typeface="Calibri"/>
                <a:ea typeface="Calibri"/>
                <a:cs typeface="Calibri"/>
                <a:sym typeface="Calibri"/>
              </a:defRPr>
            </a:lvl1pPr>
            <a:lvl2pPr marL="783451" marR="0" indent="-326437"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2pPr>
            <a:lvl3pPr marL="1218701" marR="0" indent="-304676"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3pPr>
            <a:lvl4pPr marL="1736648" marR="0" indent="-365608" defTabSz="457011">
              <a:lnSpc>
                <a:spcPct val="100000"/>
              </a:lnSpc>
              <a:spcBef>
                <a:spcPts val="700"/>
              </a:spcBef>
              <a:buFont typeface="Arial"/>
              <a:buChar char="o"/>
              <a:defRPr sz="3200">
                <a:solidFill>
                  <a:srgbClr val="4D5C7C"/>
                </a:solidFill>
                <a:uFillTx/>
                <a:latin typeface="Calibri"/>
                <a:ea typeface="Calibri"/>
                <a:cs typeface="Calibri"/>
                <a:sym typeface="Calibri"/>
              </a:defRPr>
            </a:lvl4pPr>
            <a:lvl5pPr marL="2193661" marR="0" indent="-365608" defTabSz="457011">
              <a:lnSpc>
                <a:spcPct val="100000"/>
              </a:lnSpc>
              <a:spcBef>
                <a:spcPts val="700"/>
              </a:spcBef>
              <a:buFont typeface="Arial"/>
              <a:defRPr sz="3200">
                <a:solidFill>
                  <a:srgbClr val="4D5C7C"/>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116"/>
          <p:cNvSpPr>
            <a:spLocks noGrp="1"/>
          </p:cNvSpPr>
          <p:nvPr>
            <p:ph type="sldNum" sz="quarter" idx="10"/>
          </p:nvPr>
        </p:nvSpPr>
        <p:spPr>
          <a:xfrm>
            <a:off x="6251575" y="6203950"/>
            <a:ext cx="301625" cy="304800"/>
          </a:xfrm>
        </p:spPr>
        <p:txBody>
          <a:bodyPr lIns="45702" tIns="45702" rIns="45702" bIns="45702" anchor="ctr"/>
          <a:lstStyle>
            <a:lvl1pPr algn="r" hangingPunct="1">
              <a:defRPr sz="1400">
                <a:solidFill>
                  <a:srgbClr val="898989"/>
                </a:solidFill>
                <a:latin typeface="Calibri" pitchFamily="34" charset="0"/>
                <a:sym typeface="Calibri" pitchFamily="34" charset="0"/>
              </a:defRPr>
            </a:lvl1pPr>
          </a:lstStyle>
          <a:p>
            <a:pPr>
              <a:defRPr/>
            </a:pPr>
            <a:fld id="{D8931533-3645-4F50-AF10-CC74C7F25BE6}" type="slidenum">
              <a:rPr lang="en-US"/>
              <a:pPr>
                <a:defRPr/>
              </a:pPr>
              <a:t>‹#›</a:t>
            </a:fld>
            <a:endParaRPr lang="en-US"/>
          </a:p>
        </p:txBody>
      </p:sp>
    </p:spTree>
  </p:cSld>
  <p:clrMapOvr>
    <a:masterClrMapping/>
  </p:clrMapOvr>
  <p:transition spd="med"/>
</p:sldLayout>
</file>

<file path=ppt/slideLayouts/slideLayout259.xml><?xml version="1.0" encoding="utf-8"?>
<p:sldLayout xmlns:a="http://schemas.openxmlformats.org/drawingml/2006/main" xmlns:r="http://schemas.openxmlformats.org/officeDocument/2006/relationships" xmlns:p="http://schemas.openxmlformats.org/presentationml/2006/main" type="tx">
  <p:cSld name="1_Titre et contenu">
    <p:bg>
      <p:bgPr>
        <a:solidFill>
          <a:srgbClr val="FFFFFF"/>
        </a:solidFill>
        <a:effectLst/>
      </p:bgPr>
    </p:bg>
    <p:spTree>
      <p:nvGrpSpPr>
        <p:cNvPr id="1" name=""/>
        <p:cNvGrpSpPr/>
        <p:nvPr/>
      </p:nvGrpSpPr>
      <p:grpSpPr>
        <a:xfrm>
          <a:off x="0" y="0"/>
          <a:ext cx="0" cy="0"/>
          <a:chOff x="0" y="0"/>
          <a:chExt cx="0" cy="0"/>
        </a:xfrm>
      </p:grpSpPr>
      <p:sp>
        <p:nvSpPr>
          <p:cNvPr id="2123" name="Shape 2123"/>
          <p:cNvSpPr>
            <a:spLocks noGrp="1"/>
          </p:cNvSpPr>
          <p:nvPr>
            <p:ph type="title"/>
          </p:nvPr>
        </p:nvSpPr>
        <p:spPr>
          <a:xfrm>
            <a:off x="476251" y="115887"/>
            <a:ext cx="8188325" cy="1509714"/>
          </a:xfrm>
          <a:prstGeom prst="rect">
            <a:avLst/>
          </a:prstGeom>
        </p:spPr>
        <p:txBody>
          <a:bodyPr lIns="0" tIns="0" rIns="0" bIns="0">
            <a:normAutofit/>
          </a:bodyPr>
          <a:lstStyle>
            <a:lvl1pPr marL="0" marR="0">
              <a:defRPr sz="2800">
                <a:solidFill>
                  <a:srgbClr val="001965"/>
                </a:solidFill>
                <a:uFillTx/>
              </a:defRPr>
            </a:lvl1pPr>
          </a:lstStyle>
          <a:p>
            <a:r>
              <a:t>Texte du titre</a:t>
            </a:r>
          </a:p>
        </p:txBody>
      </p:sp>
      <p:sp>
        <p:nvSpPr>
          <p:cNvPr id="2124" name="Shape 2124"/>
          <p:cNvSpPr>
            <a:spLocks noGrp="1"/>
          </p:cNvSpPr>
          <p:nvPr>
            <p:ph type="body" idx="1"/>
          </p:nvPr>
        </p:nvSpPr>
        <p:spPr>
          <a:xfrm>
            <a:off x="476250" y="1625600"/>
            <a:ext cx="8186739" cy="5232400"/>
          </a:xfrm>
          <a:prstGeom prst="rect">
            <a:avLst/>
          </a:prstGeom>
        </p:spPr>
        <p:txBody>
          <a:bodyPr lIns="0" tIns="0" rIns="0" bIns="0">
            <a:normAutofit/>
          </a:bodyPr>
          <a:lstStyle>
            <a:lvl1pPr marL="263414" marR="0" indent="-263414">
              <a:lnSpc>
                <a:spcPct val="100000"/>
              </a:lnSpc>
              <a:spcBef>
                <a:spcPts val="500"/>
              </a:spcBef>
              <a:buClr>
                <a:srgbClr val="00B7FF"/>
              </a:buClr>
              <a:buFont typeface="Verdana"/>
              <a:buChar char="•"/>
              <a:defRPr sz="2200">
                <a:solidFill>
                  <a:srgbClr val="001965"/>
                </a:solidFill>
                <a:uFillTx/>
              </a:defRPr>
            </a:lvl1pPr>
            <a:lvl2pPr marL="829287" marR="0" indent="-289757">
              <a:lnSpc>
                <a:spcPct val="100000"/>
              </a:lnSpc>
              <a:spcBef>
                <a:spcPts val="500"/>
              </a:spcBef>
              <a:buClr>
                <a:srgbClr val="00B7FF"/>
              </a:buClr>
              <a:buSzPct val="100000"/>
              <a:buFont typeface="Verdana"/>
              <a:buChar char="•"/>
              <a:defRPr sz="2200">
                <a:solidFill>
                  <a:srgbClr val="001965"/>
                </a:solidFill>
                <a:uFillTx/>
              </a:defRPr>
            </a:lvl2pPr>
            <a:lvl3pPr marL="1403656" marR="0" indent="-327771">
              <a:lnSpc>
                <a:spcPct val="100000"/>
              </a:lnSpc>
              <a:buClr>
                <a:srgbClr val="00B7FF"/>
              </a:buClr>
              <a:buSzPct val="100000"/>
              <a:buFont typeface="Verdana"/>
              <a:buChar char="•"/>
              <a:defRPr sz="2200">
                <a:solidFill>
                  <a:srgbClr val="001965"/>
                </a:solidFill>
                <a:uFillTx/>
              </a:defRPr>
            </a:lvl3pPr>
            <a:lvl4pPr marL="1982369" marR="0" indent="-362194">
              <a:lnSpc>
                <a:spcPct val="100000"/>
              </a:lnSpc>
              <a:spcBef>
                <a:spcPts val="500"/>
              </a:spcBef>
              <a:buClr>
                <a:srgbClr val="00B7FF"/>
              </a:buClr>
              <a:buFont typeface="Verdana"/>
              <a:buChar char="•"/>
              <a:defRPr sz="2200">
                <a:solidFill>
                  <a:srgbClr val="001965"/>
                </a:solidFill>
                <a:uFillTx/>
              </a:defRPr>
            </a:lvl4pPr>
            <a:lvl5pPr marL="2581807" marR="0" indent="-436384">
              <a:lnSpc>
                <a:spcPct val="100000"/>
              </a:lnSpc>
              <a:spcBef>
                <a:spcPts val="500"/>
              </a:spcBef>
              <a:buClr>
                <a:srgbClr val="00B7FF"/>
              </a:buClr>
              <a:buFont typeface="Verdana"/>
              <a:buChar char="•"/>
              <a:defRPr sz="2200">
                <a:solidFill>
                  <a:srgbClr val="001965"/>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125"/>
          <p:cNvSpPr>
            <a:spLocks noGrp="1"/>
          </p:cNvSpPr>
          <p:nvPr>
            <p:ph type="sldNum" sz="quarter" idx="10"/>
          </p:nvPr>
        </p:nvSpPr>
        <p:spPr>
          <a:xfrm>
            <a:off x="6196013" y="6203950"/>
            <a:ext cx="357187" cy="304800"/>
          </a:xfrm>
        </p:spPr>
        <p:txBody>
          <a:bodyPr lIns="45702" tIns="45702" rIns="45702" bIns="45702" anchor="ctr"/>
          <a:lstStyle>
            <a:lvl1pPr algn="r" hangingPunct="1">
              <a:defRPr sz="1400">
                <a:solidFill>
                  <a:srgbClr val="FFFFFF"/>
                </a:solidFill>
                <a:latin typeface="Tahoma" pitchFamily="34" charset="0"/>
                <a:cs typeface="Tahoma" pitchFamily="34" charset="0"/>
                <a:sym typeface="Tahoma" pitchFamily="34" charset="0"/>
              </a:defRPr>
            </a:lvl1pPr>
          </a:lstStyle>
          <a:p>
            <a:pPr>
              <a:defRPr/>
            </a:pPr>
            <a:fld id="{D5474004-20F3-4485-977F-1BC9171EB4DA}" type="slidenum">
              <a:rPr lang="en-US"/>
              <a:pPr>
                <a:defRPr/>
              </a:pPr>
              <a:t>‹#›</a:t>
            </a:fld>
            <a:endParaRPr lang="en-US"/>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p:cNvPr>
          <p:cNvSpPr>
            <a:spLocks noGrp="1"/>
          </p:cNvSpPr>
          <p:nvPr>
            <p:ph type="dt" sz="half" idx="10"/>
          </p:nvPr>
        </p:nvSpPr>
        <p:spPr/>
        <p:txBody>
          <a:bodyPr/>
          <a:lstStyle>
            <a:lvl1pPr>
              <a:defRPr/>
            </a:lvl1pPr>
          </a:lstStyle>
          <a:p>
            <a:pPr>
              <a:defRPr/>
            </a:pPr>
            <a:fld id="{52B01F13-03A8-43BE-81A4-B361E95A238D}"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lvl1pPr>
          </a:lstStyle>
          <a:p>
            <a:pPr>
              <a:defRPr/>
            </a:pPr>
            <a:endParaRPr lang="en-CA"/>
          </a:p>
        </p:txBody>
      </p:sp>
      <p:sp>
        <p:nvSpPr>
          <p:cNvPr id="6" name="Slide Number Placeholder 8">
            <a:extLst/>
          </p:cNvPr>
          <p:cNvSpPr>
            <a:spLocks noGrp="1"/>
          </p:cNvSpPr>
          <p:nvPr>
            <p:ph type="sldNum" sz="quarter" idx="12"/>
          </p:nvPr>
        </p:nvSpPr>
        <p:spPr/>
        <p:txBody>
          <a:bodyPr/>
          <a:lstStyle>
            <a:lvl1pPr>
              <a:defRPr/>
            </a:lvl1pPr>
          </a:lstStyle>
          <a:p>
            <a:pPr>
              <a:defRPr/>
            </a:pPr>
            <a:fld id="{E8ACD0E4-C2C8-4015-947C-643AA1B73A4F}" type="slidenum">
              <a:rPr lang="en-US" altLang="en-US"/>
              <a:pPr>
                <a:defRPr/>
              </a:pPr>
              <a:t>‹#›</a:t>
            </a:fld>
            <a:endParaRPr lang="en-US" alt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x">
  <p:cSld name="2_Titre et contenu">
    <p:bg>
      <p:bgPr>
        <a:solidFill>
          <a:srgbClr val="000047"/>
        </a:solidFill>
        <a:effectLst/>
      </p:bgPr>
    </p:bg>
    <p:spTree>
      <p:nvGrpSpPr>
        <p:cNvPr id="1" name=""/>
        <p:cNvGrpSpPr/>
        <p:nvPr/>
      </p:nvGrpSpPr>
      <p:grpSpPr>
        <a:xfrm>
          <a:off x="0" y="0"/>
          <a:ext cx="0" cy="0"/>
          <a:chOff x="0" y="0"/>
          <a:chExt cx="0" cy="0"/>
        </a:xfrm>
      </p:grpSpPr>
      <p:sp>
        <p:nvSpPr>
          <p:cNvPr id="2132" name="Shape 2132"/>
          <p:cNvSpPr>
            <a:spLocks noGrp="1"/>
          </p:cNvSpPr>
          <p:nvPr>
            <p:ph type="title"/>
          </p:nvPr>
        </p:nvSpPr>
        <p:spPr>
          <a:xfrm>
            <a:off x="647700" y="131762"/>
            <a:ext cx="7861300" cy="1804988"/>
          </a:xfrm>
          <a:prstGeom prst="rect">
            <a:avLst/>
          </a:prstGeom>
          <a:effectLst>
            <a:outerShdw blurRad="25400" dist="25399" dir="18900000" rotWithShape="0">
              <a:srgbClr val="000000">
                <a:alpha val="75000"/>
              </a:srgbClr>
            </a:outerShdw>
          </a:effectLst>
        </p:spPr>
        <p:txBody>
          <a:bodyPr>
            <a:normAutofit/>
          </a:bodyPr>
          <a:lstStyle>
            <a:lvl1pPr marL="0" marR="0" algn="ctr">
              <a:defRPr sz="4800" b="0">
                <a:solidFill>
                  <a:srgbClr val="FFFFFF"/>
                </a:solidFill>
                <a:uFillTx/>
                <a:latin typeface="Monaco"/>
                <a:ea typeface="Monaco"/>
                <a:cs typeface="Monaco"/>
                <a:sym typeface="Monaco"/>
              </a:defRPr>
            </a:lvl1pPr>
          </a:lstStyle>
          <a:p>
            <a:r>
              <a:t>Texte du titre</a:t>
            </a:r>
          </a:p>
        </p:txBody>
      </p:sp>
      <p:sp>
        <p:nvSpPr>
          <p:cNvPr id="2133" name="Shape 2133"/>
          <p:cNvSpPr>
            <a:spLocks noGrp="1"/>
          </p:cNvSpPr>
          <p:nvPr>
            <p:ph type="body" sz="half" idx="1"/>
          </p:nvPr>
        </p:nvSpPr>
        <p:spPr>
          <a:xfrm>
            <a:off x="647700" y="1117600"/>
            <a:ext cx="3835400" cy="5740400"/>
          </a:xfrm>
          <a:prstGeom prst="rect">
            <a:avLst/>
          </a:prstGeom>
          <a:effectLst>
            <a:outerShdw blurRad="25400" dist="25399" dir="18900000" rotWithShape="0">
              <a:srgbClr val="000000">
                <a:alpha val="75000"/>
              </a:srgbClr>
            </a:outerShdw>
          </a:effectLst>
        </p:spPr>
        <p:txBody>
          <a:bodyPr anchor="ctr">
            <a:normAutofit/>
          </a:bodyPr>
          <a:lstStyle>
            <a:lvl1pPr marL="763275" marR="0" indent="-483988">
              <a:lnSpc>
                <a:spcPct val="100000"/>
              </a:lnSpc>
              <a:spcBef>
                <a:spcPts val="2500"/>
              </a:spcBef>
              <a:buClrTx/>
              <a:buSzPct val="138000"/>
              <a:buFont typeface="Monaco"/>
              <a:buChar char="•"/>
              <a:defRPr sz="2200">
                <a:uFillTx/>
                <a:latin typeface="Monaco"/>
                <a:ea typeface="Monaco"/>
                <a:cs typeface="Monaco"/>
                <a:sym typeface="Monaco"/>
              </a:defRPr>
            </a:lvl1pPr>
            <a:lvl2pPr marL="1347235" marR="0" indent="-483988">
              <a:lnSpc>
                <a:spcPct val="100000"/>
              </a:lnSpc>
              <a:spcBef>
                <a:spcPts val="2500"/>
              </a:spcBef>
              <a:buClrTx/>
              <a:buSzPct val="138000"/>
              <a:buFont typeface="Monaco"/>
              <a:buChar char="•"/>
              <a:defRPr sz="2200">
                <a:uFillTx/>
                <a:latin typeface="Monaco"/>
                <a:ea typeface="Monaco"/>
                <a:cs typeface="Monaco"/>
                <a:sym typeface="Monaco"/>
              </a:defRPr>
            </a:lvl2pPr>
            <a:lvl3pPr marL="1931196" marR="0" indent="-483988">
              <a:lnSpc>
                <a:spcPct val="100000"/>
              </a:lnSpc>
              <a:spcBef>
                <a:spcPts val="2500"/>
              </a:spcBef>
              <a:buClrTx/>
              <a:buSzPct val="138000"/>
              <a:buFont typeface="Monaco"/>
              <a:buChar char="•"/>
              <a:defRPr sz="2200">
                <a:uFillTx/>
                <a:latin typeface="Monaco"/>
                <a:ea typeface="Monaco"/>
                <a:cs typeface="Monaco"/>
                <a:sym typeface="Monaco"/>
              </a:defRPr>
            </a:lvl3pPr>
            <a:lvl4pPr marL="2515160" marR="0" indent="-483989">
              <a:lnSpc>
                <a:spcPct val="100000"/>
              </a:lnSpc>
              <a:spcBef>
                <a:spcPts val="2500"/>
              </a:spcBef>
              <a:buSzPct val="138000"/>
              <a:buFont typeface="Monaco"/>
              <a:buChar char="•"/>
              <a:defRPr sz="2200">
                <a:uFillTx/>
                <a:latin typeface="Monaco"/>
                <a:ea typeface="Monaco"/>
                <a:cs typeface="Monaco"/>
                <a:sym typeface="Monaco"/>
              </a:defRPr>
            </a:lvl4pPr>
            <a:lvl5pPr marL="3099119" marR="0" indent="-483989">
              <a:lnSpc>
                <a:spcPct val="100000"/>
              </a:lnSpc>
              <a:spcBef>
                <a:spcPts val="2500"/>
              </a:spcBef>
              <a:buSzPct val="138000"/>
              <a:buFont typeface="Monaco"/>
              <a:buChar char="•"/>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34"/>
          <p:cNvSpPr>
            <a:spLocks noGrp="1"/>
          </p:cNvSpPr>
          <p:nvPr>
            <p:ph type="sldNum" sz="quarter" idx="10"/>
          </p:nvPr>
        </p:nvSpPr>
        <p:spPr>
          <a:xfrm>
            <a:off x="6196013" y="6203950"/>
            <a:ext cx="357187" cy="304800"/>
          </a:xfrm>
        </p:spPr>
        <p:txBody>
          <a:bodyPr lIns="45702" tIns="45702" rIns="45702" bIns="45702" anchor="ctr"/>
          <a:lstStyle>
            <a:lvl1pPr algn="r" hangingPunct="1">
              <a:defRPr sz="1400">
                <a:solidFill>
                  <a:srgbClr val="FFFFFF"/>
                </a:solidFill>
                <a:latin typeface="Tahoma" pitchFamily="34" charset="0"/>
                <a:cs typeface="Tahoma" pitchFamily="34" charset="0"/>
                <a:sym typeface="Tahoma" pitchFamily="34" charset="0"/>
              </a:defRPr>
            </a:lvl1pPr>
          </a:lstStyle>
          <a:p>
            <a:pPr>
              <a:defRPr/>
            </a:pPr>
            <a:fld id="{17BD6118-D673-4D92-9178-4AFD2C4FD87B}" type="slidenum">
              <a:rPr lang="en-US"/>
              <a:pPr>
                <a:defRPr/>
              </a:pPr>
              <a:t>‹#›</a:t>
            </a:fld>
            <a:endParaRPr lang="en-US"/>
          </a:p>
        </p:txBody>
      </p:sp>
    </p:spTree>
  </p:cSld>
  <p:clrMapOvr>
    <a:masterClrMapping/>
  </p:clrMapOvr>
  <p:transition spd="med"/>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FCFF39EE-DF52-4B61-9936-0FD6E353BEF9}"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3B4D62B5-C1B1-4D49-8DF1-A9B2919AEAE6}" type="slidenum">
              <a:rPr lang="en-CA"/>
              <a:pPr>
                <a:defRPr/>
              </a:pPr>
              <a:t>‹#›</a:t>
            </a:fld>
            <a:endParaRPr lang="en-CA"/>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7874EE3F-1E1A-4028-976F-4A3922E4E29E}"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744E9371-309A-424B-B629-391307FC7670}" type="slidenum">
              <a:rPr lang="en-CA"/>
              <a:pPr>
                <a:defRPr/>
              </a:pPr>
              <a:t>‹#›</a:t>
            </a:fld>
            <a:endParaRPr lang="en-CA"/>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310526DF-685D-4CE3-B97C-6E7A86592CAD}"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85951653-EC47-467E-8C63-40B8B7A79C79}" type="slidenum">
              <a:rPr lang="en-CA"/>
              <a:pPr>
                <a:defRPr/>
              </a:pPr>
              <a:t>‹#›</a:t>
            </a:fld>
            <a:endParaRPr lang="en-CA"/>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6FD96356-1909-4BBA-BD77-CC9F1F23A5C1}" type="datetimeFigureOut">
              <a:rPr lang="en-CA"/>
              <a:pPr>
                <a:defRPr/>
              </a:pPr>
              <a:t>2018-10-23</a:t>
            </a:fld>
            <a:endParaRPr lang="en-CA"/>
          </a:p>
        </p:txBody>
      </p:sp>
      <p:sp>
        <p:nvSpPr>
          <p:cNvPr id="6" name="Footer Placeholder 5"/>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B9F2AED3-E537-4D95-BB13-4EC8345FD8BA}" type="slidenum">
              <a:rPr lang="en-CA"/>
              <a:pPr>
                <a:defRPr/>
              </a:pPr>
              <a:t>‹#›</a:t>
            </a:fld>
            <a:endParaRPr lang="en-CA"/>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756292CA-BD33-4549-AC14-4165BF5DC9CA}" type="datetimeFigureOut">
              <a:rPr lang="en-CA"/>
              <a:pPr>
                <a:defRPr/>
              </a:pPr>
              <a:t>2018-10-23</a:t>
            </a:fld>
            <a:endParaRPr lang="en-CA"/>
          </a:p>
        </p:txBody>
      </p:sp>
      <p:sp>
        <p:nvSpPr>
          <p:cNvPr id="8" name="Footer Placeholder 7"/>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9" name="Slide Number Placeholder 8"/>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C39FD95A-6922-45CA-B7CB-64BAB253B1BC}" type="slidenum">
              <a:rPr lang="en-CA"/>
              <a:pPr>
                <a:defRPr/>
              </a:pPr>
              <a:t>‹#›</a:t>
            </a:fld>
            <a:endParaRPr lang="en-CA"/>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04460067-02B9-4D36-912B-68A41BB80E93}" type="datetimeFigureOut">
              <a:rPr lang="en-CA"/>
              <a:pPr>
                <a:defRPr/>
              </a:pPr>
              <a:t>2018-10-23</a:t>
            </a:fld>
            <a:endParaRPr lang="en-CA"/>
          </a:p>
        </p:txBody>
      </p:sp>
      <p:sp>
        <p:nvSpPr>
          <p:cNvPr id="4" name="Footer Placeholder 3"/>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5" name="Slide Number Placeholder 4"/>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93318229-52A9-4156-9130-97941295181C}" type="slidenum">
              <a:rPr lang="en-CA"/>
              <a:pPr>
                <a:defRPr/>
              </a:pPr>
              <a:t>‹#›</a:t>
            </a:fld>
            <a:endParaRPr lang="en-CA"/>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8D003D8F-C668-4820-8499-3BA03810E3E6}" type="datetimeFigureOut">
              <a:rPr lang="en-CA"/>
              <a:pPr>
                <a:defRPr/>
              </a:pPr>
              <a:t>2018-10-23</a:t>
            </a:fld>
            <a:endParaRPr lang="en-CA"/>
          </a:p>
        </p:txBody>
      </p:sp>
      <p:sp>
        <p:nvSpPr>
          <p:cNvPr id="3" name="Footer Placeholder 2"/>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4" name="Slide Number Placeholder 3"/>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13014126-3708-4C32-8ECE-91AC3C9F9A31}" type="slidenum">
              <a:rPr lang="en-CA"/>
              <a:pPr>
                <a:defRPr/>
              </a:pPr>
              <a:t>‹#›</a:t>
            </a:fld>
            <a:endParaRPr lang="en-CA"/>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E2556C35-A1A6-4255-93C7-C3C734CAAC29}" type="datetimeFigureOut">
              <a:rPr lang="en-CA"/>
              <a:pPr>
                <a:defRPr/>
              </a:pPr>
              <a:t>2018-10-23</a:t>
            </a:fld>
            <a:endParaRPr lang="en-CA"/>
          </a:p>
        </p:txBody>
      </p:sp>
      <p:sp>
        <p:nvSpPr>
          <p:cNvPr id="6" name="Footer Placeholder 5"/>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DF1FECC5-81BB-4F9F-8FB6-24F8EBDE777C}" type="slidenum">
              <a:rPr lang="en-CA"/>
              <a:pPr>
                <a:defRPr/>
              </a:pPr>
              <a:t>‹#›</a:t>
            </a:fld>
            <a:endParaRPr lang="en-CA"/>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40ABEB7F-B8A9-4175-BADD-85BF8D93079D}" type="datetimeFigureOut">
              <a:rPr lang="en-CA"/>
              <a:pPr>
                <a:defRPr/>
              </a:pPr>
              <a:t>2018-10-23</a:t>
            </a:fld>
            <a:endParaRPr lang="en-CA"/>
          </a:p>
        </p:txBody>
      </p:sp>
      <p:sp>
        <p:nvSpPr>
          <p:cNvPr id="6" name="Footer Placeholder 5"/>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05F324DD-AFFD-4A15-951C-936929691B2E}" type="slidenum">
              <a:rPr lang="en-CA"/>
              <a:pPr>
                <a:defRPr/>
              </a:pPr>
              <a:t>‹#›</a:t>
            </a:fld>
            <a:endParaRPr lang="en-C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1">
            <a:extLst/>
          </p:cNvPr>
          <p:cNvSpPr>
            <a:spLocks noGrp="1"/>
          </p:cNvSpPr>
          <p:nvPr>
            <p:ph type="dt" sz="half" idx="10"/>
          </p:nvPr>
        </p:nvSpPr>
        <p:spPr/>
        <p:txBody>
          <a:bodyPr/>
          <a:lstStyle>
            <a:lvl1pPr>
              <a:defRPr/>
            </a:lvl1pPr>
          </a:lstStyle>
          <a:p>
            <a:pPr>
              <a:defRPr/>
            </a:pPr>
            <a:fld id="{95552C2A-3961-4494-A91C-2B6CDF5F8911}"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lvl1pPr>
          </a:lstStyle>
          <a:p>
            <a:pPr>
              <a:defRPr/>
            </a:pPr>
            <a:endParaRPr lang="en-CA"/>
          </a:p>
        </p:txBody>
      </p:sp>
      <p:sp>
        <p:nvSpPr>
          <p:cNvPr id="6" name="Slide Number Placeholder 8">
            <a:extLst/>
          </p:cNvPr>
          <p:cNvSpPr>
            <a:spLocks noGrp="1"/>
          </p:cNvSpPr>
          <p:nvPr>
            <p:ph type="sldNum" sz="quarter" idx="12"/>
          </p:nvPr>
        </p:nvSpPr>
        <p:spPr/>
        <p:txBody>
          <a:bodyPr/>
          <a:lstStyle>
            <a:lvl1pPr>
              <a:defRPr/>
            </a:lvl1pPr>
          </a:lstStyle>
          <a:p>
            <a:pPr>
              <a:defRPr/>
            </a:pPr>
            <a:fld id="{67FFCB5B-BAB5-4C00-A340-6D7AD98D0052}" type="slidenum">
              <a:rPr lang="en-US" altLang="en-US"/>
              <a:pPr>
                <a:defRPr/>
              </a:pPr>
              <a:t>‹#›</a:t>
            </a:fld>
            <a:endParaRPr lang="en-US" alt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A0551582-4A23-4FBB-9FA2-5C70E336840B}"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2741E350-8E3F-46C7-8DD9-D924AA2AA6F1}" type="slidenum">
              <a:rPr lang="en-CA"/>
              <a:pPr>
                <a:defRPr/>
              </a:pPr>
              <a:t>‹#›</a:t>
            </a:fld>
            <a:endParaRPr lang="en-CA"/>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mn-ea"/>
                <a:cs typeface="Arial" charset="0"/>
              </a:defRPr>
            </a:lvl1pPr>
          </a:lstStyle>
          <a:p>
            <a:pPr>
              <a:defRPr/>
            </a:pPr>
            <a:fld id="{721CC0B3-2223-47F5-ADFB-8972F42DC9EB}"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fontAlgn="base">
              <a:spcBef>
                <a:spcPct val="0"/>
              </a:spcBef>
              <a:spcAft>
                <a:spcPct val="0"/>
              </a:spcAft>
              <a:defRPr>
                <a:ea typeface="+mn-ea"/>
                <a:cs typeface="Arial" charset="0"/>
              </a:defRPr>
            </a:lvl1pPr>
          </a:lstStyle>
          <a:p>
            <a:pPr>
              <a:defRPr/>
            </a:pPr>
            <a:endParaRPr lang="en-CA"/>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mn-ea"/>
                <a:cs typeface="Arial" charset="0"/>
              </a:defRPr>
            </a:lvl1pPr>
          </a:lstStyle>
          <a:p>
            <a:pPr>
              <a:defRPr/>
            </a:pPr>
            <a:fld id="{0988F4DF-5F10-417A-A729-AB31C327437A}" type="slidenum">
              <a:rPr lang="en-CA"/>
              <a:pPr>
                <a:defRPr/>
              </a:pPr>
              <a:t>‹#›</a:t>
            </a:fld>
            <a:endParaRPr lang="en-CA"/>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8" name="Text Placeholder 7"/>
          <p:cNvSpPr>
            <a:spLocks noGrp="1"/>
          </p:cNvSpPr>
          <p:nvPr>
            <p:ph type="body" sz="quarter" idx="10"/>
          </p:nvPr>
        </p:nvSpPr>
        <p:spPr>
          <a:xfrm>
            <a:off x="5010151" y="5892800"/>
            <a:ext cx="3917949" cy="701493"/>
          </a:xfrm>
        </p:spPr>
        <p:txBody>
          <a:bodyPr anchor="b">
            <a:noAutofit/>
          </a:bodyPr>
          <a:lstStyle>
            <a:lvl1pPr marL="0" indent="0" algn="r">
              <a:spcAft>
                <a:spcPts val="0"/>
              </a:spcAft>
              <a:buNone/>
              <a:defRPr sz="900"/>
            </a:lvl1pPr>
            <a:lvl2pPr algn="r">
              <a:defRPr/>
            </a:lvl2pPr>
            <a:lvl3pPr algn="r">
              <a:defRPr/>
            </a:lvl3pPr>
            <a:lvl4pPr algn="r">
              <a:defRPr/>
            </a:lvl4pPr>
            <a:lvl5pPr algn="r">
              <a:defRPr/>
            </a:lvl5pPr>
          </a:lstStyle>
          <a:p>
            <a:pPr lvl="0"/>
            <a:r>
              <a:rPr lang="en-US" dirty="0"/>
              <a:t>Click to edit Master text styles</a:t>
            </a:r>
          </a:p>
        </p:txBody>
      </p:sp>
      <p:sp>
        <p:nvSpPr>
          <p:cNvPr id="9" name="Text Placeholder 7"/>
          <p:cNvSpPr>
            <a:spLocks noGrp="1"/>
          </p:cNvSpPr>
          <p:nvPr>
            <p:ph type="body" sz="quarter" idx="11"/>
          </p:nvPr>
        </p:nvSpPr>
        <p:spPr>
          <a:xfrm>
            <a:off x="250852" y="5892800"/>
            <a:ext cx="3917949" cy="701493"/>
          </a:xfrm>
        </p:spPr>
        <p:txBody>
          <a:bodyPr anchor="b">
            <a:noAutofit/>
          </a:bodyPr>
          <a:lstStyle>
            <a:lvl1pPr marL="0" indent="0" algn="l">
              <a:spcAft>
                <a:spcPts val="0"/>
              </a:spcAft>
              <a:buNone/>
              <a:defRPr sz="900"/>
            </a:lvl1pPr>
            <a:lvl2pPr algn="r">
              <a:defRPr/>
            </a:lvl2pPr>
            <a:lvl3pPr algn="r">
              <a:defRPr/>
            </a:lvl3pPr>
            <a:lvl4pPr algn="r">
              <a:defRPr/>
            </a:lvl4pPr>
            <a:lvl5pPr algn="r">
              <a:defRPr/>
            </a:lvl5pPr>
          </a:lstStyle>
          <a:p>
            <a:pPr lvl="0"/>
            <a:r>
              <a:rPr lang="en-US" dirty="0"/>
              <a:t>Click to edit Master text styles</a:t>
            </a:r>
          </a:p>
        </p:txBody>
      </p:sp>
    </p:spTree>
  </p:cSld>
  <p:clrMapOvr>
    <a:masterClrMapping/>
  </p:clrMapOvr>
  <p:transition spd="med">
    <p:fade/>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7"/>
          <p:cNvSpPr>
            <a:spLocks noGrp="1"/>
          </p:cNvSpPr>
          <p:nvPr>
            <p:ph type="body" sz="quarter" idx="13"/>
          </p:nvPr>
        </p:nvSpPr>
        <p:spPr>
          <a:xfrm>
            <a:off x="628650" y="6283348"/>
            <a:ext cx="7886700" cy="365125"/>
          </a:xfrm>
        </p:spPr>
        <p:txBody>
          <a:bodyPr anchor="b">
            <a:noAutofit/>
          </a:bodyPr>
          <a:lstStyle>
            <a:lvl1pPr marL="0" indent="0">
              <a:spcBef>
                <a:spcPts val="0"/>
              </a:spcBef>
              <a:spcAft>
                <a:spcPts val="0"/>
              </a:spcAft>
              <a:buNone/>
              <a:defRPr sz="800"/>
            </a:lvl1pPr>
          </a:lstStyle>
          <a:p>
            <a:pPr lvl="0"/>
            <a:r>
              <a:rPr lang="en-US" dirty="0"/>
              <a:t>Click to edit Master text styles</a:t>
            </a:r>
            <a:endParaRPr lang="en-CA" dirty="0"/>
          </a:p>
        </p:txBody>
      </p:sp>
      <p:sp>
        <p:nvSpPr>
          <p:cNvPr id="4" name="Slide Number Placeholder 4"/>
          <p:cNvSpPr>
            <a:spLocks noGrp="1"/>
          </p:cNvSpPr>
          <p:nvPr>
            <p:ph type="sldNum" sz="quarter" idx="14"/>
          </p:nvPr>
        </p:nvSpPr>
        <p:spPr/>
        <p:txBody>
          <a:bodyPr lIns="51206" tIns="25603" rIns="51206" bIns="25603"/>
          <a:lstStyle>
            <a:lvl1pPr fontAlgn="base">
              <a:spcBef>
                <a:spcPct val="0"/>
              </a:spcBef>
              <a:spcAft>
                <a:spcPct val="0"/>
              </a:spcAft>
              <a:defRPr>
                <a:ea typeface="+mn-ea"/>
                <a:cs typeface="Arial" charset="0"/>
              </a:defRPr>
            </a:lvl1pPr>
          </a:lstStyle>
          <a:p>
            <a:pPr>
              <a:defRPr/>
            </a:pPr>
            <a:fld id="{BCD83CA2-2F13-485E-AEA8-29276645B03A}" type="slidenum">
              <a:rPr lang="en-CA"/>
              <a:pPr>
                <a:defRPr/>
              </a:pPr>
              <a:t>‹#›</a:t>
            </a:fld>
            <a:endParaRPr lang="en-CA"/>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dirty="0"/>
          </a:p>
        </p:txBody>
      </p:sp>
      <p:sp>
        <p:nvSpPr>
          <p:cNvPr id="8" name="Text Placeholder 7"/>
          <p:cNvSpPr>
            <a:spLocks noGrp="1"/>
          </p:cNvSpPr>
          <p:nvPr>
            <p:ph type="body" sz="quarter" idx="10"/>
          </p:nvPr>
        </p:nvSpPr>
        <p:spPr>
          <a:xfrm>
            <a:off x="5010151" y="5892800"/>
            <a:ext cx="3917949" cy="701493"/>
          </a:xfrm>
        </p:spPr>
        <p:txBody>
          <a:bodyPr anchor="b">
            <a:noAutofit/>
          </a:bodyPr>
          <a:lstStyle>
            <a:lvl1pPr marL="0" indent="0" algn="r">
              <a:spcAft>
                <a:spcPts val="0"/>
              </a:spcAft>
              <a:buNone/>
              <a:defRPr sz="900"/>
            </a:lvl1pPr>
            <a:lvl2pPr algn="r">
              <a:defRPr/>
            </a:lvl2pPr>
            <a:lvl3pPr algn="r">
              <a:defRPr/>
            </a:lvl3pPr>
            <a:lvl4pPr algn="r">
              <a:defRPr/>
            </a:lvl4pPr>
            <a:lvl5pPr algn="r">
              <a:defRPr/>
            </a:lvl5pPr>
          </a:lstStyle>
          <a:p>
            <a:pPr lvl="0"/>
            <a:r>
              <a:rPr lang="en-US" dirty="0"/>
              <a:t>Click to edit Master text styles</a:t>
            </a:r>
          </a:p>
        </p:txBody>
      </p:sp>
      <p:sp>
        <p:nvSpPr>
          <p:cNvPr id="9" name="Text Placeholder 7"/>
          <p:cNvSpPr>
            <a:spLocks noGrp="1"/>
          </p:cNvSpPr>
          <p:nvPr>
            <p:ph type="body" sz="quarter" idx="11"/>
          </p:nvPr>
        </p:nvSpPr>
        <p:spPr>
          <a:xfrm>
            <a:off x="250852" y="5892800"/>
            <a:ext cx="3917949" cy="701493"/>
          </a:xfrm>
        </p:spPr>
        <p:txBody>
          <a:bodyPr anchor="b">
            <a:noAutofit/>
          </a:bodyPr>
          <a:lstStyle>
            <a:lvl1pPr marL="0" indent="0" algn="l">
              <a:spcAft>
                <a:spcPts val="0"/>
              </a:spcAft>
              <a:buNone/>
              <a:defRPr sz="900"/>
            </a:lvl1pPr>
            <a:lvl2pPr algn="r">
              <a:defRPr/>
            </a:lvl2pPr>
            <a:lvl3pPr algn="r">
              <a:defRPr/>
            </a:lvl3pPr>
            <a:lvl4pPr algn="r">
              <a:defRPr/>
            </a:lvl4pPr>
            <a:lvl5pPr algn="r">
              <a:defRPr/>
            </a:lvl5pPr>
          </a:lstStyle>
          <a:p>
            <a:pPr lvl="0"/>
            <a:r>
              <a:rPr lang="en-US" dirty="0"/>
              <a:t>Click to edit Master text styles</a:t>
            </a:r>
          </a:p>
        </p:txBody>
      </p:sp>
    </p:spTree>
  </p:cSld>
  <p:clrMapOvr>
    <a:masterClrMapping/>
  </p:clrMapOvr>
  <p:transition spd="med">
    <p:fade/>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712789" y="121034"/>
            <a:ext cx="8431212" cy="694353"/>
          </a:xfrm>
          <a:prstGeom prst="rect">
            <a:avLst/>
          </a:prstGeom>
        </p:spPr>
        <p:txBody>
          <a:bodyPr/>
          <a:lstStyle>
            <a:lvl1pPr>
              <a:defRPr sz="2800"/>
            </a:lvl1pPr>
          </a:lstStyle>
          <a:p>
            <a:r>
              <a:rPr lang="fr-FR"/>
              <a:t>Cliquez et modifiez le titre</a:t>
            </a:r>
          </a:p>
        </p:txBody>
      </p:sp>
      <p:sp>
        <p:nvSpPr>
          <p:cNvPr id="4" name="Text Placeholder 12"/>
          <p:cNvSpPr>
            <a:spLocks noGrp="1"/>
          </p:cNvSpPr>
          <p:nvPr>
            <p:ph type="body" sz="quarter" idx="10"/>
          </p:nvPr>
        </p:nvSpPr>
        <p:spPr>
          <a:xfrm>
            <a:off x="2743200" y="6553200"/>
            <a:ext cx="6172200" cy="228600"/>
          </a:xfrm>
          <a:prstGeom prst="rect">
            <a:avLst/>
          </a:prstGeom>
        </p:spPr>
        <p:txBody>
          <a:bodyPr anchor="b"/>
          <a:lstStyle>
            <a:lvl1pPr marL="0" indent="0" algn="r">
              <a:buNone/>
              <a:defRPr sz="1200" b="1">
                <a:solidFill>
                  <a:schemeClr val="accent5">
                    <a:lumMod val="75000"/>
                    <a:lumOff val="25000"/>
                  </a:schemeClr>
                </a:solidFill>
              </a:defRPr>
            </a:lvl1pPr>
            <a:lvl2pPr>
              <a:defRPr sz="1200"/>
            </a:lvl2pPr>
          </a:lstStyle>
          <a:p>
            <a:pPr lvl="0"/>
            <a:r>
              <a:rPr lang="en-US" dirty="0"/>
              <a:t>Click to edit Master text styles</a:t>
            </a: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712789" y="121034"/>
            <a:ext cx="8202612" cy="694353"/>
          </a:xfrm>
          <a:prstGeom prst="rect">
            <a:avLst/>
          </a:prstGeom>
        </p:spPr>
        <p:txBody>
          <a:bodyPr/>
          <a:lstStyle>
            <a:lvl1pPr>
              <a:defRPr sz="2800"/>
            </a:lvl1pPr>
          </a:lstStyle>
          <a:p>
            <a:r>
              <a:rPr lang="fr-FR"/>
              <a:t>Cliquez et modifiez le titre</a:t>
            </a:r>
          </a:p>
        </p:txBody>
      </p:sp>
      <p:sp>
        <p:nvSpPr>
          <p:cNvPr id="3" name="Espace réservé du contenu 2"/>
          <p:cNvSpPr>
            <a:spLocks noGrp="1"/>
          </p:cNvSpPr>
          <p:nvPr>
            <p:ph idx="1"/>
          </p:nvPr>
        </p:nvSpPr>
        <p:spPr>
          <a:xfrm>
            <a:off x="196813" y="1447800"/>
            <a:ext cx="8718588" cy="4648200"/>
          </a:xfrm>
          <a:prstGeom prst="rect">
            <a:avLst/>
          </a:prstGeom>
        </p:spPr>
        <p:txBody>
          <a:bodyPr>
            <a:noAutofit/>
          </a:bodyPr>
          <a:lstStyle>
            <a:lvl1pPr marL="263525" indent="-263525">
              <a:lnSpc>
                <a:spcPct val="100000"/>
              </a:lnSpc>
              <a:spcBef>
                <a:spcPts val="600"/>
              </a:spcBef>
              <a:buClr>
                <a:schemeClr val="accent2"/>
              </a:buClr>
              <a:buSzPct val="85000"/>
              <a:buFont typeface="Wingdings" pitchFamily="2" charset="2"/>
              <a:buChar char="l"/>
              <a:defRPr sz="2400" b="1"/>
            </a:lvl1pPr>
            <a:lvl2pPr marL="623888" indent="-360363">
              <a:lnSpc>
                <a:spcPct val="100000"/>
              </a:lnSpc>
              <a:spcBef>
                <a:spcPts val="600"/>
              </a:spcBef>
              <a:buClr>
                <a:schemeClr val="tx1">
                  <a:lumMod val="60000"/>
                  <a:lumOff val="40000"/>
                </a:schemeClr>
              </a:buClr>
              <a:buFont typeface="Wingdings" pitchFamily="2" charset="2"/>
              <a:buChar char="è"/>
              <a:defRPr sz="2000" b="1">
                <a:solidFill>
                  <a:schemeClr val="tx1">
                    <a:lumMod val="60000"/>
                    <a:lumOff val="40000"/>
                  </a:schemeClr>
                </a:solidFill>
              </a:defRPr>
            </a:lvl2pPr>
            <a:lvl3pPr>
              <a:defRPr sz="2000"/>
            </a:lvl3pPr>
            <a:lvl4pPr>
              <a:defRPr sz="1800"/>
            </a:lvl4pPr>
            <a:lvl5pPr>
              <a:defRPr sz="1800"/>
            </a:lvl5pPr>
          </a:lstStyle>
          <a:p>
            <a:pPr lvl="0"/>
            <a:r>
              <a:rPr lang="fr-FR"/>
              <a:t>Cliquez pour modifier les styles du texte du masque</a:t>
            </a:r>
          </a:p>
          <a:p>
            <a:pPr lvl="1"/>
            <a:r>
              <a:rPr lang="fr-FR"/>
              <a:t>Deuxième niveau</a:t>
            </a:r>
          </a:p>
        </p:txBody>
      </p:sp>
      <p:sp>
        <p:nvSpPr>
          <p:cNvPr id="13" name="Text Placeholder 12"/>
          <p:cNvSpPr>
            <a:spLocks noGrp="1"/>
          </p:cNvSpPr>
          <p:nvPr>
            <p:ph type="body" sz="quarter" idx="10"/>
          </p:nvPr>
        </p:nvSpPr>
        <p:spPr>
          <a:xfrm>
            <a:off x="2743200" y="6553200"/>
            <a:ext cx="6172200" cy="228600"/>
          </a:xfrm>
          <a:prstGeom prst="rect">
            <a:avLst/>
          </a:prstGeom>
        </p:spPr>
        <p:txBody>
          <a:bodyPr anchor="b"/>
          <a:lstStyle>
            <a:lvl1pPr marL="0" indent="0" algn="r">
              <a:buNone/>
              <a:defRPr sz="1200" b="1">
                <a:solidFill>
                  <a:schemeClr val="accent5">
                    <a:lumMod val="75000"/>
                    <a:lumOff val="25000"/>
                  </a:schemeClr>
                </a:solidFill>
              </a:defRPr>
            </a:lvl1pPr>
            <a:lvl2pPr>
              <a:defRPr sz="1200"/>
            </a:lvl2pPr>
          </a:lstStyle>
          <a:p>
            <a:pPr lvl="0"/>
            <a:r>
              <a:rPr lang="en-US" dirty="0"/>
              <a:t>Click to edit Master text styles</a:t>
            </a: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228600" y="1371600"/>
            <a:ext cx="8686800" cy="4191000"/>
          </a:xfrm>
          <a:prstGeom prst="rect">
            <a:avLst/>
          </a:prstGeom>
        </p:spPr>
        <p:txBody>
          <a:bodyPr/>
          <a:lstStyle>
            <a:lvl2pPr>
              <a:defRPr sz="135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p:cNvSpPr>
            <a:spLocks noGrp="1"/>
          </p:cNvSpPr>
          <p:nvPr>
            <p:ph type="body" sz="quarter" idx="10"/>
          </p:nvPr>
        </p:nvSpPr>
        <p:spPr>
          <a:xfrm>
            <a:off x="228600" y="5672253"/>
            <a:ext cx="4286250" cy="533400"/>
          </a:xfrm>
          <a:prstGeom prst="rect">
            <a:avLst/>
          </a:prstGeom>
        </p:spPr>
        <p:txBody>
          <a:bodyPr tIns="0" rIns="0" bIns="0" anchor="b"/>
          <a:lstStyle>
            <a:lvl1pPr marL="0" indent="0">
              <a:spcAft>
                <a:spcPts val="0"/>
              </a:spcAft>
              <a:buNone/>
              <a:defRPr sz="750"/>
            </a:lvl1pPr>
          </a:lstStyle>
          <a:p>
            <a:pPr lvl="0"/>
            <a:r>
              <a:rPr lang="en-US" dirty="0"/>
              <a:t>Click to edit Master text styles</a:t>
            </a:r>
          </a:p>
        </p:txBody>
      </p:sp>
      <p:sp>
        <p:nvSpPr>
          <p:cNvPr id="7" name="Text Placeholder 5"/>
          <p:cNvSpPr>
            <a:spLocks noGrp="1"/>
          </p:cNvSpPr>
          <p:nvPr>
            <p:ph type="body" sz="quarter" idx="11"/>
          </p:nvPr>
        </p:nvSpPr>
        <p:spPr>
          <a:xfrm>
            <a:off x="4629150" y="5672253"/>
            <a:ext cx="4286250" cy="533400"/>
          </a:xfrm>
          <a:prstGeom prst="rect">
            <a:avLst/>
          </a:prstGeom>
        </p:spPr>
        <p:txBody>
          <a:bodyPr tIns="0" rIns="0" bIns="0" anchor="b"/>
          <a:lstStyle>
            <a:lvl1pPr marL="0" indent="0" algn="r">
              <a:spcAft>
                <a:spcPts val="0"/>
              </a:spcAft>
              <a:buNone/>
              <a:defRPr sz="750"/>
            </a:lvl1pPr>
          </a:lstStyle>
          <a:p>
            <a:pPr lvl="0"/>
            <a:r>
              <a:rPr lang="en-US" dirty="0"/>
              <a:t>Click to edit Master text styles</a:t>
            </a: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1_Two Content">
    <p:bg>
      <p:bgPr>
        <a:solidFill>
          <a:schemeClr val="bg1"/>
        </a:solidFill>
        <a:effectLst/>
      </p:bgPr>
    </p:bg>
    <p:spTree>
      <p:nvGrpSpPr>
        <p:cNvPr id="1" name=""/>
        <p:cNvGrpSpPr/>
        <p:nvPr/>
      </p:nvGrpSpPr>
      <p:grpSpPr>
        <a:xfrm>
          <a:off x="0" y="0"/>
          <a:ext cx="0" cy="0"/>
          <a:chOff x="0" y="0"/>
          <a:chExt cx="0" cy="0"/>
        </a:xfrm>
      </p:grpSpPr>
      <p:pic>
        <p:nvPicPr>
          <p:cNvPr id="4" name="Picture 4" descr="BMCI1127_CDA2014_PPT-FooterMini.jpg"/>
          <p:cNvPicPr>
            <a:picLocks noChangeAspect="1"/>
          </p:cNvPicPr>
          <p:nvPr userDrawn="1"/>
        </p:nvPicPr>
        <p:blipFill>
          <a:blip r:embed="rId2"/>
          <a:srcRect/>
          <a:stretch>
            <a:fillRect/>
          </a:stretch>
        </p:blipFill>
        <p:spPr bwMode="auto">
          <a:xfrm>
            <a:off x="0" y="6492875"/>
            <a:ext cx="9144000" cy="377825"/>
          </a:xfrm>
          <a:prstGeom prst="rect">
            <a:avLst/>
          </a:prstGeom>
          <a:noFill/>
          <a:ln w="9525">
            <a:noFill/>
            <a:miter lim="800000"/>
            <a:headEnd/>
            <a:tailEnd/>
          </a:ln>
        </p:spPr>
      </p:pic>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4"/>
            <a:ext cx="8229600" cy="4525963"/>
          </a:xfrm>
        </p:spPr>
        <p:txBody>
          <a:bodyPr/>
          <a:lstStyle>
            <a:lvl1pPr>
              <a:defRPr sz="2200"/>
            </a:lvl1pPr>
            <a:lvl2pP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p:txBody>
      </p:sp>
      <p:sp>
        <p:nvSpPr>
          <p:cNvPr id="5" name="Slide Number Placeholder 6"/>
          <p:cNvSpPr>
            <a:spLocks noGrp="1"/>
          </p:cNvSpPr>
          <p:nvPr>
            <p:ph type="sldNum" sz="quarter" idx="10"/>
          </p:nvPr>
        </p:nvSpPr>
        <p:spPr/>
        <p:txBody>
          <a:bodyPr/>
          <a:lstStyle>
            <a:lvl1pPr fontAlgn="base">
              <a:spcBef>
                <a:spcPct val="0"/>
              </a:spcBef>
              <a:spcAft>
                <a:spcPct val="0"/>
              </a:spcAft>
              <a:defRPr>
                <a:solidFill>
                  <a:prstClr val="black">
                    <a:lumMod val="65000"/>
                    <a:lumOff val="35000"/>
                  </a:prstClr>
                </a:solidFill>
                <a:ea typeface="+mn-ea"/>
                <a:cs typeface="Arial" charset="0"/>
              </a:defRPr>
            </a:lvl1pPr>
          </a:lstStyle>
          <a:p>
            <a:pPr>
              <a:defRPr/>
            </a:pPr>
            <a:fld id="{E8342065-1217-4B31-B2BE-10AB1FBFE2AC}" type="slidenum">
              <a:rPr/>
              <a:pPr>
                <a:defRPr/>
              </a:pPr>
              <a:t>‹#›</a:t>
            </a:fld>
            <a:endParaRPr 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35500"/>
            <a:ext cx="8286750" cy="184666"/>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wrap="square" numCol="1" anchorCtr="0" compatLnSpc="1">
            <a:prstTxWarp prst="textNoShape">
              <a:avLst/>
            </a:prstTxWarp>
          </a:bodyPr>
          <a:lstStyle>
            <a:lvl1pPr algn="ctr" fontAlgn="base">
              <a:spcBef>
                <a:spcPct val="0"/>
              </a:spcBef>
              <a:spcAft>
                <a:spcPct val="0"/>
              </a:spcAft>
              <a:defRPr sz="900">
                <a:solidFill>
                  <a:srgbClr val="262626"/>
                </a:solidFill>
                <a:latin typeface="Arial" charset="0"/>
                <a:cs typeface="Arial" charset="0"/>
              </a:defRPr>
            </a:lvl1pPr>
          </a:lstStyle>
          <a:p>
            <a:pPr>
              <a:defRPr/>
            </a:pPr>
            <a:fld id="{15594C04-AB51-4C52-8357-D5DCE589237C}" type="slidenum">
              <a:rPr lang="en-CA"/>
              <a:pPr>
                <a:defRPr/>
              </a:pPr>
              <a:t>‹#›</a:t>
            </a:fld>
            <a:endParaRPr lang="en-C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
            <a:extLst/>
          </p:cNvPr>
          <p:cNvSpPr>
            <a:spLocks noGrp="1"/>
          </p:cNvSpPr>
          <p:nvPr>
            <p:ph type="dt" sz="half" idx="10"/>
          </p:nvPr>
        </p:nvSpPr>
        <p:spPr/>
        <p:txBody>
          <a:bodyPr/>
          <a:lstStyle>
            <a:lvl1pPr>
              <a:defRPr/>
            </a:lvl1pPr>
          </a:lstStyle>
          <a:p>
            <a:pPr>
              <a:defRPr/>
            </a:pPr>
            <a:fld id="{FDA7B4FF-A02E-449E-A1A0-FEA20B9B261B}" type="datetimeFigureOut">
              <a:rPr lang="en-US"/>
              <a:pPr>
                <a:defRPr/>
              </a:pPr>
              <a:t>10/23/18</a:t>
            </a:fld>
            <a:endParaRPr lang="en-US"/>
          </a:p>
        </p:txBody>
      </p:sp>
      <p:sp>
        <p:nvSpPr>
          <p:cNvPr id="6" name="Footer Placeholder 2">
            <a:extLst/>
          </p:cNvPr>
          <p:cNvSpPr>
            <a:spLocks noGrp="1"/>
          </p:cNvSpPr>
          <p:nvPr>
            <p:ph type="ftr" sz="quarter" idx="11"/>
          </p:nvPr>
        </p:nvSpPr>
        <p:spPr/>
        <p:txBody>
          <a:bodyPr/>
          <a:lstStyle>
            <a:lvl1pPr>
              <a:defRPr/>
            </a:lvl1pPr>
          </a:lstStyle>
          <a:p>
            <a:pPr>
              <a:defRPr/>
            </a:pPr>
            <a:endParaRPr lang="en-CA"/>
          </a:p>
        </p:txBody>
      </p:sp>
      <p:sp>
        <p:nvSpPr>
          <p:cNvPr id="7" name="Slide Number Placeholder 8">
            <a:extLst/>
          </p:cNvPr>
          <p:cNvSpPr>
            <a:spLocks noGrp="1"/>
          </p:cNvSpPr>
          <p:nvPr>
            <p:ph type="sldNum" sz="quarter" idx="12"/>
          </p:nvPr>
        </p:nvSpPr>
        <p:spPr/>
        <p:txBody>
          <a:bodyPr/>
          <a:lstStyle>
            <a:lvl1pPr>
              <a:defRPr/>
            </a:lvl1pPr>
          </a:lstStyle>
          <a:p>
            <a:pPr>
              <a:defRPr/>
            </a:pPr>
            <a:fld id="{66F096BD-89AD-476A-A537-CB4B8A914FA1}" type="slidenum">
              <a:rPr lang="en-US" altLang="en-US"/>
              <a:pPr>
                <a:defRPr/>
              </a:pPr>
              <a:t>‹#›</a:t>
            </a:fld>
            <a:endParaRPr lang="en-US" alt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2636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2341702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9501104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7889745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9450447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11857682"/>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75707960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7677839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8206773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15703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
            <a:extLst/>
          </p:cNvPr>
          <p:cNvSpPr>
            <a:spLocks noGrp="1"/>
          </p:cNvSpPr>
          <p:nvPr>
            <p:ph type="dt" sz="half" idx="10"/>
          </p:nvPr>
        </p:nvSpPr>
        <p:spPr/>
        <p:txBody>
          <a:bodyPr/>
          <a:lstStyle>
            <a:lvl1pPr>
              <a:defRPr/>
            </a:lvl1pPr>
          </a:lstStyle>
          <a:p>
            <a:pPr>
              <a:defRPr/>
            </a:pPr>
            <a:fld id="{5A8083EB-F411-4744-B11D-53AEEAFC5E2D}" type="datetimeFigureOut">
              <a:rPr lang="en-US"/>
              <a:pPr>
                <a:defRPr/>
              </a:pPr>
              <a:t>10/23/18</a:t>
            </a:fld>
            <a:endParaRPr lang="en-US"/>
          </a:p>
        </p:txBody>
      </p:sp>
      <p:sp>
        <p:nvSpPr>
          <p:cNvPr id="8" name="Footer Placeholder 2">
            <a:extLst/>
          </p:cNvPr>
          <p:cNvSpPr>
            <a:spLocks noGrp="1"/>
          </p:cNvSpPr>
          <p:nvPr>
            <p:ph type="ftr" sz="quarter" idx="11"/>
          </p:nvPr>
        </p:nvSpPr>
        <p:spPr/>
        <p:txBody>
          <a:bodyPr/>
          <a:lstStyle>
            <a:lvl1pPr>
              <a:defRPr/>
            </a:lvl1pPr>
          </a:lstStyle>
          <a:p>
            <a:pPr>
              <a:defRPr/>
            </a:pPr>
            <a:endParaRPr lang="en-CA"/>
          </a:p>
        </p:txBody>
      </p:sp>
      <p:sp>
        <p:nvSpPr>
          <p:cNvPr id="9" name="Slide Number Placeholder 8">
            <a:extLst/>
          </p:cNvPr>
          <p:cNvSpPr>
            <a:spLocks noGrp="1"/>
          </p:cNvSpPr>
          <p:nvPr>
            <p:ph type="sldNum" sz="quarter" idx="12"/>
          </p:nvPr>
        </p:nvSpPr>
        <p:spPr/>
        <p:txBody>
          <a:bodyPr/>
          <a:lstStyle>
            <a:lvl1pPr>
              <a:defRPr/>
            </a:lvl1pPr>
          </a:lstStyle>
          <a:p>
            <a:pPr>
              <a:defRPr/>
            </a:pPr>
            <a:fld id="{34BD4EEA-A1C5-4C37-8A24-9BAA5F0390F0}" type="slidenum">
              <a:rPr lang="en-US" altLang="en-US"/>
              <a:pPr>
                <a:defRPr/>
              </a:pPr>
              <a:t>‹#›</a:t>
            </a:fld>
            <a:endParaRPr lang="en-US" alt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69E500B-5945-624F-B129-60F9806065C1}" type="datetimeFigureOut">
              <a:rPr lang="en-US" smtClean="0">
                <a:solidFill>
                  <a:prstClr val="black">
                    <a:tint val="75000"/>
                  </a:prstClr>
                </a:solidFill>
                <a:latin typeface="Calibri"/>
              </a:rPr>
              <a:pPr/>
              <a:t>10/23/18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0CEFC5A-039A-3540-8380-F619479A6DF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28102880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x">
  <p:cSld name="2_Default Desig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Texte du titre</a:t>
            </a:r>
          </a:p>
        </p:txBody>
      </p:sp>
      <p:sp>
        <p:nvSpPr>
          <p:cNvPr id="21" name="Shape 2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22"/>
          <p:cNvSpPr>
            <a:spLocks noGrp="1"/>
          </p:cNvSpPr>
          <p:nvPr>
            <p:ph type="sldNum" sz="quarter" idx="10"/>
          </p:nvPr>
        </p:nvSpPr>
        <p:spPr>
          <a:xfrm>
            <a:off x="4256088" y="6388100"/>
            <a:ext cx="631825" cy="469900"/>
          </a:xfrm>
        </p:spPr>
        <p:txBody>
          <a:bodyPr/>
          <a:lstStyle>
            <a:lvl1pPr hangingPunct="1">
              <a:defRPr sz="2400">
                <a:solidFill>
                  <a:srgbClr val="000000"/>
                </a:solidFill>
              </a:defRPr>
            </a:lvl1pPr>
          </a:lstStyle>
          <a:p>
            <a:fld id="{752FE4B7-0EB9-4930-8B36-5930D3D7AF6B}" type="slidenum">
              <a:rPr lang="en-US"/>
              <a:pPr/>
              <a:t>‹#›</a:t>
            </a:fld>
            <a:endParaRPr lang="en-US"/>
          </a:p>
        </p:txBody>
      </p:sp>
    </p:spTree>
    <p:extLst>
      <p:ext uri="{BB962C8B-B14F-4D97-AF65-F5344CB8AC3E}">
        <p14:creationId xmlns:p14="http://schemas.microsoft.com/office/powerpoint/2010/main" val="892635862"/>
      </p:ext>
    </p:extLst>
  </p:cSld>
  <p:clrMapOvr>
    <a:masterClrMapping/>
  </p:clrMapOvr>
  <p:transition spd="med"/>
</p:sldLayout>
</file>

<file path=ppt/slideLayouts/slideLayout292.xml><?xml version="1.0" encoding="utf-8"?>
<p:sldLayout xmlns:a="http://schemas.openxmlformats.org/drawingml/2006/main" xmlns:r="http://schemas.openxmlformats.org/officeDocument/2006/relationships" xmlns:p="http://schemas.openxmlformats.org/presentationml/2006/main" type="tx">
  <p:cSld name="3_Default Design">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r>
              <a:t>Texte du titre</a:t>
            </a:r>
          </a:p>
        </p:txBody>
      </p:sp>
      <p:sp>
        <p:nvSpPr>
          <p:cNvPr id="30" name="Shape 3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31"/>
          <p:cNvSpPr>
            <a:spLocks noGrp="1"/>
          </p:cNvSpPr>
          <p:nvPr>
            <p:ph type="sldNum" sz="quarter" idx="10"/>
          </p:nvPr>
        </p:nvSpPr>
        <p:spPr>
          <a:xfrm>
            <a:off x="7747000" y="6457950"/>
            <a:ext cx="508000" cy="384175"/>
          </a:xfrm>
        </p:spPr>
        <p:txBody>
          <a:bodyPr/>
          <a:lstStyle>
            <a:lvl1pPr hangingPunct="1">
              <a:defRPr sz="1700"/>
            </a:lvl1pPr>
          </a:lstStyle>
          <a:p>
            <a:fld id="{0AC875A6-CE6A-4F72-87FD-8BCC5C9935B0}" type="slidenum">
              <a:rPr lang="en-US"/>
              <a:pPr/>
              <a:t>‹#›</a:t>
            </a:fld>
            <a:endParaRPr lang="en-US"/>
          </a:p>
        </p:txBody>
      </p:sp>
    </p:spTree>
    <p:extLst>
      <p:ext uri="{BB962C8B-B14F-4D97-AF65-F5344CB8AC3E}">
        <p14:creationId xmlns:p14="http://schemas.microsoft.com/office/powerpoint/2010/main" val="3126813035"/>
      </p:ext>
    </p:extLst>
  </p:cSld>
  <p:clrMapOvr>
    <a:masterClrMapping/>
  </p:clrMapOvr>
  <p:transition spd="med"/>
</p:sldLayout>
</file>

<file path=ppt/slideLayouts/slideLayout293.xml><?xml version="1.0" encoding="utf-8"?>
<p:sldLayout xmlns:a="http://schemas.openxmlformats.org/drawingml/2006/main" xmlns:r="http://schemas.openxmlformats.org/officeDocument/2006/relationships" xmlns:p="http://schemas.openxmlformats.org/presentationml/2006/main" type="tx">
  <p:cSld name="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 name="Shape 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 name="Shape 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A030B0B-C35F-422B-946D-DBFAB335CC76}" type="slidenum">
              <a:rPr lang="en-US"/>
              <a:pPr/>
              <a:t>‹#›</a:t>
            </a:fld>
            <a:endParaRPr lang="en-US"/>
          </a:p>
        </p:txBody>
      </p:sp>
    </p:spTree>
    <p:extLst>
      <p:ext uri="{BB962C8B-B14F-4D97-AF65-F5344CB8AC3E}">
        <p14:creationId xmlns:p14="http://schemas.microsoft.com/office/powerpoint/2010/main" val="160567128"/>
      </p:ext>
    </p:extLst>
  </p:cSld>
  <p:clrMapOvr>
    <a:masterClrMapping/>
  </p:clrMapOvr>
  <p:transition spd="med"/>
</p:sldLayout>
</file>

<file path=ppt/slideLayouts/slideLayout294.xml><?xml version="1.0" encoding="utf-8"?>
<p:sldLayout xmlns:a="http://schemas.openxmlformats.org/drawingml/2006/main" xmlns:r="http://schemas.openxmlformats.org/officeDocument/2006/relationships" xmlns:p="http://schemas.openxmlformats.org/presentationml/2006/main" type="tx">
  <p:cSld name="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 name="Shape 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8" name="Shape 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04AA393-EA1E-4380-9FB4-EB40799283A5}" type="slidenum">
              <a:rPr lang="en-US"/>
              <a:pPr/>
              <a:t>‹#›</a:t>
            </a:fld>
            <a:endParaRPr lang="en-US"/>
          </a:p>
        </p:txBody>
      </p:sp>
    </p:spTree>
    <p:extLst>
      <p:ext uri="{BB962C8B-B14F-4D97-AF65-F5344CB8AC3E}">
        <p14:creationId xmlns:p14="http://schemas.microsoft.com/office/powerpoint/2010/main" val="2205316233"/>
      </p:ext>
    </p:extLst>
  </p:cSld>
  <p:clrMapOvr>
    <a:masterClrMapping/>
  </p:clrMapOvr>
  <p:transition spd="med"/>
</p:sldLayout>
</file>

<file path=ppt/slideLayouts/slideLayout295.xml><?xml version="1.0" encoding="utf-8"?>
<p:sldLayout xmlns:a="http://schemas.openxmlformats.org/drawingml/2006/main" xmlns:r="http://schemas.openxmlformats.org/officeDocument/2006/relationships" xmlns:p="http://schemas.openxmlformats.org/presentationml/2006/main" type="tx">
  <p:cSld name="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 name="Shape 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7" name="Shape 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675F6DE-A766-4105-AAD3-6889478FD78F}" type="slidenum">
              <a:rPr lang="en-US"/>
              <a:pPr/>
              <a:t>‹#›</a:t>
            </a:fld>
            <a:endParaRPr lang="en-US"/>
          </a:p>
        </p:txBody>
      </p:sp>
    </p:spTree>
    <p:extLst>
      <p:ext uri="{BB962C8B-B14F-4D97-AF65-F5344CB8AC3E}">
        <p14:creationId xmlns:p14="http://schemas.microsoft.com/office/powerpoint/2010/main" val="3229066445"/>
      </p:ext>
    </p:extLst>
  </p:cSld>
  <p:clrMapOvr>
    <a:masterClrMapping/>
  </p:clrMapOvr>
  <p:transition spd="med"/>
</p:sldLayout>
</file>

<file path=ppt/slideLayouts/slideLayout296.xml><?xml version="1.0" encoding="utf-8"?>
<p:sldLayout xmlns:a="http://schemas.openxmlformats.org/drawingml/2006/main" xmlns:r="http://schemas.openxmlformats.org/officeDocument/2006/relationships" xmlns:p="http://schemas.openxmlformats.org/presentationml/2006/main" type="tx">
  <p:cSld name="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 name="Shape 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 name="Shape 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1399F031-1487-419B-BD6F-F4C8737F165A}" type="slidenum">
              <a:rPr lang="en-US"/>
              <a:pPr/>
              <a:t>‹#›</a:t>
            </a:fld>
            <a:endParaRPr lang="en-US"/>
          </a:p>
        </p:txBody>
      </p:sp>
    </p:spTree>
    <p:extLst>
      <p:ext uri="{BB962C8B-B14F-4D97-AF65-F5344CB8AC3E}">
        <p14:creationId xmlns:p14="http://schemas.microsoft.com/office/powerpoint/2010/main" val="1940754602"/>
      </p:ext>
    </p:extLst>
  </p:cSld>
  <p:clrMapOvr>
    <a:masterClrMapping/>
  </p:clrMapOvr>
  <p:transition spd="med"/>
</p:sldLayout>
</file>

<file path=ppt/slideLayouts/slideLayout297.xml><?xml version="1.0" encoding="utf-8"?>
<p:sldLayout xmlns:a="http://schemas.openxmlformats.org/drawingml/2006/main" xmlns:r="http://schemas.openxmlformats.org/officeDocument/2006/relationships" xmlns:p="http://schemas.openxmlformats.org/presentationml/2006/main" type="tx">
  <p:cSld name="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 name="Shape 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5" name="Shape 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F1413C6-5F85-46F0-A28E-2122152DA5C8}" type="slidenum">
              <a:rPr lang="en-US"/>
              <a:pPr/>
              <a:t>‹#›</a:t>
            </a:fld>
            <a:endParaRPr lang="en-US"/>
          </a:p>
        </p:txBody>
      </p:sp>
    </p:spTree>
    <p:extLst>
      <p:ext uri="{BB962C8B-B14F-4D97-AF65-F5344CB8AC3E}">
        <p14:creationId xmlns:p14="http://schemas.microsoft.com/office/powerpoint/2010/main" val="2762634350"/>
      </p:ext>
    </p:extLst>
  </p:cSld>
  <p:clrMapOvr>
    <a:masterClrMapping/>
  </p:clrMapOvr>
  <p:transition spd="med"/>
</p:sldLayout>
</file>

<file path=ppt/slideLayouts/slideLayout298.xml><?xml version="1.0" encoding="utf-8"?>
<p:sldLayout xmlns:a="http://schemas.openxmlformats.org/drawingml/2006/main" xmlns:r="http://schemas.openxmlformats.org/officeDocument/2006/relationships" xmlns:p="http://schemas.openxmlformats.org/presentationml/2006/main" type="tx">
  <p:cSld name="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 name="Shape 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4" name="Shape 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6801504-B8E6-4270-B996-A5787B627113}" type="slidenum">
              <a:rPr lang="en-US"/>
              <a:pPr/>
              <a:t>‹#›</a:t>
            </a:fld>
            <a:endParaRPr lang="en-US"/>
          </a:p>
        </p:txBody>
      </p:sp>
    </p:spTree>
    <p:extLst>
      <p:ext uri="{BB962C8B-B14F-4D97-AF65-F5344CB8AC3E}">
        <p14:creationId xmlns:p14="http://schemas.microsoft.com/office/powerpoint/2010/main" val="593503916"/>
      </p:ext>
    </p:extLst>
  </p:cSld>
  <p:clrMapOvr>
    <a:masterClrMapping/>
  </p:clrMapOvr>
  <p:transition spd="med"/>
</p:sldLayout>
</file>

<file path=ppt/slideLayouts/slideLayout299.xml><?xml version="1.0" encoding="utf-8"?>
<p:sldLayout xmlns:a="http://schemas.openxmlformats.org/drawingml/2006/main" xmlns:r="http://schemas.openxmlformats.org/officeDocument/2006/relationships" xmlns:p="http://schemas.openxmlformats.org/presentationml/2006/main" type="tx">
  <p:cSld name="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 name="Shape 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3" name="Shape 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C1056C9-B06A-4487-9686-6B57301336DD}" type="slidenum">
              <a:rPr lang="en-US"/>
              <a:pPr/>
              <a:t>‹#›</a:t>
            </a:fld>
            <a:endParaRPr lang="en-US"/>
          </a:p>
        </p:txBody>
      </p:sp>
    </p:spTree>
    <p:extLst>
      <p:ext uri="{BB962C8B-B14F-4D97-AF65-F5344CB8AC3E}">
        <p14:creationId xmlns:p14="http://schemas.microsoft.com/office/powerpoint/2010/main" val="80095773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lvl1pPr>
          </a:lstStyle>
          <a:p>
            <a:pPr>
              <a:defRPr/>
            </a:pPr>
            <a:endParaRPr lang="en-CA"/>
          </a:p>
        </p:txBody>
      </p:sp>
      <p:sp>
        <p:nvSpPr>
          <p:cNvPr id="5" name="Slide Number Placeholder 8"/>
          <p:cNvSpPr>
            <a:spLocks noGrp="1"/>
          </p:cNvSpPr>
          <p:nvPr>
            <p:ph type="sldNum" sz="quarter" idx="11"/>
          </p:nvPr>
        </p:nvSpPr>
        <p:spPr/>
        <p:txBody>
          <a:bodyPr/>
          <a:lstStyle>
            <a:lvl1pPr>
              <a:defRPr/>
            </a:lvl1pPr>
          </a:lstStyle>
          <a:p>
            <a:pPr>
              <a:defRPr/>
            </a:pPr>
            <a:fld id="{8054B648-83FF-4F12-8905-91A474F7DBA3}" type="slidenum">
              <a:rPr lang="en-US"/>
              <a:pPr>
                <a:defRPr/>
              </a:pPr>
              <a:t>‹#›</a:t>
            </a:fld>
            <a:endParaRPr lang="en-US"/>
          </a:p>
        </p:txBody>
      </p:sp>
      <p:sp>
        <p:nvSpPr>
          <p:cNvPr id="6" name="Date Placeholder 4"/>
          <p:cNvSpPr>
            <a:spLocks noGrp="1"/>
          </p:cNvSpPr>
          <p:nvPr>
            <p:ph type="dt" sz="half" idx="12"/>
          </p:nvPr>
        </p:nvSpPr>
        <p:spPr/>
        <p:txBody>
          <a:bodyPr/>
          <a:lstStyle>
            <a:lvl1pPr>
              <a:defRPr/>
            </a:lvl1pPr>
          </a:lstStyle>
          <a:p>
            <a:pPr>
              <a:defRPr/>
            </a:pPr>
            <a:fld id="{29AC5321-A86C-496C-8C9B-41A77557A942}" type="datetimeFigureOut">
              <a:rPr lang="en-US"/>
              <a:pPr>
                <a:defRPr/>
              </a:pPr>
              <a:t>10/23/18</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
            <a:extLst/>
          </p:cNvPr>
          <p:cNvSpPr>
            <a:spLocks noGrp="1"/>
          </p:cNvSpPr>
          <p:nvPr>
            <p:ph type="dt" sz="half" idx="10"/>
          </p:nvPr>
        </p:nvSpPr>
        <p:spPr/>
        <p:txBody>
          <a:bodyPr/>
          <a:lstStyle>
            <a:lvl1pPr>
              <a:defRPr/>
            </a:lvl1pPr>
          </a:lstStyle>
          <a:p>
            <a:pPr>
              <a:defRPr/>
            </a:pPr>
            <a:fld id="{B14E5924-494C-46CD-A6FA-7CB70068F70B}" type="datetimeFigureOut">
              <a:rPr lang="en-US"/>
              <a:pPr>
                <a:defRPr/>
              </a:pPr>
              <a:t>10/23/18</a:t>
            </a:fld>
            <a:endParaRPr lang="en-US"/>
          </a:p>
        </p:txBody>
      </p:sp>
      <p:sp>
        <p:nvSpPr>
          <p:cNvPr id="4" name="Footer Placeholder 2">
            <a:extLst/>
          </p:cNvPr>
          <p:cNvSpPr>
            <a:spLocks noGrp="1"/>
          </p:cNvSpPr>
          <p:nvPr>
            <p:ph type="ftr" sz="quarter" idx="11"/>
          </p:nvPr>
        </p:nvSpPr>
        <p:spPr/>
        <p:txBody>
          <a:bodyPr/>
          <a:lstStyle>
            <a:lvl1pPr>
              <a:defRPr/>
            </a:lvl1pPr>
          </a:lstStyle>
          <a:p>
            <a:pPr>
              <a:defRPr/>
            </a:pPr>
            <a:endParaRPr lang="en-CA"/>
          </a:p>
        </p:txBody>
      </p:sp>
      <p:sp>
        <p:nvSpPr>
          <p:cNvPr id="5" name="Slide Number Placeholder 8">
            <a:extLst/>
          </p:cNvPr>
          <p:cNvSpPr>
            <a:spLocks noGrp="1"/>
          </p:cNvSpPr>
          <p:nvPr>
            <p:ph type="sldNum" sz="quarter" idx="12"/>
          </p:nvPr>
        </p:nvSpPr>
        <p:spPr/>
        <p:txBody>
          <a:bodyPr/>
          <a:lstStyle>
            <a:lvl1pPr>
              <a:defRPr/>
            </a:lvl1pPr>
          </a:lstStyle>
          <a:p>
            <a:pPr>
              <a:defRPr/>
            </a:pPr>
            <a:fld id="{032B31D3-1937-446D-996F-20B23FBFF48B}" type="slidenum">
              <a:rPr lang="en-US" altLang="en-US"/>
              <a:pPr>
                <a:defRPr/>
              </a:pPr>
              <a:t>‹#›</a:t>
            </a:fld>
            <a:endParaRPr lang="en-US" alt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x">
  <p:cSld name="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 name="Shape 1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02" name="Shape 1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3DEC7E4-415D-4A55-91C8-00D7537FBBC6}" type="slidenum">
              <a:rPr lang="en-US"/>
              <a:pPr/>
              <a:t>‹#›</a:t>
            </a:fld>
            <a:endParaRPr lang="en-US"/>
          </a:p>
        </p:txBody>
      </p:sp>
    </p:spTree>
    <p:extLst>
      <p:ext uri="{BB962C8B-B14F-4D97-AF65-F5344CB8AC3E}">
        <p14:creationId xmlns:p14="http://schemas.microsoft.com/office/powerpoint/2010/main" val="1330404484"/>
      </p:ext>
    </p:extLst>
  </p:cSld>
  <p:clrMapOvr>
    <a:masterClrMapping/>
  </p:clrMapOvr>
  <p:transition spd="med"/>
</p:sldLayout>
</file>

<file path=ppt/slideLayouts/slideLayout301.xml><?xml version="1.0" encoding="utf-8"?>
<p:sldLayout xmlns:a="http://schemas.openxmlformats.org/drawingml/2006/main" xmlns:r="http://schemas.openxmlformats.org/officeDocument/2006/relationships" xmlns:p="http://schemas.openxmlformats.org/presentationml/2006/main" type="tx">
  <p:cSld name="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0" name="Shape 11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11" name="Shape 11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4D5F4570-FA58-499D-A636-204D7FC2CD63}" type="slidenum">
              <a:rPr lang="en-US"/>
              <a:pPr/>
              <a:t>‹#›</a:t>
            </a:fld>
            <a:endParaRPr lang="en-US"/>
          </a:p>
        </p:txBody>
      </p:sp>
    </p:spTree>
    <p:extLst>
      <p:ext uri="{BB962C8B-B14F-4D97-AF65-F5344CB8AC3E}">
        <p14:creationId xmlns:p14="http://schemas.microsoft.com/office/powerpoint/2010/main" val="845674719"/>
      </p:ext>
    </p:extLst>
  </p:cSld>
  <p:clrMapOvr>
    <a:masterClrMapping/>
  </p:clrMapOvr>
  <p:transition spd="med"/>
</p:sldLayout>
</file>

<file path=ppt/slideLayouts/slideLayout302.xml><?xml version="1.0" encoding="utf-8"?>
<p:sldLayout xmlns:a="http://schemas.openxmlformats.org/drawingml/2006/main" xmlns:r="http://schemas.openxmlformats.org/officeDocument/2006/relationships" xmlns:p="http://schemas.openxmlformats.org/presentationml/2006/main" type="tx">
  <p:cSld name="1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 name="Shape 1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20" name="Shape 1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1"/>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DD945CD4-8087-4DB2-B06C-F35600A28848}" type="slidenum">
              <a:rPr lang="en-US"/>
              <a:pPr/>
              <a:t>‹#›</a:t>
            </a:fld>
            <a:endParaRPr lang="en-US"/>
          </a:p>
        </p:txBody>
      </p:sp>
    </p:spTree>
    <p:extLst>
      <p:ext uri="{BB962C8B-B14F-4D97-AF65-F5344CB8AC3E}">
        <p14:creationId xmlns:p14="http://schemas.microsoft.com/office/powerpoint/2010/main" val="3548879678"/>
      </p:ext>
    </p:extLst>
  </p:cSld>
  <p:clrMapOvr>
    <a:masterClrMapping/>
  </p:clrMapOvr>
  <p:transition spd="med"/>
</p:sldLayout>
</file>

<file path=ppt/slideLayouts/slideLayout303.xml><?xml version="1.0" encoding="utf-8"?>
<p:sldLayout xmlns:a="http://schemas.openxmlformats.org/drawingml/2006/main" xmlns:r="http://schemas.openxmlformats.org/officeDocument/2006/relationships" xmlns:p="http://schemas.openxmlformats.org/presentationml/2006/main" type="tx">
  <p:cSld name="2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 name="Shape 1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 name="Shape 1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BBFC53A-1071-488D-915F-961BB4BA98CF}" type="slidenum">
              <a:rPr lang="en-US"/>
              <a:pPr/>
              <a:t>‹#›</a:t>
            </a:fld>
            <a:endParaRPr lang="en-US"/>
          </a:p>
        </p:txBody>
      </p:sp>
    </p:spTree>
    <p:extLst>
      <p:ext uri="{BB962C8B-B14F-4D97-AF65-F5344CB8AC3E}">
        <p14:creationId xmlns:p14="http://schemas.microsoft.com/office/powerpoint/2010/main" val="2648539708"/>
      </p:ext>
    </p:extLst>
  </p:cSld>
  <p:clrMapOvr>
    <a:masterClrMapping/>
  </p:clrMapOvr>
  <p:transition spd="med"/>
</p:sldLayout>
</file>

<file path=ppt/slideLayouts/slideLayout304.xml><?xml version="1.0" encoding="utf-8"?>
<p:sldLayout xmlns:a="http://schemas.openxmlformats.org/drawingml/2006/main" xmlns:r="http://schemas.openxmlformats.org/officeDocument/2006/relationships" xmlns:p="http://schemas.openxmlformats.org/presentationml/2006/main" type="tx">
  <p:cSld name="12_Fireball copie">
    <p:bg>
      <p:bgPr>
        <a:solidFill>
          <a:srgbClr val="000000"/>
        </a:solidFill>
        <a:effectLst/>
      </p:bgPr>
    </p:bg>
    <p:spTree>
      <p:nvGrpSpPr>
        <p:cNvPr id="1" name=""/>
        <p:cNvGrpSpPr/>
        <p:nvPr/>
      </p:nvGrpSpPr>
      <p:grpSpPr>
        <a:xfrm>
          <a:off x="0" y="0"/>
          <a:ext cx="0" cy="0"/>
          <a:chOff x="0" y="0"/>
          <a:chExt cx="0" cy="0"/>
        </a:xfrm>
      </p:grpSpPr>
      <p:sp>
        <p:nvSpPr>
          <p:cNvPr id="137" name="Shape 13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38" name="Shape 13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39"/>
          <p:cNvSpPr>
            <a:spLocks noGrp="1"/>
          </p:cNvSpPr>
          <p:nvPr>
            <p:ph type="sldNum" sz="quarter" idx="10"/>
          </p:nvPr>
        </p:nvSpPr>
        <p:spPr>
          <a:xfrm>
            <a:off x="7310438" y="6361113"/>
            <a:ext cx="390525" cy="384175"/>
          </a:xfrm>
        </p:spPr>
        <p:txBody>
          <a:bodyPr anchor="ctr"/>
          <a:lstStyle>
            <a:lvl1pPr hangingPunct="1">
              <a:defRPr sz="1700">
                <a:solidFill>
                  <a:srgbClr val="FFFED5"/>
                </a:solidFill>
                <a:latin typeface="Arial" charset="0"/>
                <a:cs typeface="Arial" charset="0"/>
                <a:sym typeface="Arial" charset="0"/>
              </a:defRPr>
            </a:lvl1pPr>
          </a:lstStyle>
          <a:p>
            <a:fld id="{F3B8C781-753C-4D7C-8555-C0E8068F96D5}" type="slidenum">
              <a:rPr lang="en-US"/>
              <a:pPr/>
              <a:t>‹#›</a:t>
            </a:fld>
            <a:endParaRPr lang="en-US"/>
          </a:p>
        </p:txBody>
      </p:sp>
    </p:spTree>
    <p:extLst>
      <p:ext uri="{BB962C8B-B14F-4D97-AF65-F5344CB8AC3E}">
        <p14:creationId xmlns:p14="http://schemas.microsoft.com/office/powerpoint/2010/main" val="1352981271"/>
      </p:ext>
    </p:extLst>
  </p:cSld>
  <p:clrMapOvr>
    <a:masterClrMapping/>
  </p:clrMapOvr>
  <p:transition spd="med"/>
</p:sldLayout>
</file>

<file path=ppt/slideLayouts/slideLayout305.xml><?xml version="1.0" encoding="utf-8"?>
<p:sldLayout xmlns:a="http://schemas.openxmlformats.org/drawingml/2006/main" xmlns:r="http://schemas.openxmlformats.org/officeDocument/2006/relationships" xmlns:p="http://schemas.openxmlformats.org/presentationml/2006/main" type="tx">
  <p:cSld name="1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47" name="Shape 1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9628BCA-F7A2-4068-B3CF-7FD15DD3A717}" type="slidenum">
              <a:rPr lang="en-US"/>
              <a:pPr/>
              <a:t>‹#›</a:t>
            </a:fld>
            <a:endParaRPr lang="en-US"/>
          </a:p>
        </p:txBody>
      </p:sp>
    </p:spTree>
    <p:extLst>
      <p:ext uri="{BB962C8B-B14F-4D97-AF65-F5344CB8AC3E}">
        <p14:creationId xmlns:p14="http://schemas.microsoft.com/office/powerpoint/2010/main" val="3179265187"/>
      </p:ext>
    </p:extLst>
  </p:cSld>
  <p:clrMapOvr>
    <a:masterClrMapping/>
  </p:clrMapOvr>
  <p:transition spd="med"/>
</p:sldLayout>
</file>

<file path=ppt/slideLayouts/slideLayout306.xml><?xml version="1.0" encoding="utf-8"?>
<p:sldLayout xmlns:a="http://schemas.openxmlformats.org/drawingml/2006/main" xmlns:r="http://schemas.openxmlformats.org/officeDocument/2006/relationships" xmlns:p="http://schemas.openxmlformats.org/presentationml/2006/main" type="tx">
  <p:cSld name="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5" name="Shape 15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56" name="Shape 15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0465C2F-7A3E-41FD-BAE4-7AF72F5F5DBE}" type="slidenum">
              <a:rPr lang="en-US"/>
              <a:pPr/>
              <a:t>‹#›</a:t>
            </a:fld>
            <a:endParaRPr lang="en-US"/>
          </a:p>
        </p:txBody>
      </p:sp>
    </p:spTree>
    <p:extLst>
      <p:ext uri="{BB962C8B-B14F-4D97-AF65-F5344CB8AC3E}">
        <p14:creationId xmlns:p14="http://schemas.microsoft.com/office/powerpoint/2010/main" val="2689091707"/>
      </p:ext>
    </p:extLst>
  </p:cSld>
  <p:clrMapOvr>
    <a:masterClrMapping/>
  </p:clrMapOvr>
  <p:transition spd="med"/>
</p:sldLayout>
</file>

<file path=ppt/slideLayouts/slideLayout307.xml><?xml version="1.0" encoding="utf-8"?>
<p:sldLayout xmlns:a="http://schemas.openxmlformats.org/drawingml/2006/main" xmlns:r="http://schemas.openxmlformats.org/officeDocument/2006/relationships" xmlns:p="http://schemas.openxmlformats.org/presentationml/2006/main" type="tx">
  <p:cSld name="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4" name="Shape 16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65" name="Shape 16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6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2D7B8CC-10FD-4091-8D8B-9478C7EC8E18}" type="slidenum">
              <a:rPr lang="en-US"/>
              <a:pPr/>
              <a:t>‹#›</a:t>
            </a:fld>
            <a:endParaRPr lang="en-US"/>
          </a:p>
        </p:txBody>
      </p:sp>
    </p:spTree>
    <p:extLst>
      <p:ext uri="{BB962C8B-B14F-4D97-AF65-F5344CB8AC3E}">
        <p14:creationId xmlns:p14="http://schemas.microsoft.com/office/powerpoint/2010/main" val="825599748"/>
      </p:ext>
    </p:extLst>
  </p:cSld>
  <p:clrMapOvr>
    <a:masterClrMapping/>
  </p:clrMapOvr>
  <p:transition spd="med"/>
</p:sldLayout>
</file>

<file path=ppt/slideLayouts/slideLayout308.xml><?xml version="1.0" encoding="utf-8"?>
<p:sldLayout xmlns:a="http://schemas.openxmlformats.org/drawingml/2006/main" xmlns:r="http://schemas.openxmlformats.org/officeDocument/2006/relationships" xmlns:p="http://schemas.openxmlformats.org/presentationml/2006/main" type="tx">
  <p:cSld name="2_Fireball - No Graphics">
    <p:bg>
      <p:bgPr>
        <a:solidFill>
          <a:srgbClr val="000000"/>
        </a:solidFill>
        <a:effectLst/>
      </p:bgPr>
    </p:bg>
    <p:spTree>
      <p:nvGrpSpPr>
        <p:cNvPr id="1" name=""/>
        <p:cNvGrpSpPr/>
        <p:nvPr/>
      </p:nvGrpSpPr>
      <p:grpSpPr>
        <a:xfrm>
          <a:off x="0" y="0"/>
          <a:ext cx="0" cy="0"/>
          <a:chOff x="0" y="0"/>
          <a:chExt cx="0" cy="0"/>
        </a:xfrm>
      </p:grpSpPr>
      <p:sp>
        <p:nvSpPr>
          <p:cNvPr id="173" name="Shape 17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4" name="Shape 17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C6FD4F41-D5AA-41BC-BA9A-2275DB2C3565}" type="slidenum">
              <a:rPr lang="en-US"/>
              <a:pPr/>
              <a:t>‹#›</a:t>
            </a:fld>
            <a:endParaRPr lang="en-US"/>
          </a:p>
        </p:txBody>
      </p:sp>
    </p:spTree>
    <p:extLst>
      <p:ext uri="{BB962C8B-B14F-4D97-AF65-F5344CB8AC3E}">
        <p14:creationId xmlns:p14="http://schemas.microsoft.com/office/powerpoint/2010/main" val="3040839004"/>
      </p:ext>
    </p:extLst>
  </p:cSld>
  <p:clrMapOvr>
    <a:masterClrMapping/>
  </p:clrMapOvr>
  <p:transition spd="med"/>
</p:sldLayout>
</file>

<file path=ppt/slideLayouts/slideLayout309.xml><?xml version="1.0" encoding="utf-8"?>
<p:sldLayout xmlns:a="http://schemas.openxmlformats.org/drawingml/2006/main" xmlns:r="http://schemas.openxmlformats.org/officeDocument/2006/relationships" xmlns:p="http://schemas.openxmlformats.org/presentationml/2006/main" type="tx">
  <p:cSld name="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 name="Shape 1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83" name="Shape 1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AB775A9F-E766-4450-B314-611F0F9C2B83}" type="slidenum">
              <a:rPr lang="en-US"/>
              <a:pPr/>
              <a:t>‹#›</a:t>
            </a:fld>
            <a:endParaRPr lang="en-US"/>
          </a:p>
        </p:txBody>
      </p:sp>
    </p:spTree>
    <p:extLst>
      <p:ext uri="{BB962C8B-B14F-4D97-AF65-F5344CB8AC3E}">
        <p14:creationId xmlns:p14="http://schemas.microsoft.com/office/powerpoint/2010/main" val="257852587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p:cNvPr>
          <p:cNvSpPr>
            <a:spLocks noGrp="1"/>
          </p:cNvSpPr>
          <p:nvPr>
            <p:ph type="dt" sz="half" idx="10"/>
          </p:nvPr>
        </p:nvSpPr>
        <p:spPr/>
        <p:txBody>
          <a:bodyPr/>
          <a:lstStyle>
            <a:lvl1pPr>
              <a:defRPr/>
            </a:lvl1pPr>
          </a:lstStyle>
          <a:p>
            <a:pPr>
              <a:defRPr/>
            </a:pPr>
            <a:fld id="{A684796E-0497-4795-897D-63D80C0F023C}" type="datetimeFigureOut">
              <a:rPr lang="en-US"/>
              <a:pPr>
                <a:defRPr/>
              </a:pPr>
              <a:t>10/23/18</a:t>
            </a:fld>
            <a:endParaRPr lang="en-US"/>
          </a:p>
        </p:txBody>
      </p:sp>
      <p:sp>
        <p:nvSpPr>
          <p:cNvPr id="3" name="Footer Placeholder 2">
            <a:extLst/>
          </p:cNvPr>
          <p:cNvSpPr>
            <a:spLocks noGrp="1"/>
          </p:cNvSpPr>
          <p:nvPr>
            <p:ph type="ftr" sz="quarter" idx="11"/>
          </p:nvPr>
        </p:nvSpPr>
        <p:spPr/>
        <p:txBody>
          <a:bodyPr/>
          <a:lstStyle>
            <a:lvl1pPr>
              <a:defRPr/>
            </a:lvl1pPr>
          </a:lstStyle>
          <a:p>
            <a:pPr>
              <a:defRPr/>
            </a:pPr>
            <a:endParaRPr lang="en-CA"/>
          </a:p>
        </p:txBody>
      </p:sp>
      <p:sp>
        <p:nvSpPr>
          <p:cNvPr id="4" name="Slide Number Placeholder 8">
            <a:extLst/>
          </p:cNvPr>
          <p:cNvSpPr>
            <a:spLocks noGrp="1"/>
          </p:cNvSpPr>
          <p:nvPr>
            <p:ph type="sldNum" sz="quarter" idx="12"/>
          </p:nvPr>
        </p:nvSpPr>
        <p:spPr/>
        <p:txBody>
          <a:bodyPr/>
          <a:lstStyle>
            <a:lvl1pPr>
              <a:defRPr/>
            </a:lvl1pPr>
          </a:lstStyle>
          <a:p>
            <a:pPr>
              <a:defRPr/>
            </a:pPr>
            <a:fld id="{137B3330-0142-4991-B4FE-4B2E9AAC4121}" type="slidenum">
              <a:rPr lang="en-US" altLang="en-US"/>
              <a:pPr>
                <a:defRPr/>
              </a:pPr>
              <a:t>‹#›</a:t>
            </a:fld>
            <a:endParaRPr lang="en-US" alt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x">
  <p:cSld name="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1" name="Shape 1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92" name="Shape 1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F55AF3F-156D-444C-9A3D-525CC95CB5CF}" type="slidenum">
              <a:rPr lang="en-US"/>
              <a:pPr/>
              <a:t>‹#›</a:t>
            </a:fld>
            <a:endParaRPr lang="en-US"/>
          </a:p>
        </p:txBody>
      </p:sp>
    </p:spTree>
    <p:extLst>
      <p:ext uri="{BB962C8B-B14F-4D97-AF65-F5344CB8AC3E}">
        <p14:creationId xmlns:p14="http://schemas.microsoft.com/office/powerpoint/2010/main" val="2670497301"/>
      </p:ext>
    </p:extLst>
  </p:cSld>
  <p:clrMapOvr>
    <a:masterClrMapping/>
  </p:clrMapOvr>
  <p:transition spd="med"/>
</p:sldLayout>
</file>

<file path=ppt/slideLayouts/slideLayout311.xml><?xml version="1.0" encoding="utf-8"?>
<p:sldLayout xmlns:a="http://schemas.openxmlformats.org/drawingml/2006/main" xmlns:r="http://schemas.openxmlformats.org/officeDocument/2006/relationships" xmlns:p="http://schemas.openxmlformats.org/presentationml/2006/main" type="tx">
  <p:cSld name="1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 name="Shape 20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01" name="Shape 20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2"/>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5BB3D9A-BC41-4AFC-8455-11300853F2AF}" type="slidenum">
              <a:rPr lang="en-US"/>
              <a:pPr/>
              <a:t>‹#›</a:t>
            </a:fld>
            <a:endParaRPr lang="en-US"/>
          </a:p>
        </p:txBody>
      </p:sp>
    </p:spTree>
    <p:extLst>
      <p:ext uri="{BB962C8B-B14F-4D97-AF65-F5344CB8AC3E}">
        <p14:creationId xmlns:p14="http://schemas.microsoft.com/office/powerpoint/2010/main" val="3321272324"/>
      </p:ext>
    </p:extLst>
  </p:cSld>
  <p:clrMapOvr>
    <a:masterClrMapping/>
  </p:clrMapOvr>
  <p:transition spd="med"/>
</p:sldLayout>
</file>

<file path=ppt/slideLayouts/slideLayout312.xml><?xml version="1.0" encoding="utf-8"?>
<p:sldLayout xmlns:a="http://schemas.openxmlformats.org/drawingml/2006/main" xmlns:r="http://schemas.openxmlformats.org/officeDocument/2006/relationships" xmlns:p="http://schemas.openxmlformats.org/presentationml/2006/main" type="tx">
  <p:cSld name="1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 name="Shape 2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0" name="Shape 2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3864452-495C-48B9-8DD1-B63EFAC7493A}" type="slidenum">
              <a:rPr lang="en-US"/>
              <a:pPr/>
              <a:t>‹#›</a:t>
            </a:fld>
            <a:endParaRPr lang="en-US"/>
          </a:p>
        </p:txBody>
      </p:sp>
    </p:spTree>
    <p:extLst>
      <p:ext uri="{BB962C8B-B14F-4D97-AF65-F5344CB8AC3E}">
        <p14:creationId xmlns:p14="http://schemas.microsoft.com/office/powerpoint/2010/main" val="3156291613"/>
      </p:ext>
    </p:extLst>
  </p:cSld>
  <p:clrMapOvr>
    <a:masterClrMapping/>
  </p:clrMapOvr>
  <p:transition spd="med"/>
</p:sldLayout>
</file>

<file path=ppt/slideLayouts/slideLayout313.xml><?xml version="1.0" encoding="utf-8"?>
<p:sldLayout xmlns:a="http://schemas.openxmlformats.org/drawingml/2006/main" xmlns:r="http://schemas.openxmlformats.org/officeDocument/2006/relationships" xmlns:p="http://schemas.openxmlformats.org/presentationml/2006/main" type="tx">
  <p:cSld name="1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8" name="Shape 21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9" name="Shape 21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61ACDCE2-DB5B-454E-8F6E-E800FAA8685B}" type="slidenum">
              <a:rPr lang="en-US"/>
              <a:pPr/>
              <a:t>‹#›</a:t>
            </a:fld>
            <a:endParaRPr lang="en-US"/>
          </a:p>
        </p:txBody>
      </p:sp>
    </p:spTree>
    <p:extLst>
      <p:ext uri="{BB962C8B-B14F-4D97-AF65-F5344CB8AC3E}">
        <p14:creationId xmlns:p14="http://schemas.microsoft.com/office/powerpoint/2010/main" val="685639332"/>
      </p:ext>
    </p:extLst>
  </p:cSld>
  <p:clrMapOvr>
    <a:masterClrMapping/>
  </p:clrMapOvr>
  <p:transition spd="med"/>
</p:sldLayout>
</file>

<file path=ppt/slideLayouts/slideLayout314.xml><?xml version="1.0" encoding="utf-8"?>
<p:sldLayout xmlns:a="http://schemas.openxmlformats.org/drawingml/2006/main" xmlns:r="http://schemas.openxmlformats.org/officeDocument/2006/relationships" xmlns:p="http://schemas.openxmlformats.org/presentationml/2006/main" type="tx">
  <p:cSld name="1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7" name="Shape 22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28" name="Shape 22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9"/>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1E66F0D-755C-47E1-A48B-380F61382695}" type="slidenum">
              <a:rPr lang="en-US"/>
              <a:pPr/>
              <a:t>‹#›</a:t>
            </a:fld>
            <a:endParaRPr lang="en-US"/>
          </a:p>
        </p:txBody>
      </p:sp>
    </p:spTree>
    <p:extLst>
      <p:ext uri="{BB962C8B-B14F-4D97-AF65-F5344CB8AC3E}">
        <p14:creationId xmlns:p14="http://schemas.microsoft.com/office/powerpoint/2010/main" val="1697500773"/>
      </p:ext>
    </p:extLst>
  </p:cSld>
  <p:clrMapOvr>
    <a:masterClrMapping/>
  </p:clrMapOvr>
  <p:transition spd="med"/>
</p:sldLayout>
</file>

<file path=ppt/slideLayouts/slideLayout315.xml><?xml version="1.0" encoding="utf-8"?>
<p:sldLayout xmlns:a="http://schemas.openxmlformats.org/drawingml/2006/main" xmlns:r="http://schemas.openxmlformats.org/officeDocument/2006/relationships" xmlns:p="http://schemas.openxmlformats.org/presentationml/2006/main" type="tx">
  <p:cSld name="1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6" name="Shape 23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37" name="Shape 23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3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7401D1E-F63A-4555-9854-A961D2B18BAB}" type="slidenum">
              <a:rPr lang="en-US"/>
              <a:pPr/>
              <a:t>‹#›</a:t>
            </a:fld>
            <a:endParaRPr lang="en-US"/>
          </a:p>
        </p:txBody>
      </p:sp>
    </p:spTree>
    <p:extLst>
      <p:ext uri="{BB962C8B-B14F-4D97-AF65-F5344CB8AC3E}">
        <p14:creationId xmlns:p14="http://schemas.microsoft.com/office/powerpoint/2010/main" val="3001516339"/>
      </p:ext>
    </p:extLst>
  </p:cSld>
  <p:clrMapOvr>
    <a:masterClrMapping/>
  </p:clrMapOvr>
  <p:transition spd="med"/>
</p:sldLayout>
</file>

<file path=ppt/slideLayouts/slideLayout316.xml><?xml version="1.0" encoding="utf-8"?>
<p:sldLayout xmlns:a="http://schemas.openxmlformats.org/drawingml/2006/main" xmlns:r="http://schemas.openxmlformats.org/officeDocument/2006/relationships" xmlns:p="http://schemas.openxmlformats.org/presentationml/2006/main" type="tx">
  <p:cSld name="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 name="Shape 24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46" name="Shape 24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4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A382B4C-256A-4898-AD97-F045D00E22FC}" type="slidenum">
              <a:rPr lang="en-US"/>
              <a:pPr/>
              <a:t>‹#›</a:t>
            </a:fld>
            <a:endParaRPr lang="en-US"/>
          </a:p>
        </p:txBody>
      </p:sp>
    </p:spTree>
    <p:extLst>
      <p:ext uri="{BB962C8B-B14F-4D97-AF65-F5344CB8AC3E}">
        <p14:creationId xmlns:p14="http://schemas.microsoft.com/office/powerpoint/2010/main" val="836818020"/>
      </p:ext>
    </p:extLst>
  </p:cSld>
  <p:clrMapOvr>
    <a:masterClrMapping/>
  </p:clrMapOvr>
  <p:transition spd="med"/>
</p:sldLayout>
</file>

<file path=ppt/slideLayouts/slideLayout317.xml><?xml version="1.0" encoding="utf-8"?>
<p:sldLayout xmlns:a="http://schemas.openxmlformats.org/drawingml/2006/main" xmlns:r="http://schemas.openxmlformats.org/officeDocument/2006/relationships" xmlns:p="http://schemas.openxmlformats.org/presentationml/2006/main" type="tx">
  <p:cSld name="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4" name="Shape 25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55" name="Shape 25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5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4A9EF011-D60A-40AD-9C3C-2545E239B8B1}" type="slidenum">
              <a:rPr lang="en-US"/>
              <a:pPr/>
              <a:t>‹#›</a:t>
            </a:fld>
            <a:endParaRPr lang="en-US"/>
          </a:p>
        </p:txBody>
      </p:sp>
    </p:spTree>
    <p:extLst>
      <p:ext uri="{BB962C8B-B14F-4D97-AF65-F5344CB8AC3E}">
        <p14:creationId xmlns:p14="http://schemas.microsoft.com/office/powerpoint/2010/main" val="3482033466"/>
      </p:ext>
    </p:extLst>
  </p:cSld>
  <p:clrMapOvr>
    <a:masterClrMapping/>
  </p:clrMapOvr>
  <p:transition spd="med"/>
</p:sldLayout>
</file>

<file path=ppt/slideLayouts/slideLayout318.xml><?xml version="1.0" encoding="utf-8"?>
<p:sldLayout xmlns:a="http://schemas.openxmlformats.org/drawingml/2006/main" xmlns:r="http://schemas.openxmlformats.org/officeDocument/2006/relationships" xmlns:p="http://schemas.openxmlformats.org/presentationml/2006/main" type="tx">
  <p:cSld name="1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3" name="Shape 26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64" name="Shape 26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65"/>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D4D756C-C673-46AE-ABF0-B78CB99CBAC4}" type="slidenum">
              <a:rPr lang="en-US"/>
              <a:pPr/>
              <a:t>‹#›</a:t>
            </a:fld>
            <a:endParaRPr lang="en-US"/>
          </a:p>
        </p:txBody>
      </p:sp>
    </p:spTree>
    <p:extLst>
      <p:ext uri="{BB962C8B-B14F-4D97-AF65-F5344CB8AC3E}">
        <p14:creationId xmlns:p14="http://schemas.microsoft.com/office/powerpoint/2010/main" val="2723614428"/>
      </p:ext>
    </p:extLst>
  </p:cSld>
  <p:clrMapOvr>
    <a:masterClrMapping/>
  </p:clrMapOvr>
  <p:transition spd="med"/>
</p:sldLayout>
</file>

<file path=ppt/slideLayouts/slideLayout319.xml><?xml version="1.0" encoding="utf-8"?>
<p:sldLayout xmlns:a="http://schemas.openxmlformats.org/drawingml/2006/main" xmlns:r="http://schemas.openxmlformats.org/officeDocument/2006/relationships" xmlns:p="http://schemas.openxmlformats.org/presentationml/2006/main" type="tx">
  <p:cSld name="1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2" name="Shape 2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73" name="Shape 2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74"/>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AA6A771-1394-4F32-8DC9-1B48DD27A2C1}" type="slidenum">
              <a:rPr lang="en-US"/>
              <a:pPr/>
              <a:t>‹#›</a:t>
            </a:fld>
            <a:endParaRPr lang="en-US"/>
          </a:p>
        </p:txBody>
      </p:sp>
    </p:spTree>
    <p:extLst>
      <p:ext uri="{BB962C8B-B14F-4D97-AF65-F5344CB8AC3E}">
        <p14:creationId xmlns:p14="http://schemas.microsoft.com/office/powerpoint/2010/main" val="7738758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1">
            <a:extLst/>
          </p:cNvPr>
          <p:cNvSpPr>
            <a:spLocks noGrp="1"/>
          </p:cNvSpPr>
          <p:nvPr>
            <p:ph type="dt" sz="half" idx="10"/>
          </p:nvPr>
        </p:nvSpPr>
        <p:spPr/>
        <p:txBody>
          <a:bodyPr/>
          <a:lstStyle>
            <a:lvl1pPr>
              <a:defRPr/>
            </a:lvl1pPr>
          </a:lstStyle>
          <a:p>
            <a:pPr>
              <a:defRPr/>
            </a:pPr>
            <a:fld id="{22622BB2-142B-40CD-8163-7ACCB575F4B7}" type="datetimeFigureOut">
              <a:rPr lang="en-US"/>
              <a:pPr>
                <a:defRPr/>
              </a:pPr>
              <a:t>10/23/18</a:t>
            </a:fld>
            <a:endParaRPr lang="en-US"/>
          </a:p>
        </p:txBody>
      </p:sp>
      <p:sp>
        <p:nvSpPr>
          <p:cNvPr id="6" name="Footer Placeholder 2">
            <a:extLst/>
          </p:cNvPr>
          <p:cNvSpPr>
            <a:spLocks noGrp="1"/>
          </p:cNvSpPr>
          <p:nvPr>
            <p:ph type="ftr" sz="quarter" idx="11"/>
          </p:nvPr>
        </p:nvSpPr>
        <p:spPr/>
        <p:txBody>
          <a:bodyPr/>
          <a:lstStyle>
            <a:lvl1pPr>
              <a:defRPr/>
            </a:lvl1pPr>
          </a:lstStyle>
          <a:p>
            <a:pPr>
              <a:defRPr/>
            </a:pPr>
            <a:endParaRPr lang="en-CA"/>
          </a:p>
        </p:txBody>
      </p:sp>
      <p:sp>
        <p:nvSpPr>
          <p:cNvPr id="7" name="Slide Number Placeholder 8">
            <a:extLst/>
          </p:cNvPr>
          <p:cNvSpPr>
            <a:spLocks noGrp="1"/>
          </p:cNvSpPr>
          <p:nvPr>
            <p:ph type="sldNum" sz="quarter" idx="12"/>
          </p:nvPr>
        </p:nvSpPr>
        <p:spPr/>
        <p:txBody>
          <a:bodyPr/>
          <a:lstStyle>
            <a:lvl1pPr>
              <a:defRPr/>
            </a:lvl1pPr>
          </a:lstStyle>
          <a:p>
            <a:pPr>
              <a:defRPr/>
            </a:pPr>
            <a:fld id="{1C379062-A78A-48AD-9857-ED24899BA933}" type="slidenum">
              <a:rPr lang="en-US" altLang="en-US"/>
              <a:pPr>
                <a:defRPr/>
              </a:pPr>
              <a:t>‹#›</a:t>
            </a:fld>
            <a:endParaRPr lang="en-US" alt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x">
  <p:cSld name="1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1" name="Shape 2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82" name="Shape 2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8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272D30B-4E5F-427E-B884-2E8C0CDDF08B}" type="slidenum">
              <a:rPr lang="en-US"/>
              <a:pPr/>
              <a:t>‹#›</a:t>
            </a:fld>
            <a:endParaRPr lang="en-US"/>
          </a:p>
        </p:txBody>
      </p:sp>
    </p:spTree>
    <p:extLst>
      <p:ext uri="{BB962C8B-B14F-4D97-AF65-F5344CB8AC3E}">
        <p14:creationId xmlns:p14="http://schemas.microsoft.com/office/powerpoint/2010/main" val="606320881"/>
      </p:ext>
    </p:extLst>
  </p:cSld>
  <p:clrMapOvr>
    <a:masterClrMapping/>
  </p:clrMapOvr>
  <p:transition spd="med"/>
</p:sldLayout>
</file>

<file path=ppt/slideLayouts/slideLayout321.xml><?xml version="1.0" encoding="utf-8"?>
<p:sldLayout xmlns:a="http://schemas.openxmlformats.org/drawingml/2006/main" xmlns:r="http://schemas.openxmlformats.org/officeDocument/2006/relationships" xmlns:p="http://schemas.openxmlformats.org/presentationml/2006/main" type="tx">
  <p:cSld name="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0" name="Shape 2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91" name="Shape 2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9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D505687-4F4C-4249-AE7E-F292BFF7D9F6}" type="slidenum">
              <a:rPr lang="en-US"/>
              <a:pPr/>
              <a:t>‹#›</a:t>
            </a:fld>
            <a:endParaRPr lang="en-US"/>
          </a:p>
        </p:txBody>
      </p:sp>
    </p:spTree>
    <p:extLst>
      <p:ext uri="{BB962C8B-B14F-4D97-AF65-F5344CB8AC3E}">
        <p14:creationId xmlns:p14="http://schemas.microsoft.com/office/powerpoint/2010/main" val="3607070906"/>
      </p:ext>
    </p:extLst>
  </p:cSld>
  <p:clrMapOvr>
    <a:masterClrMapping/>
  </p:clrMapOvr>
  <p:transition spd="med"/>
</p:sldLayout>
</file>

<file path=ppt/slideLayouts/slideLayout322.xml><?xml version="1.0" encoding="utf-8"?>
<p:sldLayout xmlns:a="http://schemas.openxmlformats.org/drawingml/2006/main" xmlns:r="http://schemas.openxmlformats.org/officeDocument/2006/relationships" xmlns:p="http://schemas.openxmlformats.org/presentationml/2006/main" type="tx">
  <p:cSld name="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9" name="Shape 2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0" name="Shape 3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0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6C00364E-2A63-4227-A759-8ED82EDED799}" type="slidenum">
              <a:rPr lang="en-US"/>
              <a:pPr/>
              <a:t>‹#›</a:t>
            </a:fld>
            <a:endParaRPr lang="en-US"/>
          </a:p>
        </p:txBody>
      </p:sp>
    </p:spTree>
    <p:extLst>
      <p:ext uri="{BB962C8B-B14F-4D97-AF65-F5344CB8AC3E}">
        <p14:creationId xmlns:p14="http://schemas.microsoft.com/office/powerpoint/2010/main" val="1983508321"/>
      </p:ext>
    </p:extLst>
  </p:cSld>
  <p:clrMapOvr>
    <a:masterClrMapping/>
  </p:clrMapOvr>
  <p:transition spd="med"/>
</p:sldLayout>
</file>

<file path=ppt/slideLayouts/slideLayout323.xml><?xml version="1.0" encoding="utf-8"?>
<p:sldLayout xmlns:a="http://schemas.openxmlformats.org/drawingml/2006/main" xmlns:r="http://schemas.openxmlformats.org/officeDocument/2006/relationships" xmlns:p="http://schemas.openxmlformats.org/presentationml/2006/main" type="tx">
  <p:cSld name="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 name="Shape 3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9" name="Shape 3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D7A45E2-6E5C-4680-8855-18AD66B1F4F6}" type="slidenum">
              <a:rPr lang="en-US"/>
              <a:pPr/>
              <a:t>‹#›</a:t>
            </a:fld>
            <a:endParaRPr lang="en-US"/>
          </a:p>
        </p:txBody>
      </p:sp>
    </p:spTree>
    <p:extLst>
      <p:ext uri="{BB962C8B-B14F-4D97-AF65-F5344CB8AC3E}">
        <p14:creationId xmlns:p14="http://schemas.microsoft.com/office/powerpoint/2010/main" val="900619266"/>
      </p:ext>
    </p:extLst>
  </p:cSld>
  <p:clrMapOvr>
    <a:masterClrMapping/>
  </p:clrMapOvr>
  <p:transition spd="med"/>
</p:sldLayout>
</file>

<file path=ppt/slideLayouts/slideLayout324.xml><?xml version="1.0" encoding="utf-8"?>
<p:sldLayout xmlns:a="http://schemas.openxmlformats.org/drawingml/2006/main" xmlns:r="http://schemas.openxmlformats.org/officeDocument/2006/relationships" xmlns:p="http://schemas.openxmlformats.org/presentationml/2006/main" type="tx">
  <p:cSld name="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 name="Shape 3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18" name="Shape 3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4D888AC-9887-4DC2-9D68-D88D8D3A2567}" type="slidenum">
              <a:rPr lang="en-US"/>
              <a:pPr/>
              <a:t>‹#›</a:t>
            </a:fld>
            <a:endParaRPr lang="en-US"/>
          </a:p>
        </p:txBody>
      </p:sp>
    </p:spTree>
    <p:extLst>
      <p:ext uri="{BB962C8B-B14F-4D97-AF65-F5344CB8AC3E}">
        <p14:creationId xmlns:p14="http://schemas.microsoft.com/office/powerpoint/2010/main" val="4026968923"/>
      </p:ext>
    </p:extLst>
  </p:cSld>
  <p:clrMapOvr>
    <a:masterClrMapping/>
  </p:clrMapOvr>
  <p:transition spd="med"/>
</p:sldLayout>
</file>

<file path=ppt/slideLayouts/slideLayout325.xml><?xml version="1.0" encoding="utf-8"?>
<p:sldLayout xmlns:a="http://schemas.openxmlformats.org/drawingml/2006/main" xmlns:r="http://schemas.openxmlformats.org/officeDocument/2006/relationships" xmlns:p="http://schemas.openxmlformats.org/presentationml/2006/main" type="tx">
  <p:cSld name="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6" name="Shape 32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27" name="Shape 32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2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3477BA9C-6A26-4D21-A7A4-1AA20584CFB9}" type="slidenum">
              <a:rPr lang="en-US"/>
              <a:pPr/>
              <a:t>‹#›</a:t>
            </a:fld>
            <a:endParaRPr lang="en-US"/>
          </a:p>
        </p:txBody>
      </p:sp>
    </p:spTree>
    <p:extLst>
      <p:ext uri="{BB962C8B-B14F-4D97-AF65-F5344CB8AC3E}">
        <p14:creationId xmlns:p14="http://schemas.microsoft.com/office/powerpoint/2010/main" val="2121600915"/>
      </p:ext>
    </p:extLst>
  </p:cSld>
  <p:clrMapOvr>
    <a:masterClrMapping/>
  </p:clrMapOvr>
  <p:transition spd="med"/>
</p:sldLayout>
</file>

<file path=ppt/slideLayouts/slideLayout326.xml><?xml version="1.0" encoding="utf-8"?>
<p:sldLayout xmlns:a="http://schemas.openxmlformats.org/drawingml/2006/main" xmlns:r="http://schemas.openxmlformats.org/officeDocument/2006/relationships" xmlns:p="http://schemas.openxmlformats.org/presentationml/2006/main" type="tx">
  <p:cSld name="1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5" name="Shape 3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36" name="Shape 3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3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01FB619-E417-4A88-B55C-5D860C411D8D}" type="slidenum">
              <a:rPr lang="en-US"/>
              <a:pPr/>
              <a:t>‹#›</a:t>
            </a:fld>
            <a:endParaRPr lang="en-US"/>
          </a:p>
        </p:txBody>
      </p:sp>
    </p:spTree>
    <p:extLst>
      <p:ext uri="{BB962C8B-B14F-4D97-AF65-F5344CB8AC3E}">
        <p14:creationId xmlns:p14="http://schemas.microsoft.com/office/powerpoint/2010/main" val="3857680938"/>
      </p:ext>
    </p:extLst>
  </p:cSld>
  <p:clrMapOvr>
    <a:masterClrMapping/>
  </p:clrMapOvr>
  <p:transition spd="med"/>
</p:sldLayout>
</file>

<file path=ppt/slideLayouts/slideLayout327.xml><?xml version="1.0" encoding="utf-8"?>
<p:sldLayout xmlns:a="http://schemas.openxmlformats.org/drawingml/2006/main" xmlns:r="http://schemas.openxmlformats.org/officeDocument/2006/relationships" xmlns:p="http://schemas.openxmlformats.org/presentationml/2006/main" type="tx">
  <p:cSld name="1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4" name="Shape 34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45" name="Shape 34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46"/>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559833A-5C39-47B1-9F6D-B46F59309317}" type="slidenum">
              <a:rPr lang="en-US"/>
              <a:pPr/>
              <a:t>‹#›</a:t>
            </a:fld>
            <a:endParaRPr lang="en-US"/>
          </a:p>
        </p:txBody>
      </p:sp>
    </p:spTree>
    <p:extLst>
      <p:ext uri="{BB962C8B-B14F-4D97-AF65-F5344CB8AC3E}">
        <p14:creationId xmlns:p14="http://schemas.microsoft.com/office/powerpoint/2010/main" val="986329187"/>
      </p:ext>
    </p:extLst>
  </p:cSld>
  <p:clrMapOvr>
    <a:masterClrMapping/>
  </p:clrMapOvr>
  <p:transition spd="med"/>
</p:sldLayout>
</file>

<file path=ppt/slideLayouts/slideLayout328.xml><?xml version="1.0" encoding="utf-8"?>
<p:sldLayout xmlns:a="http://schemas.openxmlformats.org/drawingml/2006/main" xmlns:r="http://schemas.openxmlformats.org/officeDocument/2006/relationships" xmlns:p="http://schemas.openxmlformats.org/presentationml/2006/main" type="tx">
  <p:cSld name="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3" name="Shape 3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54" name="Shape 3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5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C3C5E21-03CE-4CF8-BABA-AA272A4B2107}" type="slidenum">
              <a:rPr lang="en-US"/>
              <a:pPr/>
              <a:t>‹#›</a:t>
            </a:fld>
            <a:endParaRPr lang="en-US"/>
          </a:p>
        </p:txBody>
      </p:sp>
    </p:spTree>
    <p:extLst>
      <p:ext uri="{BB962C8B-B14F-4D97-AF65-F5344CB8AC3E}">
        <p14:creationId xmlns:p14="http://schemas.microsoft.com/office/powerpoint/2010/main" val="1132172178"/>
      </p:ext>
    </p:extLst>
  </p:cSld>
  <p:clrMapOvr>
    <a:masterClrMapping/>
  </p:clrMapOvr>
  <p:transition spd="med"/>
</p:sldLayout>
</file>

<file path=ppt/slideLayouts/slideLayout329.xml><?xml version="1.0" encoding="utf-8"?>
<p:sldLayout xmlns:a="http://schemas.openxmlformats.org/drawingml/2006/main" xmlns:r="http://schemas.openxmlformats.org/officeDocument/2006/relationships" xmlns:p="http://schemas.openxmlformats.org/presentationml/2006/main" type="tx">
  <p:cSld name="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2" name="Shape 36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63" name="Shape 36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6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6979F87D-D035-474C-9EB9-FE9874491E56}" type="slidenum">
              <a:rPr lang="en-US"/>
              <a:pPr/>
              <a:t>‹#›</a:t>
            </a:fld>
            <a:endParaRPr lang="en-US"/>
          </a:p>
        </p:txBody>
      </p:sp>
    </p:spTree>
    <p:extLst>
      <p:ext uri="{BB962C8B-B14F-4D97-AF65-F5344CB8AC3E}">
        <p14:creationId xmlns:p14="http://schemas.microsoft.com/office/powerpoint/2010/main" val="1688201226"/>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1">
            <a:extLst/>
          </p:cNvPr>
          <p:cNvSpPr>
            <a:spLocks noGrp="1"/>
          </p:cNvSpPr>
          <p:nvPr>
            <p:ph type="dt" sz="half" idx="10"/>
          </p:nvPr>
        </p:nvSpPr>
        <p:spPr/>
        <p:txBody>
          <a:bodyPr/>
          <a:lstStyle>
            <a:lvl1pPr>
              <a:defRPr/>
            </a:lvl1pPr>
          </a:lstStyle>
          <a:p>
            <a:pPr>
              <a:defRPr/>
            </a:pPr>
            <a:fld id="{3F7CA77B-C495-433F-9447-4BFFA28519BF}" type="datetimeFigureOut">
              <a:rPr lang="en-US"/>
              <a:pPr>
                <a:defRPr/>
              </a:pPr>
              <a:t>10/23/18</a:t>
            </a:fld>
            <a:endParaRPr lang="en-US"/>
          </a:p>
        </p:txBody>
      </p:sp>
      <p:sp>
        <p:nvSpPr>
          <p:cNvPr id="6" name="Footer Placeholder 2">
            <a:extLst/>
          </p:cNvPr>
          <p:cNvSpPr>
            <a:spLocks noGrp="1"/>
          </p:cNvSpPr>
          <p:nvPr>
            <p:ph type="ftr" sz="quarter" idx="11"/>
          </p:nvPr>
        </p:nvSpPr>
        <p:spPr/>
        <p:txBody>
          <a:bodyPr/>
          <a:lstStyle>
            <a:lvl1pPr>
              <a:defRPr/>
            </a:lvl1pPr>
          </a:lstStyle>
          <a:p>
            <a:pPr>
              <a:defRPr/>
            </a:pPr>
            <a:endParaRPr lang="en-CA"/>
          </a:p>
        </p:txBody>
      </p:sp>
      <p:sp>
        <p:nvSpPr>
          <p:cNvPr id="7" name="Slide Number Placeholder 8">
            <a:extLst/>
          </p:cNvPr>
          <p:cNvSpPr>
            <a:spLocks noGrp="1"/>
          </p:cNvSpPr>
          <p:nvPr>
            <p:ph type="sldNum" sz="quarter" idx="12"/>
          </p:nvPr>
        </p:nvSpPr>
        <p:spPr/>
        <p:txBody>
          <a:bodyPr/>
          <a:lstStyle>
            <a:lvl1pPr>
              <a:defRPr/>
            </a:lvl1pPr>
          </a:lstStyle>
          <a:p>
            <a:pPr>
              <a:defRPr/>
            </a:pPr>
            <a:fld id="{583560C2-9052-4B15-8DAB-2C5F2B1F7FBF}" type="slidenum">
              <a:rPr lang="en-US" altLang="en-US"/>
              <a:pPr>
                <a:defRPr/>
              </a:pPr>
              <a:t>‹#›</a:t>
            </a:fld>
            <a:endParaRPr lang="en-US" alt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x">
  <p:cSld name="1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1" name="Shape 37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72" name="Shape 37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7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51FC7B6-C73C-4913-B432-317CF6831244}" type="slidenum">
              <a:rPr lang="en-US"/>
              <a:pPr/>
              <a:t>‹#›</a:t>
            </a:fld>
            <a:endParaRPr lang="en-US"/>
          </a:p>
        </p:txBody>
      </p:sp>
    </p:spTree>
    <p:extLst>
      <p:ext uri="{BB962C8B-B14F-4D97-AF65-F5344CB8AC3E}">
        <p14:creationId xmlns:p14="http://schemas.microsoft.com/office/powerpoint/2010/main" val="2960748957"/>
      </p:ext>
    </p:extLst>
  </p:cSld>
  <p:clrMapOvr>
    <a:masterClrMapping/>
  </p:clrMapOvr>
  <p:transition spd="med"/>
</p:sldLayout>
</file>

<file path=ppt/slideLayouts/slideLayout331.xml><?xml version="1.0" encoding="utf-8"?>
<p:sldLayout xmlns:a="http://schemas.openxmlformats.org/drawingml/2006/main" xmlns:r="http://schemas.openxmlformats.org/officeDocument/2006/relationships" xmlns:p="http://schemas.openxmlformats.org/presentationml/2006/main" type="tx">
  <p:cSld name="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0" name="Shape 380"/>
          <p:cNvSpPr>
            <a:spLocks noGrp="1"/>
          </p:cNvSpPr>
          <p:nvPr>
            <p:ph type="title"/>
          </p:nvPr>
        </p:nvSpPr>
        <p:spPr>
          <a:xfrm>
            <a:off x="635000" y="1295400"/>
            <a:ext cx="7861300" cy="21463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81" name="Shape 381"/>
          <p:cNvSpPr>
            <a:spLocks noGrp="1"/>
          </p:cNvSpPr>
          <p:nvPr>
            <p:ph type="body" sz="quarter" idx="1"/>
          </p:nvPr>
        </p:nvSpPr>
        <p:spPr>
          <a:xfrm>
            <a:off x="635000" y="3530600"/>
            <a:ext cx="7861300" cy="8890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82"/>
          <p:cNvSpPr>
            <a:spLocks noGrp="1"/>
          </p:cNvSpPr>
          <p:nvPr>
            <p:ph type="sldNum" sz="quarter" idx="10"/>
          </p:nvPr>
        </p:nvSpPr>
        <p:spPr>
          <a:xfrm>
            <a:off x="4322763" y="65532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E303C16-B80B-4198-A988-033CC1BE24CF}" type="slidenum">
              <a:rPr lang="en-US"/>
              <a:pPr/>
              <a:t>‹#›</a:t>
            </a:fld>
            <a:endParaRPr lang="en-US"/>
          </a:p>
        </p:txBody>
      </p:sp>
    </p:spTree>
    <p:extLst>
      <p:ext uri="{BB962C8B-B14F-4D97-AF65-F5344CB8AC3E}">
        <p14:creationId xmlns:p14="http://schemas.microsoft.com/office/powerpoint/2010/main" val="1748251212"/>
      </p:ext>
    </p:extLst>
  </p:cSld>
  <p:clrMapOvr>
    <a:masterClrMapping/>
  </p:clrMapOvr>
  <p:transition spd="med"/>
</p:sldLayout>
</file>

<file path=ppt/slideLayouts/slideLayout332.xml><?xml version="1.0" encoding="utf-8"?>
<p:sldLayout xmlns:a="http://schemas.openxmlformats.org/drawingml/2006/main" xmlns:r="http://schemas.openxmlformats.org/officeDocument/2006/relationships" xmlns:p="http://schemas.openxmlformats.org/presentationml/2006/main" type="tx">
  <p:cSld name="Titre et puces sur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 name="Shape 38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0" name="Shape 39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numCol="2" spcCol="392905"/>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91"/>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1173A5C1-18C8-42D6-AC1E-C40C04664039}" type="slidenum">
              <a:rPr lang="en-US"/>
              <a:pPr/>
              <a:t>‹#›</a:t>
            </a:fld>
            <a:endParaRPr lang="en-US"/>
          </a:p>
        </p:txBody>
      </p:sp>
    </p:spTree>
    <p:extLst>
      <p:ext uri="{BB962C8B-B14F-4D97-AF65-F5344CB8AC3E}">
        <p14:creationId xmlns:p14="http://schemas.microsoft.com/office/powerpoint/2010/main" val="409262747"/>
      </p:ext>
    </p:extLst>
  </p:cSld>
  <p:clrMapOvr>
    <a:masterClrMapping/>
  </p:clrMapOvr>
  <p:transition spd="med"/>
</p:sldLayout>
</file>

<file path=ppt/slideLayouts/slideLayout333.xml><?xml version="1.0" encoding="utf-8"?>
<p:sldLayout xmlns:a="http://schemas.openxmlformats.org/drawingml/2006/main" xmlns:r="http://schemas.openxmlformats.org/officeDocument/2006/relationships" xmlns:p="http://schemas.openxmlformats.org/presentationml/2006/main" type="tx">
  <p:cSld name="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8" name="Shape 398"/>
          <p:cNvSpPr>
            <a:spLocks noGrp="1"/>
          </p:cNvSpPr>
          <p:nvPr>
            <p:ph type="body" idx="1"/>
          </p:nvPr>
        </p:nvSpPr>
        <p:spPr>
          <a:xfrm>
            <a:off x="635000" y="863600"/>
            <a:ext cx="7861300" cy="51435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38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 name="Shape 399"/>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4FF6A709-779E-43B2-BFBB-EB42EDCCBE5B}" type="slidenum">
              <a:rPr lang="en-US"/>
              <a:pPr/>
              <a:t>‹#›</a:t>
            </a:fld>
            <a:endParaRPr lang="en-US"/>
          </a:p>
        </p:txBody>
      </p:sp>
    </p:spTree>
    <p:extLst>
      <p:ext uri="{BB962C8B-B14F-4D97-AF65-F5344CB8AC3E}">
        <p14:creationId xmlns:p14="http://schemas.microsoft.com/office/powerpoint/2010/main" val="3383227455"/>
      </p:ext>
    </p:extLst>
  </p:cSld>
  <p:clrMapOvr>
    <a:masterClrMapping/>
  </p:clrMapOvr>
  <p:transition spd="med"/>
</p:sldLayout>
</file>

<file path=ppt/slideLayouts/slideLayout334.xml><?xml version="1.0" encoding="utf-8"?>
<p:sldLayout xmlns:a="http://schemas.openxmlformats.org/drawingml/2006/main" xmlns:r="http://schemas.openxmlformats.org/officeDocument/2006/relationships" xmlns:p="http://schemas.openxmlformats.org/presentationml/2006/main" type="tx">
  <p:cSld name="Vier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406"/>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AB8316CF-6ADC-4EEC-BFA7-F24B753D1328}" type="slidenum">
              <a:rPr lang="en-US"/>
              <a:pPr/>
              <a:t>‹#›</a:t>
            </a:fld>
            <a:endParaRPr lang="en-US"/>
          </a:p>
        </p:txBody>
      </p:sp>
    </p:spTree>
    <p:extLst>
      <p:ext uri="{BB962C8B-B14F-4D97-AF65-F5344CB8AC3E}">
        <p14:creationId xmlns:p14="http://schemas.microsoft.com/office/powerpoint/2010/main" val="3668121090"/>
      </p:ext>
    </p:extLst>
  </p:cSld>
  <p:clrMapOvr>
    <a:masterClrMapping/>
  </p:clrMapOvr>
  <p:transition spd="med"/>
</p:sldLayout>
</file>

<file path=ppt/slideLayouts/slideLayout335.xml><?xml version="1.0" encoding="utf-8"?>
<p:sldLayout xmlns:a="http://schemas.openxmlformats.org/drawingml/2006/main" xmlns:r="http://schemas.openxmlformats.org/officeDocument/2006/relationships" xmlns:p="http://schemas.openxmlformats.org/presentationml/2006/main" type="tx">
  <p:cSld name="Titre - Ha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3" name="Shape 41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14"/>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1E9ADDEB-FAB3-4C28-8F54-28897424812E}" type="slidenum">
              <a:rPr lang="en-US"/>
              <a:pPr/>
              <a:t>‹#›</a:t>
            </a:fld>
            <a:endParaRPr lang="en-US"/>
          </a:p>
        </p:txBody>
      </p:sp>
    </p:spTree>
    <p:extLst>
      <p:ext uri="{BB962C8B-B14F-4D97-AF65-F5344CB8AC3E}">
        <p14:creationId xmlns:p14="http://schemas.microsoft.com/office/powerpoint/2010/main" val="1143487284"/>
      </p:ext>
    </p:extLst>
  </p:cSld>
  <p:clrMapOvr>
    <a:masterClrMapping/>
  </p:clrMapOvr>
  <p:transition spd="med"/>
</p:sldLayout>
</file>

<file path=ppt/slideLayouts/slideLayout336.xml><?xml version="1.0" encoding="utf-8"?>
<p:sldLayout xmlns:a="http://schemas.openxmlformats.org/drawingml/2006/main" xmlns:r="http://schemas.openxmlformats.org/officeDocument/2006/relationships" xmlns:p="http://schemas.openxmlformats.org/presentationml/2006/main" type="tx">
  <p:cSld name="Titre - Centré">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1" name="Shape 421"/>
          <p:cNvSpPr>
            <a:spLocks noGrp="1"/>
          </p:cNvSpPr>
          <p:nvPr>
            <p:ph type="title"/>
          </p:nvPr>
        </p:nvSpPr>
        <p:spPr>
          <a:xfrm>
            <a:off x="635000" y="2349500"/>
            <a:ext cx="7861300" cy="21463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22"/>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8681B579-1F32-4AE1-BAB2-C364E82D2278}" type="slidenum">
              <a:rPr lang="en-US"/>
              <a:pPr/>
              <a:t>‹#›</a:t>
            </a:fld>
            <a:endParaRPr lang="en-US"/>
          </a:p>
        </p:txBody>
      </p:sp>
    </p:spTree>
    <p:extLst>
      <p:ext uri="{BB962C8B-B14F-4D97-AF65-F5344CB8AC3E}">
        <p14:creationId xmlns:p14="http://schemas.microsoft.com/office/powerpoint/2010/main" val="37531111"/>
      </p:ext>
    </p:extLst>
  </p:cSld>
  <p:clrMapOvr>
    <a:masterClrMapping/>
  </p:clrMapOvr>
  <p:transition spd="med"/>
</p:sldLayout>
</file>

<file path=ppt/slideLayouts/slideLayout337.xml><?xml version="1.0" encoding="utf-8"?>
<p:sldLayout xmlns:a="http://schemas.openxmlformats.org/drawingml/2006/main" xmlns:r="http://schemas.openxmlformats.org/officeDocument/2006/relationships" xmlns:p="http://schemas.openxmlformats.org/presentationml/2006/main" type="tx">
  <p:cSld name="Photo - Horizont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9" name="Shape 429"/>
          <p:cNvSpPr>
            <a:spLocks noGrp="1"/>
          </p:cNvSpPr>
          <p:nvPr>
            <p:ph type="pic" sz="quarter" idx="13"/>
          </p:nvPr>
        </p:nvSpPr>
        <p:spPr>
          <a:xfrm rot="21485017">
            <a:off x="2662319" y="2021224"/>
            <a:ext cx="3801480" cy="2806701"/>
          </a:xfrm>
          <a:prstGeom prst="rect">
            <a:avLst/>
          </a:prstGeom>
          <a:ln w="9525">
            <a:round/>
          </a:ln>
        </p:spPr>
        <p:txBody>
          <a:bodyPr lIns="91402" tIns="45702" rIns="91402" bIns="45702"/>
          <a:lstStyle/>
          <a:p>
            <a:pPr lvl="0"/>
            <a:endParaRPr noProof="0">
              <a:sym typeface="Verdana"/>
            </a:endParaRPr>
          </a:p>
        </p:txBody>
      </p:sp>
      <p:sp>
        <p:nvSpPr>
          <p:cNvPr id="430" name="Shape 430"/>
          <p:cNvSpPr>
            <a:spLocks noGrp="1"/>
          </p:cNvSpPr>
          <p:nvPr>
            <p:ph type="title"/>
          </p:nvPr>
        </p:nvSpPr>
        <p:spPr>
          <a:xfrm>
            <a:off x="635000" y="5410200"/>
            <a:ext cx="7861300" cy="914400"/>
          </a:xfrm>
          <a:prstGeom prst="rect">
            <a:avLst/>
          </a:prstGeom>
          <a:effectLst>
            <a:outerShdw blurRad="25400" dist="25400" dir="18900000" rotWithShape="0">
              <a:srgbClr val="000000">
                <a:alpha val="75000"/>
              </a:srgbClr>
            </a:outerShdw>
          </a:effectLst>
        </p:spPr>
        <p:txBody>
          <a:bodyPr lIns="38084" tIns="38084" rIns="38084" bIns="38084" anchor="t"/>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 name="Shape 43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F81061E-7D05-47A4-877C-E585B0958F9E}" type="slidenum">
              <a:rPr lang="en-US"/>
              <a:pPr/>
              <a:t>‹#›</a:t>
            </a:fld>
            <a:endParaRPr lang="en-US"/>
          </a:p>
        </p:txBody>
      </p:sp>
    </p:spTree>
    <p:extLst>
      <p:ext uri="{BB962C8B-B14F-4D97-AF65-F5344CB8AC3E}">
        <p14:creationId xmlns:p14="http://schemas.microsoft.com/office/powerpoint/2010/main" val="1896513127"/>
      </p:ext>
    </p:extLst>
  </p:cSld>
  <p:clrMapOvr>
    <a:masterClrMapping/>
  </p:clrMapOvr>
  <p:transition spd="med"/>
</p:sldLayout>
</file>

<file path=ppt/slideLayouts/slideLayout338.xml><?xml version="1.0" encoding="utf-8"?>
<p:sldLayout xmlns:a="http://schemas.openxmlformats.org/drawingml/2006/main" xmlns:r="http://schemas.openxmlformats.org/officeDocument/2006/relationships" xmlns:p="http://schemas.openxmlformats.org/presentationml/2006/main" type="tx">
  <p:cSld name="Photo -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8" name="Shape 438"/>
          <p:cNvSpPr>
            <a:spLocks noGrp="1"/>
          </p:cNvSpPr>
          <p:nvPr>
            <p:ph type="pic" sz="quarter" idx="13"/>
          </p:nvPr>
        </p:nvSpPr>
        <p:spPr>
          <a:xfrm rot="21487425">
            <a:off x="5219017" y="1491216"/>
            <a:ext cx="2816778" cy="3797301"/>
          </a:xfrm>
          <a:prstGeom prst="rect">
            <a:avLst/>
          </a:prstGeom>
          <a:ln w="9525">
            <a:round/>
          </a:ln>
        </p:spPr>
        <p:txBody>
          <a:bodyPr lIns="91402" tIns="45702" rIns="91402" bIns="45702"/>
          <a:lstStyle/>
          <a:p>
            <a:pPr lvl="0"/>
            <a:endParaRPr noProof="0">
              <a:sym typeface="Verdana"/>
            </a:endParaRPr>
          </a:p>
        </p:txBody>
      </p:sp>
      <p:sp>
        <p:nvSpPr>
          <p:cNvPr id="439" name="Shape 439"/>
          <p:cNvSpPr>
            <a:spLocks noGrp="1"/>
          </p:cNvSpPr>
          <p:nvPr>
            <p:ph type="title"/>
          </p:nvPr>
        </p:nvSpPr>
        <p:spPr>
          <a:xfrm>
            <a:off x="457200" y="1447800"/>
            <a:ext cx="4114800" cy="20066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000" b="0">
                <a:solidFill>
                  <a:srgbClr val="FFFFFF"/>
                </a:solidFill>
                <a:uFillTx/>
                <a:latin typeface="Monaco"/>
                <a:ea typeface="Monaco"/>
                <a:cs typeface="Monaco"/>
                <a:sym typeface="Monaco"/>
              </a:defRPr>
            </a:lvl1pPr>
          </a:lstStyle>
          <a:p>
            <a:r>
              <a:t>Texte du titre</a:t>
            </a:r>
          </a:p>
        </p:txBody>
      </p:sp>
      <p:sp>
        <p:nvSpPr>
          <p:cNvPr id="440" name="Shape 440"/>
          <p:cNvSpPr>
            <a:spLocks noGrp="1"/>
          </p:cNvSpPr>
          <p:nvPr>
            <p:ph type="body" sz="quarter" idx="1"/>
          </p:nvPr>
        </p:nvSpPr>
        <p:spPr>
          <a:xfrm>
            <a:off x="457200" y="3568701"/>
            <a:ext cx="4114800" cy="18923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1800">
                <a:uFillTx/>
                <a:latin typeface="Monaco"/>
                <a:ea typeface="Monaco"/>
                <a:cs typeface="Monaco"/>
                <a:sym typeface="Monaco"/>
              </a:defRPr>
            </a:lvl1pPr>
            <a:lvl2pPr marL="0" marR="0" indent="0" algn="ctr" defTabSz="317371">
              <a:lnSpc>
                <a:spcPct val="100000"/>
              </a:lnSpc>
              <a:spcBef>
                <a:spcPts val="0"/>
              </a:spcBef>
              <a:buClrTx/>
              <a:buSzTx/>
              <a:buFontTx/>
              <a:buNone/>
              <a:defRPr sz="1800">
                <a:uFillTx/>
                <a:latin typeface="Monaco"/>
                <a:ea typeface="Monaco"/>
                <a:cs typeface="Monaco"/>
                <a:sym typeface="Monaco"/>
              </a:defRPr>
            </a:lvl2pPr>
            <a:lvl3pPr marL="0" marR="0" indent="0" algn="ctr" defTabSz="317371">
              <a:lnSpc>
                <a:spcPct val="100000"/>
              </a:lnSpc>
              <a:spcBef>
                <a:spcPts val="0"/>
              </a:spcBef>
              <a:buClrTx/>
              <a:buSzTx/>
              <a:buFontTx/>
              <a:buNone/>
              <a:defRPr sz="1800">
                <a:uFillTx/>
                <a:latin typeface="Monaco"/>
                <a:ea typeface="Monaco"/>
                <a:cs typeface="Monaco"/>
                <a:sym typeface="Monaco"/>
              </a:defRPr>
            </a:lvl3pPr>
            <a:lvl4pPr marL="0" marR="0" indent="0" algn="ctr" defTabSz="317371">
              <a:lnSpc>
                <a:spcPct val="100000"/>
              </a:lnSpc>
              <a:spcBef>
                <a:spcPts val="0"/>
              </a:spcBef>
              <a:buSzTx/>
              <a:buNone/>
              <a:defRPr sz="1800">
                <a:uFillTx/>
                <a:latin typeface="Monaco"/>
                <a:ea typeface="Monaco"/>
                <a:cs typeface="Monaco"/>
                <a:sym typeface="Monaco"/>
              </a:defRPr>
            </a:lvl4pPr>
            <a:lvl5pPr marL="0" marR="0" indent="0" algn="ctr" defTabSz="317371">
              <a:lnSpc>
                <a:spcPct val="100000"/>
              </a:lnSpc>
              <a:spcBef>
                <a:spcPts val="0"/>
              </a:spcBef>
              <a:buSzTx/>
              <a:buNone/>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4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81CAA767-8CB8-4D0B-AEF9-678DA3A616D7}" type="slidenum">
              <a:rPr lang="en-US"/>
              <a:pPr/>
              <a:t>‹#›</a:t>
            </a:fld>
            <a:endParaRPr lang="en-US"/>
          </a:p>
        </p:txBody>
      </p:sp>
    </p:spTree>
    <p:extLst>
      <p:ext uri="{BB962C8B-B14F-4D97-AF65-F5344CB8AC3E}">
        <p14:creationId xmlns:p14="http://schemas.microsoft.com/office/powerpoint/2010/main" val="4219903378"/>
      </p:ext>
    </p:extLst>
  </p:cSld>
  <p:clrMapOvr>
    <a:masterClrMapping/>
  </p:clrMapOvr>
  <p:transition spd="med"/>
</p:sldLayout>
</file>

<file path=ppt/slideLayouts/slideLayout339.xml><?xml version="1.0" encoding="utf-8"?>
<p:sldLayout xmlns:a="http://schemas.openxmlformats.org/drawingml/2006/main" xmlns:r="http://schemas.openxmlformats.org/officeDocument/2006/relationships" xmlns:p="http://schemas.openxmlformats.org/presentationml/2006/main" type="tx">
  <p:cSld name="Titre, puces et pho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8" name="Shape 448"/>
          <p:cNvSpPr>
            <a:spLocks noGrp="1"/>
          </p:cNvSpPr>
          <p:nvPr>
            <p:ph type="pic" sz="quarter" idx="13"/>
          </p:nvPr>
        </p:nvSpPr>
        <p:spPr>
          <a:xfrm rot="21487425">
            <a:off x="5219017" y="2085576"/>
            <a:ext cx="2816778" cy="3797301"/>
          </a:xfrm>
          <a:prstGeom prst="rect">
            <a:avLst/>
          </a:prstGeom>
          <a:ln w="9525">
            <a:round/>
          </a:ln>
        </p:spPr>
        <p:txBody>
          <a:bodyPr lIns="91402" tIns="45702" rIns="91402" bIns="45702"/>
          <a:lstStyle/>
          <a:p>
            <a:pPr lvl="0"/>
            <a:endParaRPr noProof="0">
              <a:sym typeface="Verdana"/>
            </a:endParaRPr>
          </a:p>
        </p:txBody>
      </p:sp>
      <p:sp>
        <p:nvSpPr>
          <p:cNvPr id="449" name="Shape 44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0" name="Shape 45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5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A9697D6E-E8E2-46EE-9243-C5916D9CF0A2}" type="slidenum">
              <a:rPr lang="en-US"/>
              <a:pPr/>
              <a:t>‹#›</a:t>
            </a:fld>
            <a:endParaRPr lang="en-US"/>
          </a:p>
        </p:txBody>
      </p:sp>
    </p:spTree>
    <p:extLst>
      <p:ext uri="{BB962C8B-B14F-4D97-AF65-F5344CB8AC3E}">
        <p14:creationId xmlns:p14="http://schemas.microsoft.com/office/powerpoint/2010/main" val="311219447"/>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p:cNvPr>
          <p:cNvSpPr>
            <a:spLocks noGrp="1"/>
          </p:cNvSpPr>
          <p:nvPr>
            <p:ph type="dt" sz="half" idx="10"/>
          </p:nvPr>
        </p:nvSpPr>
        <p:spPr/>
        <p:txBody>
          <a:bodyPr/>
          <a:lstStyle>
            <a:lvl1pPr>
              <a:defRPr/>
            </a:lvl1pPr>
          </a:lstStyle>
          <a:p>
            <a:pPr>
              <a:defRPr/>
            </a:pPr>
            <a:fld id="{CC7525CC-0D8F-433D-9E18-D6C2156CF477}"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lvl1pPr>
          </a:lstStyle>
          <a:p>
            <a:pPr>
              <a:defRPr/>
            </a:pPr>
            <a:endParaRPr lang="en-CA"/>
          </a:p>
        </p:txBody>
      </p:sp>
      <p:sp>
        <p:nvSpPr>
          <p:cNvPr id="6" name="Slide Number Placeholder 8">
            <a:extLst/>
          </p:cNvPr>
          <p:cNvSpPr>
            <a:spLocks noGrp="1"/>
          </p:cNvSpPr>
          <p:nvPr>
            <p:ph type="sldNum" sz="quarter" idx="12"/>
          </p:nvPr>
        </p:nvSpPr>
        <p:spPr/>
        <p:txBody>
          <a:bodyPr/>
          <a:lstStyle>
            <a:lvl1pPr>
              <a:defRPr/>
            </a:lvl1pPr>
          </a:lstStyle>
          <a:p>
            <a:pPr>
              <a:defRPr/>
            </a:pPr>
            <a:fld id="{6822E724-D5B9-4DB4-BD27-10E5189E683C}" type="slidenum">
              <a:rPr lang="en-US" altLang="en-US"/>
              <a:pPr>
                <a:defRPr/>
              </a:pPr>
              <a:t>‹#›</a:t>
            </a:fld>
            <a:endParaRPr lang="en-US"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tx">
  <p:cSld name="Titre et puces -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8" name="Shape 45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9" name="Shape 459"/>
          <p:cNvSpPr>
            <a:spLocks noGrp="1"/>
          </p:cNvSpPr>
          <p:nvPr>
            <p:ph type="body" sz="quarter" idx="1"/>
          </p:nvPr>
        </p:nvSpPr>
        <p:spPr>
          <a:xfrm>
            <a:off x="5461001" y="1981200"/>
            <a:ext cx="3035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0"/>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9D6AAB7C-A407-4BDD-BD4F-A1F54CC13B04}" type="slidenum">
              <a:rPr lang="en-US"/>
              <a:pPr/>
              <a:t>‹#›</a:t>
            </a:fld>
            <a:endParaRPr lang="en-US"/>
          </a:p>
        </p:txBody>
      </p:sp>
    </p:spTree>
    <p:extLst>
      <p:ext uri="{BB962C8B-B14F-4D97-AF65-F5344CB8AC3E}">
        <p14:creationId xmlns:p14="http://schemas.microsoft.com/office/powerpoint/2010/main" val="2716257971"/>
      </p:ext>
    </p:extLst>
  </p:cSld>
  <p:clrMapOvr>
    <a:masterClrMapping/>
  </p:clrMapOvr>
  <p:transition spd="med"/>
</p:sldLayout>
</file>

<file path=ppt/slideLayouts/slideLayout341.xml><?xml version="1.0" encoding="utf-8"?>
<p:sldLayout xmlns:a="http://schemas.openxmlformats.org/drawingml/2006/main" xmlns:r="http://schemas.openxmlformats.org/officeDocument/2006/relationships" xmlns:p="http://schemas.openxmlformats.org/presentationml/2006/main" type="tx">
  <p:cSld name="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7" name="Shape 46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68" name="Shape 46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9"/>
          <p:cNvSpPr>
            <a:spLocks noGrp="1"/>
          </p:cNvSpPr>
          <p:nvPr>
            <p:ph type="sldNum" sz="quarter" idx="10"/>
          </p:nvPr>
        </p:nvSpPr>
        <p:spPr>
          <a:xfrm>
            <a:off x="4322763" y="65532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2D0B720-2F74-4DBD-BA71-261B167A5207}" type="slidenum">
              <a:rPr lang="en-US"/>
              <a:pPr/>
              <a:t>‹#›</a:t>
            </a:fld>
            <a:endParaRPr lang="en-US"/>
          </a:p>
        </p:txBody>
      </p:sp>
    </p:spTree>
    <p:extLst>
      <p:ext uri="{BB962C8B-B14F-4D97-AF65-F5344CB8AC3E}">
        <p14:creationId xmlns:p14="http://schemas.microsoft.com/office/powerpoint/2010/main" val="3949892065"/>
      </p:ext>
    </p:extLst>
  </p:cSld>
  <p:clrMapOvr>
    <a:masterClrMapping/>
  </p:clrMapOvr>
  <p:transition spd="med"/>
</p:sldLayout>
</file>

<file path=ppt/slideLayouts/slideLayout342.xml><?xml version="1.0" encoding="utf-8"?>
<p:sldLayout xmlns:a="http://schemas.openxmlformats.org/drawingml/2006/main" xmlns:r="http://schemas.openxmlformats.org/officeDocument/2006/relationships" xmlns:p="http://schemas.openxmlformats.org/presentationml/2006/main" type="tx">
  <p:cSld name="1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6" name="Shape 47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77" name="Shape 47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78"/>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6BC0B6DB-C0D0-4437-8DDD-619557762E5F}" type="slidenum">
              <a:rPr lang="en-US"/>
              <a:pPr/>
              <a:t>‹#›</a:t>
            </a:fld>
            <a:endParaRPr lang="en-US"/>
          </a:p>
        </p:txBody>
      </p:sp>
    </p:spTree>
    <p:extLst>
      <p:ext uri="{BB962C8B-B14F-4D97-AF65-F5344CB8AC3E}">
        <p14:creationId xmlns:p14="http://schemas.microsoft.com/office/powerpoint/2010/main" val="422273580"/>
      </p:ext>
    </p:extLst>
  </p:cSld>
  <p:clrMapOvr>
    <a:masterClrMapping/>
  </p:clrMapOvr>
  <p:transition spd="med"/>
</p:sldLayout>
</file>

<file path=ppt/slideLayouts/slideLayout343.xml><?xml version="1.0" encoding="utf-8"?>
<p:sldLayout xmlns:a="http://schemas.openxmlformats.org/drawingml/2006/main" xmlns:r="http://schemas.openxmlformats.org/officeDocument/2006/relationships" xmlns:p="http://schemas.openxmlformats.org/presentationml/2006/main" type="tx">
  <p:cSld name="1_Default Design copie">
    <p:spTree>
      <p:nvGrpSpPr>
        <p:cNvPr id="1" name=""/>
        <p:cNvGrpSpPr/>
        <p:nvPr/>
      </p:nvGrpSpPr>
      <p:grpSpPr>
        <a:xfrm>
          <a:off x="0" y="0"/>
          <a:ext cx="0" cy="0"/>
          <a:chOff x="0" y="0"/>
          <a:chExt cx="0" cy="0"/>
        </a:xfrm>
      </p:grpSpPr>
      <p:sp>
        <p:nvSpPr>
          <p:cNvPr id="485" name="Shape 485"/>
          <p:cNvSpPr>
            <a:spLocks noGrp="1"/>
          </p:cNvSpPr>
          <p:nvPr>
            <p:ph type="title"/>
          </p:nvPr>
        </p:nvSpPr>
        <p:spPr>
          <a:prstGeom prst="rect">
            <a:avLst/>
          </a:prstGeom>
        </p:spPr>
        <p:txBody>
          <a:bodyPr/>
          <a:lstStyle/>
          <a:p>
            <a:r>
              <a:t>Texte du titre</a:t>
            </a:r>
          </a:p>
        </p:txBody>
      </p:sp>
      <p:sp>
        <p:nvSpPr>
          <p:cNvPr id="486" name="Shape 48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87"/>
          <p:cNvSpPr>
            <a:spLocks noGrp="1"/>
          </p:cNvSpPr>
          <p:nvPr>
            <p:ph type="sldNum" sz="quarter" idx="10"/>
          </p:nvPr>
        </p:nvSpPr>
        <p:spPr>
          <a:xfrm>
            <a:off x="7747000" y="6457950"/>
            <a:ext cx="508000" cy="384175"/>
          </a:xfrm>
        </p:spPr>
        <p:txBody>
          <a:bodyPr/>
          <a:lstStyle>
            <a:lvl1pPr hangingPunct="1">
              <a:defRPr sz="1700"/>
            </a:lvl1pPr>
          </a:lstStyle>
          <a:p>
            <a:fld id="{06A043B9-66EC-4ED4-BF20-DA9BA3174C22}" type="slidenum">
              <a:rPr lang="en-US"/>
              <a:pPr/>
              <a:t>‹#›</a:t>
            </a:fld>
            <a:endParaRPr lang="en-US"/>
          </a:p>
        </p:txBody>
      </p:sp>
    </p:spTree>
    <p:extLst>
      <p:ext uri="{BB962C8B-B14F-4D97-AF65-F5344CB8AC3E}">
        <p14:creationId xmlns:p14="http://schemas.microsoft.com/office/powerpoint/2010/main" val="1489848714"/>
      </p:ext>
    </p:extLst>
  </p:cSld>
  <p:clrMapOvr>
    <a:masterClrMapping/>
  </p:clrMapOvr>
  <p:transition spd="med"/>
</p:sldLayout>
</file>

<file path=ppt/slideLayouts/slideLayout344.xml><?xml version="1.0" encoding="utf-8"?>
<p:sldLayout xmlns:a="http://schemas.openxmlformats.org/drawingml/2006/main" xmlns:r="http://schemas.openxmlformats.org/officeDocument/2006/relationships" xmlns:p="http://schemas.openxmlformats.org/presentationml/2006/main" type="tx">
  <p:cSld name="1_Default Design copie 1">
    <p:spTree>
      <p:nvGrpSpPr>
        <p:cNvPr id="1" name=""/>
        <p:cNvGrpSpPr/>
        <p:nvPr/>
      </p:nvGrpSpPr>
      <p:grpSpPr>
        <a:xfrm>
          <a:off x="0" y="0"/>
          <a:ext cx="0" cy="0"/>
          <a:chOff x="0" y="0"/>
          <a:chExt cx="0" cy="0"/>
        </a:xfrm>
      </p:grpSpPr>
      <p:sp>
        <p:nvSpPr>
          <p:cNvPr id="494" name="Shape 494"/>
          <p:cNvSpPr>
            <a:spLocks noGrp="1"/>
          </p:cNvSpPr>
          <p:nvPr>
            <p:ph type="title"/>
          </p:nvPr>
        </p:nvSpPr>
        <p:spPr>
          <a:prstGeom prst="rect">
            <a:avLst/>
          </a:prstGeom>
        </p:spPr>
        <p:txBody>
          <a:bodyPr/>
          <a:lstStyle/>
          <a:p>
            <a:r>
              <a:t>Texte du titre</a:t>
            </a:r>
          </a:p>
        </p:txBody>
      </p:sp>
      <p:sp>
        <p:nvSpPr>
          <p:cNvPr id="495" name="Shape 495"/>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96"/>
          <p:cNvSpPr>
            <a:spLocks noGrp="1"/>
          </p:cNvSpPr>
          <p:nvPr>
            <p:ph type="sldNum" sz="quarter" idx="10"/>
          </p:nvPr>
        </p:nvSpPr>
        <p:spPr>
          <a:xfrm>
            <a:off x="7747000" y="6457950"/>
            <a:ext cx="508000" cy="384175"/>
          </a:xfrm>
        </p:spPr>
        <p:txBody>
          <a:bodyPr/>
          <a:lstStyle>
            <a:lvl1pPr hangingPunct="1">
              <a:defRPr sz="1700"/>
            </a:lvl1pPr>
          </a:lstStyle>
          <a:p>
            <a:fld id="{6A85E351-9972-4A4E-9504-AA6F1B82782F}" type="slidenum">
              <a:rPr lang="en-US"/>
              <a:pPr/>
              <a:t>‹#›</a:t>
            </a:fld>
            <a:endParaRPr lang="en-US"/>
          </a:p>
        </p:txBody>
      </p:sp>
    </p:spTree>
    <p:extLst>
      <p:ext uri="{BB962C8B-B14F-4D97-AF65-F5344CB8AC3E}">
        <p14:creationId xmlns:p14="http://schemas.microsoft.com/office/powerpoint/2010/main" val="1101563118"/>
      </p:ext>
    </p:extLst>
  </p:cSld>
  <p:clrMapOvr>
    <a:masterClrMapping/>
  </p:clrMapOvr>
  <p:transition spd="med"/>
</p:sldLayout>
</file>

<file path=ppt/slideLayouts/slideLayout345.xml><?xml version="1.0" encoding="utf-8"?>
<p:sldLayout xmlns:a="http://schemas.openxmlformats.org/drawingml/2006/main" xmlns:r="http://schemas.openxmlformats.org/officeDocument/2006/relationships" xmlns:p="http://schemas.openxmlformats.org/presentationml/2006/main" type="tx">
  <p:cSld name="1_Default Design copie 2">
    <p:spTree>
      <p:nvGrpSpPr>
        <p:cNvPr id="1" name=""/>
        <p:cNvGrpSpPr/>
        <p:nvPr/>
      </p:nvGrpSpPr>
      <p:grpSpPr>
        <a:xfrm>
          <a:off x="0" y="0"/>
          <a:ext cx="0" cy="0"/>
          <a:chOff x="0" y="0"/>
          <a:chExt cx="0" cy="0"/>
        </a:xfrm>
      </p:grpSpPr>
      <p:sp>
        <p:nvSpPr>
          <p:cNvPr id="503" name="Shape 503"/>
          <p:cNvSpPr>
            <a:spLocks noGrp="1"/>
          </p:cNvSpPr>
          <p:nvPr>
            <p:ph type="title"/>
          </p:nvPr>
        </p:nvSpPr>
        <p:spPr>
          <a:prstGeom prst="rect">
            <a:avLst/>
          </a:prstGeom>
        </p:spPr>
        <p:txBody>
          <a:bodyPr/>
          <a:lstStyle/>
          <a:p>
            <a:r>
              <a:t>Texte du titre</a:t>
            </a:r>
          </a:p>
        </p:txBody>
      </p:sp>
      <p:sp>
        <p:nvSpPr>
          <p:cNvPr id="504" name="Shape 504"/>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05"/>
          <p:cNvSpPr>
            <a:spLocks noGrp="1"/>
          </p:cNvSpPr>
          <p:nvPr>
            <p:ph type="sldNum" sz="quarter" idx="10"/>
          </p:nvPr>
        </p:nvSpPr>
        <p:spPr>
          <a:xfrm>
            <a:off x="7747000" y="6457950"/>
            <a:ext cx="508000" cy="384175"/>
          </a:xfrm>
        </p:spPr>
        <p:txBody>
          <a:bodyPr/>
          <a:lstStyle>
            <a:lvl1pPr hangingPunct="1">
              <a:defRPr sz="1700"/>
            </a:lvl1pPr>
          </a:lstStyle>
          <a:p>
            <a:fld id="{D451A74A-CAC6-4E1C-8553-8EAA1E2A1E4C}" type="slidenum">
              <a:rPr lang="en-US"/>
              <a:pPr/>
              <a:t>‹#›</a:t>
            </a:fld>
            <a:endParaRPr lang="en-US"/>
          </a:p>
        </p:txBody>
      </p:sp>
    </p:spTree>
    <p:extLst>
      <p:ext uri="{BB962C8B-B14F-4D97-AF65-F5344CB8AC3E}">
        <p14:creationId xmlns:p14="http://schemas.microsoft.com/office/powerpoint/2010/main" val="3227597034"/>
      </p:ext>
    </p:extLst>
  </p:cSld>
  <p:clrMapOvr>
    <a:masterClrMapping/>
  </p:clrMapOvr>
  <p:transition spd="med"/>
</p:sldLayout>
</file>

<file path=ppt/slideLayouts/slideLayout346.xml><?xml version="1.0" encoding="utf-8"?>
<p:sldLayout xmlns:a="http://schemas.openxmlformats.org/drawingml/2006/main" xmlns:r="http://schemas.openxmlformats.org/officeDocument/2006/relationships" xmlns:p="http://schemas.openxmlformats.org/presentationml/2006/main" type="tx">
  <p:cSld name="1_Default Design copie 3">
    <p:spTree>
      <p:nvGrpSpPr>
        <p:cNvPr id="1" name=""/>
        <p:cNvGrpSpPr/>
        <p:nvPr/>
      </p:nvGrpSpPr>
      <p:grpSpPr>
        <a:xfrm>
          <a:off x="0" y="0"/>
          <a:ext cx="0" cy="0"/>
          <a:chOff x="0" y="0"/>
          <a:chExt cx="0" cy="0"/>
        </a:xfrm>
      </p:grpSpPr>
      <p:sp>
        <p:nvSpPr>
          <p:cNvPr id="512" name="Shape 512"/>
          <p:cNvSpPr>
            <a:spLocks noGrp="1"/>
          </p:cNvSpPr>
          <p:nvPr>
            <p:ph type="title"/>
          </p:nvPr>
        </p:nvSpPr>
        <p:spPr>
          <a:prstGeom prst="rect">
            <a:avLst/>
          </a:prstGeom>
        </p:spPr>
        <p:txBody>
          <a:bodyPr/>
          <a:lstStyle/>
          <a:p>
            <a:r>
              <a:t>Texte du titre</a:t>
            </a:r>
          </a:p>
        </p:txBody>
      </p:sp>
      <p:sp>
        <p:nvSpPr>
          <p:cNvPr id="513" name="Shape 513"/>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14"/>
          <p:cNvSpPr>
            <a:spLocks noGrp="1"/>
          </p:cNvSpPr>
          <p:nvPr>
            <p:ph type="sldNum" sz="quarter" idx="10"/>
          </p:nvPr>
        </p:nvSpPr>
        <p:spPr>
          <a:xfrm>
            <a:off x="7747000" y="6457950"/>
            <a:ext cx="508000" cy="384175"/>
          </a:xfrm>
        </p:spPr>
        <p:txBody>
          <a:bodyPr/>
          <a:lstStyle>
            <a:lvl1pPr hangingPunct="1">
              <a:defRPr sz="1700"/>
            </a:lvl1pPr>
          </a:lstStyle>
          <a:p>
            <a:fld id="{B65B2696-8F93-4896-80ED-A394703B04D6}" type="slidenum">
              <a:rPr lang="en-US"/>
              <a:pPr/>
              <a:t>‹#›</a:t>
            </a:fld>
            <a:endParaRPr lang="en-US"/>
          </a:p>
        </p:txBody>
      </p:sp>
    </p:spTree>
    <p:extLst>
      <p:ext uri="{BB962C8B-B14F-4D97-AF65-F5344CB8AC3E}">
        <p14:creationId xmlns:p14="http://schemas.microsoft.com/office/powerpoint/2010/main" val="2745257233"/>
      </p:ext>
    </p:extLst>
  </p:cSld>
  <p:clrMapOvr>
    <a:masterClrMapping/>
  </p:clrMapOvr>
  <p:transition spd="med"/>
</p:sldLayout>
</file>

<file path=ppt/slideLayouts/slideLayout347.xml><?xml version="1.0" encoding="utf-8"?>
<p:sldLayout xmlns:a="http://schemas.openxmlformats.org/drawingml/2006/main" xmlns:r="http://schemas.openxmlformats.org/officeDocument/2006/relationships" xmlns:p="http://schemas.openxmlformats.org/presentationml/2006/main" type="tx">
  <p:cSld name="1_Default Design copie 4">
    <p:spTree>
      <p:nvGrpSpPr>
        <p:cNvPr id="1" name=""/>
        <p:cNvGrpSpPr/>
        <p:nvPr/>
      </p:nvGrpSpPr>
      <p:grpSpPr>
        <a:xfrm>
          <a:off x="0" y="0"/>
          <a:ext cx="0" cy="0"/>
          <a:chOff x="0" y="0"/>
          <a:chExt cx="0" cy="0"/>
        </a:xfrm>
      </p:grpSpPr>
      <p:sp>
        <p:nvSpPr>
          <p:cNvPr id="521" name="Shape 521"/>
          <p:cNvSpPr>
            <a:spLocks noGrp="1"/>
          </p:cNvSpPr>
          <p:nvPr>
            <p:ph type="title"/>
          </p:nvPr>
        </p:nvSpPr>
        <p:spPr>
          <a:prstGeom prst="rect">
            <a:avLst/>
          </a:prstGeom>
        </p:spPr>
        <p:txBody>
          <a:bodyPr/>
          <a:lstStyle/>
          <a:p>
            <a:r>
              <a:t>Texte du titre</a:t>
            </a:r>
          </a:p>
        </p:txBody>
      </p:sp>
      <p:sp>
        <p:nvSpPr>
          <p:cNvPr id="522" name="Shape 522"/>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23"/>
          <p:cNvSpPr>
            <a:spLocks noGrp="1"/>
          </p:cNvSpPr>
          <p:nvPr>
            <p:ph type="sldNum" sz="quarter" idx="10"/>
          </p:nvPr>
        </p:nvSpPr>
        <p:spPr>
          <a:xfrm>
            <a:off x="7747000" y="6457950"/>
            <a:ext cx="508000" cy="384175"/>
          </a:xfrm>
        </p:spPr>
        <p:txBody>
          <a:bodyPr/>
          <a:lstStyle>
            <a:lvl1pPr hangingPunct="1">
              <a:defRPr sz="1700"/>
            </a:lvl1pPr>
          </a:lstStyle>
          <a:p>
            <a:fld id="{28B2BB19-58CF-4854-B7E9-9136F61583C6}" type="slidenum">
              <a:rPr lang="en-US"/>
              <a:pPr/>
              <a:t>‹#›</a:t>
            </a:fld>
            <a:endParaRPr lang="en-US"/>
          </a:p>
        </p:txBody>
      </p:sp>
    </p:spTree>
    <p:extLst>
      <p:ext uri="{BB962C8B-B14F-4D97-AF65-F5344CB8AC3E}">
        <p14:creationId xmlns:p14="http://schemas.microsoft.com/office/powerpoint/2010/main" val="1774662615"/>
      </p:ext>
    </p:extLst>
  </p:cSld>
  <p:clrMapOvr>
    <a:masterClrMapping/>
  </p:clrMapOvr>
  <p:transition spd="med"/>
</p:sldLayout>
</file>

<file path=ppt/slideLayouts/slideLayout348.xml><?xml version="1.0" encoding="utf-8"?>
<p:sldLayout xmlns:a="http://schemas.openxmlformats.org/drawingml/2006/main" xmlns:r="http://schemas.openxmlformats.org/officeDocument/2006/relationships" xmlns:p="http://schemas.openxmlformats.org/presentationml/2006/main" type="tx">
  <p:cSld name="1_Default Design copie 5">
    <p:spTree>
      <p:nvGrpSpPr>
        <p:cNvPr id="1" name=""/>
        <p:cNvGrpSpPr/>
        <p:nvPr/>
      </p:nvGrpSpPr>
      <p:grpSpPr>
        <a:xfrm>
          <a:off x="0" y="0"/>
          <a:ext cx="0" cy="0"/>
          <a:chOff x="0" y="0"/>
          <a:chExt cx="0" cy="0"/>
        </a:xfrm>
      </p:grpSpPr>
      <p:sp>
        <p:nvSpPr>
          <p:cNvPr id="530" name="Shape 530"/>
          <p:cNvSpPr>
            <a:spLocks noGrp="1"/>
          </p:cNvSpPr>
          <p:nvPr>
            <p:ph type="title"/>
          </p:nvPr>
        </p:nvSpPr>
        <p:spPr>
          <a:prstGeom prst="rect">
            <a:avLst/>
          </a:prstGeom>
        </p:spPr>
        <p:txBody>
          <a:bodyPr/>
          <a:lstStyle/>
          <a:p>
            <a:r>
              <a:t>Texte du titre</a:t>
            </a:r>
          </a:p>
        </p:txBody>
      </p:sp>
      <p:sp>
        <p:nvSpPr>
          <p:cNvPr id="531" name="Shape 53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32"/>
          <p:cNvSpPr>
            <a:spLocks noGrp="1"/>
          </p:cNvSpPr>
          <p:nvPr>
            <p:ph type="sldNum" sz="quarter" idx="10"/>
          </p:nvPr>
        </p:nvSpPr>
        <p:spPr>
          <a:xfrm>
            <a:off x="7747000" y="6457950"/>
            <a:ext cx="508000" cy="384175"/>
          </a:xfrm>
        </p:spPr>
        <p:txBody>
          <a:bodyPr/>
          <a:lstStyle>
            <a:lvl1pPr hangingPunct="1">
              <a:defRPr sz="1700"/>
            </a:lvl1pPr>
          </a:lstStyle>
          <a:p>
            <a:fld id="{AB14A465-9321-40A8-A2BD-B36B05E60498}" type="slidenum">
              <a:rPr lang="en-US"/>
              <a:pPr/>
              <a:t>‹#›</a:t>
            </a:fld>
            <a:endParaRPr lang="en-US"/>
          </a:p>
        </p:txBody>
      </p:sp>
    </p:spTree>
    <p:extLst>
      <p:ext uri="{BB962C8B-B14F-4D97-AF65-F5344CB8AC3E}">
        <p14:creationId xmlns:p14="http://schemas.microsoft.com/office/powerpoint/2010/main" val="1017573777"/>
      </p:ext>
    </p:extLst>
  </p:cSld>
  <p:clrMapOvr>
    <a:masterClrMapping/>
  </p:clrMapOvr>
  <p:transition spd="med"/>
</p:sldLayout>
</file>

<file path=ppt/slideLayouts/slideLayout349.xml><?xml version="1.0" encoding="utf-8"?>
<p:sldLayout xmlns:a="http://schemas.openxmlformats.org/drawingml/2006/main" xmlns:r="http://schemas.openxmlformats.org/officeDocument/2006/relationships" xmlns:p="http://schemas.openxmlformats.org/presentationml/2006/main" type="tx">
  <p:cSld name="1_Default Design copie 6">
    <p:spTree>
      <p:nvGrpSpPr>
        <p:cNvPr id="1" name=""/>
        <p:cNvGrpSpPr/>
        <p:nvPr/>
      </p:nvGrpSpPr>
      <p:grpSpPr>
        <a:xfrm>
          <a:off x="0" y="0"/>
          <a:ext cx="0" cy="0"/>
          <a:chOff x="0" y="0"/>
          <a:chExt cx="0" cy="0"/>
        </a:xfrm>
      </p:grpSpPr>
      <p:sp>
        <p:nvSpPr>
          <p:cNvPr id="539" name="Shape 539"/>
          <p:cNvSpPr>
            <a:spLocks noGrp="1"/>
          </p:cNvSpPr>
          <p:nvPr>
            <p:ph type="title"/>
          </p:nvPr>
        </p:nvSpPr>
        <p:spPr>
          <a:prstGeom prst="rect">
            <a:avLst/>
          </a:prstGeom>
        </p:spPr>
        <p:txBody>
          <a:bodyPr/>
          <a:lstStyle/>
          <a:p>
            <a:r>
              <a:t>Texte du titre</a:t>
            </a:r>
          </a:p>
        </p:txBody>
      </p:sp>
      <p:sp>
        <p:nvSpPr>
          <p:cNvPr id="540" name="Shape 54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41"/>
          <p:cNvSpPr>
            <a:spLocks noGrp="1"/>
          </p:cNvSpPr>
          <p:nvPr>
            <p:ph type="sldNum" sz="quarter" idx="10"/>
          </p:nvPr>
        </p:nvSpPr>
        <p:spPr>
          <a:xfrm>
            <a:off x="7747000" y="6457950"/>
            <a:ext cx="508000" cy="384175"/>
          </a:xfrm>
        </p:spPr>
        <p:txBody>
          <a:bodyPr/>
          <a:lstStyle>
            <a:lvl1pPr hangingPunct="1">
              <a:defRPr sz="1700"/>
            </a:lvl1pPr>
          </a:lstStyle>
          <a:p>
            <a:fld id="{698DAF80-8894-4A4B-BC8E-161D5394440C}" type="slidenum">
              <a:rPr lang="en-US"/>
              <a:pPr/>
              <a:t>‹#›</a:t>
            </a:fld>
            <a:endParaRPr lang="en-US"/>
          </a:p>
        </p:txBody>
      </p:sp>
    </p:spTree>
    <p:extLst>
      <p:ext uri="{BB962C8B-B14F-4D97-AF65-F5344CB8AC3E}">
        <p14:creationId xmlns:p14="http://schemas.microsoft.com/office/powerpoint/2010/main" val="3189381452"/>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p:cNvPr>
          <p:cNvSpPr>
            <a:spLocks noGrp="1"/>
          </p:cNvSpPr>
          <p:nvPr>
            <p:ph type="dt" sz="half" idx="10"/>
          </p:nvPr>
        </p:nvSpPr>
        <p:spPr/>
        <p:txBody>
          <a:bodyPr/>
          <a:lstStyle>
            <a:lvl1pPr>
              <a:defRPr/>
            </a:lvl1pPr>
          </a:lstStyle>
          <a:p>
            <a:pPr>
              <a:defRPr/>
            </a:pPr>
            <a:fld id="{5AF81ECC-E23A-4DC8-9778-2E680727C8B3}"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lvl1pPr>
          </a:lstStyle>
          <a:p>
            <a:pPr>
              <a:defRPr/>
            </a:pPr>
            <a:endParaRPr lang="en-CA"/>
          </a:p>
        </p:txBody>
      </p:sp>
      <p:sp>
        <p:nvSpPr>
          <p:cNvPr id="6" name="Slide Number Placeholder 8">
            <a:extLst/>
          </p:cNvPr>
          <p:cNvSpPr>
            <a:spLocks noGrp="1"/>
          </p:cNvSpPr>
          <p:nvPr>
            <p:ph type="sldNum" sz="quarter" idx="12"/>
          </p:nvPr>
        </p:nvSpPr>
        <p:spPr/>
        <p:txBody>
          <a:bodyPr/>
          <a:lstStyle>
            <a:lvl1pPr>
              <a:defRPr/>
            </a:lvl1pPr>
          </a:lstStyle>
          <a:p>
            <a:pPr>
              <a:defRPr/>
            </a:pPr>
            <a:fld id="{4FA35FBC-9E58-42F8-8946-8DBF49C9075D}" type="slidenum">
              <a:rPr lang="en-US" altLang="en-US"/>
              <a:pPr>
                <a:defRPr/>
              </a:pPr>
              <a:t>‹#›</a:t>
            </a:fld>
            <a:endParaRPr lang="en-US" alt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x">
  <p:cSld name="1_Default Design copie 7">
    <p:spTree>
      <p:nvGrpSpPr>
        <p:cNvPr id="1" name=""/>
        <p:cNvGrpSpPr/>
        <p:nvPr/>
      </p:nvGrpSpPr>
      <p:grpSpPr>
        <a:xfrm>
          <a:off x="0" y="0"/>
          <a:ext cx="0" cy="0"/>
          <a:chOff x="0" y="0"/>
          <a:chExt cx="0" cy="0"/>
        </a:xfrm>
      </p:grpSpPr>
      <p:sp>
        <p:nvSpPr>
          <p:cNvPr id="548" name="Shape 548"/>
          <p:cNvSpPr>
            <a:spLocks noGrp="1"/>
          </p:cNvSpPr>
          <p:nvPr>
            <p:ph type="title"/>
          </p:nvPr>
        </p:nvSpPr>
        <p:spPr>
          <a:prstGeom prst="rect">
            <a:avLst/>
          </a:prstGeom>
        </p:spPr>
        <p:txBody>
          <a:bodyPr/>
          <a:lstStyle/>
          <a:p>
            <a:r>
              <a:t>Texte du titre</a:t>
            </a:r>
          </a:p>
        </p:txBody>
      </p:sp>
      <p:sp>
        <p:nvSpPr>
          <p:cNvPr id="549" name="Shape 549"/>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0"/>
          <p:cNvSpPr>
            <a:spLocks noGrp="1"/>
          </p:cNvSpPr>
          <p:nvPr>
            <p:ph type="sldNum" sz="quarter" idx="10"/>
          </p:nvPr>
        </p:nvSpPr>
        <p:spPr>
          <a:xfrm>
            <a:off x="7747000" y="6457950"/>
            <a:ext cx="508000" cy="384175"/>
          </a:xfrm>
        </p:spPr>
        <p:txBody>
          <a:bodyPr/>
          <a:lstStyle>
            <a:lvl1pPr hangingPunct="1">
              <a:defRPr sz="1700"/>
            </a:lvl1pPr>
          </a:lstStyle>
          <a:p>
            <a:fld id="{8B51B089-73A8-4E07-829D-9C49AE158211}" type="slidenum">
              <a:rPr lang="en-US"/>
              <a:pPr/>
              <a:t>‹#›</a:t>
            </a:fld>
            <a:endParaRPr lang="en-US"/>
          </a:p>
        </p:txBody>
      </p:sp>
    </p:spTree>
    <p:extLst>
      <p:ext uri="{BB962C8B-B14F-4D97-AF65-F5344CB8AC3E}">
        <p14:creationId xmlns:p14="http://schemas.microsoft.com/office/powerpoint/2010/main" val="1240339151"/>
      </p:ext>
    </p:extLst>
  </p:cSld>
  <p:clrMapOvr>
    <a:masterClrMapping/>
  </p:clrMapOvr>
  <p:transition spd="med"/>
</p:sldLayout>
</file>

<file path=ppt/slideLayouts/slideLayout351.xml><?xml version="1.0" encoding="utf-8"?>
<p:sldLayout xmlns:a="http://schemas.openxmlformats.org/drawingml/2006/main" xmlns:r="http://schemas.openxmlformats.org/officeDocument/2006/relationships" xmlns:p="http://schemas.openxmlformats.org/presentationml/2006/main" type="tx">
  <p:cSld name="1_Default Design copie 8">
    <p:spTree>
      <p:nvGrpSpPr>
        <p:cNvPr id="1" name=""/>
        <p:cNvGrpSpPr/>
        <p:nvPr/>
      </p:nvGrpSpPr>
      <p:grpSpPr>
        <a:xfrm>
          <a:off x="0" y="0"/>
          <a:ext cx="0" cy="0"/>
          <a:chOff x="0" y="0"/>
          <a:chExt cx="0" cy="0"/>
        </a:xfrm>
      </p:grpSpPr>
      <p:sp>
        <p:nvSpPr>
          <p:cNvPr id="557" name="Shape 557"/>
          <p:cNvSpPr>
            <a:spLocks noGrp="1"/>
          </p:cNvSpPr>
          <p:nvPr>
            <p:ph type="title"/>
          </p:nvPr>
        </p:nvSpPr>
        <p:spPr>
          <a:prstGeom prst="rect">
            <a:avLst/>
          </a:prstGeom>
        </p:spPr>
        <p:txBody>
          <a:bodyPr/>
          <a:lstStyle/>
          <a:p>
            <a:r>
              <a:t>Texte du titre</a:t>
            </a:r>
          </a:p>
        </p:txBody>
      </p:sp>
      <p:sp>
        <p:nvSpPr>
          <p:cNvPr id="558" name="Shape 558"/>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9"/>
          <p:cNvSpPr>
            <a:spLocks noGrp="1"/>
          </p:cNvSpPr>
          <p:nvPr>
            <p:ph type="sldNum" sz="quarter" idx="10"/>
          </p:nvPr>
        </p:nvSpPr>
        <p:spPr>
          <a:xfrm>
            <a:off x="7747000" y="6457950"/>
            <a:ext cx="508000" cy="384175"/>
          </a:xfrm>
        </p:spPr>
        <p:txBody>
          <a:bodyPr/>
          <a:lstStyle>
            <a:lvl1pPr hangingPunct="1">
              <a:defRPr sz="1700"/>
            </a:lvl1pPr>
          </a:lstStyle>
          <a:p>
            <a:fld id="{639FA427-677F-4B3E-A448-66BEBF2E10FE}" type="slidenum">
              <a:rPr lang="en-US"/>
              <a:pPr/>
              <a:t>‹#›</a:t>
            </a:fld>
            <a:endParaRPr lang="en-US"/>
          </a:p>
        </p:txBody>
      </p:sp>
    </p:spTree>
    <p:extLst>
      <p:ext uri="{BB962C8B-B14F-4D97-AF65-F5344CB8AC3E}">
        <p14:creationId xmlns:p14="http://schemas.microsoft.com/office/powerpoint/2010/main" val="807160792"/>
      </p:ext>
    </p:extLst>
  </p:cSld>
  <p:clrMapOvr>
    <a:masterClrMapping/>
  </p:clrMapOvr>
  <p:transition spd="med"/>
</p:sldLayout>
</file>

<file path=ppt/slideLayouts/slideLayout352.xml><?xml version="1.0" encoding="utf-8"?>
<p:sldLayout xmlns:a="http://schemas.openxmlformats.org/drawingml/2006/main" xmlns:r="http://schemas.openxmlformats.org/officeDocument/2006/relationships" xmlns:p="http://schemas.openxmlformats.org/presentationml/2006/main" type="tx">
  <p:cSld name="1_Default Design copie 9">
    <p:spTree>
      <p:nvGrpSpPr>
        <p:cNvPr id="1" name=""/>
        <p:cNvGrpSpPr/>
        <p:nvPr/>
      </p:nvGrpSpPr>
      <p:grpSpPr>
        <a:xfrm>
          <a:off x="0" y="0"/>
          <a:ext cx="0" cy="0"/>
          <a:chOff x="0" y="0"/>
          <a:chExt cx="0" cy="0"/>
        </a:xfrm>
      </p:grpSpPr>
      <p:sp>
        <p:nvSpPr>
          <p:cNvPr id="566" name="Shape 566"/>
          <p:cNvSpPr>
            <a:spLocks noGrp="1"/>
          </p:cNvSpPr>
          <p:nvPr>
            <p:ph type="title"/>
          </p:nvPr>
        </p:nvSpPr>
        <p:spPr>
          <a:prstGeom prst="rect">
            <a:avLst/>
          </a:prstGeom>
        </p:spPr>
        <p:txBody>
          <a:bodyPr/>
          <a:lstStyle/>
          <a:p>
            <a:r>
              <a:t>Texte du titre</a:t>
            </a:r>
          </a:p>
        </p:txBody>
      </p:sp>
      <p:sp>
        <p:nvSpPr>
          <p:cNvPr id="567" name="Shape 56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68"/>
          <p:cNvSpPr>
            <a:spLocks noGrp="1"/>
          </p:cNvSpPr>
          <p:nvPr>
            <p:ph type="sldNum" sz="quarter" idx="10"/>
          </p:nvPr>
        </p:nvSpPr>
        <p:spPr>
          <a:xfrm>
            <a:off x="7747000" y="6457950"/>
            <a:ext cx="508000" cy="384175"/>
          </a:xfrm>
        </p:spPr>
        <p:txBody>
          <a:bodyPr/>
          <a:lstStyle>
            <a:lvl1pPr hangingPunct="1">
              <a:defRPr sz="1700"/>
            </a:lvl1pPr>
          </a:lstStyle>
          <a:p>
            <a:fld id="{88FFF93B-FC9F-4072-B3CD-4906B200DCCA}" type="slidenum">
              <a:rPr lang="en-US"/>
              <a:pPr/>
              <a:t>‹#›</a:t>
            </a:fld>
            <a:endParaRPr lang="en-US"/>
          </a:p>
        </p:txBody>
      </p:sp>
    </p:spTree>
    <p:extLst>
      <p:ext uri="{BB962C8B-B14F-4D97-AF65-F5344CB8AC3E}">
        <p14:creationId xmlns:p14="http://schemas.microsoft.com/office/powerpoint/2010/main" val="3052367068"/>
      </p:ext>
    </p:extLst>
  </p:cSld>
  <p:clrMapOvr>
    <a:masterClrMapping/>
  </p:clrMapOvr>
  <p:transition spd="med"/>
</p:sldLayout>
</file>

<file path=ppt/slideLayouts/slideLayout353.xml><?xml version="1.0" encoding="utf-8"?>
<p:sldLayout xmlns:a="http://schemas.openxmlformats.org/drawingml/2006/main" xmlns:r="http://schemas.openxmlformats.org/officeDocument/2006/relationships" xmlns:p="http://schemas.openxmlformats.org/presentationml/2006/main" type="tx">
  <p:cSld name="1_Default Design copie 10">
    <p:spTree>
      <p:nvGrpSpPr>
        <p:cNvPr id="1" name=""/>
        <p:cNvGrpSpPr/>
        <p:nvPr/>
      </p:nvGrpSpPr>
      <p:grpSpPr>
        <a:xfrm>
          <a:off x="0" y="0"/>
          <a:ext cx="0" cy="0"/>
          <a:chOff x="0" y="0"/>
          <a:chExt cx="0" cy="0"/>
        </a:xfrm>
      </p:grpSpPr>
      <p:sp>
        <p:nvSpPr>
          <p:cNvPr id="575" name="Shape 575"/>
          <p:cNvSpPr>
            <a:spLocks noGrp="1"/>
          </p:cNvSpPr>
          <p:nvPr>
            <p:ph type="title"/>
          </p:nvPr>
        </p:nvSpPr>
        <p:spPr>
          <a:prstGeom prst="rect">
            <a:avLst/>
          </a:prstGeom>
        </p:spPr>
        <p:txBody>
          <a:bodyPr/>
          <a:lstStyle/>
          <a:p>
            <a:r>
              <a:t>Texte du titre</a:t>
            </a:r>
          </a:p>
        </p:txBody>
      </p:sp>
      <p:sp>
        <p:nvSpPr>
          <p:cNvPr id="576" name="Shape 57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77"/>
          <p:cNvSpPr>
            <a:spLocks noGrp="1"/>
          </p:cNvSpPr>
          <p:nvPr>
            <p:ph type="sldNum" sz="quarter" idx="10"/>
          </p:nvPr>
        </p:nvSpPr>
        <p:spPr>
          <a:xfrm>
            <a:off x="7747000" y="6457950"/>
            <a:ext cx="508000" cy="384175"/>
          </a:xfrm>
        </p:spPr>
        <p:txBody>
          <a:bodyPr/>
          <a:lstStyle>
            <a:lvl1pPr hangingPunct="1">
              <a:defRPr sz="1700"/>
            </a:lvl1pPr>
          </a:lstStyle>
          <a:p>
            <a:fld id="{36B7320E-D196-4D2E-88D0-C55CD3E6ABFA}" type="slidenum">
              <a:rPr lang="en-US"/>
              <a:pPr/>
              <a:t>‹#›</a:t>
            </a:fld>
            <a:endParaRPr lang="en-US"/>
          </a:p>
        </p:txBody>
      </p:sp>
    </p:spTree>
    <p:extLst>
      <p:ext uri="{BB962C8B-B14F-4D97-AF65-F5344CB8AC3E}">
        <p14:creationId xmlns:p14="http://schemas.microsoft.com/office/powerpoint/2010/main" val="2376802102"/>
      </p:ext>
    </p:extLst>
  </p:cSld>
  <p:clrMapOvr>
    <a:masterClrMapping/>
  </p:clrMapOvr>
  <p:transition spd="med"/>
</p:sldLayout>
</file>

<file path=ppt/slideLayouts/slideLayout354.xml><?xml version="1.0" encoding="utf-8"?>
<p:sldLayout xmlns:a="http://schemas.openxmlformats.org/drawingml/2006/main" xmlns:r="http://schemas.openxmlformats.org/officeDocument/2006/relationships" xmlns:p="http://schemas.openxmlformats.org/presentationml/2006/main" type="tx">
  <p:cSld name="1_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4" name="Shape 584"/>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85" name="Shape 585"/>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6"/>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9A1D87EB-E15C-4DDD-AFDC-F95DB354BBF0}" type="slidenum">
              <a:rPr lang="en-US"/>
              <a:pPr/>
              <a:t>‹#›</a:t>
            </a:fld>
            <a:endParaRPr lang="en-US"/>
          </a:p>
        </p:txBody>
      </p:sp>
    </p:spTree>
    <p:extLst>
      <p:ext uri="{BB962C8B-B14F-4D97-AF65-F5344CB8AC3E}">
        <p14:creationId xmlns:p14="http://schemas.microsoft.com/office/powerpoint/2010/main" val="1744528245"/>
      </p:ext>
    </p:extLst>
  </p:cSld>
  <p:clrMapOvr>
    <a:masterClrMapping/>
  </p:clrMapOvr>
  <p:transition spd="med"/>
</p:sldLayout>
</file>

<file path=ppt/slideLayouts/slideLayout355.xml><?xml version="1.0" encoding="utf-8"?>
<p:sldLayout xmlns:a="http://schemas.openxmlformats.org/drawingml/2006/main" xmlns:r="http://schemas.openxmlformats.org/officeDocument/2006/relationships" xmlns:p="http://schemas.openxmlformats.org/presentationml/2006/main" type="tx">
  <p:cSld name="1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 name="Shape 59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594" name="Shape 59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95"/>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94A7CC6B-A6F8-4862-9B9B-B3FA4DA83B31}" type="slidenum">
              <a:rPr lang="en-US"/>
              <a:pPr/>
              <a:t>‹#›</a:t>
            </a:fld>
            <a:endParaRPr lang="en-US"/>
          </a:p>
        </p:txBody>
      </p:sp>
    </p:spTree>
    <p:extLst>
      <p:ext uri="{BB962C8B-B14F-4D97-AF65-F5344CB8AC3E}">
        <p14:creationId xmlns:p14="http://schemas.microsoft.com/office/powerpoint/2010/main" val="2887803266"/>
      </p:ext>
    </p:extLst>
  </p:cSld>
  <p:clrMapOvr>
    <a:masterClrMapping/>
  </p:clrMapOvr>
  <p:transition spd="med"/>
</p:sldLayout>
</file>

<file path=ppt/slideLayouts/slideLayout356.xml><?xml version="1.0" encoding="utf-8"?>
<p:sldLayout xmlns:a="http://schemas.openxmlformats.org/drawingml/2006/main" xmlns:r="http://schemas.openxmlformats.org/officeDocument/2006/relationships" xmlns:p="http://schemas.openxmlformats.org/presentationml/2006/main" type="tx">
  <p:cSld name="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2" name="Shape 60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03" name="Shape 60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0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14F8A4E-4838-4AB6-AEB7-C66BD224062E}" type="slidenum">
              <a:rPr lang="en-US"/>
              <a:pPr/>
              <a:t>‹#›</a:t>
            </a:fld>
            <a:endParaRPr lang="en-US"/>
          </a:p>
        </p:txBody>
      </p:sp>
    </p:spTree>
    <p:extLst>
      <p:ext uri="{BB962C8B-B14F-4D97-AF65-F5344CB8AC3E}">
        <p14:creationId xmlns:p14="http://schemas.microsoft.com/office/powerpoint/2010/main" val="1785227528"/>
      </p:ext>
    </p:extLst>
  </p:cSld>
  <p:clrMapOvr>
    <a:masterClrMapping/>
  </p:clrMapOvr>
  <p:transition spd="med"/>
</p:sldLayout>
</file>

<file path=ppt/slideLayouts/slideLayout357.xml><?xml version="1.0" encoding="utf-8"?>
<p:sldLayout xmlns:a="http://schemas.openxmlformats.org/drawingml/2006/main" xmlns:r="http://schemas.openxmlformats.org/officeDocument/2006/relationships" xmlns:p="http://schemas.openxmlformats.org/presentationml/2006/main" type="tx">
  <p:cSld name="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1" name="Shape 61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12" name="Shape 61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1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46240B3-B174-4070-8D4A-0E43C2F92C12}" type="slidenum">
              <a:rPr lang="en-US"/>
              <a:pPr/>
              <a:t>‹#›</a:t>
            </a:fld>
            <a:endParaRPr lang="en-US"/>
          </a:p>
        </p:txBody>
      </p:sp>
    </p:spTree>
    <p:extLst>
      <p:ext uri="{BB962C8B-B14F-4D97-AF65-F5344CB8AC3E}">
        <p14:creationId xmlns:p14="http://schemas.microsoft.com/office/powerpoint/2010/main" val="3495609416"/>
      </p:ext>
    </p:extLst>
  </p:cSld>
  <p:clrMapOvr>
    <a:masterClrMapping/>
  </p:clrMapOvr>
  <p:transition spd="med"/>
</p:sldLayout>
</file>

<file path=ppt/slideLayouts/slideLayout358.xml><?xml version="1.0" encoding="utf-8"?>
<p:sldLayout xmlns:a="http://schemas.openxmlformats.org/drawingml/2006/main" xmlns:r="http://schemas.openxmlformats.org/officeDocument/2006/relationships" xmlns:p="http://schemas.openxmlformats.org/presentationml/2006/main" type="tx">
  <p:cSld name="2_Fireball - No Graphics copie">
    <p:bg>
      <p:bgPr>
        <a:solidFill>
          <a:srgbClr val="000000"/>
        </a:solidFill>
        <a:effectLst/>
      </p:bgPr>
    </p:bg>
    <p:spTree>
      <p:nvGrpSpPr>
        <p:cNvPr id="1" name=""/>
        <p:cNvGrpSpPr/>
        <p:nvPr/>
      </p:nvGrpSpPr>
      <p:grpSpPr>
        <a:xfrm>
          <a:off x="0" y="0"/>
          <a:ext cx="0" cy="0"/>
          <a:chOff x="0" y="0"/>
          <a:chExt cx="0" cy="0"/>
        </a:xfrm>
      </p:grpSpPr>
      <p:sp>
        <p:nvSpPr>
          <p:cNvPr id="620" name="Shape 620"/>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621" name="Shape 62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622"/>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637D3992-068C-492D-9510-E16081DE269F}" type="slidenum">
              <a:rPr lang="en-US"/>
              <a:pPr/>
              <a:t>‹#›</a:t>
            </a:fld>
            <a:endParaRPr lang="en-US"/>
          </a:p>
        </p:txBody>
      </p:sp>
    </p:spTree>
    <p:extLst>
      <p:ext uri="{BB962C8B-B14F-4D97-AF65-F5344CB8AC3E}">
        <p14:creationId xmlns:p14="http://schemas.microsoft.com/office/powerpoint/2010/main" val="1806832043"/>
      </p:ext>
    </p:extLst>
  </p:cSld>
  <p:clrMapOvr>
    <a:masterClrMapping/>
  </p:clrMapOvr>
  <p:transition spd="med"/>
</p:sldLayout>
</file>

<file path=ppt/slideLayouts/slideLayout359.xml><?xml version="1.0" encoding="utf-8"?>
<p:sldLayout xmlns:a="http://schemas.openxmlformats.org/drawingml/2006/main" xmlns:r="http://schemas.openxmlformats.org/officeDocument/2006/relationships" xmlns:p="http://schemas.openxmlformats.org/presentationml/2006/main" type="tx">
  <p:cSld name="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9" name="Shape 62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0" name="Shape 63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3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E96CE8B-FDA0-42BB-8999-B530689F280B}" type="slidenum">
              <a:rPr lang="en-US"/>
              <a:pPr/>
              <a:t>‹#›</a:t>
            </a:fld>
            <a:endParaRPr lang="en-US"/>
          </a:p>
        </p:txBody>
      </p:sp>
    </p:spTree>
    <p:extLst>
      <p:ext uri="{BB962C8B-B14F-4D97-AF65-F5344CB8AC3E}">
        <p14:creationId xmlns:p14="http://schemas.microsoft.com/office/powerpoint/2010/main" val="1950401099"/>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2_Default Desig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Texte du titre</a:t>
            </a:r>
          </a:p>
        </p:txBody>
      </p:sp>
      <p:sp>
        <p:nvSpPr>
          <p:cNvPr id="21" name="Shape 2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22"/>
          <p:cNvSpPr>
            <a:spLocks noGrp="1"/>
          </p:cNvSpPr>
          <p:nvPr>
            <p:ph type="sldNum" sz="quarter" idx="10"/>
          </p:nvPr>
        </p:nvSpPr>
        <p:spPr>
          <a:xfrm>
            <a:off x="4257675" y="6388100"/>
            <a:ext cx="627063" cy="466725"/>
          </a:xfrm>
        </p:spPr>
        <p:txBody>
          <a:bodyPr/>
          <a:lstStyle>
            <a:lvl1pPr hangingPunct="1">
              <a:defRPr sz="2400">
                <a:solidFill>
                  <a:srgbClr val="000000"/>
                </a:solidFill>
              </a:defRPr>
            </a:lvl1pPr>
          </a:lstStyle>
          <a:p>
            <a:pPr>
              <a:defRPr/>
            </a:pPr>
            <a:fld id="{66AA95BF-7264-45BD-AA6A-BADF2D0FA875}" type="slidenum">
              <a:rPr lang="en-US"/>
              <a:pPr>
                <a:defRPr/>
              </a:pPr>
              <a:t>‹#›</a:t>
            </a:fld>
            <a:endParaRPr lang="en-US"/>
          </a:p>
        </p:txBody>
      </p:sp>
    </p:spTree>
  </p:cSld>
  <p:clrMapOvr>
    <a:masterClrMapping/>
  </p:clrMapOvr>
  <p:transition spd="med"/>
</p:sldLayout>
</file>

<file path=ppt/slideLayouts/slideLayout360.xml><?xml version="1.0" encoding="utf-8"?>
<p:sldLayout xmlns:a="http://schemas.openxmlformats.org/drawingml/2006/main" xmlns:r="http://schemas.openxmlformats.org/officeDocument/2006/relationships" xmlns:p="http://schemas.openxmlformats.org/presentationml/2006/main" type="tx">
  <p:cSld name="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38" name="Shape 6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9" name="Shape 6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9D62707-AC6C-4193-BC4D-094A49432075}" type="slidenum">
              <a:rPr lang="en-US"/>
              <a:pPr/>
              <a:t>‹#›</a:t>
            </a:fld>
            <a:endParaRPr lang="en-US"/>
          </a:p>
        </p:txBody>
      </p:sp>
    </p:spTree>
    <p:extLst>
      <p:ext uri="{BB962C8B-B14F-4D97-AF65-F5344CB8AC3E}">
        <p14:creationId xmlns:p14="http://schemas.microsoft.com/office/powerpoint/2010/main" val="1916064892"/>
      </p:ext>
    </p:extLst>
  </p:cSld>
  <p:clrMapOvr>
    <a:masterClrMapping/>
  </p:clrMapOvr>
  <p:transition spd="med"/>
</p:sldLayout>
</file>

<file path=ppt/slideLayouts/slideLayout361.xml><?xml version="1.0" encoding="utf-8"?>
<p:sldLayout xmlns:a="http://schemas.openxmlformats.org/drawingml/2006/main" xmlns:r="http://schemas.openxmlformats.org/officeDocument/2006/relationships" xmlns:p="http://schemas.openxmlformats.org/presentationml/2006/main" type="tx">
  <p:cSld name="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7" name="Shape 6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48" name="Shape 6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492A7B1-D5EA-4BF8-8B31-5078CBFBA76E}" type="slidenum">
              <a:rPr lang="en-US"/>
              <a:pPr/>
              <a:t>‹#›</a:t>
            </a:fld>
            <a:endParaRPr lang="en-US"/>
          </a:p>
        </p:txBody>
      </p:sp>
    </p:spTree>
    <p:extLst>
      <p:ext uri="{BB962C8B-B14F-4D97-AF65-F5344CB8AC3E}">
        <p14:creationId xmlns:p14="http://schemas.microsoft.com/office/powerpoint/2010/main" val="2360519845"/>
      </p:ext>
    </p:extLst>
  </p:cSld>
  <p:clrMapOvr>
    <a:masterClrMapping/>
  </p:clrMapOvr>
  <p:transition spd="med"/>
</p:sldLayout>
</file>

<file path=ppt/slideLayouts/slideLayout362.xml><?xml version="1.0" encoding="utf-8"?>
<p:sldLayout xmlns:a="http://schemas.openxmlformats.org/drawingml/2006/main" xmlns:r="http://schemas.openxmlformats.org/officeDocument/2006/relationships" xmlns:p="http://schemas.openxmlformats.org/presentationml/2006/main" type="tx">
  <p:cSld name="Titre et puces - Gauche copie 2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6" name="Shape 6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57" name="Shape 6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5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76F0593-3AF0-4E5B-927D-FBD836CA6BD3}" type="slidenum">
              <a:rPr lang="en-US"/>
              <a:pPr/>
              <a:t>‹#›</a:t>
            </a:fld>
            <a:endParaRPr lang="en-US"/>
          </a:p>
        </p:txBody>
      </p:sp>
    </p:spTree>
    <p:extLst>
      <p:ext uri="{BB962C8B-B14F-4D97-AF65-F5344CB8AC3E}">
        <p14:creationId xmlns:p14="http://schemas.microsoft.com/office/powerpoint/2010/main" val="1150569136"/>
      </p:ext>
    </p:extLst>
  </p:cSld>
  <p:clrMapOvr>
    <a:masterClrMapping/>
  </p:clrMapOvr>
  <p:transition spd="med"/>
</p:sldLayout>
</file>

<file path=ppt/slideLayouts/slideLayout363.xml><?xml version="1.0" encoding="utf-8"?>
<p:sldLayout xmlns:a="http://schemas.openxmlformats.org/drawingml/2006/main" xmlns:r="http://schemas.openxmlformats.org/officeDocument/2006/relationships" xmlns:p="http://schemas.openxmlformats.org/presentationml/2006/main" type="tx">
  <p:cSld name="Titre et puces - Gauche copie 2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65" name="Shape 6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6" name="Shape 6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6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9D14E73-2FD9-4147-B950-0E87D39FDE3A}" type="slidenum">
              <a:rPr lang="en-US"/>
              <a:pPr/>
              <a:t>‹#›</a:t>
            </a:fld>
            <a:endParaRPr lang="en-US"/>
          </a:p>
        </p:txBody>
      </p:sp>
    </p:spTree>
    <p:extLst>
      <p:ext uri="{BB962C8B-B14F-4D97-AF65-F5344CB8AC3E}">
        <p14:creationId xmlns:p14="http://schemas.microsoft.com/office/powerpoint/2010/main" val="2230460616"/>
      </p:ext>
    </p:extLst>
  </p:cSld>
  <p:clrMapOvr>
    <a:masterClrMapping/>
  </p:clrMapOvr>
  <p:transition spd="med"/>
</p:sldLayout>
</file>

<file path=ppt/slideLayouts/slideLayout364.xml><?xml version="1.0" encoding="utf-8"?>
<p:sldLayout xmlns:a="http://schemas.openxmlformats.org/drawingml/2006/main" xmlns:r="http://schemas.openxmlformats.org/officeDocument/2006/relationships" xmlns:p="http://schemas.openxmlformats.org/presentationml/2006/main" type="tx">
  <p:cSld name="Titre et puces - Gauche copie 2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74" name="Shape 6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75" name="Shape 6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0CB2152-9DA6-4724-BFD3-04004F554C71}" type="slidenum">
              <a:rPr lang="en-US"/>
              <a:pPr/>
              <a:t>‹#›</a:t>
            </a:fld>
            <a:endParaRPr lang="en-US"/>
          </a:p>
        </p:txBody>
      </p:sp>
    </p:spTree>
    <p:extLst>
      <p:ext uri="{BB962C8B-B14F-4D97-AF65-F5344CB8AC3E}">
        <p14:creationId xmlns:p14="http://schemas.microsoft.com/office/powerpoint/2010/main" val="2696000104"/>
      </p:ext>
    </p:extLst>
  </p:cSld>
  <p:clrMapOvr>
    <a:masterClrMapping/>
  </p:clrMapOvr>
  <p:transition spd="med"/>
</p:sldLayout>
</file>

<file path=ppt/slideLayouts/slideLayout365.xml><?xml version="1.0" encoding="utf-8"?>
<p:sldLayout xmlns:a="http://schemas.openxmlformats.org/drawingml/2006/main" xmlns:r="http://schemas.openxmlformats.org/officeDocument/2006/relationships" xmlns:p="http://schemas.openxmlformats.org/presentationml/2006/main" type="tx">
  <p:cSld name="Titre et puces - Gauche copie 2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83" name="Shape 6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84" name="Shape 6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8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E3DE083-ACD0-465C-AC34-1EAF07CFBE12}" type="slidenum">
              <a:rPr lang="en-US"/>
              <a:pPr/>
              <a:t>‹#›</a:t>
            </a:fld>
            <a:endParaRPr lang="en-US"/>
          </a:p>
        </p:txBody>
      </p:sp>
    </p:spTree>
    <p:extLst>
      <p:ext uri="{BB962C8B-B14F-4D97-AF65-F5344CB8AC3E}">
        <p14:creationId xmlns:p14="http://schemas.microsoft.com/office/powerpoint/2010/main" val="2384584693"/>
      </p:ext>
    </p:extLst>
  </p:cSld>
  <p:clrMapOvr>
    <a:masterClrMapping/>
  </p:clrMapOvr>
  <p:transition spd="med"/>
</p:sldLayout>
</file>

<file path=ppt/slideLayouts/slideLayout366.xml><?xml version="1.0" encoding="utf-8"?>
<p:sldLayout xmlns:a="http://schemas.openxmlformats.org/drawingml/2006/main" xmlns:r="http://schemas.openxmlformats.org/officeDocument/2006/relationships" xmlns:p="http://schemas.openxmlformats.org/presentationml/2006/main" type="tx">
  <p:cSld name="Titre et puces - Gauche copie 3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92" name="Shape 6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93" name="Shape 6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9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38A4A80-14D2-4E72-A2A3-19A3F232FFD6}" type="slidenum">
              <a:rPr lang="en-US"/>
              <a:pPr/>
              <a:t>‹#›</a:t>
            </a:fld>
            <a:endParaRPr lang="en-US"/>
          </a:p>
        </p:txBody>
      </p:sp>
    </p:spTree>
    <p:extLst>
      <p:ext uri="{BB962C8B-B14F-4D97-AF65-F5344CB8AC3E}">
        <p14:creationId xmlns:p14="http://schemas.microsoft.com/office/powerpoint/2010/main" val="3511518666"/>
      </p:ext>
    </p:extLst>
  </p:cSld>
  <p:clrMapOvr>
    <a:masterClrMapping/>
  </p:clrMapOvr>
  <p:transition spd="med"/>
</p:sldLayout>
</file>

<file path=ppt/slideLayouts/slideLayout367.xml><?xml version="1.0" encoding="utf-8"?>
<p:sldLayout xmlns:a="http://schemas.openxmlformats.org/drawingml/2006/main" xmlns:r="http://schemas.openxmlformats.org/officeDocument/2006/relationships" xmlns:p="http://schemas.openxmlformats.org/presentationml/2006/main" type="tx">
  <p:cSld name="Titre et puces - Gauche copie 3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1" name="Shape 7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02" name="Shape 7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0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FDB8574-AE1B-4897-9F0B-109727E13F5D}" type="slidenum">
              <a:rPr lang="en-US"/>
              <a:pPr/>
              <a:t>‹#›</a:t>
            </a:fld>
            <a:endParaRPr lang="en-US"/>
          </a:p>
        </p:txBody>
      </p:sp>
    </p:spTree>
    <p:extLst>
      <p:ext uri="{BB962C8B-B14F-4D97-AF65-F5344CB8AC3E}">
        <p14:creationId xmlns:p14="http://schemas.microsoft.com/office/powerpoint/2010/main" val="3669962364"/>
      </p:ext>
    </p:extLst>
  </p:cSld>
  <p:clrMapOvr>
    <a:masterClrMapping/>
  </p:clrMapOvr>
  <p:transition spd="med"/>
</p:sldLayout>
</file>

<file path=ppt/slideLayouts/slideLayout368.xml><?xml version="1.0" encoding="utf-8"?>
<p:sldLayout xmlns:a="http://schemas.openxmlformats.org/drawingml/2006/main" xmlns:r="http://schemas.openxmlformats.org/officeDocument/2006/relationships" xmlns:p="http://schemas.openxmlformats.org/presentationml/2006/main" type="tx">
  <p:cSld name="1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0" name="Shape 71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11" name="Shape 71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12"/>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4EBA77D-0339-457B-B30C-7F5A3D83B222}" type="slidenum">
              <a:rPr lang="en-US"/>
              <a:pPr/>
              <a:t>‹#›</a:t>
            </a:fld>
            <a:endParaRPr lang="en-US"/>
          </a:p>
        </p:txBody>
      </p:sp>
    </p:spTree>
    <p:extLst>
      <p:ext uri="{BB962C8B-B14F-4D97-AF65-F5344CB8AC3E}">
        <p14:creationId xmlns:p14="http://schemas.microsoft.com/office/powerpoint/2010/main" val="3723103001"/>
      </p:ext>
    </p:extLst>
  </p:cSld>
  <p:clrMapOvr>
    <a:masterClrMapping/>
  </p:clrMapOvr>
  <p:transition spd="med"/>
</p:sldLayout>
</file>

<file path=ppt/slideLayouts/slideLayout369.xml><?xml version="1.0" encoding="utf-8"?>
<p:sldLayout xmlns:a="http://schemas.openxmlformats.org/drawingml/2006/main" xmlns:r="http://schemas.openxmlformats.org/officeDocument/2006/relationships" xmlns:p="http://schemas.openxmlformats.org/presentationml/2006/main" type="tx">
  <p:cSld name="1_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9" name="Shape 7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0" name="Shape 7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2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2DE55E3-3907-420A-993A-473CA54E8EEE}" type="slidenum">
              <a:rPr lang="en-US"/>
              <a:pPr/>
              <a:t>‹#›</a:t>
            </a:fld>
            <a:endParaRPr lang="en-US"/>
          </a:p>
        </p:txBody>
      </p:sp>
    </p:spTree>
    <p:extLst>
      <p:ext uri="{BB962C8B-B14F-4D97-AF65-F5344CB8AC3E}">
        <p14:creationId xmlns:p14="http://schemas.microsoft.com/office/powerpoint/2010/main" val="3449174247"/>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Default Design">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r>
              <a:t>Texte du titre</a:t>
            </a:r>
          </a:p>
        </p:txBody>
      </p:sp>
      <p:sp>
        <p:nvSpPr>
          <p:cNvPr id="30" name="Shape 3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31"/>
          <p:cNvSpPr>
            <a:spLocks noGrp="1"/>
          </p:cNvSpPr>
          <p:nvPr>
            <p:ph type="sldNum" sz="quarter" idx="10"/>
          </p:nvPr>
        </p:nvSpPr>
        <p:spPr>
          <a:xfrm>
            <a:off x="7796213" y="6457950"/>
            <a:ext cx="409575" cy="314325"/>
          </a:xfrm>
        </p:spPr>
        <p:txBody>
          <a:bodyPr/>
          <a:lstStyle>
            <a:lvl1pPr hangingPunct="1">
              <a:defRPr sz="1400"/>
            </a:lvl1pPr>
          </a:lstStyle>
          <a:p>
            <a:pPr>
              <a:defRPr/>
            </a:pPr>
            <a:fld id="{E17E101A-FE93-4A67-BA94-8859DE931299}" type="slidenum">
              <a:rPr lang="en-US"/>
              <a:pPr>
                <a:defRPr/>
              </a:pPr>
              <a:t>‹#›</a:t>
            </a:fld>
            <a:endParaRPr lang="en-US"/>
          </a:p>
        </p:txBody>
      </p:sp>
    </p:spTree>
  </p:cSld>
  <p:clrMapOvr>
    <a:masterClrMapping/>
  </p:clrMapOvr>
  <p:transition spd="med"/>
</p:sldLayout>
</file>

<file path=ppt/slideLayouts/slideLayout370.xml><?xml version="1.0" encoding="utf-8"?>
<p:sldLayout xmlns:a="http://schemas.openxmlformats.org/drawingml/2006/main" xmlns:r="http://schemas.openxmlformats.org/officeDocument/2006/relationships" xmlns:p="http://schemas.openxmlformats.org/presentationml/2006/main" type="tx">
  <p:cSld name="1_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28" name="Shape 7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9" name="Shape 7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5267148-0609-4034-837D-BA7A39081752}" type="slidenum">
              <a:rPr lang="en-US"/>
              <a:pPr/>
              <a:t>‹#›</a:t>
            </a:fld>
            <a:endParaRPr lang="en-US"/>
          </a:p>
        </p:txBody>
      </p:sp>
    </p:spTree>
    <p:extLst>
      <p:ext uri="{BB962C8B-B14F-4D97-AF65-F5344CB8AC3E}">
        <p14:creationId xmlns:p14="http://schemas.microsoft.com/office/powerpoint/2010/main" val="4279257966"/>
      </p:ext>
    </p:extLst>
  </p:cSld>
  <p:clrMapOvr>
    <a:masterClrMapping/>
  </p:clrMapOvr>
  <p:transition spd="med"/>
</p:sldLayout>
</file>

<file path=ppt/slideLayouts/slideLayout371.xml><?xml version="1.0" encoding="utf-8"?>
<p:sldLayout xmlns:a="http://schemas.openxmlformats.org/drawingml/2006/main" xmlns:r="http://schemas.openxmlformats.org/officeDocument/2006/relationships" xmlns:p="http://schemas.openxmlformats.org/presentationml/2006/main" type="tx">
  <p:cSld name="1_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 name="Shape 73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38" name="Shape 73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9"/>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E822A3B3-B22B-4FE1-8463-51FBC564CBCA}" type="slidenum">
              <a:rPr lang="en-US"/>
              <a:pPr/>
              <a:t>‹#›</a:t>
            </a:fld>
            <a:endParaRPr lang="en-US"/>
          </a:p>
        </p:txBody>
      </p:sp>
    </p:spTree>
    <p:extLst>
      <p:ext uri="{BB962C8B-B14F-4D97-AF65-F5344CB8AC3E}">
        <p14:creationId xmlns:p14="http://schemas.microsoft.com/office/powerpoint/2010/main" val="3797323877"/>
      </p:ext>
    </p:extLst>
  </p:cSld>
  <p:clrMapOvr>
    <a:masterClrMapping/>
  </p:clrMapOvr>
  <p:transition spd="med"/>
</p:sldLayout>
</file>

<file path=ppt/slideLayouts/slideLayout372.xml><?xml version="1.0" encoding="utf-8"?>
<p:sldLayout xmlns:a="http://schemas.openxmlformats.org/drawingml/2006/main" xmlns:r="http://schemas.openxmlformats.org/officeDocument/2006/relationships" xmlns:p="http://schemas.openxmlformats.org/presentationml/2006/main" type="tx">
  <p:cSld name="1_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6" name="Shape 7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47" name="Shape 7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4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239E8C8-BD9E-4DD1-A099-DA6AC671A278}" type="slidenum">
              <a:rPr lang="en-US"/>
              <a:pPr/>
              <a:t>‹#›</a:t>
            </a:fld>
            <a:endParaRPr lang="en-US"/>
          </a:p>
        </p:txBody>
      </p:sp>
    </p:spTree>
    <p:extLst>
      <p:ext uri="{BB962C8B-B14F-4D97-AF65-F5344CB8AC3E}">
        <p14:creationId xmlns:p14="http://schemas.microsoft.com/office/powerpoint/2010/main" val="1084414940"/>
      </p:ext>
    </p:extLst>
  </p:cSld>
  <p:clrMapOvr>
    <a:masterClrMapping/>
  </p:clrMapOvr>
  <p:transition spd="med"/>
</p:sldLayout>
</file>

<file path=ppt/slideLayouts/slideLayout373.xml><?xml version="1.0" encoding="utf-8"?>
<p:sldLayout xmlns:a="http://schemas.openxmlformats.org/drawingml/2006/main" xmlns:r="http://schemas.openxmlformats.org/officeDocument/2006/relationships" xmlns:p="http://schemas.openxmlformats.org/presentationml/2006/main" type="tx">
  <p:cSld name="4_Default Design">
    <p:spTree>
      <p:nvGrpSpPr>
        <p:cNvPr id="1" name=""/>
        <p:cNvGrpSpPr/>
        <p:nvPr/>
      </p:nvGrpSpPr>
      <p:grpSpPr>
        <a:xfrm>
          <a:off x="0" y="0"/>
          <a:ext cx="0" cy="0"/>
          <a:chOff x="0" y="0"/>
          <a:chExt cx="0" cy="0"/>
        </a:xfrm>
      </p:grpSpPr>
      <p:sp>
        <p:nvSpPr>
          <p:cNvPr id="755" name="Shape 755"/>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56" name="Shape 756"/>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57"/>
          <p:cNvSpPr>
            <a:spLocks noGrp="1"/>
          </p:cNvSpPr>
          <p:nvPr>
            <p:ph type="sldNum" sz="quarter" idx="10"/>
          </p:nvPr>
        </p:nvSpPr>
        <p:spPr>
          <a:xfrm>
            <a:off x="7824788" y="6457950"/>
            <a:ext cx="352425" cy="276225"/>
          </a:xfrm>
        </p:spPr>
        <p:txBody>
          <a:bodyPr/>
          <a:lstStyle>
            <a:lvl1pPr hangingPunct="1">
              <a:defRPr sz="1100"/>
            </a:lvl1pPr>
          </a:lstStyle>
          <a:p>
            <a:fld id="{67903FCD-B8E2-4B6F-A836-F94E1AF1138F}" type="slidenum">
              <a:rPr lang="en-US"/>
              <a:pPr/>
              <a:t>‹#›</a:t>
            </a:fld>
            <a:endParaRPr lang="en-US"/>
          </a:p>
        </p:txBody>
      </p:sp>
    </p:spTree>
    <p:extLst>
      <p:ext uri="{BB962C8B-B14F-4D97-AF65-F5344CB8AC3E}">
        <p14:creationId xmlns:p14="http://schemas.microsoft.com/office/powerpoint/2010/main" val="69941475"/>
      </p:ext>
    </p:extLst>
  </p:cSld>
  <p:clrMapOvr>
    <a:masterClrMapping/>
  </p:clrMapOvr>
  <p:transition spd="med"/>
</p:sldLayout>
</file>

<file path=ppt/slideLayouts/slideLayout374.xml><?xml version="1.0" encoding="utf-8"?>
<p:sldLayout xmlns:a="http://schemas.openxmlformats.org/drawingml/2006/main" xmlns:r="http://schemas.openxmlformats.org/officeDocument/2006/relationships" xmlns:p="http://schemas.openxmlformats.org/presentationml/2006/main" type="tx">
  <p:cSld name="2_Default Design copie">
    <p:spTree>
      <p:nvGrpSpPr>
        <p:cNvPr id="1" name=""/>
        <p:cNvGrpSpPr/>
        <p:nvPr/>
      </p:nvGrpSpPr>
      <p:grpSpPr>
        <a:xfrm>
          <a:off x="0" y="0"/>
          <a:ext cx="0" cy="0"/>
          <a:chOff x="0" y="0"/>
          <a:chExt cx="0" cy="0"/>
        </a:xfrm>
      </p:grpSpPr>
      <p:sp>
        <p:nvSpPr>
          <p:cNvPr id="764" name="Shape 764"/>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65" name="Shape 765"/>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66"/>
          <p:cNvSpPr>
            <a:spLocks noGrp="1"/>
          </p:cNvSpPr>
          <p:nvPr>
            <p:ph type="sldNum" sz="quarter" idx="10"/>
          </p:nvPr>
        </p:nvSpPr>
        <p:spPr>
          <a:xfrm>
            <a:off x="7824788" y="6457950"/>
            <a:ext cx="352425" cy="276225"/>
          </a:xfrm>
        </p:spPr>
        <p:txBody>
          <a:bodyPr/>
          <a:lstStyle>
            <a:lvl1pPr hangingPunct="1">
              <a:defRPr sz="1100"/>
            </a:lvl1pPr>
          </a:lstStyle>
          <a:p>
            <a:fld id="{BD5206D0-BD59-4E82-A3DE-97F5D22A14DD}" type="slidenum">
              <a:rPr lang="en-US"/>
              <a:pPr/>
              <a:t>‹#›</a:t>
            </a:fld>
            <a:endParaRPr lang="en-US"/>
          </a:p>
        </p:txBody>
      </p:sp>
    </p:spTree>
    <p:extLst>
      <p:ext uri="{BB962C8B-B14F-4D97-AF65-F5344CB8AC3E}">
        <p14:creationId xmlns:p14="http://schemas.microsoft.com/office/powerpoint/2010/main" val="3325645808"/>
      </p:ext>
    </p:extLst>
  </p:cSld>
  <p:clrMapOvr>
    <a:masterClrMapping/>
  </p:clrMapOvr>
  <p:transition spd="med"/>
</p:sldLayout>
</file>

<file path=ppt/slideLayouts/slideLayout375.xml><?xml version="1.0" encoding="utf-8"?>
<p:sldLayout xmlns:a="http://schemas.openxmlformats.org/drawingml/2006/main" xmlns:r="http://schemas.openxmlformats.org/officeDocument/2006/relationships" xmlns:p="http://schemas.openxmlformats.org/presentationml/2006/main" type="tx">
  <p:cSld name="2_Default Design copie 1">
    <p:spTree>
      <p:nvGrpSpPr>
        <p:cNvPr id="1" name=""/>
        <p:cNvGrpSpPr/>
        <p:nvPr/>
      </p:nvGrpSpPr>
      <p:grpSpPr>
        <a:xfrm>
          <a:off x="0" y="0"/>
          <a:ext cx="0" cy="0"/>
          <a:chOff x="0" y="0"/>
          <a:chExt cx="0" cy="0"/>
        </a:xfrm>
      </p:grpSpPr>
      <p:sp>
        <p:nvSpPr>
          <p:cNvPr id="773" name="Shape 773"/>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74" name="Shape 774"/>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75"/>
          <p:cNvSpPr>
            <a:spLocks noGrp="1"/>
          </p:cNvSpPr>
          <p:nvPr>
            <p:ph type="sldNum" sz="quarter" idx="10"/>
          </p:nvPr>
        </p:nvSpPr>
        <p:spPr>
          <a:xfrm>
            <a:off x="7824788" y="6457950"/>
            <a:ext cx="352425" cy="276225"/>
          </a:xfrm>
        </p:spPr>
        <p:txBody>
          <a:bodyPr/>
          <a:lstStyle>
            <a:lvl1pPr hangingPunct="1">
              <a:defRPr sz="1100"/>
            </a:lvl1pPr>
          </a:lstStyle>
          <a:p>
            <a:fld id="{AFC1EE38-EE8F-4899-8338-F6EF07459511}" type="slidenum">
              <a:rPr lang="en-US"/>
              <a:pPr/>
              <a:t>‹#›</a:t>
            </a:fld>
            <a:endParaRPr lang="en-US"/>
          </a:p>
        </p:txBody>
      </p:sp>
    </p:spTree>
    <p:extLst>
      <p:ext uri="{BB962C8B-B14F-4D97-AF65-F5344CB8AC3E}">
        <p14:creationId xmlns:p14="http://schemas.microsoft.com/office/powerpoint/2010/main" val="3400663317"/>
      </p:ext>
    </p:extLst>
  </p:cSld>
  <p:clrMapOvr>
    <a:masterClrMapping/>
  </p:clrMapOvr>
  <p:transition spd="med"/>
</p:sldLayout>
</file>

<file path=ppt/slideLayouts/slideLayout376.xml><?xml version="1.0" encoding="utf-8"?>
<p:sldLayout xmlns:a="http://schemas.openxmlformats.org/drawingml/2006/main" xmlns:r="http://schemas.openxmlformats.org/officeDocument/2006/relationships" xmlns:p="http://schemas.openxmlformats.org/presentationml/2006/main" type="tx">
  <p:cSld name="Titre et puces - Gauche copie 3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82" name="Shape 7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83" name="Shape 7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8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203B6F5-1322-4FC2-8E2E-68B27D0BF8EF}" type="slidenum">
              <a:rPr lang="en-US"/>
              <a:pPr/>
              <a:t>‹#›</a:t>
            </a:fld>
            <a:endParaRPr lang="en-US"/>
          </a:p>
        </p:txBody>
      </p:sp>
    </p:spTree>
    <p:extLst>
      <p:ext uri="{BB962C8B-B14F-4D97-AF65-F5344CB8AC3E}">
        <p14:creationId xmlns:p14="http://schemas.microsoft.com/office/powerpoint/2010/main" val="2749288439"/>
      </p:ext>
    </p:extLst>
  </p:cSld>
  <p:clrMapOvr>
    <a:masterClrMapping/>
  </p:clrMapOvr>
  <p:transition spd="med"/>
</p:sldLayout>
</file>

<file path=ppt/slideLayouts/slideLayout377.xml><?xml version="1.0" encoding="utf-8"?>
<p:sldLayout xmlns:a="http://schemas.openxmlformats.org/drawingml/2006/main" xmlns:r="http://schemas.openxmlformats.org/officeDocument/2006/relationships" xmlns:p="http://schemas.openxmlformats.org/presentationml/2006/main" type="tx">
  <p:cSld name="Titre et puces - Gauche copie 3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1" name="Shape 7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92" name="Shape 7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9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4223037-E2C6-4E36-9ED8-AF2F54B26BCE}" type="slidenum">
              <a:rPr lang="en-US"/>
              <a:pPr/>
              <a:t>‹#›</a:t>
            </a:fld>
            <a:endParaRPr lang="en-US"/>
          </a:p>
        </p:txBody>
      </p:sp>
    </p:spTree>
    <p:extLst>
      <p:ext uri="{BB962C8B-B14F-4D97-AF65-F5344CB8AC3E}">
        <p14:creationId xmlns:p14="http://schemas.microsoft.com/office/powerpoint/2010/main" val="3373188150"/>
      </p:ext>
    </p:extLst>
  </p:cSld>
  <p:clrMapOvr>
    <a:masterClrMapping/>
  </p:clrMapOvr>
  <p:transition spd="med"/>
</p:sldLayout>
</file>

<file path=ppt/slideLayouts/slideLayout378.xml><?xml version="1.0" encoding="utf-8"?>
<p:sldLayout xmlns:a="http://schemas.openxmlformats.org/drawingml/2006/main" xmlns:r="http://schemas.openxmlformats.org/officeDocument/2006/relationships" xmlns:p="http://schemas.openxmlformats.org/presentationml/2006/main" type="tx">
  <p:cSld name="2_Default Design copie 2">
    <p:spTree>
      <p:nvGrpSpPr>
        <p:cNvPr id="1" name=""/>
        <p:cNvGrpSpPr/>
        <p:nvPr/>
      </p:nvGrpSpPr>
      <p:grpSpPr>
        <a:xfrm>
          <a:off x="0" y="0"/>
          <a:ext cx="0" cy="0"/>
          <a:chOff x="0" y="0"/>
          <a:chExt cx="0" cy="0"/>
        </a:xfrm>
      </p:grpSpPr>
      <p:sp>
        <p:nvSpPr>
          <p:cNvPr id="800" name="Shape 800"/>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801" name="Shape 801"/>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802"/>
          <p:cNvSpPr>
            <a:spLocks noGrp="1"/>
          </p:cNvSpPr>
          <p:nvPr>
            <p:ph type="sldNum" sz="quarter" idx="10"/>
          </p:nvPr>
        </p:nvSpPr>
        <p:spPr>
          <a:xfrm>
            <a:off x="7824788" y="6457950"/>
            <a:ext cx="352425" cy="276225"/>
          </a:xfrm>
        </p:spPr>
        <p:txBody>
          <a:bodyPr/>
          <a:lstStyle>
            <a:lvl1pPr hangingPunct="1">
              <a:defRPr sz="1100"/>
            </a:lvl1pPr>
          </a:lstStyle>
          <a:p>
            <a:fld id="{AA2C6ECF-20B9-4565-8634-B3AC0909CB50}" type="slidenum">
              <a:rPr lang="en-US"/>
              <a:pPr/>
              <a:t>‹#›</a:t>
            </a:fld>
            <a:endParaRPr lang="en-US"/>
          </a:p>
        </p:txBody>
      </p:sp>
    </p:spTree>
    <p:extLst>
      <p:ext uri="{BB962C8B-B14F-4D97-AF65-F5344CB8AC3E}">
        <p14:creationId xmlns:p14="http://schemas.microsoft.com/office/powerpoint/2010/main" val="1940953778"/>
      </p:ext>
    </p:extLst>
  </p:cSld>
  <p:clrMapOvr>
    <a:masterClrMapping/>
  </p:clrMapOvr>
  <p:transition spd="med"/>
</p:sldLayout>
</file>

<file path=ppt/slideLayouts/slideLayout379.xml><?xml version="1.0" encoding="utf-8"?>
<p:sldLayout xmlns:a="http://schemas.openxmlformats.org/drawingml/2006/main" xmlns:r="http://schemas.openxmlformats.org/officeDocument/2006/relationships" xmlns:p="http://schemas.openxmlformats.org/presentationml/2006/main" type="tx">
  <p:cSld name="1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09" name="Shape 8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10" name="Shape 8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1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98E2AA1-57EA-486F-B050-E1C8725F4DA6}" type="slidenum">
              <a:rPr lang="en-US"/>
              <a:pPr/>
              <a:t>‹#›</a:t>
            </a:fld>
            <a:endParaRPr lang="en-US"/>
          </a:p>
        </p:txBody>
      </p:sp>
    </p:spTree>
    <p:extLst>
      <p:ext uri="{BB962C8B-B14F-4D97-AF65-F5344CB8AC3E}">
        <p14:creationId xmlns:p14="http://schemas.microsoft.com/office/powerpoint/2010/main" val="1775841508"/>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 name="Shape 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 name="Shape 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0"/>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4C8B9161-CE64-4113-B1EA-C0FFD1968773}" type="slidenum">
              <a:rPr lang="en-US"/>
              <a:pPr>
                <a:defRPr/>
              </a:pPr>
              <a:t>‹#›</a:t>
            </a:fld>
            <a:endParaRPr lang="en-US"/>
          </a:p>
        </p:txBody>
      </p:sp>
    </p:spTree>
  </p:cSld>
  <p:clrMapOvr>
    <a:masterClrMapping/>
  </p:clrMapOvr>
  <p:transition spd="med"/>
</p:sldLayout>
</file>

<file path=ppt/slideLayouts/slideLayout380.xml><?xml version="1.0" encoding="utf-8"?>
<p:sldLayout xmlns:a="http://schemas.openxmlformats.org/drawingml/2006/main" xmlns:r="http://schemas.openxmlformats.org/officeDocument/2006/relationships" xmlns:p="http://schemas.openxmlformats.org/presentationml/2006/main" type="tx">
  <p:cSld name="Titre et puces - Gauche copie 3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8" name="Shape 81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19" name="Shape 81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30C1012-2E1B-4B41-9BBD-E6711B96022D}" type="slidenum">
              <a:rPr lang="en-US"/>
              <a:pPr/>
              <a:t>‹#›</a:t>
            </a:fld>
            <a:endParaRPr lang="en-US"/>
          </a:p>
        </p:txBody>
      </p:sp>
    </p:spTree>
    <p:extLst>
      <p:ext uri="{BB962C8B-B14F-4D97-AF65-F5344CB8AC3E}">
        <p14:creationId xmlns:p14="http://schemas.microsoft.com/office/powerpoint/2010/main" val="3048811698"/>
      </p:ext>
    </p:extLst>
  </p:cSld>
  <p:clrMapOvr>
    <a:masterClrMapping/>
  </p:clrMapOvr>
  <p:transition spd="med"/>
</p:sldLayout>
</file>

<file path=ppt/slideLayouts/slideLayout381.xml><?xml version="1.0" encoding="utf-8"?>
<p:sldLayout xmlns:a="http://schemas.openxmlformats.org/drawingml/2006/main" xmlns:r="http://schemas.openxmlformats.org/officeDocument/2006/relationships" xmlns:p="http://schemas.openxmlformats.org/presentationml/2006/main" type="tx">
  <p:cSld name="Titre et puces - Gauche copie 3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27" name="Shape 82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28" name="Shape 82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689F66E-C69B-41DE-9F14-BE77D80363DF}" type="slidenum">
              <a:rPr lang="en-US"/>
              <a:pPr/>
              <a:t>‹#›</a:t>
            </a:fld>
            <a:endParaRPr lang="en-US"/>
          </a:p>
        </p:txBody>
      </p:sp>
    </p:spTree>
    <p:extLst>
      <p:ext uri="{BB962C8B-B14F-4D97-AF65-F5344CB8AC3E}">
        <p14:creationId xmlns:p14="http://schemas.microsoft.com/office/powerpoint/2010/main" val="1108271564"/>
      </p:ext>
    </p:extLst>
  </p:cSld>
  <p:clrMapOvr>
    <a:masterClrMapping/>
  </p:clrMapOvr>
  <p:transition spd="med"/>
</p:sldLayout>
</file>

<file path=ppt/slideLayouts/slideLayout382.xml><?xml version="1.0" encoding="utf-8"?>
<p:sldLayout xmlns:a="http://schemas.openxmlformats.org/drawingml/2006/main" xmlns:r="http://schemas.openxmlformats.org/officeDocument/2006/relationships" xmlns:p="http://schemas.openxmlformats.org/presentationml/2006/main" type="tx">
  <p:cSld name="Titre et puces - Gauche copie 3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6" name="Shape 83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37" name="Shape 83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3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592BB49-C95A-47B0-A1A8-1EBCAE910FCA}" type="slidenum">
              <a:rPr lang="en-US"/>
              <a:pPr/>
              <a:t>‹#›</a:t>
            </a:fld>
            <a:endParaRPr lang="en-US"/>
          </a:p>
        </p:txBody>
      </p:sp>
    </p:spTree>
    <p:extLst>
      <p:ext uri="{BB962C8B-B14F-4D97-AF65-F5344CB8AC3E}">
        <p14:creationId xmlns:p14="http://schemas.microsoft.com/office/powerpoint/2010/main" val="2865422762"/>
      </p:ext>
    </p:extLst>
  </p:cSld>
  <p:clrMapOvr>
    <a:masterClrMapping/>
  </p:clrMapOvr>
  <p:transition spd="med"/>
</p:sldLayout>
</file>

<file path=ppt/slideLayouts/slideLayout383.xml><?xml version="1.0" encoding="utf-8"?>
<p:sldLayout xmlns:a="http://schemas.openxmlformats.org/drawingml/2006/main" xmlns:r="http://schemas.openxmlformats.org/officeDocument/2006/relationships" xmlns:p="http://schemas.openxmlformats.org/presentationml/2006/main" type="tx">
  <p:cSld name="1_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45" name="Shape 84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46" name="Shape 84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4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7F55654-0078-40B0-99BF-06543243FE04}" type="slidenum">
              <a:rPr lang="en-US"/>
              <a:pPr/>
              <a:t>‹#›</a:t>
            </a:fld>
            <a:endParaRPr lang="en-US"/>
          </a:p>
        </p:txBody>
      </p:sp>
    </p:spTree>
    <p:extLst>
      <p:ext uri="{BB962C8B-B14F-4D97-AF65-F5344CB8AC3E}">
        <p14:creationId xmlns:p14="http://schemas.microsoft.com/office/powerpoint/2010/main" val="339879005"/>
      </p:ext>
    </p:extLst>
  </p:cSld>
  <p:clrMapOvr>
    <a:masterClrMapping/>
  </p:clrMapOvr>
  <p:transition spd="med"/>
</p:sldLayout>
</file>

<file path=ppt/slideLayouts/slideLayout384.xml><?xml version="1.0" encoding="utf-8"?>
<p:sldLayout xmlns:a="http://schemas.openxmlformats.org/drawingml/2006/main" xmlns:r="http://schemas.openxmlformats.org/officeDocument/2006/relationships" xmlns:p="http://schemas.openxmlformats.org/presentationml/2006/main" type="tx">
  <p:cSld name="1_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54" name="Shape 85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55" name="Shape 85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6"/>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87E4957-1761-4244-BCE0-1C70F6EAC912}" type="slidenum">
              <a:rPr lang="en-US"/>
              <a:pPr/>
              <a:t>‹#›</a:t>
            </a:fld>
            <a:endParaRPr lang="en-US"/>
          </a:p>
        </p:txBody>
      </p:sp>
    </p:spTree>
    <p:extLst>
      <p:ext uri="{BB962C8B-B14F-4D97-AF65-F5344CB8AC3E}">
        <p14:creationId xmlns:p14="http://schemas.microsoft.com/office/powerpoint/2010/main" val="407857082"/>
      </p:ext>
    </p:extLst>
  </p:cSld>
  <p:clrMapOvr>
    <a:masterClrMapping/>
  </p:clrMapOvr>
  <p:transition spd="med"/>
</p:sldLayout>
</file>

<file path=ppt/slideLayouts/slideLayout385.xml><?xml version="1.0" encoding="utf-8"?>
<p:sldLayout xmlns:a="http://schemas.openxmlformats.org/drawingml/2006/main" xmlns:r="http://schemas.openxmlformats.org/officeDocument/2006/relationships" xmlns:p="http://schemas.openxmlformats.org/presentationml/2006/main" type="tx">
  <p:cSld name="Titre et puces - Gauche copie 3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3" name="Shape 86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64" name="Shape 86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6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388954CD-7648-4162-89E4-FDAB3CCA9B6F}" type="slidenum">
              <a:rPr lang="en-US"/>
              <a:pPr/>
              <a:t>‹#›</a:t>
            </a:fld>
            <a:endParaRPr lang="en-US"/>
          </a:p>
        </p:txBody>
      </p:sp>
    </p:spTree>
    <p:extLst>
      <p:ext uri="{BB962C8B-B14F-4D97-AF65-F5344CB8AC3E}">
        <p14:creationId xmlns:p14="http://schemas.microsoft.com/office/powerpoint/2010/main" val="421651740"/>
      </p:ext>
    </p:extLst>
  </p:cSld>
  <p:clrMapOvr>
    <a:masterClrMapping/>
  </p:clrMapOvr>
  <p:transition spd="med"/>
</p:sldLayout>
</file>

<file path=ppt/slideLayouts/slideLayout386.xml><?xml version="1.0" encoding="utf-8"?>
<p:sldLayout xmlns:a="http://schemas.openxmlformats.org/drawingml/2006/main" xmlns:r="http://schemas.openxmlformats.org/officeDocument/2006/relationships" xmlns:p="http://schemas.openxmlformats.org/presentationml/2006/main" type="tx">
  <p:cSld name="1_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72" name="Shape 8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73" name="Shape 8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74"/>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2C6E8EB-B4DB-488F-AF43-8FDC5AF42279}" type="slidenum">
              <a:rPr lang="en-US"/>
              <a:pPr/>
              <a:t>‹#›</a:t>
            </a:fld>
            <a:endParaRPr lang="en-US"/>
          </a:p>
        </p:txBody>
      </p:sp>
    </p:spTree>
    <p:extLst>
      <p:ext uri="{BB962C8B-B14F-4D97-AF65-F5344CB8AC3E}">
        <p14:creationId xmlns:p14="http://schemas.microsoft.com/office/powerpoint/2010/main" val="168015032"/>
      </p:ext>
    </p:extLst>
  </p:cSld>
  <p:clrMapOvr>
    <a:masterClrMapping/>
  </p:clrMapOvr>
  <p:transition spd="med"/>
</p:sldLayout>
</file>

<file path=ppt/slideLayouts/slideLayout387.xml><?xml version="1.0" encoding="utf-8"?>
<p:sldLayout xmlns:a="http://schemas.openxmlformats.org/drawingml/2006/main" xmlns:r="http://schemas.openxmlformats.org/officeDocument/2006/relationships" xmlns:p="http://schemas.openxmlformats.org/presentationml/2006/main" type="tx">
  <p:cSld name="1_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81" name="Shape 8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82" name="Shape 8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8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0E9FDCA8-2F7C-49E1-8F1D-E7D118AEEB73}" type="slidenum">
              <a:rPr lang="en-US"/>
              <a:pPr/>
              <a:t>‹#›</a:t>
            </a:fld>
            <a:endParaRPr lang="en-US"/>
          </a:p>
        </p:txBody>
      </p:sp>
    </p:spTree>
    <p:extLst>
      <p:ext uri="{BB962C8B-B14F-4D97-AF65-F5344CB8AC3E}">
        <p14:creationId xmlns:p14="http://schemas.microsoft.com/office/powerpoint/2010/main" val="1275931961"/>
      </p:ext>
    </p:extLst>
  </p:cSld>
  <p:clrMapOvr>
    <a:masterClrMapping/>
  </p:clrMapOvr>
  <p:transition spd="med"/>
</p:sldLayout>
</file>

<file path=ppt/slideLayouts/slideLayout388.xml><?xml version="1.0" encoding="utf-8"?>
<p:sldLayout xmlns:a="http://schemas.openxmlformats.org/drawingml/2006/main" xmlns:r="http://schemas.openxmlformats.org/officeDocument/2006/relationships" xmlns:p="http://schemas.openxmlformats.org/presentationml/2006/main" type="tx">
  <p:cSld name="Titre et puces - Gauche copie 3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0" name="Shape 8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91" name="Shape 8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9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E1E7F5A-D7FE-4F14-BBB7-817113D2BD2B}" type="slidenum">
              <a:rPr lang="en-US"/>
              <a:pPr/>
              <a:t>‹#›</a:t>
            </a:fld>
            <a:endParaRPr lang="en-US"/>
          </a:p>
        </p:txBody>
      </p:sp>
    </p:spTree>
    <p:extLst>
      <p:ext uri="{BB962C8B-B14F-4D97-AF65-F5344CB8AC3E}">
        <p14:creationId xmlns:p14="http://schemas.microsoft.com/office/powerpoint/2010/main" val="435290815"/>
      </p:ext>
    </p:extLst>
  </p:cSld>
  <p:clrMapOvr>
    <a:masterClrMapping/>
  </p:clrMapOvr>
  <p:transition spd="med"/>
</p:sldLayout>
</file>

<file path=ppt/slideLayouts/slideLayout389.xml><?xml version="1.0" encoding="utf-8"?>
<p:sldLayout xmlns:a="http://schemas.openxmlformats.org/drawingml/2006/main" xmlns:r="http://schemas.openxmlformats.org/officeDocument/2006/relationships" xmlns:p="http://schemas.openxmlformats.org/presentationml/2006/main" type="tx">
  <p:cSld name="Titre et puces - Gauche copie 3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9" name="Shape 8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0" name="Shape 9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0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BAF2AF4-F663-4076-903A-01A2E59D5793}" type="slidenum">
              <a:rPr lang="en-US"/>
              <a:pPr/>
              <a:t>‹#›</a:t>
            </a:fld>
            <a:endParaRPr lang="en-US"/>
          </a:p>
        </p:txBody>
      </p:sp>
    </p:spTree>
    <p:extLst>
      <p:ext uri="{BB962C8B-B14F-4D97-AF65-F5344CB8AC3E}">
        <p14:creationId xmlns:p14="http://schemas.microsoft.com/office/powerpoint/2010/main" val="4058687747"/>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 name="Shape 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8" name="Shape 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9"/>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6F2422F8-CC14-4294-8F83-F06FABD346A1}" type="slidenum">
              <a:rPr lang="en-US"/>
              <a:pPr>
                <a:defRPr/>
              </a:pPr>
              <a:t>‹#›</a:t>
            </a:fld>
            <a:endParaRPr lang="en-US"/>
          </a:p>
        </p:txBody>
      </p:sp>
    </p:spTree>
  </p:cSld>
  <p:clrMapOvr>
    <a:masterClrMapping/>
  </p:clrMapOvr>
  <p:transition spd="med"/>
</p:sldLayout>
</file>

<file path=ppt/slideLayouts/slideLayout390.xml><?xml version="1.0" encoding="utf-8"?>
<p:sldLayout xmlns:a="http://schemas.openxmlformats.org/drawingml/2006/main" xmlns:r="http://schemas.openxmlformats.org/officeDocument/2006/relationships" xmlns:p="http://schemas.openxmlformats.org/presentationml/2006/main" type="tx">
  <p:cSld name="Titre et puces - Gauche copie 4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8" name="Shape 9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9" name="Shape 9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41A4CD4-A241-4B84-BAA2-FC8A143E70EF}" type="slidenum">
              <a:rPr lang="en-US"/>
              <a:pPr/>
              <a:t>‹#›</a:t>
            </a:fld>
            <a:endParaRPr lang="en-US"/>
          </a:p>
        </p:txBody>
      </p:sp>
    </p:spTree>
    <p:extLst>
      <p:ext uri="{BB962C8B-B14F-4D97-AF65-F5344CB8AC3E}">
        <p14:creationId xmlns:p14="http://schemas.microsoft.com/office/powerpoint/2010/main" val="2476950328"/>
      </p:ext>
    </p:extLst>
  </p:cSld>
  <p:clrMapOvr>
    <a:masterClrMapping/>
  </p:clrMapOvr>
  <p:transition spd="med"/>
</p:sldLayout>
</file>

<file path=ppt/slideLayouts/slideLayout391.xml><?xml version="1.0" encoding="utf-8"?>
<p:sldLayout xmlns:a="http://schemas.openxmlformats.org/drawingml/2006/main" xmlns:r="http://schemas.openxmlformats.org/officeDocument/2006/relationships" xmlns:p="http://schemas.openxmlformats.org/presentationml/2006/main" type="tx">
  <p:cSld name="Titre et puces - Gauche copie 4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17" name="Shape 9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18" name="Shape 9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3D84547-2824-4615-88D4-3FF683D74832}" type="slidenum">
              <a:rPr lang="en-US"/>
              <a:pPr/>
              <a:t>‹#›</a:t>
            </a:fld>
            <a:endParaRPr lang="en-US"/>
          </a:p>
        </p:txBody>
      </p:sp>
    </p:spTree>
    <p:extLst>
      <p:ext uri="{BB962C8B-B14F-4D97-AF65-F5344CB8AC3E}">
        <p14:creationId xmlns:p14="http://schemas.microsoft.com/office/powerpoint/2010/main" val="491874201"/>
      </p:ext>
    </p:extLst>
  </p:cSld>
  <p:clrMapOvr>
    <a:masterClrMapping/>
  </p:clrMapOvr>
  <p:transition spd="med"/>
</p:sldLayout>
</file>

<file path=ppt/slideLayouts/slideLayout392.xml><?xml version="1.0" encoding="utf-8"?>
<p:sldLayout xmlns:a="http://schemas.openxmlformats.org/drawingml/2006/main" xmlns:r="http://schemas.openxmlformats.org/officeDocument/2006/relationships" xmlns:p="http://schemas.openxmlformats.org/presentationml/2006/main" type="tx">
  <p:cSld name="1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6" name="Shape 92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27" name="Shape 92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2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B425FBAA-015C-476E-BF27-A8AB1F72595F}" type="slidenum">
              <a:rPr lang="en-US"/>
              <a:pPr/>
              <a:t>‹#›</a:t>
            </a:fld>
            <a:endParaRPr lang="en-US"/>
          </a:p>
        </p:txBody>
      </p:sp>
    </p:spTree>
    <p:extLst>
      <p:ext uri="{BB962C8B-B14F-4D97-AF65-F5344CB8AC3E}">
        <p14:creationId xmlns:p14="http://schemas.microsoft.com/office/powerpoint/2010/main" val="3068093114"/>
      </p:ext>
    </p:extLst>
  </p:cSld>
  <p:clrMapOvr>
    <a:masterClrMapping/>
  </p:clrMapOvr>
  <p:transition spd="med"/>
</p:sldLayout>
</file>

<file path=ppt/slideLayouts/slideLayout393.xml><?xml version="1.0" encoding="utf-8"?>
<p:sldLayout xmlns:a="http://schemas.openxmlformats.org/drawingml/2006/main" xmlns:r="http://schemas.openxmlformats.org/officeDocument/2006/relationships" xmlns:p="http://schemas.openxmlformats.org/presentationml/2006/main" type="tx">
  <p:cSld name="1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35" name="Shape 9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36" name="Shape 9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3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5554133-74A2-4D90-B4A5-BE730EE7D388}" type="slidenum">
              <a:rPr lang="en-US"/>
              <a:pPr/>
              <a:t>‹#›</a:t>
            </a:fld>
            <a:endParaRPr lang="en-US"/>
          </a:p>
        </p:txBody>
      </p:sp>
    </p:spTree>
    <p:extLst>
      <p:ext uri="{BB962C8B-B14F-4D97-AF65-F5344CB8AC3E}">
        <p14:creationId xmlns:p14="http://schemas.microsoft.com/office/powerpoint/2010/main" val="316889224"/>
      </p:ext>
    </p:extLst>
  </p:cSld>
  <p:clrMapOvr>
    <a:masterClrMapping/>
  </p:clrMapOvr>
  <p:transition spd="med"/>
</p:sldLayout>
</file>

<file path=ppt/slideLayouts/slideLayout394.xml><?xml version="1.0" encoding="utf-8"?>
<p:sldLayout xmlns:a="http://schemas.openxmlformats.org/drawingml/2006/main" xmlns:r="http://schemas.openxmlformats.org/officeDocument/2006/relationships" xmlns:p="http://schemas.openxmlformats.org/presentationml/2006/main" type="tx">
  <p:cSld name="Titre et puces - Gauche copie 4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44" name="Shape 94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45" name="Shape 94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49456BE-A711-4064-80FF-CF8A506B8449}" type="slidenum">
              <a:rPr lang="en-US"/>
              <a:pPr/>
              <a:t>‹#›</a:t>
            </a:fld>
            <a:endParaRPr lang="en-US"/>
          </a:p>
        </p:txBody>
      </p:sp>
    </p:spTree>
    <p:extLst>
      <p:ext uri="{BB962C8B-B14F-4D97-AF65-F5344CB8AC3E}">
        <p14:creationId xmlns:p14="http://schemas.microsoft.com/office/powerpoint/2010/main" val="1129220503"/>
      </p:ext>
    </p:extLst>
  </p:cSld>
  <p:clrMapOvr>
    <a:masterClrMapping/>
  </p:clrMapOvr>
  <p:transition spd="med"/>
</p:sldLayout>
</file>

<file path=ppt/slideLayouts/slideLayout395.xml><?xml version="1.0" encoding="utf-8"?>
<p:sldLayout xmlns:a="http://schemas.openxmlformats.org/drawingml/2006/main" xmlns:r="http://schemas.openxmlformats.org/officeDocument/2006/relationships" xmlns:p="http://schemas.openxmlformats.org/presentationml/2006/main" type="tx">
  <p:cSld name="Titre et puces - Gauche copie 4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53" name="Shape 9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54" name="Shape 9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5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35E38C2-878E-4883-A774-DEDF8DBA8BC9}" type="slidenum">
              <a:rPr lang="en-US"/>
              <a:pPr/>
              <a:t>‹#›</a:t>
            </a:fld>
            <a:endParaRPr lang="en-US"/>
          </a:p>
        </p:txBody>
      </p:sp>
    </p:spTree>
    <p:extLst>
      <p:ext uri="{BB962C8B-B14F-4D97-AF65-F5344CB8AC3E}">
        <p14:creationId xmlns:p14="http://schemas.microsoft.com/office/powerpoint/2010/main" val="1724966972"/>
      </p:ext>
    </p:extLst>
  </p:cSld>
  <p:clrMapOvr>
    <a:masterClrMapping/>
  </p:clrMapOvr>
  <p:transition spd="med"/>
</p:sldLayout>
</file>

<file path=ppt/slideLayouts/slideLayout396.xml><?xml version="1.0" encoding="utf-8"?>
<p:sldLayout xmlns:a="http://schemas.openxmlformats.org/drawingml/2006/main" xmlns:r="http://schemas.openxmlformats.org/officeDocument/2006/relationships" xmlns:p="http://schemas.openxmlformats.org/presentationml/2006/main" type="tx">
  <p:cSld name="Fireball - No Graphics">
    <p:bg>
      <p:bgPr>
        <a:solidFill>
          <a:srgbClr val="000000"/>
        </a:solidFill>
        <a:effectLst/>
      </p:bgPr>
    </p:bg>
    <p:spTree>
      <p:nvGrpSpPr>
        <p:cNvPr id="1" name=""/>
        <p:cNvGrpSpPr/>
        <p:nvPr/>
      </p:nvGrpSpPr>
      <p:grpSpPr>
        <a:xfrm>
          <a:off x="0" y="0"/>
          <a:ext cx="0" cy="0"/>
          <a:chOff x="0" y="0"/>
          <a:chExt cx="0" cy="0"/>
        </a:xfrm>
      </p:grpSpPr>
      <p:sp>
        <p:nvSpPr>
          <p:cNvPr id="962" name="Shape 962"/>
          <p:cNvSpPr>
            <a:spLocks noGrp="1"/>
          </p:cNvSpPr>
          <p:nvPr>
            <p:ph type="title"/>
          </p:nvPr>
        </p:nvSpPr>
        <p:spPr>
          <a:xfrm>
            <a:off x="685800" y="0"/>
            <a:ext cx="7772400" cy="1524000"/>
          </a:xfrm>
          <a:prstGeom prst="rect">
            <a:avLst/>
          </a:prstGeom>
        </p:spPr>
        <p:txBody>
          <a:bodyPr anchor="b"/>
          <a:lstStyle>
            <a:lvl1pPr marL="41259" marR="41259" algn="r">
              <a:defRPr sz="44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63" name="Shape 96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2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8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64"/>
          <p:cNvSpPr>
            <a:spLocks noGrp="1"/>
          </p:cNvSpPr>
          <p:nvPr>
            <p:ph type="sldNum" sz="quarter" idx="10"/>
          </p:nvPr>
        </p:nvSpPr>
        <p:spPr>
          <a:xfrm>
            <a:off x="4341813" y="6388100"/>
            <a:ext cx="460375" cy="469900"/>
          </a:xfrm>
        </p:spPr>
        <p:txBody>
          <a:bodyPr/>
          <a:lstStyle>
            <a:lvl1pPr hangingPunct="1">
              <a:defRPr sz="2400">
                <a:solidFill>
                  <a:srgbClr val="FFFED5"/>
                </a:solidFill>
                <a:latin typeface="Times New Roman" pitchFamily="18" charset="0"/>
                <a:cs typeface="Times New Roman" pitchFamily="18" charset="0"/>
                <a:sym typeface="Times New Roman" pitchFamily="18" charset="0"/>
              </a:defRPr>
            </a:lvl1pPr>
          </a:lstStyle>
          <a:p>
            <a:fld id="{1B23D6CF-68D0-4810-861E-2F78CA56FA8D}" type="slidenum">
              <a:rPr lang="en-US"/>
              <a:pPr/>
              <a:t>‹#›</a:t>
            </a:fld>
            <a:endParaRPr lang="en-US"/>
          </a:p>
        </p:txBody>
      </p:sp>
    </p:spTree>
    <p:extLst>
      <p:ext uri="{BB962C8B-B14F-4D97-AF65-F5344CB8AC3E}">
        <p14:creationId xmlns:p14="http://schemas.microsoft.com/office/powerpoint/2010/main" val="1142549276"/>
      </p:ext>
    </p:extLst>
  </p:cSld>
  <p:clrMapOvr>
    <a:masterClrMapping/>
  </p:clrMapOvr>
  <p:transition spd="med"/>
</p:sldLayout>
</file>

<file path=ppt/slideLayouts/slideLayout397.xml><?xml version="1.0" encoding="utf-8"?>
<p:sldLayout xmlns:a="http://schemas.openxmlformats.org/drawingml/2006/main" xmlns:r="http://schemas.openxmlformats.org/officeDocument/2006/relationships" xmlns:p="http://schemas.openxmlformats.org/presentationml/2006/main" type="tx">
  <p:cSld name="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972" name="Shape 972"/>
          <p:cNvSpPr>
            <a:spLocks noGrp="1"/>
          </p:cNvSpPr>
          <p:nvPr>
            <p:ph type="title"/>
          </p:nvPr>
        </p:nvSpPr>
        <p:spPr>
          <a:xfrm>
            <a:off x="457200" y="1"/>
            <a:ext cx="8229600" cy="1374777"/>
          </a:xfrm>
          <a:prstGeom prst="rect">
            <a:avLst/>
          </a:prstGeom>
        </p:spPr>
        <p:txBody>
          <a:bodyPr lIns="38084" tIns="38084" rIns="38084" bIns="38084"/>
          <a:lstStyle>
            <a:lvl1pPr marL="0" marR="0">
              <a:defRPr b="0">
                <a:solidFill>
                  <a:srgbClr val="9A224A"/>
                </a:solidFill>
                <a:uFill>
                  <a:solidFill>
                    <a:srgbClr val="9A224A"/>
                  </a:solidFill>
                </a:uFill>
              </a:defRPr>
            </a:lvl1pPr>
          </a:lstStyle>
          <a:p>
            <a:r>
              <a:t>Texte du titre</a:t>
            </a:r>
          </a:p>
        </p:txBody>
      </p:sp>
      <p:sp>
        <p:nvSpPr>
          <p:cNvPr id="4" name="Shape 973"/>
          <p:cNvSpPr>
            <a:spLocks noGrp="1"/>
          </p:cNvSpPr>
          <p:nvPr>
            <p:ph type="sldNum" sz="quarter" idx="10"/>
          </p:nvPr>
        </p:nvSpPr>
        <p:spPr>
          <a:xfrm>
            <a:off x="8205788" y="6464300"/>
            <a:ext cx="481012" cy="358775"/>
          </a:xfrm>
          <a:ln w="9525">
            <a:round/>
          </a:ln>
        </p:spPr>
        <p:txBody>
          <a:bodyPr lIns="38084" tIns="38084" rIns="38084" bIns="38084"/>
          <a:lstStyle>
            <a:lvl1pPr algn="r" hangingPunct="1">
              <a:defRPr sz="1700">
                <a:solidFill>
                  <a:srgbClr val="002778"/>
                </a:solidFill>
              </a:defRPr>
            </a:lvl1pPr>
          </a:lstStyle>
          <a:p>
            <a:fld id="{8E5BA642-1A7B-45C2-B7D2-E7F4711172BD}" type="slidenum">
              <a:rPr lang="en-US"/>
              <a:pPr/>
              <a:t>‹#›</a:t>
            </a:fld>
            <a:endParaRPr lang="en-US"/>
          </a:p>
        </p:txBody>
      </p:sp>
    </p:spTree>
    <p:extLst>
      <p:ext uri="{BB962C8B-B14F-4D97-AF65-F5344CB8AC3E}">
        <p14:creationId xmlns:p14="http://schemas.microsoft.com/office/powerpoint/2010/main" val="1742254941"/>
      </p:ext>
    </p:extLst>
  </p:cSld>
  <p:clrMapOvr>
    <a:masterClrMapping/>
  </p:clrMapOvr>
  <p:transition spd="med"/>
</p:sldLayout>
</file>

<file path=ppt/slideLayouts/slideLayout398.xml><?xml version="1.0" encoding="utf-8"?>
<p:sldLayout xmlns:a="http://schemas.openxmlformats.org/drawingml/2006/main" xmlns:r="http://schemas.openxmlformats.org/officeDocument/2006/relationships" xmlns:p="http://schemas.openxmlformats.org/presentationml/2006/main" type="tx">
  <p:cSld name="6_Fireball copie 2">
    <p:bg>
      <p:bgPr>
        <a:solidFill>
          <a:srgbClr val="000000"/>
        </a:solidFill>
        <a:effectLst/>
      </p:bgPr>
    </p:bg>
    <p:spTree>
      <p:nvGrpSpPr>
        <p:cNvPr id="1" name=""/>
        <p:cNvGrpSpPr/>
        <p:nvPr/>
      </p:nvGrpSpPr>
      <p:grpSpPr>
        <a:xfrm>
          <a:off x="0" y="0"/>
          <a:ext cx="0" cy="0"/>
          <a:chOff x="0" y="0"/>
          <a:chExt cx="0" cy="0"/>
        </a:xfrm>
      </p:grpSpPr>
      <p:sp>
        <p:nvSpPr>
          <p:cNvPr id="980" name="Shape 980"/>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81" name="Shape 98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82"/>
          <p:cNvSpPr>
            <a:spLocks noGrp="1"/>
          </p:cNvSpPr>
          <p:nvPr>
            <p:ph type="sldNum" sz="quarter" idx="10"/>
          </p:nvPr>
        </p:nvSpPr>
        <p:spPr>
          <a:xfrm>
            <a:off x="7366000" y="6415088"/>
            <a:ext cx="279400" cy="276225"/>
          </a:xfrm>
        </p:spPr>
        <p:txBody>
          <a:bodyPr anchor="ctr"/>
          <a:lstStyle>
            <a:lvl1pPr hangingPunct="1">
              <a:defRPr sz="1100">
                <a:solidFill>
                  <a:srgbClr val="FFFED5"/>
                </a:solidFill>
                <a:latin typeface="Arial" charset="0"/>
                <a:cs typeface="Arial" charset="0"/>
                <a:sym typeface="Arial" charset="0"/>
              </a:defRPr>
            </a:lvl1pPr>
          </a:lstStyle>
          <a:p>
            <a:fld id="{B1029C40-B550-4465-A8F0-753565517609}" type="slidenum">
              <a:rPr lang="en-US"/>
              <a:pPr/>
              <a:t>‹#›</a:t>
            </a:fld>
            <a:endParaRPr lang="en-US"/>
          </a:p>
        </p:txBody>
      </p:sp>
    </p:spTree>
    <p:extLst>
      <p:ext uri="{BB962C8B-B14F-4D97-AF65-F5344CB8AC3E}">
        <p14:creationId xmlns:p14="http://schemas.microsoft.com/office/powerpoint/2010/main" val="1758118043"/>
      </p:ext>
    </p:extLst>
  </p:cSld>
  <p:clrMapOvr>
    <a:masterClrMapping/>
  </p:clrMapOvr>
  <p:transition spd="med"/>
</p:sldLayout>
</file>

<file path=ppt/slideLayouts/slideLayout399.xml><?xml version="1.0" encoding="utf-8"?>
<p:sldLayout xmlns:a="http://schemas.openxmlformats.org/drawingml/2006/main" xmlns:r="http://schemas.openxmlformats.org/officeDocument/2006/relationships" xmlns:p="http://schemas.openxmlformats.org/presentationml/2006/main" type="tx">
  <p:cSld name="12_Fireball copie 2">
    <p:bg>
      <p:bgPr>
        <a:solidFill>
          <a:srgbClr val="000000"/>
        </a:solidFill>
        <a:effectLst/>
      </p:bgPr>
    </p:bg>
    <p:spTree>
      <p:nvGrpSpPr>
        <p:cNvPr id="1" name=""/>
        <p:cNvGrpSpPr/>
        <p:nvPr/>
      </p:nvGrpSpPr>
      <p:grpSpPr>
        <a:xfrm>
          <a:off x="0" y="0"/>
          <a:ext cx="0" cy="0"/>
          <a:chOff x="0" y="0"/>
          <a:chExt cx="0" cy="0"/>
        </a:xfrm>
      </p:grpSpPr>
      <p:sp>
        <p:nvSpPr>
          <p:cNvPr id="989" name="Shape 989"/>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90" name="Shape 990"/>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91"/>
          <p:cNvSpPr>
            <a:spLocks noGrp="1"/>
          </p:cNvSpPr>
          <p:nvPr>
            <p:ph type="sldNum" sz="quarter" idx="10"/>
          </p:nvPr>
        </p:nvSpPr>
        <p:spPr>
          <a:xfrm>
            <a:off x="7366000" y="6415088"/>
            <a:ext cx="279400" cy="276225"/>
          </a:xfrm>
        </p:spPr>
        <p:txBody>
          <a:bodyPr anchor="ctr"/>
          <a:lstStyle>
            <a:lvl1pPr hangingPunct="1">
              <a:defRPr sz="1100">
                <a:solidFill>
                  <a:srgbClr val="FFFED5"/>
                </a:solidFill>
                <a:latin typeface="Arial" charset="0"/>
                <a:cs typeface="Arial" charset="0"/>
                <a:sym typeface="Arial" charset="0"/>
              </a:defRPr>
            </a:lvl1pPr>
          </a:lstStyle>
          <a:p>
            <a:fld id="{2283354A-904A-4FD3-8787-B6E161FCFBC2}" type="slidenum">
              <a:rPr lang="en-US"/>
              <a:pPr/>
              <a:t>‹#›</a:t>
            </a:fld>
            <a:endParaRPr lang="en-US"/>
          </a:p>
        </p:txBody>
      </p:sp>
    </p:spTree>
    <p:extLst>
      <p:ext uri="{BB962C8B-B14F-4D97-AF65-F5344CB8AC3E}">
        <p14:creationId xmlns:p14="http://schemas.microsoft.com/office/powerpoint/2010/main" val="261572837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7"/>
          <p:cNvSpPr>
            <a:spLocks noGrp="1"/>
          </p:cNvSpPr>
          <p:nvPr>
            <p:ph type="ftr" sz="quarter" idx="10"/>
          </p:nvPr>
        </p:nvSpPr>
        <p:spPr/>
        <p:txBody>
          <a:bodyPr/>
          <a:lstStyle>
            <a:lvl1pPr>
              <a:defRPr/>
            </a:lvl1pPr>
          </a:lstStyle>
          <a:p>
            <a:pPr>
              <a:defRPr/>
            </a:pPr>
            <a:endParaRPr lang="en-CA"/>
          </a:p>
        </p:txBody>
      </p:sp>
      <p:sp>
        <p:nvSpPr>
          <p:cNvPr id="5" name="Slide Number Placeholder 8"/>
          <p:cNvSpPr>
            <a:spLocks noGrp="1"/>
          </p:cNvSpPr>
          <p:nvPr>
            <p:ph type="sldNum" sz="quarter" idx="11"/>
          </p:nvPr>
        </p:nvSpPr>
        <p:spPr/>
        <p:txBody>
          <a:bodyPr/>
          <a:lstStyle>
            <a:lvl1pPr>
              <a:defRPr/>
            </a:lvl1pPr>
          </a:lstStyle>
          <a:p>
            <a:pPr>
              <a:defRPr/>
            </a:pPr>
            <a:fld id="{9871C4F0-2A31-4ABA-8888-90C3343AB08A}" type="slidenum">
              <a:rPr lang="en-US"/>
              <a:pPr>
                <a:defRPr/>
              </a:pPr>
              <a:t>‹#›</a:t>
            </a:fld>
            <a:endParaRPr lang="en-US"/>
          </a:p>
        </p:txBody>
      </p:sp>
      <p:sp>
        <p:nvSpPr>
          <p:cNvPr id="6" name="Date Placeholder 4"/>
          <p:cNvSpPr>
            <a:spLocks noGrp="1"/>
          </p:cNvSpPr>
          <p:nvPr>
            <p:ph type="dt" sz="half" idx="12"/>
          </p:nvPr>
        </p:nvSpPr>
        <p:spPr/>
        <p:txBody>
          <a:bodyPr/>
          <a:lstStyle>
            <a:lvl1pPr>
              <a:defRPr/>
            </a:lvl1pPr>
          </a:lstStyle>
          <a:p>
            <a:pPr>
              <a:defRPr/>
            </a:pPr>
            <a:fld id="{36D7B113-4F4F-4BEE-B17E-FC8352E84952}" type="datetimeFigureOut">
              <a:rPr lang="en-US"/>
              <a:pPr>
                <a:defRPr/>
              </a:pPr>
              <a:t>10/23/18</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 name="Shape 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7" name="Shape 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8078ADC0-3479-457A-8DAF-06D653F9ACD9}" type="slidenum">
              <a:rPr lang="en-US"/>
              <a:pPr>
                <a:defRPr/>
              </a:pPr>
              <a:t>‹#›</a:t>
            </a:fld>
            <a:endParaRPr lang="en-US"/>
          </a:p>
        </p:txBody>
      </p:sp>
    </p:spTree>
  </p:cSld>
  <p:clrMapOvr>
    <a:masterClrMapping/>
  </p:clrMapOvr>
  <p:transition spd="med"/>
</p:sldLayout>
</file>

<file path=ppt/slideLayouts/slideLayout400.xml><?xml version="1.0" encoding="utf-8"?>
<p:sldLayout xmlns:a="http://schemas.openxmlformats.org/drawingml/2006/main" xmlns:r="http://schemas.openxmlformats.org/officeDocument/2006/relationships" xmlns:p="http://schemas.openxmlformats.org/presentationml/2006/main" type="tx">
  <p:cSld name="Titre et sous-titr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98" name="Shape 998"/>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999" name="Shape 999"/>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00"/>
          <p:cNvSpPr>
            <a:spLocks noGrp="1"/>
          </p:cNvSpPr>
          <p:nvPr>
            <p:ph type="sldNum" sz="quarter" idx="10"/>
          </p:nvPr>
        </p:nvSpPr>
        <p:spPr>
          <a:xfrm>
            <a:off x="4411663" y="6591300"/>
            <a:ext cx="314325" cy="242888"/>
          </a:xfrm>
        </p:spPr>
        <p:txBody>
          <a:bodyPr/>
          <a:lstStyle>
            <a:lvl1pPr hangingPunct="1">
              <a:defRPr sz="900">
                <a:solidFill>
                  <a:srgbClr val="FFFFFF"/>
                </a:solidFill>
                <a:latin typeface="Monaco"/>
                <a:ea typeface="Monaco"/>
                <a:cs typeface="Monaco"/>
                <a:sym typeface="Monaco"/>
              </a:defRPr>
            </a:lvl1pPr>
          </a:lstStyle>
          <a:p>
            <a:fld id="{39D38389-8D43-46B9-9134-43F8D48D582B}" type="slidenum">
              <a:rPr lang="en-US"/>
              <a:pPr/>
              <a:t>‹#›</a:t>
            </a:fld>
            <a:endParaRPr lang="en-US"/>
          </a:p>
        </p:txBody>
      </p:sp>
    </p:spTree>
    <p:extLst>
      <p:ext uri="{BB962C8B-B14F-4D97-AF65-F5344CB8AC3E}">
        <p14:creationId xmlns:p14="http://schemas.microsoft.com/office/powerpoint/2010/main" val="3465049439"/>
      </p:ext>
    </p:extLst>
  </p:cSld>
  <p:clrMapOvr>
    <a:masterClrMapping/>
  </p:clrMapOvr>
  <p:transition spd="med"/>
</p:sldLayout>
</file>

<file path=ppt/slideLayouts/slideLayout401.xml><?xml version="1.0" encoding="utf-8"?>
<p:sldLayout xmlns:a="http://schemas.openxmlformats.org/drawingml/2006/main" xmlns:r="http://schemas.openxmlformats.org/officeDocument/2006/relationships" xmlns:p="http://schemas.openxmlformats.org/presentationml/2006/main" type="tx">
  <p:cSld name="Internal branded PowerPoint template finalv2 copie">
    <p:bg>
      <p:bgPr>
        <a:solidFill>
          <a:srgbClr val="FFFFFF"/>
        </a:solidFill>
        <a:effectLst/>
      </p:bgPr>
    </p:bg>
    <p:spTree>
      <p:nvGrpSpPr>
        <p:cNvPr id="1" name=""/>
        <p:cNvGrpSpPr/>
        <p:nvPr/>
      </p:nvGrpSpPr>
      <p:grpSpPr>
        <a:xfrm>
          <a:off x="0" y="0"/>
          <a:ext cx="0" cy="0"/>
          <a:chOff x="0" y="0"/>
          <a:chExt cx="0" cy="0"/>
        </a:xfrm>
      </p:grpSpPr>
      <p:pic>
        <p:nvPicPr>
          <p:cNvPr id="4" name="image.png"/>
          <p:cNvPicPr>
            <a:picLocks/>
          </p:cNvPicPr>
          <p:nvPr/>
        </p:nvPicPr>
        <p:blipFill>
          <a:blip r:embed="rId2"/>
          <a:srcRect/>
          <a:stretch>
            <a:fillRect/>
          </a:stretch>
        </p:blipFill>
        <p:spPr bwMode="auto">
          <a:xfrm>
            <a:off x="542925" y="225425"/>
            <a:ext cx="8010525" cy="1036638"/>
          </a:xfrm>
          <a:prstGeom prst="rect">
            <a:avLst/>
          </a:prstGeom>
          <a:noFill/>
          <a:ln w="9525">
            <a:noFill/>
            <a:miter lim="800000"/>
            <a:headEnd/>
            <a:tailEnd/>
          </a:ln>
        </p:spPr>
      </p:pic>
      <p:sp>
        <p:nvSpPr>
          <p:cNvPr id="1008" name="Shape 1008"/>
          <p:cNvSpPr>
            <a:spLocks noGrp="1"/>
          </p:cNvSpPr>
          <p:nvPr>
            <p:ph type="title"/>
          </p:nvPr>
        </p:nvSpPr>
        <p:spPr>
          <a:xfrm>
            <a:off x="644525" y="0"/>
            <a:ext cx="7778750" cy="1473200"/>
          </a:xfrm>
          <a:prstGeom prst="rect">
            <a:avLst/>
          </a:prstGeom>
        </p:spPr>
        <p:txBody>
          <a:bodyPr lIns="0" tIns="0" rIns="0" bIns="0"/>
          <a:lstStyle>
            <a:lvl1pPr marL="0" marR="0" defTabSz="980675">
              <a:lnSpc>
                <a:spcPct val="90000"/>
              </a:lnSpc>
              <a:spcBef>
                <a:spcPts val="500"/>
              </a:spcBef>
              <a:defRPr>
                <a:solidFill>
                  <a:srgbClr val="FFFFFF"/>
                </a:solidFill>
                <a:uFill>
                  <a:solidFill>
                    <a:srgbClr val="FFFFFF"/>
                  </a:solidFill>
                </a:uFill>
              </a:defRPr>
            </a:lvl1pPr>
          </a:lstStyle>
          <a:p>
            <a:r>
              <a:t>Texte du titre</a:t>
            </a:r>
          </a:p>
        </p:txBody>
      </p:sp>
      <p:sp>
        <p:nvSpPr>
          <p:cNvPr id="1009" name="Shape 1009"/>
          <p:cNvSpPr>
            <a:spLocks noGrp="1"/>
          </p:cNvSpPr>
          <p:nvPr>
            <p:ph type="body" idx="1"/>
          </p:nvPr>
        </p:nvSpPr>
        <p:spPr>
          <a:xfrm>
            <a:off x="669925" y="1493837"/>
            <a:ext cx="7875588" cy="5364164"/>
          </a:xfrm>
          <a:prstGeom prst="rect">
            <a:avLst/>
          </a:prstGeom>
        </p:spPr>
        <p:txBody>
          <a:bodyPr lIns="0" tIns="0" rIns="0" bIns="0"/>
          <a:lstStyle>
            <a:lvl1pPr marL="287218" marR="0" indent="-287218" defTabSz="980675">
              <a:lnSpc>
                <a:spcPct val="100000"/>
              </a:lnSpc>
              <a:spcBef>
                <a:spcPts val="300"/>
              </a:spcBef>
              <a:buClr>
                <a:srgbClr val="9C1748"/>
              </a:buClr>
              <a:buFont typeface="Verdana"/>
              <a:buChar char="•"/>
              <a:defRPr sz="1800">
                <a:solidFill>
                  <a:srgbClr val="002778"/>
                </a:solidFill>
                <a:uFill>
                  <a:solidFill>
                    <a:srgbClr val="002778"/>
                  </a:solidFill>
                </a:uFill>
              </a:defRPr>
            </a:lvl1pPr>
            <a:lvl2pPr marL="737884" marR="0" indent="-269763" defTabSz="980675">
              <a:lnSpc>
                <a:spcPct val="100000"/>
              </a:lnSpc>
              <a:spcBef>
                <a:spcPts val="300"/>
              </a:spcBef>
              <a:buClr>
                <a:srgbClr val="002778"/>
              </a:buClr>
              <a:buSzPct val="100000"/>
              <a:buFont typeface="Verdana"/>
              <a:buChar char="•"/>
              <a:defRPr sz="1600">
                <a:solidFill>
                  <a:srgbClr val="002778"/>
                </a:solidFill>
                <a:uFill>
                  <a:solidFill>
                    <a:srgbClr val="002778"/>
                  </a:solidFill>
                </a:uFill>
              </a:defRPr>
            </a:lvl2pPr>
            <a:lvl3pPr marL="1226633" marR="0" indent="-274525" defTabSz="980675">
              <a:lnSpc>
                <a:spcPct val="100000"/>
              </a:lnSpc>
              <a:spcBef>
                <a:spcPts val="200"/>
              </a:spcBef>
              <a:buClr>
                <a:srgbClr val="00C4FF"/>
              </a:buClr>
              <a:buSzPct val="100000"/>
              <a:buFont typeface="Verdana"/>
              <a:buChar char="•"/>
              <a:defRPr sz="1400">
                <a:solidFill>
                  <a:srgbClr val="002778"/>
                </a:solidFill>
                <a:uFill>
                  <a:solidFill>
                    <a:srgbClr val="002778"/>
                  </a:solidFill>
                </a:uFill>
              </a:defRPr>
            </a:lvl3pPr>
            <a:lvl4pPr marL="1707450" marR="0" indent="-293567" defTabSz="980675">
              <a:lnSpc>
                <a:spcPct val="100000"/>
              </a:lnSpc>
              <a:spcBef>
                <a:spcPts val="200"/>
              </a:spcBef>
              <a:buClr>
                <a:srgbClr val="9EB2D6"/>
              </a:buClr>
              <a:buFont typeface="Verdana"/>
              <a:buChar char="•"/>
              <a:defRPr sz="1200">
                <a:solidFill>
                  <a:srgbClr val="002778"/>
                </a:solidFill>
                <a:uFill>
                  <a:solidFill>
                    <a:srgbClr val="002778"/>
                  </a:solidFill>
                </a:uFill>
              </a:defRPr>
            </a:lvl4pPr>
            <a:lvl5pPr marL="2175571" marR="0" indent="-303087" defTabSz="980675">
              <a:lnSpc>
                <a:spcPct val="100000"/>
              </a:lnSpc>
              <a:spcBef>
                <a:spcPts val="200"/>
              </a:spcBef>
              <a:buClr>
                <a:srgbClr val="F0D6E1"/>
              </a:buClr>
              <a:buFont typeface="Verdana"/>
              <a:buChar char="•"/>
              <a:defRPr sz="12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5" name="Shape 1010"/>
          <p:cNvSpPr>
            <a:spLocks noGrp="1"/>
          </p:cNvSpPr>
          <p:nvPr>
            <p:ph type="sldNum" sz="quarter" idx="10"/>
          </p:nvPr>
        </p:nvSpPr>
        <p:spPr>
          <a:xfrm>
            <a:off x="4365625" y="6388100"/>
            <a:ext cx="412750" cy="319088"/>
          </a:xfrm>
        </p:spPr>
        <p:txBody>
          <a:bodyPr/>
          <a:lstStyle>
            <a:lvl1pPr hangingPunct="1">
              <a:defRPr sz="1400">
                <a:solidFill>
                  <a:srgbClr val="002778"/>
                </a:solidFill>
              </a:defRPr>
            </a:lvl1pPr>
          </a:lstStyle>
          <a:p>
            <a:fld id="{31A3F460-1722-4E96-9319-4F25605586B6}" type="slidenum">
              <a:rPr lang="en-US"/>
              <a:pPr/>
              <a:t>‹#›</a:t>
            </a:fld>
            <a:endParaRPr lang="en-US"/>
          </a:p>
        </p:txBody>
      </p:sp>
    </p:spTree>
    <p:extLst>
      <p:ext uri="{BB962C8B-B14F-4D97-AF65-F5344CB8AC3E}">
        <p14:creationId xmlns:p14="http://schemas.microsoft.com/office/powerpoint/2010/main" val="1494140027"/>
      </p:ext>
    </p:extLst>
  </p:cSld>
  <p:clrMapOvr>
    <a:masterClrMapping/>
  </p:clrMapOvr>
  <p:transition spd="med"/>
</p:sldLayout>
</file>

<file path=ppt/slideLayouts/slideLayout402.xml><?xml version="1.0" encoding="utf-8"?>
<p:sldLayout xmlns:a="http://schemas.openxmlformats.org/drawingml/2006/main" xmlns:r="http://schemas.openxmlformats.org/officeDocument/2006/relationships" xmlns:p="http://schemas.openxmlformats.org/presentationml/2006/main" type="tx">
  <p:cSld name="Titre et sous-titr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7" name="Shape 1017"/>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018" name="Shape 1018"/>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19"/>
          <p:cNvSpPr>
            <a:spLocks noGrp="1"/>
          </p:cNvSpPr>
          <p:nvPr>
            <p:ph type="sldNum" sz="quarter" idx="10"/>
          </p:nvPr>
        </p:nvSpPr>
        <p:spPr>
          <a:xfrm>
            <a:off x="4411663" y="6591300"/>
            <a:ext cx="314325" cy="242888"/>
          </a:xfrm>
        </p:spPr>
        <p:txBody>
          <a:bodyPr/>
          <a:lstStyle>
            <a:lvl1pPr hangingPunct="1">
              <a:defRPr sz="900">
                <a:solidFill>
                  <a:srgbClr val="FFFFFF"/>
                </a:solidFill>
                <a:latin typeface="Monaco"/>
                <a:ea typeface="Monaco"/>
                <a:cs typeface="Monaco"/>
                <a:sym typeface="Monaco"/>
              </a:defRPr>
            </a:lvl1pPr>
          </a:lstStyle>
          <a:p>
            <a:fld id="{0329A116-1149-4544-B823-0BC496889947}" type="slidenum">
              <a:rPr lang="en-US"/>
              <a:pPr/>
              <a:t>‹#›</a:t>
            </a:fld>
            <a:endParaRPr lang="en-US"/>
          </a:p>
        </p:txBody>
      </p:sp>
    </p:spTree>
    <p:extLst>
      <p:ext uri="{BB962C8B-B14F-4D97-AF65-F5344CB8AC3E}">
        <p14:creationId xmlns:p14="http://schemas.microsoft.com/office/powerpoint/2010/main" val="1420664060"/>
      </p:ext>
    </p:extLst>
  </p:cSld>
  <p:clrMapOvr>
    <a:masterClrMapping/>
  </p:clrMapOvr>
  <p:transition spd="med"/>
</p:sldLayout>
</file>

<file path=ppt/slideLayouts/slideLayout403.xml><?xml version="1.0" encoding="utf-8"?>
<p:sldLayout xmlns:a="http://schemas.openxmlformats.org/drawingml/2006/main" xmlns:r="http://schemas.openxmlformats.org/officeDocument/2006/relationships" xmlns:p="http://schemas.openxmlformats.org/presentationml/2006/main" type="tx">
  <p:cSld name="Fireball - No Graphics copie 2">
    <p:bg>
      <p:bgPr>
        <a:solidFill>
          <a:srgbClr val="000000"/>
        </a:solidFill>
        <a:effectLst/>
      </p:bgPr>
    </p:bg>
    <p:spTree>
      <p:nvGrpSpPr>
        <p:cNvPr id="1" name=""/>
        <p:cNvGrpSpPr/>
        <p:nvPr/>
      </p:nvGrpSpPr>
      <p:grpSpPr>
        <a:xfrm>
          <a:off x="0" y="0"/>
          <a:ext cx="0" cy="0"/>
          <a:chOff x="0" y="0"/>
          <a:chExt cx="0" cy="0"/>
        </a:xfrm>
      </p:grpSpPr>
      <p:sp>
        <p:nvSpPr>
          <p:cNvPr id="1026" name="Shape 1026"/>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027" name="Shape 1027"/>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028"/>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F09070E7-01BD-4C5C-A6BB-7F770394A7E0}" type="slidenum">
              <a:rPr lang="en-US"/>
              <a:pPr/>
              <a:t>‹#›</a:t>
            </a:fld>
            <a:endParaRPr lang="en-US"/>
          </a:p>
        </p:txBody>
      </p:sp>
    </p:spTree>
    <p:extLst>
      <p:ext uri="{BB962C8B-B14F-4D97-AF65-F5344CB8AC3E}">
        <p14:creationId xmlns:p14="http://schemas.microsoft.com/office/powerpoint/2010/main" val="2106000093"/>
      </p:ext>
    </p:extLst>
  </p:cSld>
  <p:clrMapOvr>
    <a:masterClrMapping/>
  </p:clrMapOvr>
  <p:transition spd="med"/>
</p:sldLayout>
</file>

<file path=ppt/slideLayouts/slideLayout404.xml><?xml version="1.0" encoding="utf-8"?>
<p:sldLayout xmlns:a="http://schemas.openxmlformats.org/drawingml/2006/main" xmlns:r="http://schemas.openxmlformats.org/officeDocument/2006/relationships" xmlns:p="http://schemas.openxmlformats.org/presentationml/2006/main" type="tx">
  <p:cSld name="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35" name="Shape 103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036" name="Shape 103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7"/>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3F85362A-2A0A-41C7-BA0D-636DFA1C3EAB}" type="slidenum">
              <a:rPr lang="en-US"/>
              <a:pPr/>
              <a:t>‹#›</a:t>
            </a:fld>
            <a:endParaRPr lang="en-US"/>
          </a:p>
        </p:txBody>
      </p:sp>
    </p:spTree>
    <p:extLst>
      <p:ext uri="{BB962C8B-B14F-4D97-AF65-F5344CB8AC3E}">
        <p14:creationId xmlns:p14="http://schemas.microsoft.com/office/powerpoint/2010/main" val="3633977858"/>
      </p:ext>
    </p:extLst>
  </p:cSld>
  <p:clrMapOvr>
    <a:masterClrMapping/>
  </p:clrMapOvr>
  <p:transition spd="med"/>
</p:sldLayout>
</file>

<file path=ppt/slideLayouts/slideLayout405.xml><?xml version="1.0" encoding="utf-8"?>
<p:sldLayout xmlns:a="http://schemas.openxmlformats.org/drawingml/2006/main" xmlns:r="http://schemas.openxmlformats.org/officeDocument/2006/relationships" xmlns:p="http://schemas.openxmlformats.org/presentationml/2006/main" type="tx">
  <p:cSld name="changing_white copie 2">
    <p:bg>
      <p:bgPr>
        <a:solidFill>
          <a:srgbClr val="FFFFFF"/>
        </a:solidFill>
        <a:effectLst/>
      </p:bgPr>
    </p:bg>
    <p:spTree>
      <p:nvGrpSpPr>
        <p:cNvPr id="1" name=""/>
        <p:cNvGrpSpPr/>
        <p:nvPr/>
      </p:nvGrpSpPr>
      <p:grpSpPr>
        <a:xfrm>
          <a:off x="0" y="0"/>
          <a:ext cx="0" cy="0"/>
          <a:chOff x="0" y="0"/>
          <a:chExt cx="0" cy="0"/>
        </a:xfrm>
      </p:grpSpPr>
      <p:sp>
        <p:nvSpPr>
          <p:cNvPr id="1044" name="Shape 1044"/>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45" name="Shape 1045"/>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46"/>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DCB7577A-7E05-4000-82E0-699C22F48132}" type="slidenum">
              <a:rPr lang="en-US"/>
              <a:pPr/>
              <a:t>‹#›</a:t>
            </a:fld>
            <a:endParaRPr lang="en-US"/>
          </a:p>
        </p:txBody>
      </p:sp>
    </p:spTree>
    <p:extLst>
      <p:ext uri="{BB962C8B-B14F-4D97-AF65-F5344CB8AC3E}">
        <p14:creationId xmlns:p14="http://schemas.microsoft.com/office/powerpoint/2010/main" val="3371635143"/>
      </p:ext>
    </p:extLst>
  </p:cSld>
  <p:clrMapOvr>
    <a:masterClrMapping/>
  </p:clrMapOvr>
  <p:transition spd="med"/>
</p:sldLayout>
</file>

<file path=ppt/slideLayouts/slideLayout406.xml><?xml version="1.0" encoding="utf-8"?>
<p:sldLayout xmlns:a="http://schemas.openxmlformats.org/drawingml/2006/main" xmlns:r="http://schemas.openxmlformats.org/officeDocument/2006/relationships" xmlns:p="http://schemas.openxmlformats.org/presentationml/2006/main" type="tx">
  <p:cSld name="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53" name="Shape 105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54" name="Shape 1054"/>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55"/>
          <p:cNvSpPr>
            <a:spLocks noGrp="1"/>
          </p:cNvSpPr>
          <p:nvPr>
            <p:ph type="sldNum" sz="quarter" idx="10"/>
          </p:nvPr>
        </p:nvSpPr>
        <p:spPr>
          <a:xfrm>
            <a:off x="4403725" y="65659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66EEFAE6-A428-4AE4-A6AE-88B96E75A25A}" type="slidenum">
              <a:rPr lang="en-US"/>
              <a:pPr/>
              <a:t>‹#›</a:t>
            </a:fld>
            <a:endParaRPr lang="en-US"/>
          </a:p>
        </p:txBody>
      </p:sp>
    </p:spTree>
    <p:extLst>
      <p:ext uri="{BB962C8B-B14F-4D97-AF65-F5344CB8AC3E}">
        <p14:creationId xmlns:p14="http://schemas.microsoft.com/office/powerpoint/2010/main" val="2922857776"/>
      </p:ext>
    </p:extLst>
  </p:cSld>
  <p:clrMapOvr>
    <a:masterClrMapping/>
  </p:clrMapOvr>
  <p:transition spd="med"/>
</p:sldLayout>
</file>

<file path=ppt/slideLayouts/slideLayout407.xml><?xml version="1.0" encoding="utf-8"?>
<p:sldLayout xmlns:a="http://schemas.openxmlformats.org/drawingml/2006/main" xmlns:r="http://schemas.openxmlformats.org/officeDocument/2006/relationships" xmlns:p="http://schemas.openxmlformats.org/presentationml/2006/main" type="tx">
  <p:cSld name="changing_white copie 9">
    <p:bg>
      <p:bgPr>
        <a:solidFill>
          <a:srgbClr val="FFFFFF"/>
        </a:solidFill>
        <a:effectLst/>
      </p:bgPr>
    </p:bg>
    <p:spTree>
      <p:nvGrpSpPr>
        <p:cNvPr id="1" name=""/>
        <p:cNvGrpSpPr/>
        <p:nvPr/>
      </p:nvGrpSpPr>
      <p:grpSpPr>
        <a:xfrm>
          <a:off x="0" y="0"/>
          <a:ext cx="0" cy="0"/>
          <a:chOff x="0" y="0"/>
          <a:chExt cx="0" cy="0"/>
        </a:xfrm>
      </p:grpSpPr>
      <p:sp>
        <p:nvSpPr>
          <p:cNvPr id="1062" name="Shape 1062"/>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63" name="Shape 1063"/>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64"/>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3AB868AF-7E2B-4D52-AF60-1F2EA3EF1530}" type="slidenum">
              <a:rPr lang="en-US"/>
              <a:pPr/>
              <a:t>‹#›</a:t>
            </a:fld>
            <a:endParaRPr lang="en-US"/>
          </a:p>
        </p:txBody>
      </p:sp>
    </p:spTree>
    <p:extLst>
      <p:ext uri="{BB962C8B-B14F-4D97-AF65-F5344CB8AC3E}">
        <p14:creationId xmlns:p14="http://schemas.microsoft.com/office/powerpoint/2010/main" val="2671356753"/>
      </p:ext>
    </p:extLst>
  </p:cSld>
  <p:clrMapOvr>
    <a:masterClrMapping/>
  </p:clrMapOvr>
  <p:transition spd="med"/>
</p:sldLayout>
</file>

<file path=ppt/slideLayouts/slideLayout408.xml><?xml version="1.0" encoding="utf-8"?>
<p:sldLayout xmlns:a="http://schemas.openxmlformats.org/drawingml/2006/main" xmlns:r="http://schemas.openxmlformats.org/officeDocument/2006/relationships" xmlns:p="http://schemas.openxmlformats.org/presentationml/2006/main" type="tx">
  <p:cSld name="changing_white copie 5">
    <p:bg>
      <p:bgPr>
        <a:solidFill>
          <a:srgbClr val="FFFFFF"/>
        </a:solidFill>
        <a:effectLst/>
      </p:bgPr>
    </p:bg>
    <p:spTree>
      <p:nvGrpSpPr>
        <p:cNvPr id="1" name=""/>
        <p:cNvGrpSpPr/>
        <p:nvPr/>
      </p:nvGrpSpPr>
      <p:grpSpPr>
        <a:xfrm>
          <a:off x="0" y="0"/>
          <a:ext cx="0" cy="0"/>
          <a:chOff x="0" y="0"/>
          <a:chExt cx="0" cy="0"/>
        </a:xfrm>
      </p:grpSpPr>
      <p:sp>
        <p:nvSpPr>
          <p:cNvPr id="1071" name="Shape 1071"/>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72" name="Shape 1072"/>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73"/>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8312EABE-4524-4CF8-8ACA-66069F448767}" type="slidenum">
              <a:rPr lang="en-US"/>
              <a:pPr/>
              <a:t>‹#›</a:t>
            </a:fld>
            <a:endParaRPr lang="en-US"/>
          </a:p>
        </p:txBody>
      </p:sp>
    </p:spTree>
    <p:extLst>
      <p:ext uri="{BB962C8B-B14F-4D97-AF65-F5344CB8AC3E}">
        <p14:creationId xmlns:p14="http://schemas.microsoft.com/office/powerpoint/2010/main" val="4002223590"/>
      </p:ext>
    </p:extLst>
  </p:cSld>
  <p:clrMapOvr>
    <a:masterClrMapping/>
  </p:clrMapOvr>
  <p:transition spd="med"/>
</p:sldLayout>
</file>

<file path=ppt/slideLayouts/slideLayout409.xml><?xml version="1.0" encoding="utf-8"?>
<p:sldLayout xmlns:a="http://schemas.openxmlformats.org/drawingml/2006/main" xmlns:r="http://schemas.openxmlformats.org/officeDocument/2006/relationships" xmlns:p="http://schemas.openxmlformats.org/presentationml/2006/main" type="tx">
  <p:cSld name="changing_white copie 4">
    <p:bg>
      <p:bgPr>
        <a:solidFill>
          <a:srgbClr val="FFFFFF"/>
        </a:solidFill>
        <a:effectLst/>
      </p:bgPr>
    </p:bg>
    <p:spTree>
      <p:nvGrpSpPr>
        <p:cNvPr id="1" name=""/>
        <p:cNvGrpSpPr/>
        <p:nvPr/>
      </p:nvGrpSpPr>
      <p:grpSpPr>
        <a:xfrm>
          <a:off x="0" y="0"/>
          <a:ext cx="0" cy="0"/>
          <a:chOff x="0" y="0"/>
          <a:chExt cx="0" cy="0"/>
        </a:xfrm>
      </p:grpSpPr>
      <p:sp>
        <p:nvSpPr>
          <p:cNvPr id="1080" name="Shape 1080"/>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81" name="Shape 1081"/>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82"/>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2574C308-B044-4294-9374-AAA2E2A85252}" type="slidenum">
              <a:rPr lang="en-US"/>
              <a:pPr/>
              <a:t>‹#›</a:t>
            </a:fld>
            <a:endParaRPr lang="en-US"/>
          </a:p>
        </p:txBody>
      </p:sp>
    </p:spTree>
    <p:extLst>
      <p:ext uri="{BB962C8B-B14F-4D97-AF65-F5344CB8AC3E}">
        <p14:creationId xmlns:p14="http://schemas.microsoft.com/office/powerpoint/2010/main" val="849589020"/>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 name="Shape 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 name="Shape 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CFBF6069-B0FD-4DF6-90BF-E653EDEB9469}" type="slidenum">
              <a:rPr lang="en-US"/>
              <a:pPr>
                <a:defRPr/>
              </a:pPr>
              <a:t>‹#›</a:t>
            </a:fld>
            <a:endParaRPr lang="en-US"/>
          </a:p>
        </p:txBody>
      </p:sp>
    </p:spTree>
  </p:cSld>
  <p:clrMapOvr>
    <a:masterClrMapping/>
  </p:clrMapOvr>
  <p:transition spd="med"/>
</p:sldLayout>
</file>

<file path=ppt/slideLayouts/slideLayout410.xml><?xml version="1.0" encoding="utf-8"?>
<p:sldLayout xmlns:a="http://schemas.openxmlformats.org/drawingml/2006/main" xmlns:r="http://schemas.openxmlformats.org/officeDocument/2006/relationships" xmlns:p="http://schemas.openxmlformats.org/presentationml/2006/main" type="tx">
  <p:cSld name="changing_white copie 6">
    <p:bg>
      <p:bgPr>
        <a:solidFill>
          <a:srgbClr val="FFFFFF"/>
        </a:solidFill>
        <a:effectLst/>
      </p:bgPr>
    </p:bg>
    <p:spTree>
      <p:nvGrpSpPr>
        <p:cNvPr id="1" name=""/>
        <p:cNvGrpSpPr/>
        <p:nvPr/>
      </p:nvGrpSpPr>
      <p:grpSpPr>
        <a:xfrm>
          <a:off x="0" y="0"/>
          <a:ext cx="0" cy="0"/>
          <a:chOff x="0" y="0"/>
          <a:chExt cx="0" cy="0"/>
        </a:xfrm>
      </p:grpSpPr>
      <p:sp>
        <p:nvSpPr>
          <p:cNvPr id="1089" name="Shape 1089"/>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90" name="Shape 1090"/>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91"/>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4BE940C1-8A9C-4311-8AD1-43AB3CA79958}" type="slidenum">
              <a:rPr lang="en-US"/>
              <a:pPr/>
              <a:t>‹#›</a:t>
            </a:fld>
            <a:endParaRPr lang="en-US"/>
          </a:p>
        </p:txBody>
      </p:sp>
    </p:spTree>
    <p:extLst>
      <p:ext uri="{BB962C8B-B14F-4D97-AF65-F5344CB8AC3E}">
        <p14:creationId xmlns:p14="http://schemas.microsoft.com/office/powerpoint/2010/main" val="878132408"/>
      </p:ext>
    </p:extLst>
  </p:cSld>
  <p:clrMapOvr>
    <a:masterClrMapping/>
  </p:clrMapOvr>
  <p:transition spd="med"/>
</p:sldLayout>
</file>

<file path=ppt/slideLayouts/slideLayout411.xml><?xml version="1.0" encoding="utf-8"?>
<p:sldLayout xmlns:a="http://schemas.openxmlformats.org/drawingml/2006/main" xmlns:r="http://schemas.openxmlformats.org/officeDocument/2006/relationships" xmlns:p="http://schemas.openxmlformats.org/presentationml/2006/main" type="tx">
  <p:cSld name="1_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8" name="Shape 109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99" name="Shape 109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0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4CD0D1A-6C3D-443B-A83F-E6B6F3EE24F0}" type="slidenum">
              <a:rPr lang="en-US"/>
              <a:pPr/>
              <a:t>‹#›</a:t>
            </a:fld>
            <a:endParaRPr lang="en-US"/>
          </a:p>
        </p:txBody>
      </p:sp>
    </p:spTree>
    <p:extLst>
      <p:ext uri="{BB962C8B-B14F-4D97-AF65-F5344CB8AC3E}">
        <p14:creationId xmlns:p14="http://schemas.microsoft.com/office/powerpoint/2010/main" val="3012335965"/>
      </p:ext>
    </p:extLst>
  </p:cSld>
  <p:clrMapOvr>
    <a:masterClrMapping/>
  </p:clrMapOvr>
  <p:transition spd="med"/>
</p:sldLayout>
</file>

<file path=ppt/slideLayouts/slideLayout412.xml><?xml version="1.0" encoding="utf-8"?>
<p:sldLayout xmlns:a="http://schemas.openxmlformats.org/drawingml/2006/main" xmlns:r="http://schemas.openxmlformats.org/officeDocument/2006/relationships" xmlns:p="http://schemas.openxmlformats.org/presentationml/2006/main" type="tx">
  <p:cSld name="Fireball - No Graphics copie 3">
    <p:bg>
      <p:bgPr>
        <a:solidFill>
          <a:srgbClr val="000000"/>
        </a:solidFill>
        <a:effectLst/>
      </p:bgPr>
    </p:bg>
    <p:spTree>
      <p:nvGrpSpPr>
        <p:cNvPr id="1" name=""/>
        <p:cNvGrpSpPr/>
        <p:nvPr/>
      </p:nvGrpSpPr>
      <p:grpSpPr>
        <a:xfrm>
          <a:off x="0" y="0"/>
          <a:ext cx="0" cy="0"/>
          <a:chOff x="0" y="0"/>
          <a:chExt cx="0" cy="0"/>
        </a:xfrm>
      </p:grpSpPr>
      <p:sp>
        <p:nvSpPr>
          <p:cNvPr id="1107" name="Shape 110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08" name="Shape 110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09"/>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50008347-68E1-4E9A-8984-54F4FB6BDC16}" type="slidenum">
              <a:rPr lang="en-US"/>
              <a:pPr/>
              <a:t>‹#›</a:t>
            </a:fld>
            <a:endParaRPr lang="en-US"/>
          </a:p>
        </p:txBody>
      </p:sp>
    </p:spTree>
    <p:extLst>
      <p:ext uri="{BB962C8B-B14F-4D97-AF65-F5344CB8AC3E}">
        <p14:creationId xmlns:p14="http://schemas.microsoft.com/office/powerpoint/2010/main" val="2310595334"/>
      </p:ext>
    </p:extLst>
  </p:cSld>
  <p:clrMapOvr>
    <a:masterClrMapping/>
  </p:clrMapOvr>
  <p:transition spd="med"/>
</p:sldLayout>
</file>

<file path=ppt/slideLayouts/slideLayout413.xml><?xml version="1.0" encoding="utf-8"?>
<p:sldLayout xmlns:a="http://schemas.openxmlformats.org/drawingml/2006/main" xmlns:r="http://schemas.openxmlformats.org/officeDocument/2006/relationships" xmlns:p="http://schemas.openxmlformats.org/presentationml/2006/main" type="tx">
  <p:cSld name="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 name="Shape 111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17" name="Shape 111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18"/>
          <p:cNvSpPr>
            <a:spLocks noGrp="1"/>
          </p:cNvSpPr>
          <p:nvPr>
            <p:ph type="sldNum" sz="quarter" idx="10"/>
          </p:nvPr>
        </p:nvSpPr>
        <p:spPr>
          <a:xfrm>
            <a:off x="4403725" y="65659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77A90034-A6E0-4953-8070-56FD69103BD3}" type="slidenum">
              <a:rPr lang="en-US"/>
              <a:pPr/>
              <a:t>‹#›</a:t>
            </a:fld>
            <a:endParaRPr lang="en-US"/>
          </a:p>
        </p:txBody>
      </p:sp>
    </p:spTree>
    <p:extLst>
      <p:ext uri="{BB962C8B-B14F-4D97-AF65-F5344CB8AC3E}">
        <p14:creationId xmlns:p14="http://schemas.microsoft.com/office/powerpoint/2010/main" val="1204536619"/>
      </p:ext>
    </p:extLst>
  </p:cSld>
  <p:clrMapOvr>
    <a:masterClrMapping/>
  </p:clrMapOvr>
  <p:transition spd="med"/>
</p:sldLayout>
</file>

<file path=ppt/slideLayouts/slideLayout414.xml><?xml version="1.0" encoding="utf-8"?>
<p:sldLayout xmlns:a="http://schemas.openxmlformats.org/drawingml/2006/main" xmlns:r="http://schemas.openxmlformats.org/officeDocument/2006/relationships" xmlns:p="http://schemas.openxmlformats.org/presentationml/2006/main" type="tx">
  <p:cSld name="1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5" name="Shape 112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126" name="Shape 112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7"/>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5FA79C64-615F-4FF4-9CCE-8C68CDBEB3AD}" type="slidenum">
              <a:rPr lang="en-US"/>
              <a:pPr/>
              <a:t>‹#›</a:t>
            </a:fld>
            <a:endParaRPr lang="en-US"/>
          </a:p>
        </p:txBody>
      </p:sp>
    </p:spTree>
    <p:extLst>
      <p:ext uri="{BB962C8B-B14F-4D97-AF65-F5344CB8AC3E}">
        <p14:creationId xmlns:p14="http://schemas.microsoft.com/office/powerpoint/2010/main" val="687488106"/>
      </p:ext>
    </p:extLst>
  </p:cSld>
  <p:clrMapOvr>
    <a:masterClrMapping/>
  </p:clrMapOvr>
  <p:transition spd="med"/>
</p:sldLayout>
</file>

<file path=ppt/slideLayouts/slideLayout415.xml><?xml version="1.0" encoding="utf-8"?>
<p:sldLayout xmlns:a="http://schemas.openxmlformats.org/drawingml/2006/main" xmlns:r="http://schemas.openxmlformats.org/officeDocument/2006/relationships" xmlns:p="http://schemas.openxmlformats.org/presentationml/2006/main" type="tx">
  <p:cSld name="1_Fireball - No Graphics">
    <p:bg>
      <p:bgPr>
        <a:solidFill>
          <a:srgbClr val="000000"/>
        </a:solidFill>
        <a:effectLst/>
      </p:bgPr>
    </p:bg>
    <p:spTree>
      <p:nvGrpSpPr>
        <p:cNvPr id="1" name=""/>
        <p:cNvGrpSpPr/>
        <p:nvPr/>
      </p:nvGrpSpPr>
      <p:grpSpPr>
        <a:xfrm>
          <a:off x="0" y="0"/>
          <a:ext cx="0" cy="0"/>
          <a:chOff x="0" y="0"/>
          <a:chExt cx="0" cy="0"/>
        </a:xfrm>
      </p:grpSpPr>
      <p:sp>
        <p:nvSpPr>
          <p:cNvPr id="1134" name="Shape 1134"/>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35" name="Shape 113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36"/>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457A09DB-D712-4959-9B33-D8D8CB43F01E}" type="slidenum">
              <a:rPr lang="en-US"/>
              <a:pPr/>
              <a:t>‹#›</a:t>
            </a:fld>
            <a:endParaRPr lang="en-US"/>
          </a:p>
        </p:txBody>
      </p:sp>
    </p:spTree>
    <p:extLst>
      <p:ext uri="{BB962C8B-B14F-4D97-AF65-F5344CB8AC3E}">
        <p14:creationId xmlns:p14="http://schemas.microsoft.com/office/powerpoint/2010/main" val="31796163"/>
      </p:ext>
    </p:extLst>
  </p:cSld>
  <p:clrMapOvr>
    <a:masterClrMapping/>
  </p:clrMapOvr>
  <p:transition spd="med"/>
</p:sldLayout>
</file>

<file path=ppt/slideLayouts/slideLayout416.xml><?xml version="1.0" encoding="utf-8"?>
<p:sldLayout xmlns:a="http://schemas.openxmlformats.org/drawingml/2006/main" xmlns:r="http://schemas.openxmlformats.org/officeDocument/2006/relationships" xmlns:p="http://schemas.openxmlformats.org/presentationml/2006/main" type="tx">
  <p:cSld name="Fireball - No Graphics copie">
    <p:bg>
      <p:bgPr>
        <a:solidFill>
          <a:srgbClr val="000000"/>
        </a:solidFill>
        <a:effectLst/>
      </p:bgPr>
    </p:bg>
    <p:spTree>
      <p:nvGrpSpPr>
        <p:cNvPr id="1" name=""/>
        <p:cNvGrpSpPr/>
        <p:nvPr/>
      </p:nvGrpSpPr>
      <p:grpSpPr>
        <a:xfrm>
          <a:off x="0" y="0"/>
          <a:ext cx="0" cy="0"/>
          <a:chOff x="0" y="0"/>
          <a:chExt cx="0" cy="0"/>
        </a:xfrm>
      </p:grpSpPr>
      <p:sp>
        <p:nvSpPr>
          <p:cNvPr id="1143" name="Shape 114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44" name="Shape 114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4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938D616E-4FB4-47D2-80D4-325840236073}" type="slidenum">
              <a:rPr lang="en-US"/>
              <a:pPr/>
              <a:t>‹#›</a:t>
            </a:fld>
            <a:endParaRPr lang="en-US"/>
          </a:p>
        </p:txBody>
      </p:sp>
    </p:spTree>
    <p:extLst>
      <p:ext uri="{BB962C8B-B14F-4D97-AF65-F5344CB8AC3E}">
        <p14:creationId xmlns:p14="http://schemas.microsoft.com/office/powerpoint/2010/main" val="3171541636"/>
      </p:ext>
    </p:extLst>
  </p:cSld>
  <p:clrMapOvr>
    <a:masterClrMapping/>
  </p:clrMapOvr>
  <p:transition spd="med"/>
</p:sldLayout>
</file>

<file path=ppt/slideLayouts/slideLayout417.xml><?xml version="1.0" encoding="utf-8"?>
<p:sldLayout xmlns:a="http://schemas.openxmlformats.org/drawingml/2006/main" xmlns:r="http://schemas.openxmlformats.org/officeDocument/2006/relationships" xmlns:p="http://schemas.openxmlformats.org/presentationml/2006/main" type="tx">
  <p:cSld name="Fireball - No Graphics copie 1">
    <p:bg>
      <p:bgPr>
        <a:solidFill>
          <a:srgbClr val="000000"/>
        </a:solidFill>
        <a:effectLst/>
      </p:bgPr>
    </p:bg>
    <p:spTree>
      <p:nvGrpSpPr>
        <p:cNvPr id="1" name=""/>
        <p:cNvGrpSpPr/>
        <p:nvPr/>
      </p:nvGrpSpPr>
      <p:grpSpPr>
        <a:xfrm>
          <a:off x="0" y="0"/>
          <a:ext cx="0" cy="0"/>
          <a:chOff x="0" y="0"/>
          <a:chExt cx="0" cy="0"/>
        </a:xfrm>
      </p:grpSpPr>
      <p:sp>
        <p:nvSpPr>
          <p:cNvPr id="1152" name="Shape 1152"/>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53" name="Shape 115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54"/>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4FE574D7-1DCE-49AF-A72A-F9B567AC32D0}" type="slidenum">
              <a:rPr lang="en-US"/>
              <a:pPr/>
              <a:t>‹#›</a:t>
            </a:fld>
            <a:endParaRPr lang="en-US"/>
          </a:p>
        </p:txBody>
      </p:sp>
    </p:spTree>
    <p:extLst>
      <p:ext uri="{BB962C8B-B14F-4D97-AF65-F5344CB8AC3E}">
        <p14:creationId xmlns:p14="http://schemas.microsoft.com/office/powerpoint/2010/main" val="550007456"/>
      </p:ext>
    </p:extLst>
  </p:cSld>
  <p:clrMapOvr>
    <a:masterClrMapping/>
  </p:clrMapOvr>
  <p:transition spd="med"/>
</p:sldLayout>
</file>

<file path=ppt/slideLayouts/slideLayout418.xml><?xml version="1.0" encoding="utf-8"?>
<p:sldLayout xmlns:a="http://schemas.openxmlformats.org/drawingml/2006/main" xmlns:r="http://schemas.openxmlformats.org/officeDocument/2006/relationships" xmlns:p="http://schemas.openxmlformats.org/presentationml/2006/main" type="tx">
  <p:cSld name="1_Fireball - No Graphics copie 2">
    <p:bg>
      <p:bgPr>
        <a:solidFill>
          <a:srgbClr val="000000"/>
        </a:solidFill>
        <a:effectLst/>
      </p:bgPr>
    </p:bg>
    <p:spTree>
      <p:nvGrpSpPr>
        <p:cNvPr id="1" name=""/>
        <p:cNvGrpSpPr/>
        <p:nvPr/>
      </p:nvGrpSpPr>
      <p:grpSpPr>
        <a:xfrm>
          <a:off x="0" y="0"/>
          <a:ext cx="0" cy="0"/>
          <a:chOff x="0" y="0"/>
          <a:chExt cx="0" cy="0"/>
        </a:xfrm>
      </p:grpSpPr>
      <p:sp>
        <p:nvSpPr>
          <p:cNvPr id="1161" name="Shape 1161"/>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62" name="Shape 1162"/>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63"/>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F0FAFCFB-2961-4F42-BE5F-1A4718EFE993}" type="slidenum">
              <a:rPr lang="en-US"/>
              <a:pPr/>
              <a:t>‹#›</a:t>
            </a:fld>
            <a:endParaRPr lang="en-US"/>
          </a:p>
        </p:txBody>
      </p:sp>
    </p:spTree>
    <p:extLst>
      <p:ext uri="{BB962C8B-B14F-4D97-AF65-F5344CB8AC3E}">
        <p14:creationId xmlns:p14="http://schemas.microsoft.com/office/powerpoint/2010/main" val="3143739324"/>
      </p:ext>
    </p:extLst>
  </p:cSld>
  <p:clrMapOvr>
    <a:masterClrMapping/>
  </p:clrMapOvr>
  <p:transition spd="med"/>
</p:sldLayout>
</file>

<file path=ppt/slideLayouts/slideLayout419.xml><?xml version="1.0" encoding="utf-8"?>
<p:sldLayout xmlns:a="http://schemas.openxmlformats.org/drawingml/2006/main" xmlns:r="http://schemas.openxmlformats.org/officeDocument/2006/relationships" xmlns:p="http://schemas.openxmlformats.org/presentationml/2006/main" type="tx">
  <p:cSld name="2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0" name="Shape 117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71" name="Shape 117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72"/>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BC9478FC-DD5A-4DB6-978F-8CF23319C1F6}" type="slidenum">
              <a:rPr lang="en-US"/>
              <a:pPr/>
              <a:t>‹#›</a:t>
            </a:fld>
            <a:endParaRPr lang="en-US"/>
          </a:p>
        </p:txBody>
      </p:sp>
    </p:spTree>
    <p:extLst>
      <p:ext uri="{BB962C8B-B14F-4D97-AF65-F5344CB8AC3E}">
        <p14:creationId xmlns:p14="http://schemas.microsoft.com/office/powerpoint/2010/main" val="259739415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 name="Shape 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5" name="Shape 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6"/>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C57B36F8-74AC-4E34-9115-1D898B39AF0D}" type="slidenum">
              <a:rPr lang="en-US"/>
              <a:pPr>
                <a:defRPr/>
              </a:pPr>
              <a:t>‹#›</a:t>
            </a:fld>
            <a:endParaRPr lang="en-US"/>
          </a:p>
        </p:txBody>
      </p:sp>
    </p:spTree>
  </p:cSld>
  <p:clrMapOvr>
    <a:masterClrMapping/>
  </p:clrMapOvr>
  <p:transition spd="med"/>
</p:sldLayout>
</file>

<file path=ppt/slideLayouts/slideLayout420.xml><?xml version="1.0" encoding="utf-8"?>
<p:sldLayout xmlns:a="http://schemas.openxmlformats.org/drawingml/2006/main" xmlns:r="http://schemas.openxmlformats.org/officeDocument/2006/relationships" xmlns:p="http://schemas.openxmlformats.org/presentationml/2006/main" type="tx">
  <p:cSld name="1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9" name="Shape 117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0" name="Shape 118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81"/>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95322D16-1C11-4646-B86B-9C0A6936A09D}" type="slidenum">
              <a:rPr lang="en-US"/>
              <a:pPr/>
              <a:t>‹#›</a:t>
            </a:fld>
            <a:endParaRPr lang="en-US"/>
          </a:p>
        </p:txBody>
      </p:sp>
    </p:spTree>
    <p:extLst>
      <p:ext uri="{BB962C8B-B14F-4D97-AF65-F5344CB8AC3E}">
        <p14:creationId xmlns:p14="http://schemas.microsoft.com/office/powerpoint/2010/main" val="721542691"/>
      </p:ext>
    </p:extLst>
  </p:cSld>
  <p:clrMapOvr>
    <a:masterClrMapping/>
  </p:clrMapOvr>
  <p:transition spd="med"/>
</p:sldLayout>
</file>

<file path=ppt/slideLayouts/slideLayout421.xml><?xml version="1.0" encoding="utf-8"?>
<p:sldLayout xmlns:a="http://schemas.openxmlformats.org/drawingml/2006/main" xmlns:r="http://schemas.openxmlformats.org/officeDocument/2006/relationships" xmlns:p="http://schemas.openxmlformats.org/presentationml/2006/main" type="tx">
  <p:cSld name="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88" name="Shape 118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9" name="Shape 1189"/>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0"/>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38AC1429-01D1-4D36-B594-464899731A5A}" type="slidenum">
              <a:rPr lang="en-US"/>
              <a:pPr/>
              <a:t>‹#›</a:t>
            </a:fld>
            <a:endParaRPr lang="en-US"/>
          </a:p>
        </p:txBody>
      </p:sp>
    </p:spTree>
    <p:extLst>
      <p:ext uri="{BB962C8B-B14F-4D97-AF65-F5344CB8AC3E}">
        <p14:creationId xmlns:p14="http://schemas.microsoft.com/office/powerpoint/2010/main" val="264582221"/>
      </p:ext>
    </p:extLst>
  </p:cSld>
  <p:clrMapOvr>
    <a:masterClrMapping/>
  </p:clrMapOvr>
  <p:transition spd="med"/>
</p:sldLayout>
</file>

<file path=ppt/slideLayouts/slideLayout422.xml><?xml version="1.0" encoding="utf-8"?>
<p:sldLayout xmlns:a="http://schemas.openxmlformats.org/drawingml/2006/main" xmlns:r="http://schemas.openxmlformats.org/officeDocument/2006/relationships" xmlns:p="http://schemas.openxmlformats.org/presentationml/2006/main" type="tx">
  <p:cSld name="2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7" name="Shape 119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98" name="Shape 119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9"/>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84ED2370-F876-48BA-BED3-06E089707CD5}" type="slidenum">
              <a:rPr lang="en-US"/>
              <a:pPr/>
              <a:t>‹#›</a:t>
            </a:fld>
            <a:endParaRPr lang="en-US"/>
          </a:p>
        </p:txBody>
      </p:sp>
    </p:spTree>
    <p:extLst>
      <p:ext uri="{BB962C8B-B14F-4D97-AF65-F5344CB8AC3E}">
        <p14:creationId xmlns:p14="http://schemas.microsoft.com/office/powerpoint/2010/main" val="4135198516"/>
      </p:ext>
    </p:extLst>
  </p:cSld>
  <p:clrMapOvr>
    <a:masterClrMapping/>
  </p:clrMapOvr>
  <p:transition spd="med"/>
</p:sldLayout>
</file>

<file path=ppt/slideLayouts/slideLayout423.xml><?xml version="1.0" encoding="utf-8"?>
<p:sldLayout xmlns:a="http://schemas.openxmlformats.org/drawingml/2006/main" xmlns:r="http://schemas.openxmlformats.org/officeDocument/2006/relationships" xmlns:p="http://schemas.openxmlformats.org/presentationml/2006/main" type="tx">
  <p:cSld name="1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06" name="Shape 120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207" name="Shape 120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08"/>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7FE7B0DD-BE3F-4DE9-AE13-6A5368997D4E}" type="slidenum">
              <a:rPr lang="en-US"/>
              <a:pPr/>
              <a:t>‹#›</a:t>
            </a:fld>
            <a:endParaRPr lang="en-US"/>
          </a:p>
        </p:txBody>
      </p:sp>
    </p:spTree>
    <p:extLst>
      <p:ext uri="{BB962C8B-B14F-4D97-AF65-F5344CB8AC3E}">
        <p14:creationId xmlns:p14="http://schemas.microsoft.com/office/powerpoint/2010/main" val="2717604252"/>
      </p:ext>
    </p:extLst>
  </p:cSld>
  <p:clrMapOvr>
    <a:masterClrMapping/>
  </p:clrMapOvr>
  <p:transition spd="med"/>
</p:sldLayout>
</file>

<file path=ppt/slideLayouts/slideLayout424.xml><?xml version="1.0" encoding="utf-8"?>
<p:sldLayout xmlns:a="http://schemas.openxmlformats.org/drawingml/2006/main" xmlns:r="http://schemas.openxmlformats.org/officeDocument/2006/relationships" xmlns:p="http://schemas.openxmlformats.org/presentationml/2006/main" type="tx">
  <p:cSld name="4_Ocean - No Graphics copie">
    <p:bg>
      <p:bgPr>
        <a:solidFill>
          <a:srgbClr val="000C60"/>
        </a:solidFill>
        <a:effectLst/>
      </p:bgPr>
    </p:bg>
    <p:spTree>
      <p:nvGrpSpPr>
        <p:cNvPr id="1" name=""/>
        <p:cNvGrpSpPr/>
        <p:nvPr/>
      </p:nvGrpSpPr>
      <p:grpSpPr>
        <a:xfrm>
          <a:off x="0" y="0"/>
          <a:ext cx="0" cy="0"/>
          <a:chOff x="0" y="0"/>
          <a:chExt cx="0" cy="0"/>
        </a:xfrm>
      </p:grpSpPr>
      <p:sp>
        <p:nvSpPr>
          <p:cNvPr id="1215" name="Shape 1215"/>
          <p:cNvSpPr>
            <a:spLocks noGrp="1"/>
          </p:cNvSpPr>
          <p:nvPr>
            <p:ph type="title"/>
          </p:nvPr>
        </p:nvSpPr>
        <p:spPr>
          <a:xfrm>
            <a:off x="457200" y="63500"/>
            <a:ext cx="8229600" cy="1841500"/>
          </a:xfrm>
          <a:prstGeom prst="rect">
            <a:avLst/>
          </a:prstGeom>
        </p:spPr>
        <p:txBody>
          <a:bodyPr/>
          <a:lstStyle>
            <a:lvl1pPr marL="40624" marR="40624">
              <a:defRPr sz="4000" b="0">
                <a:solidFill>
                  <a:srgbClr val="FFFFFF"/>
                </a:solidFill>
                <a:uFill>
                  <a:solidFill>
                    <a:srgbClr val="FFFFFF"/>
                  </a:solidFill>
                </a:uFill>
                <a:latin typeface="Tahoma"/>
                <a:ea typeface="Tahoma"/>
                <a:cs typeface="Tahoma"/>
                <a:sym typeface="Tahoma"/>
              </a:defRPr>
            </a:lvl1pPr>
          </a:lstStyle>
          <a:p>
            <a:r>
              <a:t>Texte du titre</a:t>
            </a:r>
          </a:p>
        </p:txBody>
      </p:sp>
      <p:sp>
        <p:nvSpPr>
          <p:cNvPr id="1216" name="Shape 1216"/>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a:latin typeface="Tahoma"/>
                <a:ea typeface="Tahoma"/>
                <a:cs typeface="Tahoma"/>
                <a:sym typeface="Tahoma"/>
              </a:defRPr>
            </a:lvl1pPr>
            <a:lvl2pPr marR="40624">
              <a:lnSpc>
                <a:spcPct val="100000"/>
              </a:lnSpc>
              <a:buClr>
                <a:srgbClr val="FFFFFF"/>
              </a:buClr>
              <a:buSzPct val="100000"/>
              <a:buFont typeface="Tahoma"/>
              <a:buChar char="–"/>
              <a:defRPr sz="2400">
                <a:latin typeface="Tahoma"/>
                <a:ea typeface="Tahoma"/>
                <a:cs typeface="Tahoma"/>
                <a:sym typeface="Tahoma"/>
              </a:defRPr>
            </a:lvl2pPr>
            <a:lvl3pPr marR="40624">
              <a:lnSpc>
                <a:spcPct val="100000"/>
              </a:lnSpc>
              <a:buClr>
                <a:srgbClr val="FFD300"/>
              </a:buClr>
              <a:buSzPct val="120000"/>
              <a:buFont typeface="Tahoma"/>
              <a:buChar char="•"/>
              <a:defRPr sz="2000">
                <a:latin typeface="Tahoma"/>
                <a:ea typeface="Tahoma"/>
                <a:cs typeface="Tahoma"/>
                <a:sym typeface="Tahoma"/>
              </a:defRPr>
            </a:lvl3pPr>
            <a:lvl4pPr marR="40624">
              <a:lnSpc>
                <a:spcPct val="100000"/>
              </a:lnSpc>
              <a:buClr>
                <a:srgbClr val="FFFFFF"/>
              </a:buClr>
              <a:buFont typeface="Tahoma"/>
              <a:defRPr sz="1600">
                <a:latin typeface="Tahoma"/>
                <a:ea typeface="Tahoma"/>
                <a:cs typeface="Tahoma"/>
                <a:sym typeface="Tahoma"/>
              </a:defRPr>
            </a:lvl4pPr>
            <a:lvl5pPr marR="40624">
              <a:lnSpc>
                <a:spcPct val="100000"/>
              </a:lnSpc>
              <a:buClr>
                <a:srgbClr val="FFD300"/>
              </a:buClr>
              <a:buSzPct val="80000"/>
              <a:buFont typeface="Wingdings"/>
              <a:buChar char=""/>
              <a:defRPr sz="16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17"/>
          <p:cNvSpPr>
            <a:spLocks noGrp="1"/>
          </p:cNvSpPr>
          <p:nvPr>
            <p:ph type="sldNum" sz="quarter" idx="10"/>
          </p:nvPr>
        </p:nvSpPr>
        <p:spPr>
          <a:xfrm>
            <a:off x="4329113" y="6388100"/>
            <a:ext cx="485775" cy="409575"/>
          </a:xfrm>
        </p:spPr>
        <p:txBody>
          <a:bodyPr/>
          <a:lstStyle>
            <a:lvl1pPr hangingPunct="1">
              <a:defRPr sz="2000">
                <a:solidFill>
                  <a:srgbClr val="FFFFFF"/>
                </a:solidFill>
                <a:latin typeface="Tahoma" pitchFamily="34" charset="0"/>
                <a:cs typeface="Tahoma" pitchFamily="34" charset="0"/>
                <a:sym typeface="Tahoma" pitchFamily="34" charset="0"/>
              </a:defRPr>
            </a:lvl1pPr>
          </a:lstStyle>
          <a:p>
            <a:fld id="{82220ABB-08E1-43B8-828D-7A962E719322}" type="slidenum">
              <a:rPr lang="en-US"/>
              <a:pPr/>
              <a:t>‹#›</a:t>
            </a:fld>
            <a:endParaRPr lang="en-US"/>
          </a:p>
        </p:txBody>
      </p:sp>
    </p:spTree>
    <p:extLst>
      <p:ext uri="{BB962C8B-B14F-4D97-AF65-F5344CB8AC3E}">
        <p14:creationId xmlns:p14="http://schemas.microsoft.com/office/powerpoint/2010/main" val="1619656967"/>
      </p:ext>
    </p:extLst>
  </p:cSld>
  <p:clrMapOvr>
    <a:masterClrMapping/>
  </p:clrMapOvr>
  <p:transition spd="med"/>
</p:sldLayout>
</file>

<file path=ppt/slideLayouts/slideLayout425.xml><?xml version="1.0" encoding="utf-8"?>
<p:sldLayout xmlns:a="http://schemas.openxmlformats.org/drawingml/2006/main" xmlns:r="http://schemas.openxmlformats.org/officeDocument/2006/relationships" xmlns:p="http://schemas.openxmlformats.org/presentationml/2006/main" type="tx">
  <p:cSld name="3_Fireball - No Graphics">
    <p:bg>
      <p:bgPr>
        <a:solidFill>
          <a:srgbClr val="000000"/>
        </a:solidFill>
        <a:effectLst/>
      </p:bgPr>
    </p:bg>
    <p:spTree>
      <p:nvGrpSpPr>
        <p:cNvPr id="1" name=""/>
        <p:cNvGrpSpPr/>
        <p:nvPr/>
      </p:nvGrpSpPr>
      <p:grpSpPr>
        <a:xfrm>
          <a:off x="0" y="0"/>
          <a:ext cx="0" cy="0"/>
          <a:chOff x="0" y="0"/>
          <a:chExt cx="0" cy="0"/>
        </a:xfrm>
      </p:grpSpPr>
      <p:sp>
        <p:nvSpPr>
          <p:cNvPr id="1224" name="Shape 1224"/>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25" name="Shape 122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26"/>
          <p:cNvSpPr>
            <a:spLocks noGrp="1"/>
          </p:cNvSpPr>
          <p:nvPr>
            <p:ph type="sldNum" sz="quarter" idx="10"/>
          </p:nvPr>
        </p:nvSpPr>
        <p:spPr>
          <a:xfrm>
            <a:off x="4367213" y="6388100"/>
            <a:ext cx="401637" cy="409575"/>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fld id="{B3F207AD-C47F-44B7-8B82-E752B68B6A3E}" type="slidenum">
              <a:rPr lang="en-US"/>
              <a:pPr/>
              <a:t>‹#›</a:t>
            </a:fld>
            <a:endParaRPr lang="en-US"/>
          </a:p>
        </p:txBody>
      </p:sp>
    </p:spTree>
    <p:extLst>
      <p:ext uri="{BB962C8B-B14F-4D97-AF65-F5344CB8AC3E}">
        <p14:creationId xmlns:p14="http://schemas.microsoft.com/office/powerpoint/2010/main" val="890872181"/>
      </p:ext>
    </p:extLst>
  </p:cSld>
  <p:clrMapOvr>
    <a:masterClrMapping/>
  </p:clrMapOvr>
  <p:transition spd="med"/>
</p:sldLayout>
</file>

<file path=ppt/slideLayouts/slideLayout426.xml><?xml version="1.0" encoding="utf-8"?>
<p:sldLayout xmlns:a="http://schemas.openxmlformats.org/drawingml/2006/main" xmlns:r="http://schemas.openxmlformats.org/officeDocument/2006/relationships" xmlns:p="http://schemas.openxmlformats.org/presentationml/2006/main" type="tx">
  <p:cSld name="1_Fireball - No Graphics copie 1">
    <p:bg>
      <p:bgPr>
        <a:solidFill>
          <a:srgbClr val="000000"/>
        </a:solidFill>
        <a:effectLst/>
      </p:bgPr>
    </p:bg>
    <p:spTree>
      <p:nvGrpSpPr>
        <p:cNvPr id="1" name=""/>
        <p:cNvGrpSpPr/>
        <p:nvPr/>
      </p:nvGrpSpPr>
      <p:grpSpPr>
        <a:xfrm>
          <a:off x="0" y="0"/>
          <a:ext cx="0" cy="0"/>
          <a:chOff x="0" y="0"/>
          <a:chExt cx="0" cy="0"/>
        </a:xfrm>
      </p:grpSpPr>
      <p:sp>
        <p:nvSpPr>
          <p:cNvPr id="1233" name="Shape 1233"/>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34" name="Shape 123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35"/>
          <p:cNvSpPr>
            <a:spLocks noGrp="1"/>
          </p:cNvSpPr>
          <p:nvPr>
            <p:ph type="sldNum" sz="quarter" idx="10"/>
          </p:nvPr>
        </p:nvSpPr>
        <p:spPr>
          <a:xfrm>
            <a:off x="4367213" y="6388100"/>
            <a:ext cx="401637" cy="409575"/>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fld id="{274744D3-2F6D-46E7-8208-8694A2F6A8D9}" type="slidenum">
              <a:rPr lang="en-US"/>
              <a:pPr/>
              <a:t>‹#›</a:t>
            </a:fld>
            <a:endParaRPr lang="en-US"/>
          </a:p>
        </p:txBody>
      </p:sp>
    </p:spTree>
    <p:extLst>
      <p:ext uri="{BB962C8B-B14F-4D97-AF65-F5344CB8AC3E}">
        <p14:creationId xmlns:p14="http://schemas.microsoft.com/office/powerpoint/2010/main" val="3104686345"/>
      </p:ext>
    </p:extLst>
  </p:cSld>
  <p:clrMapOvr>
    <a:masterClrMapping/>
  </p:clrMapOvr>
  <p:transition spd="med"/>
</p:sldLayout>
</file>

<file path=ppt/slideLayouts/slideLayout427.xml><?xml version="1.0" encoding="utf-8"?>
<p:sldLayout xmlns:a="http://schemas.openxmlformats.org/drawingml/2006/main" xmlns:r="http://schemas.openxmlformats.org/officeDocument/2006/relationships" xmlns:p="http://schemas.openxmlformats.org/presentationml/2006/main" type="tx">
  <p:cSld name="13_Ocean - No Graphics copie">
    <p:bg>
      <p:bgPr>
        <a:solidFill>
          <a:srgbClr val="000C60"/>
        </a:solidFill>
        <a:effectLst/>
      </p:bgPr>
    </p:bg>
    <p:spTree>
      <p:nvGrpSpPr>
        <p:cNvPr id="1" name=""/>
        <p:cNvGrpSpPr/>
        <p:nvPr/>
      </p:nvGrpSpPr>
      <p:grpSpPr>
        <a:xfrm>
          <a:off x="0" y="0"/>
          <a:ext cx="0" cy="0"/>
          <a:chOff x="0" y="0"/>
          <a:chExt cx="0" cy="0"/>
        </a:xfrm>
      </p:grpSpPr>
      <p:sp>
        <p:nvSpPr>
          <p:cNvPr id="1251" name="Shape 1251"/>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52" name="Shape 1252"/>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53"/>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B8C62339-A16F-42BD-9ED8-CD865C09F5AB}" type="slidenum">
              <a:rPr lang="en-US"/>
              <a:pPr/>
              <a:t>‹#›</a:t>
            </a:fld>
            <a:endParaRPr lang="en-US"/>
          </a:p>
        </p:txBody>
      </p:sp>
    </p:spTree>
    <p:extLst>
      <p:ext uri="{BB962C8B-B14F-4D97-AF65-F5344CB8AC3E}">
        <p14:creationId xmlns:p14="http://schemas.microsoft.com/office/powerpoint/2010/main" val="2212350501"/>
      </p:ext>
    </p:extLst>
  </p:cSld>
  <p:clrMapOvr>
    <a:masterClrMapping/>
  </p:clrMapOvr>
  <p:transition spd="med"/>
</p:sldLayout>
</file>

<file path=ppt/slideLayouts/slideLayout428.xml><?xml version="1.0" encoding="utf-8"?>
<p:sldLayout xmlns:a="http://schemas.openxmlformats.org/drawingml/2006/main" xmlns:r="http://schemas.openxmlformats.org/officeDocument/2006/relationships" xmlns:p="http://schemas.openxmlformats.org/presentationml/2006/main" type="tx">
  <p:cSld name="15_Ocean - No Graphics copie">
    <p:bg>
      <p:bgPr>
        <a:solidFill>
          <a:srgbClr val="000C60"/>
        </a:solidFill>
        <a:effectLst/>
      </p:bgPr>
    </p:bg>
    <p:spTree>
      <p:nvGrpSpPr>
        <p:cNvPr id="1" name=""/>
        <p:cNvGrpSpPr/>
        <p:nvPr/>
      </p:nvGrpSpPr>
      <p:grpSpPr>
        <a:xfrm>
          <a:off x="0" y="0"/>
          <a:ext cx="0" cy="0"/>
          <a:chOff x="0" y="0"/>
          <a:chExt cx="0" cy="0"/>
        </a:xfrm>
      </p:grpSpPr>
      <p:sp>
        <p:nvSpPr>
          <p:cNvPr id="1260" name="Shape 1260"/>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61" name="Shape 1261"/>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62"/>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F4D2C9B0-1334-4317-A91E-47A51656DAE6}" type="slidenum">
              <a:rPr lang="en-US"/>
              <a:pPr/>
              <a:t>‹#›</a:t>
            </a:fld>
            <a:endParaRPr lang="en-US"/>
          </a:p>
        </p:txBody>
      </p:sp>
    </p:spTree>
    <p:extLst>
      <p:ext uri="{BB962C8B-B14F-4D97-AF65-F5344CB8AC3E}">
        <p14:creationId xmlns:p14="http://schemas.microsoft.com/office/powerpoint/2010/main" val="1858302201"/>
      </p:ext>
    </p:extLst>
  </p:cSld>
  <p:clrMapOvr>
    <a:masterClrMapping/>
  </p:clrMapOvr>
  <p:transition spd="med"/>
</p:sldLayout>
</file>

<file path=ppt/slideLayouts/slideLayout429.xml><?xml version="1.0" encoding="utf-8"?>
<p:sldLayout xmlns:a="http://schemas.openxmlformats.org/drawingml/2006/main" xmlns:r="http://schemas.openxmlformats.org/officeDocument/2006/relationships" xmlns:p="http://schemas.openxmlformats.org/presentationml/2006/main" type="tx">
  <p:cSld name="13_Ocean - No Graphics copie 1">
    <p:bg>
      <p:bgPr>
        <a:solidFill>
          <a:srgbClr val="000C60"/>
        </a:solidFill>
        <a:effectLst/>
      </p:bgPr>
    </p:bg>
    <p:spTree>
      <p:nvGrpSpPr>
        <p:cNvPr id="1" name=""/>
        <p:cNvGrpSpPr/>
        <p:nvPr/>
      </p:nvGrpSpPr>
      <p:grpSpPr>
        <a:xfrm>
          <a:off x="0" y="0"/>
          <a:ext cx="0" cy="0"/>
          <a:chOff x="0" y="0"/>
          <a:chExt cx="0" cy="0"/>
        </a:xfrm>
      </p:grpSpPr>
      <p:sp>
        <p:nvSpPr>
          <p:cNvPr id="1269" name="Shape 12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70" name="Shape 12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A3134F4E-D798-4921-B457-787BEB0CDEE8}" type="slidenum">
              <a:rPr lang="en-US"/>
              <a:pPr/>
              <a:t>‹#›</a:t>
            </a:fld>
            <a:endParaRPr lang="en-US"/>
          </a:p>
        </p:txBody>
      </p:sp>
    </p:spTree>
    <p:extLst>
      <p:ext uri="{BB962C8B-B14F-4D97-AF65-F5344CB8AC3E}">
        <p14:creationId xmlns:p14="http://schemas.microsoft.com/office/powerpoint/2010/main" val="2395710095"/>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 name="Shape 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4" name="Shape 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63515670-0252-4381-87EF-5FA2BBC2A993}" type="slidenum">
              <a:rPr lang="en-US"/>
              <a:pPr>
                <a:defRPr/>
              </a:pPr>
              <a:t>‹#›</a:t>
            </a:fld>
            <a:endParaRPr lang="en-US"/>
          </a:p>
        </p:txBody>
      </p:sp>
    </p:spTree>
  </p:cSld>
  <p:clrMapOvr>
    <a:masterClrMapping/>
  </p:clrMapOvr>
  <p:transition spd="med"/>
</p:sldLayout>
</file>

<file path=ppt/slideLayouts/slideLayout430.xml><?xml version="1.0" encoding="utf-8"?>
<p:sldLayout xmlns:a="http://schemas.openxmlformats.org/drawingml/2006/main" xmlns:r="http://schemas.openxmlformats.org/officeDocument/2006/relationships" xmlns:p="http://schemas.openxmlformats.org/presentationml/2006/main" type="tx">
  <p:cSld name="2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78" name="Shape 127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79" name="Shape 127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0"/>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384A99C2-19C0-47A8-8739-2096F457452C}" type="slidenum">
              <a:rPr lang="en-US"/>
              <a:pPr/>
              <a:t>‹#›</a:t>
            </a:fld>
            <a:endParaRPr lang="en-US"/>
          </a:p>
        </p:txBody>
      </p:sp>
    </p:spTree>
    <p:extLst>
      <p:ext uri="{BB962C8B-B14F-4D97-AF65-F5344CB8AC3E}">
        <p14:creationId xmlns:p14="http://schemas.microsoft.com/office/powerpoint/2010/main" val="2668718677"/>
      </p:ext>
    </p:extLst>
  </p:cSld>
  <p:clrMapOvr>
    <a:masterClrMapping/>
  </p:clrMapOvr>
  <p:transition spd="med"/>
</p:sldLayout>
</file>

<file path=ppt/slideLayouts/slideLayout431.xml><?xml version="1.0" encoding="utf-8"?>
<p:sldLayout xmlns:a="http://schemas.openxmlformats.org/drawingml/2006/main" xmlns:r="http://schemas.openxmlformats.org/officeDocument/2006/relationships" xmlns:p="http://schemas.openxmlformats.org/presentationml/2006/main" type="tx">
  <p:cSld name="2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7" name="Shape 128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88" name="Shape 128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9"/>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A228DA23-2470-4114-8933-997EF0E1E833}" type="slidenum">
              <a:rPr lang="en-US"/>
              <a:pPr/>
              <a:t>‹#›</a:t>
            </a:fld>
            <a:endParaRPr lang="en-US"/>
          </a:p>
        </p:txBody>
      </p:sp>
    </p:spTree>
    <p:extLst>
      <p:ext uri="{BB962C8B-B14F-4D97-AF65-F5344CB8AC3E}">
        <p14:creationId xmlns:p14="http://schemas.microsoft.com/office/powerpoint/2010/main" val="2285435337"/>
      </p:ext>
    </p:extLst>
  </p:cSld>
  <p:clrMapOvr>
    <a:masterClrMapping/>
  </p:clrMapOvr>
  <p:transition spd="med"/>
</p:sldLayout>
</file>

<file path=ppt/slideLayouts/slideLayout432.xml><?xml version="1.0" encoding="utf-8"?>
<p:sldLayout xmlns:a="http://schemas.openxmlformats.org/drawingml/2006/main" xmlns:r="http://schemas.openxmlformats.org/officeDocument/2006/relationships" xmlns:p="http://schemas.openxmlformats.org/presentationml/2006/main" type="tx">
  <p:cSld name="2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96" name="Shape 129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7" name="Shape 129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98"/>
          <p:cNvSpPr>
            <a:spLocks noGrp="1"/>
          </p:cNvSpPr>
          <p:nvPr>
            <p:ph type="sldNum" sz="quarter" idx="10"/>
          </p:nvPr>
        </p:nvSpPr>
        <p:spPr>
          <a:xfrm>
            <a:off x="4387850" y="6553200"/>
            <a:ext cx="361950" cy="276225"/>
          </a:xfrm>
        </p:spPr>
        <p:txBody>
          <a:bodyPr/>
          <a:lstStyle>
            <a:lvl1pPr hangingPunct="1">
              <a:defRPr sz="1100">
                <a:solidFill>
                  <a:srgbClr val="FFFFFF"/>
                </a:solidFill>
                <a:latin typeface="Monaco"/>
                <a:ea typeface="Monaco"/>
                <a:cs typeface="Monaco"/>
                <a:sym typeface="Monaco"/>
              </a:defRPr>
            </a:lvl1pPr>
          </a:lstStyle>
          <a:p>
            <a:fld id="{EEA03056-6535-4284-B498-7430072B759B}" type="slidenum">
              <a:rPr lang="en-US"/>
              <a:pPr/>
              <a:t>‹#›</a:t>
            </a:fld>
            <a:endParaRPr lang="en-US"/>
          </a:p>
        </p:txBody>
      </p:sp>
    </p:spTree>
    <p:extLst>
      <p:ext uri="{BB962C8B-B14F-4D97-AF65-F5344CB8AC3E}">
        <p14:creationId xmlns:p14="http://schemas.microsoft.com/office/powerpoint/2010/main" val="1148185608"/>
      </p:ext>
    </p:extLst>
  </p:cSld>
  <p:clrMapOvr>
    <a:masterClrMapping/>
  </p:clrMapOvr>
  <p:transition spd="med"/>
</p:sldLayout>
</file>

<file path=ppt/slideLayouts/slideLayout433.xml><?xml version="1.0" encoding="utf-8"?>
<p:sldLayout xmlns:a="http://schemas.openxmlformats.org/drawingml/2006/main" xmlns:r="http://schemas.openxmlformats.org/officeDocument/2006/relationships" xmlns:p="http://schemas.openxmlformats.org/presentationml/2006/main" type="tx">
  <p:cSld name="2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05" name="Shape 130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306" name="Shape 130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7"/>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49223A54-58FC-4D94-AD95-1F8A3AA33313}" type="slidenum">
              <a:rPr lang="en-US"/>
              <a:pPr/>
              <a:t>‹#›</a:t>
            </a:fld>
            <a:endParaRPr lang="en-US"/>
          </a:p>
        </p:txBody>
      </p:sp>
    </p:spTree>
    <p:extLst>
      <p:ext uri="{BB962C8B-B14F-4D97-AF65-F5344CB8AC3E}">
        <p14:creationId xmlns:p14="http://schemas.microsoft.com/office/powerpoint/2010/main" val="1830124288"/>
      </p:ext>
    </p:extLst>
  </p:cSld>
  <p:clrMapOvr>
    <a:masterClrMapping/>
  </p:clrMapOvr>
  <p:transition spd="med"/>
</p:sldLayout>
</file>

<file path=ppt/slideLayouts/slideLayout434.xml><?xml version="1.0" encoding="utf-8"?>
<p:sldLayout xmlns:a="http://schemas.openxmlformats.org/drawingml/2006/main" xmlns:r="http://schemas.openxmlformats.org/officeDocument/2006/relationships" xmlns:p="http://schemas.openxmlformats.org/presentationml/2006/main" type="tx">
  <p:cSld name="3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4" name="Shape 13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15" name="Shape 1315"/>
          <p:cNvSpPr>
            <a:spLocks noGrp="1"/>
          </p:cNvSpPr>
          <p:nvPr>
            <p:ph type="body" idx="1"/>
          </p:nvPr>
        </p:nvSpPr>
        <p:spPr>
          <a:xfrm>
            <a:off x="635000" y="1168400"/>
            <a:ext cx="7861300" cy="56515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1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67C3A10E-546B-4192-92D1-AD4F368B190B}" type="slidenum">
              <a:rPr lang="en-US"/>
              <a:pPr/>
              <a:t>‹#›</a:t>
            </a:fld>
            <a:endParaRPr lang="en-US"/>
          </a:p>
        </p:txBody>
      </p:sp>
    </p:spTree>
    <p:extLst>
      <p:ext uri="{BB962C8B-B14F-4D97-AF65-F5344CB8AC3E}">
        <p14:creationId xmlns:p14="http://schemas.microsoft.com/office/powerpoint/2010/main" val="2583992165"/>
      </p:ext>
    </p:extLst>
  </p:cSld>
  <p:clrMapOvr>
    <a:masterClrMapping/>
  </p:clrMapOvr>
  <p:transition spd="med"/>
</p:sldLayout>
</file>

<file path=ppt/slideLayouts/slideLayout435.xml><?xml version="1.0" encoding="utf-8"?>
<p:sldLayout xmlns:a="http://schemas.openxmlformats.org/drawingml/2006/main" xmlns:r="http://schemas.openxmlformats.org/officeDocument/2006/relationships" xmlns:p="http://schemas.openxmlformats.org/presentationml/2006/main" type="tx">
  <p:cSld name="3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23" name="Shape 13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24" name="Shape 13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2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60A0FAC-1C67-49A4-BA1E-38CC98FC716B}" type="slidenum">
              <a:rPr lang="en-US"/>
              <a:pPr/>
              <a:t>‹#›</a:t>
            </a:fld>
            <a:endParaRPr lang="en-US"/>
          </a:p>
        </p:txBody>
      </p:sp>
    </p:spTree>
    <p:extLst>
      <p:ext uri="{BB962C8B-B14F-4D97-AF65-F5344CB8AC3E}">
        <p14:creationId xmlns:p14="http://schemas.microsoft.com/office/powerpoint/2010/main" val="1882442351"/>
      </p:ext>
    </p:extLst>
  </p:cSld>
  <p:clrMapOvr>
    <a:masterClrMapping/>
  </p:clrMapOvr>
  <p:transition spd="med"/>
</p:sldLayout>
</file>

<file path=ppt/slideLayouts/slideLayout436.xml><?xml version="1.0" encoding="utf-8"?>
<p:sldLayout xmlns:a="http://schemas.openxmlformats.org/drawingml/2006/main" xmlns:r="http://schemas.openxmlformats.org/officeDocument/2006/relationships" xmlns:p="http://schemas.openxmlformats.org/presentationml/2006/main" type="tx">
  <p:cSld name="2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2" name="Shape 13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33" name="Shape 13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3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E7B89B3-38B8-46BC-9776-D54476C1B364}" type="slidenum">
              <a:rPr lang="en-US"/>
              <a:pPr/>
              <a:t>‹#›</a:t>
            </a:fld>
            <a:endParaRPr lang="en-US"/>
          </a:p>
        </p:txBody>
      </p:sp>
    </p:spTree>
    <p:extLst>
      <p:ext uri="{BB962C8B-B14F-4D97-AF65-F5344CB8AC3E}">
        <p14:creationId xmlns:p14="http://schemas.microsoft.com/office/powerpoint/2010/main" val="1130932046"/>
      </p:ext>
    </p:extLst>
  </p:cSld>
  <p:clrMapOvr>
    <a:masterClrMapping/>
  </p:clrMapOvr>
  <p:transition spd="med"/>
</p:sldLayout>
</file>

<file path=ppt/slideLayouts/slideLayout437.xml><?xml version="1.0" encoding="utf-8"?>
<p:sldLayout xmlns:a="http://schemas.openxmlformats.org/drawingml/2006/main" xmlns:r="http://schemas.openxmlformats.org/officeDocument/2006/relationships" xmlns:p="http://schemas.openxmlformats.org/presentationml/2006/main" type="tx">
  <p:cSld name="2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41" name="Shape 13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42" name="Shape 13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4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C0957A6E-479D-4DC4-BB24-FCB09BB4DBDF}" type="slidenum">
              <a:rPr lang="en-US"/>
              <a:pPr/>
              <a:t>‹#›</a:t>
            </a:fld>
            <a:endParaRPr lang="en-US"/>
          </a:p>
        </p:txBody>
      </p:sp>
    </p:spTree>
    <p:extLst>
      <p:ext uri="{BB962C8B-B14F-4D97-AF65-F5344CB8AC3E}">
        <p14:creationId xmlns:p14="http://schemas.microsoft.com/office/powerpoint/2010/main" val="3513034690"/>
      </p:ext>
    </p:extLst>
  </p:cSld>
  <p:clrMapOvr>
    <a:masterClrMapping/>
  </p:clrMapOvr>
  <p:transition spd="med"/>
</p:sldLayout>
</file>

<file path=ppt/slideLayouts/slideLayout438.xml><?xml version="1.0" encoding="utf-8"?>
<p:sldLayout xmlns:a="http://schemas.openxmlformats.org/drawingml/2006/main" xmlns:r="http://schemas.openxmlformats.org/officeDocument/2006/relationships" xmlns:p="http://schemas.openxmlformats.org/presentationml/2006/main" type="tx">
  <p:cSld name="2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0" name="Shape 13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51" name="Shape 13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5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5F80901-80C6-4EE9-BEAA-F052510B77A2}" type="slidenum">
              <a:rPr lang="en-US"/>
              <a:pPr/>
              <a:t>‹#›</a:t>
            </a:fld>
            <a:endParaRPr lang="en-US"/>
          </a:p>
        </p:txBody>
      </p:sp>
    </p:spTree>
    <p:extLst>
      <p:ext uri="{BB962C8B-B14F-4D97-AF65-F5344CB8AC3E}">
        <p14:creationId xmlns:p14="http://schemas.microsoft.com/office/powerpoint/2010/main" val="1135386531"/>
      </p:ext>
    </p:extLst>
  </p:cSld>
  <p:clrMapOvr>
    <a:masterClrMapping/>
  </p:clrMapOvr>
  <p:transition spd="med"/>
</p:sldLayout>
</file>

<file path=ppt/slideLayouts/slideLayout439.xml><?xml version="1.0" encoding="utf-8"?>
<p:sldLayout xmlns:a="http://schemas.openxmlformats.org/drawingml/2006/main" xmlns:r="http://schemas.openxmlformats.org/officeDocument/2006/relationships" xmlns:p="http://schemas.openxmlformats.org/presentationml/2006/main" type="tx">
  <p:cSld name="2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9" name="Shape 13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0" name="Shape 13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61"/>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790EE6E-353C-4382-88BC-C0AD8CDB1AB4}" type="slidenum">
              <a:rPr lang="en-US"/>
              <a:pPr/>
              <a:t>‹#›</a:t>
            </a:fld>
            <a:endParaRPr lang="en-US"/>
          </a:p>
        </p:txBody>
      </p:sp>
    </p:spTree>
    <p:extLst>
      <p:ext uri="{BB962C8B-B14F-4D97-AF65-F5344CB8AC3E}">
        <p14:creationId xmlns:p14="http://schemas.microsoft.com/office/powerpoint/2010/main" val="3208769780"/>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 name="Shape 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3" name="Shape 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AFEFA420-56AF-47FC-870B-5F14BCEF64B3}" type="slidenum">
              <a:rPr lang="en-US"/>
              <a:pPr>
                <a:defRPr/>
              </a:pPr>
              <a:t>‹#›</a:t>
            </a:fld>
            <a:endParaRPr lang="en-US"/>
          </a:p>
        </p:txBody>
      </p:sp>
    </p:spTree>
  </p:cSld>
  <p:clrMapOvr>
    <a:masterClrMapping/>
  </p:clrMapOvr>
  <p:transition spd="med"/>
</p:sldLayout>
</file>

<file path=ppt/slideLayouts/slideLayout440.xml><?xml version="1.0" encoding="utf-8"?>
<p:sldLayout xmlns:a="http://schemas.openxmlformats.org/drawingml/2006/main" xmlns:r="http://schemas.openxmlformats.org/officeDocument/2006/relationships" xmlns:p="http://schemas.openxmlformats.org/presentationml/2006/main" type="tx">
  <p:cSld name="4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68" name="Shape 1368"/>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9" name="Shape 1369"/>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0"/>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6E9196BF-8D01-4039-961A-4A4CEA8E4261}" type="slidenum">
              <a:rPr lang="en-US"/>
              <a:pPr/>
              <a:t>‹#›</a:t>
            </a:fld>
            <a:endParaRPr lang="en-US"/>
          </a:p>
        </p:txBody>
      </p:sp>
    </p:spTree>
    <p:extLst>
      <p:ext uri="{BB962C8B-B14F-4D97-AF65-F5344CB8AC3E}">
        <p14:creationId xmlns:p14="http://schemas.microsoft.com/office/powerpoint/2010/main" val="2466424807"/>
      </p:ext>
    </p:extLst>
  </p:cSld>
  <p:clrMapOvr>
    <a:masterClrMapping/>
  </p:clrMapOvr>
  <p:transition spd="med"/>
</p:sldLayout>
</file>

<file path=ppt/slideLayouts/slideLayout441.xml><?xml version="1.0" encoding="utf-8"?>
<p:sldLayout xmlns:a="http://schemas.openxmlformats.org/drawingml/2006/main" xmlns:r="http://schemas.openxmlformats.org/officeDocument/2006/relationships" xmlns:p="http://schemas.openxmlformats.org/presentationml/2006/main" type="tx">
  <p:cSld name="2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77" name="Shape 1377"/>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78" name="Shape 1378"/>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B9917C0B-6DB8-4104-89B3-88C7F9AD2592}" type="slidenum">
              <a:rPr lang="en-US"/>
              <a:pPr/>
              <a:t>‹#›</a:t>
            </a:fld>
            <a:endParaRPr lang="en-US"/>
          </a:p>
        </p:txBody>
      </p:sp>
    </p:spTree>
    <p:extLst>
      <p:ext uri="{BB962C8B-B14F-4D97-AF65-F5344CB8AC3E}">
        <p14:creationId xmlns:p14="http://schemas.microsoft.com/office/powerpoint/2010/main" val="3899718204"/>
      </p:ext>
    </p:extLst>
  </p:cSld>
  <p:clrMapOvr>
    <a:masterClrMapping/>
  </p:clrMapOvr>
  <p:transition spd="med"/>
</p:sldLayout>
</file>

<file path=ppt/slideLayouts/slideLayout442.xml><?xml version="1.0" encoding="utf-8"?>
<p:sldLayout xmlns:a="http://schemas.openxmlformats.org/drawingml/2006/main" xmlns:r="http://schemas.openxmlformats.org/officeDocument/2006/relationships" xmlns:p="http://schemas.openxmlformats.org/presentationml/2006/main" type="tx">
  <p:cSld name="2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86" name="Shape 138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87" name="Shape 138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8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90048B4-C554-413B-9F6F-429D261E21F0}" type="slidenum">
              <a:rPr lang="en-US"/>
              <a:pPr/>
              <a:t>‹#›</a:t>
            </a:fld>
            <a:endParaRPr lang="en-US"/>
          </a:p>
        </p:txBody>
      </p:sp>
    </p:spTree>
    <p:extLst>
      <p:ext uri="{BB962C8B-B14F-4D97-AF65-F5344CB8AC3E}">
        <p14:creationId xmlns:p14="http://schemas.microsoft.com/office/powerpoint/2010/main" val="2480045724"/>
      </p:ext>
    </p:extLst>
  </p:cSld>
  <p:clrMapOvr>
    <a:masterClrMapping/>
  </p:clrMapOvr>
  <p:transition spd="med"/>
</p:sldLayout>
</file>

<file path=ppt/slideLayouts/slideLayout443.xml><?xml version="1.0" encoding="utf-8"?>
<p:sldLayout xmlns:a="http://schemas.openxmlformats.org/drawingml/2006/main" xmlns:r="http://schemas.openxmlformats.org/officeDocument/2006/relationships" xmlns:p="http://schemas.openxmlformats.org/presentationml/2006/main" type="tx">
  <p:cSld name="2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95" name="Shape 139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96" name="Shape 139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97"/>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433FA86-843E-4D83-9C01-6145342A451D}" type="slidenum">
              <a:rPr lang="en-US"/>
              <a:pPr/>
              <a:t>‹#›</a:t>
            </a:fld>
            <a:endParaRPr lang="en-US"/>
          </a:p>
        </p:txBody>
      </p:sp>
    </p:spTree>
    <p:extLst>
      <p:ext uri="{BB962C8B-B14F-4D97-AF65-F5344CB8AC3E}">
        <p14:creationId xmlns:p14="http://schemas.microsoft.com/office/powerpoint/2010/main" val="941904035"/>
      </p:ext>
    </p:extLst>
  </p:cSld>
  <p:clrMapOvr>
    <a:masterClrMapping/>
  </p:clrMapOvr>
  <p:transition spd="med"/>
</p:sldLayout>
</file>

<file path=ppt/slideLayouts/slideLayout444.xml><?xml version="1.0" encoding="utf-8"?>
<p:sldLayout xmlns:a="http://schemas.openxmlformats.org/drawingml/2006/main" xmlns:r="http://schemas.openxmlformats.org/officeDocument/2006/relationships" xmlns:p="http://schemas.openxmlformats.org/presentationml/2006/main" type="tx">
  <p:cSld name="2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04" name="Shape 140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05" name="Shape 140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0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4C19DCF1-CB1E-425C-BE98-B2677C9A9F46}" type="slidenum">
              <a:rPr lang="en-US"/>
              <a:pPr/>
              <a:t>‹#›</a:t>
            </a:fld>
            <a:endParaRPr lang="en-US"/>
          </a:p>
        </p:txBody>
      </p:sp>
    </p:spTree>
    <p:extLst>
      <p:ext uri="{BB962C8B-B14F-4D97-AF65-F5344CB8AC3E}">
        <p14:creationId xmlns:p14="http://schemas.microsoft.com/office/powerpoint/2010/main" val="135243293"/>
      </p:ext>
    </p:extLst>
  </p:cSld>
  <p:clrMapOvr>
    <a:masterClrMapping/>
  </p:clrMapOvr>
  <p:transition spd="med"/>
</p:sldLayout>
</file>

<file path=ppt/slideLayouts/slideLayout445.xml><?xml version="1.0" encoding="utf-8"?>
<p:sldLayout xmlns:a="http://schemas.openxmlformats.org/drawingml/2006/main" xmlns:r="http://schemas.openxmlformats.org/officeDocument/2006/relationships" xmlns:p="http://schemas.openxmlformats.org/presentationml/2006/main" type="tx">
  <p:cSld name="2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13" name="Shape 141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14" name="Shape 141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1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02695A8-87A4-45B6-BB6C-1C144911204F}" type="slidenum">
              <a:rPr lang="en-US"/>
              <a:pPr/>
              <a:t>‹#›</a:t>
            </a:fld>
            <a:endParaRPr lang="en-US"/>
          </a:p>
        </p:txBody>
      </p:sp>
    </p:spTree>
    <p:extLst>
      <p:ext uri="{BB962C8B-B14F-4D97-AF65-F5344CB8AC3E}">
        <p14:creationId xmlns:p14="http://schemas.microsoft.com/office/powerpoint/2010/main" val="3354063156"/>
      </p:ext>
    </p:extLst>
  </p:cSld>
  <p:clrMapOvr>
    <a:masterClrMapping/>
  </p:clrMapOvr>
  <p:transition spd="med"/>
</p:sldLayout>
</file>

<file path=ppt/slideLayouts/slideLayout446.xml><?xml version="1.0" encoding="utf-8"?>
<p:sldLayout xmlns:a="http://schemas.openxmlformats.org/drawingml/2006/main" xmlns:r="http://schemas.openxmlformats.org/officeDocument/2006/relationships" xmlns:p="http://schemas.openxmlformats.org/presentationml/2006/main" type="tx">
  <p:cSld name="2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22" name="Shape 142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23" name="Shape 142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2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5A397F5-563D-4CFE-8140-492B268B8598}" type="slidenum">
              <a:rPr lang="en-US"/>
              <a:pPr/>
              <a:t>‹#›</a:t>
            </a:fld>
            <a:endParaRPr lang="en-US"/>
          </a:p>
        </p:txBody>
      </p:sp>
    </p:spTree>
    <p:extLst>
      <p:ext uri="{BB962C8B-B14F-4D97-AF65-F5344CB8AC3E}">
        <p14:creationId xmlns:p14="http://schemas.microsoft.com/office/powerpoint/2010/main" val="3171413601"/>
      </p:ext>
    </p:extLst>
  </p:cSld>
  <p:clrMapOvr>
    <a:masterClrMapping/>
  </p:clrMapOvr>
  <p:transition spd="med"/>
</p:sldLayout>
</file>

<file path=ppt/slideLayouts/slideLayout447.xml><?xml version="1.0" encoding="utf-8"?>
<p:sldLayout xmlns:a="http://schemas.openxmlformats.org/drawingml/2006/main" xmlns:r="http://schemas.openxmlformats.org/officeDocument/2006/relationships" xmlns:p="http://schemas.openxmlformats.org/presentationml/2006/main" type="tx">
  <p:cSld name="2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1" name="Shape 143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32" name="Shape 143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3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079CB8E-0829-4547-BF2A-1C3ED46474C7}" type="slidenum">
              <a:rPr lang="en-US"/>
              <a:pPr/>
              <a:t>‹#›</a:t>
            </a:fld>
            <a:endParaRPr lang="en-US"/>
          </a:p>
        </p:txBody>
      </p:sp>
    </p:spTree>
    <p:extLst>
      <p:ext uri="{BB962C8B-B14F-4D97-AF65-F5344CB8AC3E}">
        <p14:creationId xmlns:p14="http://schemas.microsoft.com/office/powerpoint/2010/main" val="388728806"/>
      </p:ext>
    </p:extLst>
  </p:cSld>
  <p:clrMapOvr>
    <a:masterClrMapping/>
  </p:clrMapOvr>
  <p:transition spd="med"/>
</p:sldLayout>
</file>

<file path=ppt/slideLayouts/slideLayout448.xml><?xml version="1.0" encoding="utf-8"?>
<p:sldLayout xmlns:a="http://schemas.openxmlformats.org/drawingml/2006/main" xmlns:r="http://schemas.openxmlformats.org/officeDocument/2006/relationships" xmlns:p="http://schemas.openxmlformats.org/presentationml/2006/main" type="tx">
  <p:cSld name="2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0" name="Shape 144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41" name="Shape 144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4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50A697EB-5DA3-4565-92EA-692B104A9C96}" type="slidenum">
              <a:rPr lang="en-US"/>
              <a:pPr/>
              <a:t>‹#›</a:t>
            </a:fld>
            <a:endParaRPr lang="en-US"/>
          </a:p>
        </p:txBody>
      </p:sp>
    </p:spTree>
    <p:extLst>
      <p:ext uri="{BB962C8B-B14F-4D97-AF65-F5344CB8AC3E}">
        <p14:creationId xmlns:p14="http://schemas.microsoft.com/office/powerpoint/2010/main" val="383882827"/>
      </p:ext>
    </p:extLst>
  </p:cSld>
  <p:clrMapOvr>
    <a:masterClrMapping/>
  </p:clrMapOvr>
  <p:transition spd="med"/>
</p:sldLayout>
</file>

<file path=ppt/slideLayouts/slideLayout449.xml><?xml version="1.0" encoding="utf-8"?>
<p:sldLayout xmlns:a="http://schemas.openxmlformats.org/drawingml/2006/main" xmlns:r="http://schemas.openxmlformats.org/officeDocument/2006/relationships" xmlns:p="http://schemas.openxmlformats.org/presentationml/2006/main" type="tx">
  <p:cSld name="3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9" name="Shape 144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0" name="Shape 1450"/>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51"/>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4E7E223A-56E3-47B4-A38C-37E90A242A7C}" type="slidenum">
              <a:rPr lang="en-US"/>
              <a:pPr/>
              <a:t>‹#›</a:t>
            </a:fld>
            <a:endParaRPr lang="en-US"/>
          </a:p>
        </p:txBody>
      </p:sp>
    </p:spTree>
    <p:extLst>
      <p:ext uri="{BB962C8B-B14F-4D97-AF65-F5344CB8AC3E}">
        <p14:creationId xmlns:p14="http://schemas.microsoft.com/office/powerpoint/2010/main" val="1621558438"/>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 name="Shape 1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02" name="Shape 1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DC77958-1B81-4B92-89B2-71AB1C9691FC}" type="slidenum">
              <a:rPr lang="en-US"/>
              <a:pPr>
                <a:defRPr/>
              </a:pPr>
              <a:t>‹#›</a:t>
            </a:fld>
            <a:endParaRPr lang="en-US"/>
          </a:p>
        </p:txBody>
      </p:sp>
    </p:spTree>
  </p:cSld>
  <p:clrMapOvr>
    <a:masterClrMapping/>
  </p:clrMapOvr>
  <p:transition spd="med"/>
</p:sldLayout>
</file>

<file path=ppt/slideLayouts/slideLayout450.xml><?xml version="1.0" encoding="utf-8"?>
<p:sldLayout xmlns:a="http://schemas.openxmlformats.org/drawingml/2006/main" xmlns:r="http://schemas.openxmlformats.org/officeDocument/2006/relationships" xmlns:p="http://schemas.openxmlformats.org/presentationml/2006/main" type="tx">
  <p:cSld name="1_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58" name="Shape 145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9" name="Shape 1459"/>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0"/>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C935C1EC-3EC3-4B7E-A751-414B3EE28A0D}" type="slidenum">
              <a:rPr lang="en-US"/>
              <a:pPr/>
              <a:t>‹#›</a:t>
            </a:fld>
            <a:endParaRPr lang="en-US"/>
          </a:p>
        </p:txBody>
      </p:sp>
    </p:spTree>
    <p:extLst>
      <p:ext uri="{BB962C8B-B14F-4D97-AF65-F5344CB8AC3E}">
        <p14:creationId xmlns:p14="http://schemas.microsoft.com/office/powerpoint/2010/main" val="1990254420"/>
      </p:ext>
    </p:extLst>
  </p:cSld>
  <p:clrMapOvr>
    <a:masterClrMapping/>
  </p:clrMapOvr>
  <p:transition spd="med"/>
</p:sldLayout>
</file>

<file path=ppt/slideLayouts/slideLayout451.xml><?xml version="1.0" encoding="utf-8"?>
<p:sldLayout xmlns:a="http://schemas.openxmlformats.org/drawingml/2006/main" xmlns:r="http://schemas.openxmlformats.org/officeDocument/2006/relationships" xmlns:p="http://schemas.openxmlformats.org/presentationml/2006/main" type="tx">
  <p:cSld name="2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7" name="Shape 1467"/>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68" name="Shape 1468"/>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6A7BF19-1B0D-44A3-8DDC-36F694856984}" type="slidenum">
              <a:rPr lang="en-US"/>
              <a:pPr/>
              <a:t>‹#›</a:t>
            </a:fld>
            <a:endParaRPr lang="en-US"/>
          </a:p>
        </p:txBody>
      </p:sp>
    </p:spTree>
    <p:extLst>
      <p:ext uri="{BB962C8B-B14F-4D97-AF65-F5344CB8AC3E}">
        <p14:creationId xmlns:p14="http://schemas.microsoft.com/office/powerpoint/2010/main" val="1948435388"/>
      </p:ext>
    </p:extLst>
  </p:cSld>
  <p:clrMapOvr>
    <a:masterClrMapping/>
  </p:clrMapOvr>
  <p:transition spd="med"/>
</p:sldLayout>
</file>

<file path=ppt/slideLayouts/slideLayout452.xml><?xml version="1.0" encoding="utf-8"?>
<p:sldLayout xmlns:a="http://schemas.openxmlformats.org/drawingml/2006/main" xmlns:r="http://schemas.openxmlformats.org/officeDocument/2006/relationships" xmlns:p="http://schemas.openxmlformats.org/presentationml/2006/main" type="tx">
  <p:cSld name="2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76" name="Shape 147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77" name="Shape 147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7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EB78CDF-4B87-4218-8424-D159ABC2F9D7}" type="slidenum">
              <a:rPr lang="en-US"/>
              <a:pPr/>
              <a:t>‹#›</a:t>
            </a:fld>
            <a:endParaRPr lang="en-US"/>
          </a:p>
        </p:txBody>
      </p:sp>
    </p:spTree>
    <p:extLst>
      <p:ext uri="{BB962C8B-B14F-4D97-AF65-F5344CB8AC3E}">
        <p14:creationId xmlns:p14="http://schemas.microsoft.com/office/powerpoint/2010/main" val="3920015173"/>
      </p:ext>
    </p:extLst>
  </p:cSld>
  <p:clrMapOvr>
    <a:masterClrMapping/>
  </p:clrMapOvr>
  <p:transition spd="med"/>
</p:sldLayout>
</file>

<file path=ppt/slideLayouts/slideLayout453.xml><?xml version="1.0" encoding="utf-8"?>
<p:sldLayout xmlns:a="http://schemas.openxmlformats.org/drawingml/2006/main" xmlns:r="http://schemas.openxmlformats.org/officeDocument/2006/relationships" xmlns:p="http://schemas.openxmlformats.org/presentationml/2006/main" type="tx">
  <p:cSld name="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85" name="Shape 148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486" name="Shape 1486"/>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7"/>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70033C9F-5160-4839-871C-B6A38A6EDDA0}" type="slidenum">
              <a:rPr lang="en-US"/>
              <a:pPr/>
              <a:t>‹#›</a:t>
            </a:fld>
            <a:endParaRPr lang="en-US"/>
          </a:p>
        </p:txBody>
      </p:sp>
    </p:spTree>
    <p:extLst>
      <p:ext uri="{BB962C8B-B14F-4D97-AF65-F5344CB8AC3E}">
        <p14:creationId xmlns:p14="http://schemas.microsoft.com/office/powerpoint/2010/main" val="2784534769"/>
      </p:ext>
    </p:extLst>
  </p:cSld>
  <p:clrMapOvr>
    <a:masterClrMapping/>
  </p:clrMapOvr>
  <p:transition spd="med"/>
</p:sldLayout>
</file>

<file path=ppt/slideLayouts/slideLayout454.xml><?xml version="1.0" encoding="utf-8"?>
<p:sldLayout xmlns:a="http://schemas.openxmlformats.org/drawingml/2006/main" xmlns:r="http://schemas.openxmlformats.org/officeDocument/2006/relationships" xmlns:p="http://schemas.openxmlformats.org/presentationml/2006/main" type="tx">
  <p:cSld name="2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94" name="Shape 149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95" name="Shape 1495"/>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96"/>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820D1C10-7368-4AC6-B8C1-503CF87F8091}" type="slidenum">
              <a:rPr lang="en-US"/>
              <a:pPr/>
              <a:t>‹#›</a:t>
            </a:fld>
            <a:endParaRPr lang="en-US"/>
          </a:p>
        </p:txBody>
      </p:sp>
    </p:spTree>
    <p:extLst>
      <p:ext uri="{BB962C8B-B14F-4D97-AF65-F5344CB8AC3E}">
        <p14:creationId xmlns:p14="http://schemas.microsoft.com/office/powerpoint/2010/main" val="2816274765"/>
      </p:ext>
    </p:extLst>
  </p:cSld>
  <p:clrMapOvr>
    <a:masterClrMapping/>
  </p:clrMapOvr>
  <p:transition spd="med"/>
</p:sldLayout>
</file>

<file path=ppt/slideLayouts/slideLayout455.xml><?xml version="1.0" encoding="utf-8"?>
<p:sldLayout xmlns:a="http://schemas.openxmlformats.org/drawingml/2006/main" xmlns:r="http://schemas.openxmlformats.org/officeDocument/2006/relationships" xmlns:p="http://schemas.openxmlformats.org/presentationml/2006/main" type="tx">
  <p:cSld name="1_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03" name="Shape 150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04" name="Shape 1504"/>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05"/>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582715E9-0E4D-4D33-852E-8C45C916B20C}" type="slidenum">
              <a:rPr lang="en-US"/>
              <a:pPr/>
              <a:t>‹#›</a:t>
            </a:fld>
            <a:endParaRPr lang="en-US"/>
          </a:p>
        </p:txBody>
      </p:sp>
    </p:spTree>
    <p:extLst>
      <p:ext uri="{BB962C8B-B14F-4D97-AF65-F5344CB8AC3E}">
        <p14:creationId xmlns:p14="http://schemas.microsoft.com/office/powerpoint/2010/main" val="750646031"/>
      </p:ext>
    </p:extLst>
  </p:cSld>
  <p:clrMapOvr>
    <a:masterClrMapping/>
  </p:clrMapOvr>
  <p:transition spd="med"/>
</p:sldLayout>
</file>

<file path=ppt/slideLayouts/slideLayout456.xml><?xml version="1.0" encoding="utf-8"?>
<p:sldLayout xmlns:a="http://schemas.openxmlformats.org/drawingml/2006/main" xmlns:r="http://schemas.openxmlformats.org/officeDocument/2006/relationships" xmlns:p="http://schemas.openxmlformats.org/presentationml/2006/main" type="tx">
  <p:cSld name="Titre et puces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12" name="Shape 151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13" name="Shape 1513"/>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14"/>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B23101DD-4C4E-4D3A-A8A2-08C7538A9B1B}" type="slidenum">
              <a:rPr lang="en-US"/>
              <a:pPr/>
              <a:t>‹#›</a:t>
            </a:fld>
            <a:endParaRPr lang="en-US"/>
          </a:p>
        </p:txBody>
      </p:sp>
    </p:spTree>
    <p:extLst>
      <p:ext uri="{BB962C8B-B14F-4D97-AF65-F5344CB8AC3E}">
        <p14:creationId xmlns:p14="http://schemas.microsoft.com/office/powerpoint/2010/main" val="2970571500"/>
      </p:ext>
    </p:extLst>
  </p:cSld>
  <p:clrMapOvr>
    <a:masterClrMapping/>
  </p:clrMapOvr>
  <p:transition spd="med"/>
</p:sldLayout>
</file>

<file path=ppt/slideLayouts/slideLayout457.xml><?xml version="1.0" encoding="utf-8"?>
<p:sldLayout xmlns:a="http://schemas.openxmlformats.org/drawingml/2006/main" xmlns:r="http://schemas.openxmlformats.org/officeDocument/2006/relationships" xmlns:p="http://schemas.openxmlformats.org/presentationml/2006/main" type="tx">
  <p:cSld name="Titre et puces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1" name="Shape 152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22" name="Shape 1522"/>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23"/>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98E159E9-20D2-44A9-AA1B-4DFE8B7A8D4A}" type="slidenum">
              <a:rPr lang="en-US"/>
              <a:pPr/>
              <a:t>‹#›</a:t>
            </a:fld>
            <a:endParaRPr lang="en-US"/>
          </a:p>
        </p:txBody>
      </p:sp>
    </p:spTree>
    <p:extLst>
      <p:ext uri="{BB962C8B-B14F-4D97-AF65-F5344CB8AC3E}">
        <p14:creationId xmlns:p14="http://schemas.microsoft.com/office/powerpoint/2010/main" val="3788851917"/>
      </p:ext>
    </p:extLst>
  </p:cSld>
  <p:clrMapOvr>
    <a:masterClrMapping/>
  </p:clrMapOvr>
  <p:transition spd="med"/>
</p:sldLayout>
</file>

<file path=ppt/slideLayouts/slideLayout458.xml><?xml version="1.0" encoding="utf-8"?>
<p:sldLayout xmlns:a="http://schemas.openxmlformats.org/drawingml/2006/main" xmlns:r="http://schemas.openxmlformats.org/officeDocument/2006/relationships" xmlns:p="http://schemas.openxmlformats.org/presentationml/2006/main" type="tx">
  <p:cSld name="3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0" name="Shape 153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531" name="Shape 153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32"/>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0F8C5B68-AA5D-44AE-A22C-229715D59B49}" type="slidenum">
              <a:rPr lang="en-US"/>
              <a:pPr/>
              <a:t>‹#›</a:t>
            </a:fld>
            <a:endParaRPr lang="en-US"/>
          </a:p>
        </p:txBody>
      </p:sp>
    </p:spTree>
    <p:extLst>
      <p:ext uri="{BB962C8B-B14F-4D97-AF65-F5344CB8AC3E}">
        <p14:creationId xmlns:p14="http://schemas.microsoft.com/office/powerpoint/2010/main" val="3527705920"/>
      </p:ext>
    </p:extLst>
  </p:cSld>
  <p:clrMapOvr>
    <a:masterClrMapping/>
  </p:clrMapOvr>
  <p:transition spd="med"/>
</p:sldLayout>
</file>

<file path=ppt/slideLayouts/slideLayout459.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000000"/>
        </a:solidFill>
        <a:effectLst/>
      </p:bgPr>
    </p:bg>
    <p:spTree>
      <p:nvGrpSpPr>
        <p:cNvPr id="1" name=""/>
        <p:cNvGrpSpPr/>
        <p:nvPr/>
      </p:nvGrpSpPr>
      <p:grpSpPr>
        <a:xfrm>
          <a:off x="0" y="0"/>
          <a:ext cx="0" cy="0"/>
          <a:chOff x="0" y="0"/>
          <a:chExt cx="0" cy="0"/>
        </a:xfrm>
      </p:grpSpPr>
      <p:sp>
        <p:nvSpPr>
          <p:cNvPr id="4" name="Shape 1539"/>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40" name="Shape 1540"/>
          <p:cNvSpPr>
            <a:spLocks noGrp="1"/>
          </p:cNvSpPr>
          <p:nvPr>
            <p:ph type="title"/>
          </p:nvPr>
        </p:nvSpPr>
        <p:spPr>
          <a:xfrm>
            <a:off x="914400" y="512063"/>
            <a:ext cx="7772400" cy="1271498"/>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41" name="Shape 1541"/>
          <p:cNvSpPr>
            <a:spLocks noGrp="1"/>
          </p:cNvSpPr>
          <p:nvPr>
            <p:ph type="body" idx="1"/>
          </p:nvPr>
        </p:nvSpPr>
        <p:spPr>
          <a:xfrm>
            <a:off x="914400" y="1783568"/>
            <a:ext cx="7772400" cy="4572001"/>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5" name="Shape 1542"/>
          <p:cNvSpPr>
            <a:spLocks noGrp="1"/>
          </p:cNvSpPr>
          <p:nvPr>
            <p:ph type="sldNum" sz="quarter" idx="10"/>
          </p:nvPr>
        </p:nvSpPr>
        <p:spPr>
          <a:xfrm>
            <a:off x="8610600" y="6423025"/>
            <a:ext cx="368300" cy="358775"/>
          </a:xfrm>
          <a:ln>
            <a:round/>
          </a:ln>
        </p:spPr>
        <p:txBody>
          <a:bodyPr lIns="38084" tIns="38084" rIns="38084" bIns="38084" anchor="b"/>
          <a:lstStyle>
            <a:lvl1pPr algn="l" hangingPunct="1">
              <a:defRPr sz="1700">
                <a:solidFill>
                  <a:srgbClr val="DDF0FF"/>
                </a:solidFill>
                <a:latin typeface="Corbel" pitchFamily="34" charset="0"/>
                <a:sym typeface="Corbel" pitchFamily="34" charset="0"/>
              </a:defRPr>
            </a:lvl1pPr>
          </a:lstStyle>
          <a:p>
            <a:fld id="{41BFBDCE-2ED0-467D-A4BD-C20A80CC5296}" type="slidenum">
              <a:rPr lang="en-US"/>
              <a:pPr/>
              <a:t>‹#›</a:t>
            </a:fld>
            <a:endParaRPr lang="en-US"/>
          </a:p>
        </p:txBody>
      </p:sp>
    </p:spTree>
    <p:extLst>
      <p:ext uri="{BB962C8B-B14F-4D97-AF65-F5344CB8AC3E}">
        <p14:creationId xmlns:p14="http://schemas.microsoft.com/office/powerpoint/2010/main" val="209127100"/>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0" name="Shape 11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11" name="Shape 11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87B4945-167D-4864-AF2A-5DDE4F7D8D7E}" type="slidenum">
              <a:rPr lang="en-US"/>
              <a:pPr>
                <a:defRPr/>
              </a:pPr>
              <a:t>‹#›</a:t>
            </a:fld>
            <a:endParaRPr lang="en-US"/>
          </a:p>
        </p:txBody>
      </p:sp>
    </p:spTree>
  </p:cSld>
  <p:clrMapOvr>
    <a:masterClrMapping/>
  </p:clrMapOvr>
  <p:transition spd="med"/>
</p:sldLayout>
</file>

<file path=ppt/slideLayouts/slideLayout460.xml><?xml version="1.0" encoding="utf-8"?>
<p:sldLayout xmlns:a="http://schemas.openxmlformats.org/drawingml/2006/main" xmlns:r="http://schemas.openxmlformats.org/officeDocument/2006/relationships" xmlns:p="http://schemas.openxmlformats.org/presentationml/2006/main" type="tx">
  <p:cSld name="Default - Comparison">
    <p:bg>
      <p:bgPr>
        <a:solidFill>
          <a:srgbClr val="000000"/>
        </a:solidFill>
        <a:effectLst/>
      </p:bgPr>
    </p:bg>
    <p:spTree>
      <p:nvGrpSpPr>
        <p:cNvPr id="1" name=""/>
        <p:cNvGrpSpPr/>
        <p:nvPr/>
      </p:nvGrpSpPr>
      <p:grpSpPr>
        <a:xfrm>
          <a:off x="0" y="0"/>
          <a:ext cx="0" cy="0"/>
          <a:chOff x="0" y="0"/>
          <a:chExt cx="0" cy="0"/>
        </a:xfrm>
      </p:grpSpPr>
      <p:sp>
        <p:nvSpPr>
          <p:cNvPr id="7" name="Shape 1549"/>
          <p:cNvSpPr/>
          <p:nvPr/>
        </p:nvSpPr>
        <p:spPr>
          <a:xfrm>
            <a:off x="0" y="401638"/>
            <a:ext cx="8880475" cy="887412"/>
          </a:xfrm>
          <a:prstGeom prst="rect">
            <a:avLst/>
          </a:prstGeom>
          <a:solidFill>
            <a:srgbClr val="8496AE">
              <a:alpha val="40000"/>
            </a:srgbClr>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50"/>
          <p:cNvSpPr/>
          <p:nvPr/>
        </p:nvSpPr>
        <p:spPr>
          <a:xfrm>
            <a:off x="87313" y="681038"/>
            <a:ext cx="58737"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51"/>
          <p:cNvSpPr/>
          <p:nvPr/>
        </p:nvSpPr>
        <p:spPr>
          <a:xfrm>
            <a:off x="47625" y="681038"/>
            <a:ext cx="39688"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52"/>
          <p:cNvSpPr/>
          <p:nvPr/>
        </p:nvSpPr>
        <p:spPr>
          <a:xfrm>
            <a:off x="149225"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1" name="Shape 1553"/>
          <p:cNvSpPr/>
          <p:nvPr/>
        </p:nvSpPr>
        <p:spPr>
          <a:xfrm>
            <a:off x="188913"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2" name="Shape 1554"/>
          <p:cNvSpPr/>
          <p:nvPr/>
        </p:nvSpPr>
        <p:spPr>
          <a:xfrm>
            <a:off x="279400" y="681038"/>
            <a:ext cx="49213"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55" name="Shape 1555"/>
          <p:cNvSpPr>
            <a:spLocks noGrp="1"/>
          </p:cNvSpPr>
          <p:nvPr>
            <p:ph type="body" sz="quarter" idx="13"/>
          </p:nvPr>
        </p:nvSpPr>
        <p:spPr>
          <a:xfrm>
            <a:off x="4645026" y="1809758"/>
            <a:ext cx="4041775"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a:solidFill>
                  <a:srgbClr val="F1358D"/>
                </a:solidFill>
                <a:uFill>
                  <a:solidFill>
                    <a:srgbClr val="F1358D"/>
                  </a:solidFill>
                </a:uFill>
                <a:latin typeface="Corbel"/>
                <a:ea typeface="Corbel"/>
                <a:cs typeface="Corbel"/>
                <a:sym typeface="Corbel"/>
              </a:defRPr>
            </a:lvl1pPr>
          </a:lstStyle>
          <a:p>
            <a:r>
              <a:t>Click to edit Master text styles</a:t>
            </a:r>
          </a:p>
        </p:txBody>
      </p:sp>
      <p:sp>
        <p:nvSpPr>
          <p:cNvPr id="1556" name="Shape 1556"/>
          <p:cNvSpPr>
            <a:spLocks noGrp="1"/>
          </p:cNvSpPr>
          <p:nvPr>
            <p:ph type="body" sz="half" idx="14"/>
          </p:nvPr>
        </p:nvSpPr>
        <p:spPr>
          <a:xfrm>
            <a:off x="457200" y="2459036"/>
            <a:ext cx="4040188"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7" name="Shape 1557"/>
          <p:cNvSpPr>
            <a:spLocks noGrp="1"/>
          </p:cNvSpPr>
          <p:nvPr>
            <p:ph type="body" sz="half" idx="15"/>
          </p:nvPr>
        </p:nvSpPr>
        <p:spPr>
          <a:xfrm>
            <a:off x="4645026" y="2459036"/>
            <a:ext cx="4041775"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8" name="Shape 1558"/>
          <p:cNvSpPr>
            <a:spLocks noGrp="1"/>
          </p:cNvSpPr>
          <p:nvPr>
            <p:ph type="title"/>
          </p:nvPr>
        </p:nvSpPr>
        <p:spPr>
          <a:xfrm>
            <a:off x="504831" y="512071"/>
            <a:ext cx="7772401" cy="1297687"/>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59" name="Shape 1559"/>
          <p:cNvSpPr>
            <a:spLocks noGrp="1"/>
          </p:cNvSpPr>
          <p:nvPr>
            <p:ph type="body" sz="quarter" idx="1"/>
          </p:nvPr>
        </p:nvSpPr>
        <p:spPr>
          <a:xfrm>
            <a:off x="457200" y="1809758"/>
            <a:ext cx="4040188"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b="1">
                <a:solidFill>
                  <a:srgbClr val="F1358D"/>
                </a:solidFill>
                <a:uFill>
                  <a:solidFill>
                    <a:srgbClr val="F1358D"/>
                  </a:solidFill>
                </a:uFill>
                <a:latin typeface="Corbel"/>
                <a:ea typeface="Corbel"/>
                <a:cs typeface="Corbel"/>
                <a:sym typeface="Corbel"/>
              </a:defRPr>
            </a:lvl1pPr>
            <a:lvl2pPr marL="740359" marR="0">
              <a:lnSpc>
                <a:spcPct val="100000"/>
              </a:lnSpc>
              <a:spcBef>
                <a:spcPts val="400"/>
              </a:spcBef>
              <a:buClr>
                <a:srgbClr val="F1358D"/>
              </a:buClr>
              <a:buSzTx/>
              <a:buFontTx/>
              <a:buNone/>
              <a:defRPr sz="2000" b="1">
                <a:latin typeface="Corbel"/>
                <a:ea typeface="Corbel"/>
                <a:cs typeface="Corbel"/>
                <a:sym typeface="Corbel"/>
              </a:defRPr>
            </a:lvl2pPr>
            <a:lvl3pPr marL="996288" marR="0">
              <a:lnSpc>
                <a:spcPct val="100000"/>
              </a:lnSpc>
              <a:spcBef>
                <a:spcPts val="400"/>
              </a:spcBef>
              <a:buClr>
                <a:srgbClr val="F1358D"/>
              </a:buClr>
              <a:buSzTx/>
              <a:buFontTx/>
              <a:buNone/>
              <a:defRPr sz="1800" b="1">
                <a:latin typeface="Corbel"/>
                <a:ea typeface="Corbel"/>
                <a:cs typeface="Corbel"/>
                <a:sym typeface="Corbel"/>
              </a:defRPr>
            </a:lvl3pPr>
            <a:lvl4pPr marL="1261356" marR="0">
              <a:lnSpc>
                <a:spcPct val="100000"/>
              </a:lnSpc>
              <a:spcBef>
                <a:spcPts val="300"/>
              </a:spcBef>
              <a:buClr>
                <a:srgbClr val="FFC301"/>
              </a:buClr>
              <a:buSzTx/>
              <a:buNone/>
              <a:defRPr sz="1600" b="1">
                <a:latin typeface="Corbel"/>
                <a:ea typeface="Corbel"/>
                <a:cs typeface="Corbel"/>
                <a:sym typeface="Corbel"/>
              </a:defRPr>
            </a:lvl4pPr>
            <a:lvl5pPr marL="1480719" marR="0" indent="-210223">
              <a:lnSpc>
                <a:spcPct val="100000"/>
              </a:lnSpc>
              <a:spcBef>
                <a:spcPts val="300"/>
              </a:spcBef>
              <a:buClr>
                <a:srgbClr val="FFC301"/>
              </a:buClr>
              <a:buSzTx/>
              <a:buNone/>
              <a:defRPr sz="1600" b="1">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3" name="Shape 1560"/>
          <p:cNvSpPr>
            <a:spLocks noGrp="1"/>
          </p:cNvSpPr>
          <p:nvPr>
            <p:ph type="sldNum" sz="quarter" idx="16"/>
          </p:nvPr>
        </p:nvSpPr>
        <p:spPr>
          <a:xfrm>
            <a:off x="8610600" y="6423025"/>
            <a:ext cx="368300" cy="358775"/>
          </a:xfrm>
          <a:ln>
            <a:round/>
          </a:ln>
        </p:spPr>
        <p:txBody>
          <a:bodyPr lIns="38084" tIns="38084" rIns="38084" bIns="38084" anchor="b"/>
          <a:lstStyle>
            <a:lvl1pPr algn="l" hangingPunct="1">
              <a:defRPr sz="1700">
                <a:solidFill>
                  <a:srgbClr val="DDF0FF"/>
                </a:solidFill>
                <a:latin typeface="Corbel" pitchFamily="34" charset="0"/>
                <a:sym typeface="Corbel" pitchFamily="34" charset="0"/>
              </a:defRPr>
            </a:lvl1pPr>
          </a:lstStyle>
          <a:p>
            <a:fld id="{0663ABCF-3816-46C7-A8A6-83B8E92B908D}" type="slidenum">
              <a:rPr lang="en-US"/>
              <a:pPr/>
              <a:t>‹#›</a:t>
            </a:fld>
            <a:endParaRPr lang="en-US"/>
          </a:p>
        </p:txBody>
      </p:sp>
    </p:spTree>
    <p:extLst>
      <p:ext uri="{BB962C8B-B14F-4D97-AF65-F5344CB8AC3E}">
        <p14:creationId xmlns:p14="http://schemas.microsoft.com/office/powerpoint/2010/main" val="3954193436"/>
      </p:ext>
    </p:extLst>
  </p:cSld>
  <p:clrMapOvr>
    <a:masterClrMapping/>
  </p:clrMapOvr>
  <p:transition spd="med"/>
</p:sldLayout>
</file>

<file path=ppt/slideLayouts/slideLayout461.xml><?xml version="1.0" encoding="utf-8"?>
<p:sldLayout xmlns:a="http://schemas.openxmlformats.org/drawingml/2006/main" xmlns:r="http://schemas.openxmlformats.org/officeDocument/2006/relationships" xmlns:p="http://schemas.openxmlformats.org/presentationml/2006/main" type="tx">
  <p:cSld name="Default - 1_Custom Layout">
    <p:bg>
      <p:bgPr>
        <a:solidFill>
          <a:srgbClr val="000000"/>
        </a:solidFill>
        <a:effectLst/>
      </p:bgPr>
    </p:bg>
    <p:spTree>
      <p:nvGrpSpPr>
        <p:cNvPr id="1" name=""/>
        <p:cNvGrpSpPr/>
        <p:nvPr/>
      </p:nvGrpSpPr>
      <p:grpSpPr>
        <a:xfrm>
          <a:off x="0" y="0"/>
          <a:ext cx="0" cy="0"/>
          <a:chOff x="0" y="0"/>
          <a:chExt cx="0" cy="0"/>
        </a:xfrm>
      </p:grpSpPr>
      <p:sp>
        <p:nvSpPr>
          <p:cNvPr id="4" name="Shape 1567"/>
          <p:cNvSpPr/>
          <p:nvPr/>
        </p:nvSpPr>
        <p:spPr>
          <a:xfrm>
            <a:off x="0" y="0"/>
            <a:ext cx="377825" cy="6854825"/>
          </a:xfrm>
          <a:prstGeom prst="rect">
            <a:avLst/>
          </a:prstGeom>
          <a:solidFill>
            <a:srgbClr val="FFFFFF"/>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5" name="Shape 1568"/>
          <p:cNvSpPr/>
          <p:nvPr/>
        </p:nvSpPr>
        <p:spPr>
          <a:xfrm>
            <a:off x="255588" y="5046663"/>
            <a:ext cx="85725" cy="1692275"/>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6" name="Shape 1569"/>
          <p:cNvSpPr/>
          <p:nvPr/>
        </p:nvSpPr>
        <p:spPr>
          <a:xfrm>
            <a:off x="255588" y="4797425"/>
            <a:ext cx="85725" cy="228600"/>
          </a:xfrm>
          <a:prstGeom prst="rect">
            <a:avLst/>
          </a:prstGeom>
          <a:solidFill>
            <a:srgbClr val="FFC301"/>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7" name="Shape 1570"/>
          <p:cNvSpPr/>
          <p:nvPr/>
        </p:nvSpPr>
        <p:spPr>
          <a:xfrm>
            <a:off x="255588" y="4637088"/>
            <a:ext cx="85725" cy="138112"/>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71"/>
          <p:cNvSpPr/>
          <p:nvPr/>
        </p:nvSpPr>
        <p:spPr>
          <a:xfrm>
            <a:off x="255588" y="4541838"/>
            <a:ext cx="85725" cy="74612"/>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72"/>
          <p:cNvSpPr/>
          <p:nvPr/>
        </p:nvSpPr>
        <p:spPr>
          <a:xfrm>
            <a:off x="309563" y="681038"/>
            <a:ext cx="58737"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73"/>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74" name="Shape 1574"/>
          <p:cNvSpPr>
            <a:spLocks noGrp="1"/>
          </p:cNvSpPr>
          <p:nvPr>
            <p:ph type="title"/>
          </p:nvPr>
        </p:nvSpPr>
        <p:spPr>
          <a:xfrm>
            <a:off x="457200" y="92083"/>
            <a:ext cx="8229600" cy="1508125"/>
          </a:xfrm>
          <a:prstGeom prst="rect">
            <a:avLst/>
          </a:prstGeom>
          <a:ln>
            <a:round/>
          </a:ln>
        </p:spPr>
        <p:txBody>
          <a:bodyPr lIns="38084" tIns="38084" rIns="38084" bIns="38084"/>
          <a:lstStyle>
            <a:lvl1pPr marL="0" marR="0">
              <a:defRPr sz="3600" b="0" spc="-100">
                <a:solidFill>
                  <a:srgbClr val="FFFFFF"/>
                </a:solidFill>
                <a:effectLst>
                  <a:outerShdw blurRad="266700" dist="38100" dir="2700000" rotWithShape="0">
                    <a:srgbClr val="000000">
                      <a:alpha val="51000"/>
                    </a:srgbClr>
                  </a:outerShdw>
                </a:effectLst>
                <a:uFill>
                  <a:solidFill>
                    <a:srgbClr val="FFFFFF"/>
                  </a:solidFill>
                </a:uFill>
                <a:latin typeface="Consolas"/>
                <a:ea typeface="Consolas"/>
                <a:cs typeface="Consolas"/>
                <a:sym typeface="Consolas"/>
              </a:defRPr>
            </a:lvl1pPr>
          </a:lstStyle>
          <a:p>
            <a:r>
              <a:t>Texte du titre</a:t>
            </a:r>
          </a:p>
        </p:txBody>
      </p:sp>
      <p:sp>
        <p:nvSpPr>
          <p:cNvPr id="1575" name="Shape 1575"/>
          <p:cNvSpPr>
            <a:spLocks noGrp="1"/>
          </p:cNvSpPr>
          <p:nvPr>
            <p:ph type="body" idx="1"/>
          </p:nvPr>
        </p:nvSpPr>
        <p:spPr>
          <a:xfrm>
            <a:off x="457200" y="1600200"/>
            <a:ext cx="8229600" cy="4724400"/>
          </a:xfrm>
          <a:prstGeom prst="rect">
            <a:avLst/>
          </a:prstGeom>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1" name="Shape 1576"/>
          <p:cNvSpPr>
            <a:spLocks noGrp="1"/>
          </p:cNvSpPr>
          <p:nvPr>
            <p:ph type="sldNum" sz="quarter" idx="10"/>
          </p:nvPr>
        </p:nvSpPr>
        <p:spPr>
          <a:xfrm>
            <a:off x="8293100" y="6442075"/>
            <a:ext cx="393700" cy="384175"/>
          </a:xfrm>
        </p:spPr>
        <p:txBody>
          <a:bodyPr/>
          <a:lstStyle>
            <a:lvl1pPr algn="r" hangingPunct="1">
              <a:defRPr sz="1700">
                <a:solidFill>
                  <a:srgbClr val="FFFFFF"/>
                </a:solidFill>
                <a:latin typeface="Corbel" pitchFamily="34" charset="0"/>
                <a:sym typeface="Corbel" pitchFamily="34" charset="0"/>
              </a:defRPr>
            </a:lvl1pPr>
          </a:lstStyle>
          <a:p>
            <a:fld id="{B6AA062D-3BC9-46D1-A1A9-C228249068A2}" type="slidenum">
              <a:rPr lang="en-US"/>
              <a:pPr/>
              <a:t>‹#›</a:t>
            </a:fld>
            <a:endParaRPr lang="en-US"/>
          </a:p>
        </p:txBody>
      </p:sp>
    </p:spTree>
    <p:extLst>
      <p:ext uri="{BB962C8B-B14F-4D97-AF65-F5344CB8AC3E}">
        <p14:creationId xmlns:p14="http://schemas.microsoft.com/office/powerpoint/2010/main" val="1417869222"/>
      </p:ext>
    </p:extLst>
  </p:cSld>
  <p:clrMapOvr>
    <a:masterClrMapping/>
  </p:clrMapOvr>
  <p:transition spd="med"/>
</p:sldLayout>
</file>

<file path=ppt/slideLayouts/slideLayout462.xml><?xml version="1.0" encoding="utf-8"?>
<p:sldLayout xmlns:a="http://schemas.openxmlformats.org/drawingml/2006/main" xmlns:r="http://schemas.openxmlformats.org/officeDocument/2006/relationships" xmlns:p="http://schemas.openxmlformats.org/presentationml/2006/main" type="tx">
  <p:cSld name="1_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584" name="Shape 1584"/>
          <p:cNvSpPr>
            <a:spLocks noGrp="1"/>
          </p:cNvSpPr>
          <p:nvPr>
            <p:ph type="title"/>
          </p:nvPr>
        </p:nvSpPr>
        <p:spPr>
          <a:xfrm>
            <a:off x="457200" y="1"/>
            <a:ext cx="8229600" cy="1374777"/>
          </a:xfrm>
          <a:prstGeom prst="rect">
            <a:avLst/>
          </a:prstGeom>
        </p:spPr>
        <p:txBody>
          <a:bodyPr lIns="38084" tIns="38084" rIns="38084" bIns="38084"/>
          <a:lstStyle>
            <a:lvl1pPr marL="0" marR="0">
              <a:defRPr sz="2800" b="0">
                <a:solidFill>
                  <a:srgbClr val="9A224A"/>
                </a:solidFill>
                <a:uFill>
                  <a:solidFill>
                    <a:srgbClr val="9A224A"/>
                  </a:solidFill>
                </a:uFill>
              </a:defRPr>
            </a:lvl1pPr>
          </a:lstStyle>
          <a:p>
            <a:r>
              <a:t>Texte du titre</a:t>
            </a:r>
          </a:p>
        </p:txBody>
      </p:sp>
      <p:sp>
        <p:nvSpPr>
          <p:cNvPr id="4" name="Shape 1585"/>
          <p:cNvSpPr>
            <a:spLocks noGrp="1"/>
          </p:cNvSpPr>
          <p:nvPr>
            <p:ph type="sldNum" sz="quarter" idx="10"/>
          </p:nvPr>
        </p:nvSpPr>
        <p:spPr>
          <a:xfrm>
            <a:off x="8361363" y="6502400"/>
            <a:ext cx="325437" cy="250825"/>
          </a:xfrm>
          <a:ln w="9525">
            <a:round/>
          </a:ln>
        </p:spPr>
        <p:txBody>
          <a:bodyPr lIns="38084" tIns="38084" rIns="38084" bIns="38084"/>
          <a:lstStyle>
            <a:lvl1pPr algn="r" hangingPunct="1">
              <a:defRPr sz="1100">
                <a:solidFill>
                  <a:srgbClr val="002778"/>
                </a:solidFill>
              </a:defRPr>
            </a:lvl1pPr>
          </a:lstStyle>
          <a:p>
            <a:fld id="{189B5177-81D4-4D18-BEFD-E06575FA792B}" type="slidenum">
              <a:rPr lang="en-US"/>
              <a:pPr/>
              <a:t>‹#›</a:t>
            </a:fld>
            <a:endParaRPr lang="en-US"/>
          </a:p>
        </p:txBody>
      </p:sp>
    </p:spTree>
    <p:extLst>
      <p:ext uri="{BB962C8B-B14F-4D97-AF65-F5344CB8AC3E}">
        <p14:creationId xmlns:p14="http://schemas.microsoft.com/office/powerpoint/2010/main" val="2414207021"/>
      </p:ext>
    </p:extLst>
  </p:cSld>
  <p:clrMapOvr>
    <a:masterClrMapping/>
  </p:clrMapOvr>
  <p:transition spd="med"/>
</p:sldLayout>
</file>

<file path=ppt/slideLayouts/slideLayout463.xml><?xml version="1.0" encoding="utf-8"?>
<p:sldLayout xmlns:a="http://schemas.openxmlformats.org/drawingml/2006/main" xmlns:r="http://schemas.openxmlformats.org/officeDocument/2006/relationships" xmlns:p="http://schemas.openxmlformats.org/presentationml/2006/main" type="tx">
  <p:cSld name="7_Fireball copie 2">
    <p:bg>
      <p:bgPr>
        <a:solidFill>
          <a:srgbClr val="000000"/>
        </a:solidFill>
        <a:effectLst/>
      </p:bgPr>
    </p:bg>
    <p:spTree>
      <p:nvGrpSpPr>
        <p:cNvPr id="1" name=""/>
        <p:cNvGrpSpPr/>
        <p:nvPr/>
      </p:nvGrpSpPr>
      <p:grpSpPr>
        <a:xfrm>
          <a:off x="0" y="0"/>
          <a:ext cx="0" cy="0"/>
          <a:chOff x="0" y="0"/>
          <a:chExt cx="0" cy="0"/>
        </a:xfrm>
      </p:grpSpPr>
      <p:sp>
        <p:nvSpPr>
          <p:cNvPr id="1592" name="Shape 1592"/>
          <p:cNvSpPr>
            <a:spLocks noGrp="1"/>
          </p:cNvSpPr>
          <p:nvPr>
            <p:ph type="title"/>
          </p:nvPr>
        </p:nvSpPr>
        <p:spPr>
          <a:xfrm>
            <a:off x="685800" y="0"/>
            <a:ext cx="7772400" cy="1524000"/>
          </a:xfrm>
          <a:prstGeom prst="rect">
            <a:avLst/>
          </a:prstGeom>
        </p:spPr>
        <p:txBody>
          <a:bodyPr anchor="b"/>
          <a:lstStyle>
            <a:lvl1pPr marL="41259" marR="41259" algn="r">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593" name="Shape 159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594"/>
          <p:cNvSpPr>
            <a:spLocks noGrp="1"/>
          </p:cNvSpPr>
          <p:nvPr>
            <p:ph type="sldNum" sz="quarter" idx="10"/>
          </p:nvPr>
        </p:nvSpPr>
        <p:spPr>
          <a:xfrm>
            <a:off x="7383463" y="6437313"/>
            <a:ext cx="244475" cy="244475"/>
          </a:xfrm>
        </p:spPr>
        <p:txBody>
          <a:bodyPr anchor="ctr"/>
          <a:lstStyle>
            <a:lvl1pPr hangingPunct="1">
              <a:defRPr sz="900">
                <a:solidFill>
                  <a:srgbClr val="FFFED5"/>
                </a:solidFill>
                <a:latin typeface="Arial" charset="0"/>
                <a:cs typeface="Arial" charset="0"/>
                <a:sym typeface="Arial" charset="0"/>
              </a:defRPr>
            </a:lvl1pPr>
          </a:lstStyle>
          <a:p>
            <a:fld id="{6C99F0DC-AA8C-4972-BF03-BB84F7312E09}" type="slidenum">
              <a:rPr lang="en-US"/>
              <a:pPr/>
              <a:t>‹#›</a:t>
            </a:fld>
            <a:endParaRPr lang="en-US"/>
          </a:p>
        </p:txBody>
      </p:sp>
    </p:spTree>
    <p:extLst>
      <p:ext uri="{BB962C8B-B14F-4D97-AF65-F5344CB8AC3E}">
        <p14:creationId xmlns:p14="http://schemas.microsoft.com/office/powerpoint/2010/main" val="2223179443"/>
      </p:ext>
    </p:extLst>
  </p:cSld>
  <p:clrMapOvr>
    <a:masterClrMapping/>
  </p:clrMapOvr>
  <p:transition spd="med"/>
</p:sldLayout>
</file>

<file path=ppt/slideLayouts/slideLayout464.xml><?xml version="1.0" encoding="utf-8"?>
<p:sldLayout xmlns:a="http://schemas.openxmlformats.org/drawingml/2006/main" xmlns:r="http://schemas.openxmlformats.org/officeDocument/2006/relationships" xmlns:p="http://schemas.openxmlformats.org/presentationml/2006/main" type="tx">
  <p:cSld name="6_nn_white">
    <p:bg>
      <p:bgPr>
        <a:solidFill>
          <a:srgbClr val="FFFFFF"/>
        </a:solidFill>
        <a:effectLst/>
      </p:bgPr>
    </p:bg>
    <p:spTree>
      <p:nvGrpSpPr>
        <p:cNvPr id="1" name=""/>
        <p:cNvGrpSpPr/>
        <p:nvPr/>
      </p:nvGrpSpPr>
      <p:grpSpPr>
        <a:xfrm>
          <a:off x="0" y="0"/>
          <a:ext cx="0" cy="0"/>
          <a:chOff x="0" y="0"/>
          <a:chExt cx="0" cy="0"/>
        </a:xfrm>
      </p:grpSpPr>
      <p:sp>
        <p:nvSpPr>
          <p:cNvPr id="1601" name="Shape 1601"/>
          <p:cNvSpPr>
            <a:spLocks noGrp="1"/>
          </p:cNvSpPr>
          <p:nvPr>
            <p:ph type="title"/>
          </p:nvPr>
        </p:nvSpPr>
        <p:spPr>
          <a:xfrm>
            <a:off x="476251" y="0"/>
            <a:ext cx="8188325" cy="1741488"/>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1602" name="Shape 1602"/>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603"/>
          <p:cNvSpPr>
            <a:spLocks noGrp="1"/>
          </p:cNvSpPr>
          <p:nvPr>
            <p:ph type="sldNum" sz="quarter" idx="10"/>
          </p:nvPr>
        </p:nvSpPr>
        <p:spPr>
          <a:xfrm>
            <a:off x="4333875" y="6388100"/>
            <a:ext cx="476250" cy="469900"/>
          </a:xfrm>
        </p:spPr>
        <p:txBody>
          <a:bodyPr/>
          <a:lstStyle>
            <a:lvl1pPr hangingPunct="1">
              <a:defRPr sz="2400" b="1">
                <a:solidFill>
                  <a:srgbClr val="000000"/>
                </a:solidFill>
                <a:latin typeface="Arial" charset="0"/>
                <a:cs typeface="Arial" charset="0"/>
                <a:sym typeface="Arial" charset="0"/>
              </a:defRPr>
            </a:lvl1pPr>
          </a:lstStyle>
          <a:p>
            <a:fld id="{B86092A4-6BC9-4266-8CFA-A78045A09735}" type="slidenum">
              <a:rPr lang="en-US"/>
              <a:pPr/>
              <a:t>‹#›</a:t>
            </a:fld>
            <a:endParaRPr lang="en-US"/>
          </a:p>
        </p:txBody>
      </p:sp>
    </p:spTree>
    <p:extLst>
      <p:ext uri="{BB962C8B-B14F-4D97-AF65-F5344CB8AC3E}">
        <p14:creationId xmlns:p14="http://schemas.microsoft.com/office/powerpoint/2010/main" val="2273845622"/>
      </p:ext>
    </p:extLst>
  </p:cSld>
  <p:clrMapOvr>
    <a:masterClrMapping/>
  </p:clrMapOvr>
  <p:transition spd="med"/>
</p:sldLayout>
</file>

<file path=ppt/slideLayouts/slideLayout465.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1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12"/>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B1E33427-5576-4F21-9163-47DD71E3114D}" type="slidenum">
              <a:rPr lang="en-US"/>
              <a:pPr/>
              <a:t>‹#›</a:t>
            </a:fld>
            <a:endParaRPr lang="en-US"/>
          </a:p>
        </p:txBody>
      </p:sp>
    </p:spTree>
    <p:extLst>
      <p:ext uri="{BB962C8B-B14F-4D97-AF65-F5344CB8AC3E}">
        <p14:creationId xmlns:p14="http://schemas.microsoft.com/office/powerpoint/2010/main" val="1442680505"/>
      </p:ext>
    </p:extLst>
  </p:cSld>
  <p:clrMapOvr>
    <a:masterClrMapping/>
  </p:clrMapOvr>
  <p:transition spd="med"/>
</p:sldLayout>
</file>

<file path=ppt/slideLayouts/slideLayout466.xml><?xml version="1.0" encoding="utf-8"?>
<p:sldLayout xmlns:a="http://schemas.openxmlformats.org/drawingml/2006/main" xmlns:r="http://schemas.openxmlformats.org/officeDocument/2006/relationships" xmlns:p="http://schemas.openxmlformats.org/presentationml/2006/main" type="tx">
  <p:cSld name="1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20"/>
          <p:cNvSpPr/>
          <p:nvPr/>
        </p:nvSpPr>
        <p:spPr>
          <a:xfrm>
            <a:off x="236538" y="6335713"/>
            <a:ext cx="4800600" cy="449262"/>
          </a:xfrm>
          <a:prstGeom prst="rect">
            <a:avLst/>
          </a:prstGeom>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19191"/>
                </a:solidFill>
                <a:uFill>
                  <a:solidFill>
                    <a:srgbClr val="919191"/>
                  </a:solidFill>
                </a:uFill>
                <a:latin typeface="Arial"/>
                <a:ea typeface="Arial"/>
                <a:cs typeface="Arial"/>
                <a:sym typeface="Arial"/>
              </a:rPr>
              <a:t>Copyright © 2013 Canadian Diabetes Association </a:t>
            </a:r>
          </a:p>
        </p:txBody>
      </p:sp>
      <p:sp>
        <p:nvSpPr>
          <p:cNvPr id="1621" name="Shape 1621"/>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22" name="Shape 1622"/>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Georgia"/>
                <a:ea typeface="Georgia"/>
                <a:cs typeface="Georgia"/>
                <a:sym typeface="Georgia"/>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Georgia"/>
                <a:ea typeface="Georgia"/>
                <a:cs typeface="Georgia"/>
                <a:sym typeface="Georgia"/>
              </a:defRPr>
            </a:lvl3pPr>
            <a:lvl4pPr marL="1428166"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70930"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62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E3326CB-6474-4309-81CA-CBD21D0C16D4}" type="slidenum">
              <a:rPr lang="en-US"/>
              <a:pPr/>
              <a:t>‹#›</a:t>
            </a:fld>
            <a:endParaRPr lang="en-US"/>
          </a:p>
        </p:txBody>
      </p:sp>
    </p:spTree>
    <p:extLst>
      <p:ext uri="{BB962C8B-B14F-4D97-AF65-F5344CB8AC3E}">
        <p14:creationId xmlns:p14="http://schemas.microsoft.com/office/powerpoint/2010/main" val="3647634642"/>
      </p:ext>
    </p:extLst>
  </p:cSld>
  <p:clrMapOvr>
    <a:masterClrMapping/>
  </p:clrMapOvr>
  <p:transition spd="med"/>
</p:sldLayout>
</file>

<file path=ppt/slideLayouts/slideLayout467.xml><?xml version="1.0" encoding="utf-8"?>
<p:sldLayout xmlns:a="http://schemas.openxmlformats.org/drawingml/2006/main" xmlns:r="http://schemas.openxmlformats.org/officeDocument/2006/relationships" xmlns:p="http://schemas.openxmlformats.org/presentationml/2006/main" type="tx">
  <p:cSld name="10_Default Design">
    <p:bg>
      <p:bgPr>
        <a:solidFill>
          <a:srgbClr val="FFFFFF"/>
        </a:solidFill>
        <a:effectLst/>
      </p:bgPr>
    </p:bg>
    <p:spTree>
      <p:nvGrpSpPr>
        <p:cNvPr id="1" name=""/>
        <p:cNvGrpSpPr/>
        <p:nvPr/>
      </p:nvGrpSpPr>
      <p:grpSpPr>
        <a:xfrm>
          <a:off x="0" y="0"/>
          <a:ext cx="0" cy="0"/>
          <a:chOff x="0" y="0"/>
          <a:chExt cx="0" cy="0"/>
        </a:xfrm>
      </p:grpSpPr>
      <p:pic>
        <p:nvPicPr>
          <p:cNvPr id="4" name="image3.jpg"/>
          <p:cNvPicPr>
            <a:picLocks/>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1631" name="Shape 1631"/>
          <p:cNvSpPr>
            <a:spLocks noGrp="1"/>
          </p:cNvSpPr>
          <p:nvPr>
            <p:ph type="title"/>
          </p:nvPr>
        </p:nvSpPr>
        <p:spPr>
          <a:xfrm>
            <a:off x="685800" y="609600"/>
            <a:ext cx="7772400" cy="1143000"/>
          </a:xfrm>
          <a:prstGeom prst="rect">
            <a:avLst/>
          </a:prstGeom>
        </p:spPr>
        <p:txBody>
          <a:bodyPr/>
          <a:lstStyle>
            <a:lvl1pPr marL="40608" marR="40608">
              <a:defRPr sz="2800">
                <a:solidFill>
                  <a:srgbClr val="FF2600"/>
                </a:solidFill>
                <a:uFill>
                  <a:solidFill>
                    <a:srgbClr val="FF2600"/>
                  </a:solidFill>
                </a:uFill>
              </a:defRPr>
            </a:lvl1pPr>
          </a:lstStyle>
          <a:p>
            <a:r>
              <a:t>Texte du titre</a:t>
            </a:r>
          </a:p>
        </p:txBody>
      </p:sp>
      <p:sp>
        <p:nvSpPr>
          <p:cNvPr id="1632" name="Shape 1632"/>
          <p:cNvSpPr>
            <a:spLocks noGrp="1"/>
          </p:cNvSpPr>
          <p:nvPr>
            <p:ph type="body" idx="1"/>
          </p:nvPr>
        </p:nvSpPr>
        <p:spPr>
          <a:xfrm>
            <a:off x="990600" y="1752600"/>
            <a:ext cx="7772400" cy="5105400"/>
          </a:xfrm>
          <a:prstGeom prst="rect">
            <a:avLst/>
          </a:prstGeom>
        </p:spPr>
        <p:txBody>
          <a:bodyPr/>
          <a:lstStyle>
            <a:lvl1pPr marL="381785" marR="40608" indent="-341174">
              <a:lnSpc>
                <a:spcPct val="100000"/>
              </a:lnSpc>
              <a:spcBef>
                <a:spcPts val="700"/>
              </a:spcBef>
              <a:buClr>
                <a:srgbClr val="FF2600"/>
              </a:buClr>
              <a:buSzPct val="80000"/>
              <a:buFont typeface="Georgia"/>
              <a:buChar char="•"/>
              <a:defRPr sz="3200">
                <a:solidFill>
                  <a:srgbClr val="000000"/>
                </a:solidFill>
                <a:uFill>
                  <a:solidFill>
                    <a:srgbClr val="000000"/>
                  </a:solidFill>
                </a:uFill>
                <a:latin typeface="Georgia"/>
                <a:ea typeface="Georgia"/>
                <a:cs typeface="Georgia"/>
                <a:sym typeface="Georgia"/>
              </a:defRPr>
            </a:lvl1pPr>
            <a:lvl2pPr marL="781667" marR="40608" indent="-284047">
              <a:lnSpc>
                <a:spcPct val="100000"/>
              </a:lnSpc>
              <a:spcBef>
                <a:spcPts val="500"/>
              </a:spcBef>
              <a:buClr>
                <a:srgbClr val="FF2600"/>
              </a:buClr>
              <a:buSzPct val="80000"/>
              <a:buFont typeface="Georgia"/>
              <a:buChar char="–"/>
              <a:defRPr sz="2400">
                <a:solidFill>
                  <a:srgbClr val="000000"/>
                </a:solidFill>
                <a:uFill>
                  <a:solidFill>
                    <a:srgbClr val="000000"/>
                  </a:solidFill>
                </a:uFill>
                <a:latin typeface="Georgia"/>
                <a:ea typeface="Georgia"/>
                <a:cs typeface="Georgia"/>
                <a:sym typeface="Georgia"/>
              </a:defRPr>
            </a:lvl2pPr>
            <a:lvl3pPr marL="1124428" marR="40608" indent="-226916">
              <a:lnSpc>
                <a:spcPct val="100000"/>
              </a:lnSpc>
              <a:buClr>
                <a:srgbClr val="FF2600"/>
              </a:buClr>
              <a:buFont typeface="Georgia"/>
              <a:buChar char="•"/>
              <a:defRPr>
                <a:solidFill>
                  <a:srgbClr val="000000"/>
                </a:solidFill>
                <a:uFill>
                  <a:solidFill>
                    <a:srgbClr val="000000"/>
                  </a:solidFill>
                </a:uFill>
                <a:latin typeface="Georgia"/>
                <a:ea typeface="Georgia"/>
                <a:cs typeface="Georgia"/>
                <a:sym typeface="Georgia"/>
              </a:defRPr>
            </a:lvl3pPr>
            <a:lvl4pPr marL="146718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4pPr>
            <a:lvl5pPr marL="180994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5" name="Shape 1633"/>
          <p:cNvSpPr>
            <a:spLocks noGrp="1"/>
          </p:cNvSpPr>
          <p:nvPr>
            <p:ph type="sldNum" sz="quarter" idx="10"/>
          </p:nvPr>
        </p:nvSpPr>
        <p:spPr>
          <a:xfrm>
            <a:off x="4341813" y="6388100"/>
            <a:ext cx="460375" cy="469900"/>
          </a:xfrm>
        </p:spPr>
        <p:txBody>
          <a:bodyPr/>
          <a:lstStyle>
            <a:lvl1pPr hangingPunct="1">
              <a:defRPr sz="2400">
                <a:solidFill>
                  <a:srgbClr val="000000"/>
                </a:solidFill>
                <a:latin typeface="Times New Roman" pitchFamily="18" charset="0"/>
                <a:cs typeface="Times New Roman" pitchFamily="18" charset="0"/>
                <a:sym typeface="Times New Roman" pitchFamily="18" charset="0"/>
              </a:defRPr>
            </a:lvl1pPr>
          </a:lstStyle>
          <a:p>
            <a:fld id="{0DB4BDDB-438D-4192-B89E-DA7E2447500C}" type="slidenum">
              <a:rPr lang="en-US"/>
              <a:pPr/>
              <a:t>‹#›</a:t>
            </a:fld>
            <a:endParaRPr lang="en-US"/>
          </a:p>
        </p:txBody>
      </p:sp>
    </p:spTree>
    <p:extLst>
      <p:ext uri="{BB962C8B-B14F-4D97-AF65-F5344CB8AC3E}">
        <p14:creationId xmlns:p14="http://schemas.microsoft.com/office/powerpoint/2010/main" val="656501711"/>
      </p:ext>
    </p:extLst>
  </p:cSld>
  <p:clrMapOvr>
    <a:masterClrMapping/>
  </p:clrMapOvr>
  <p:transition spd="med"/>
</p:sldLayout>
</file>

<file path=ppt/slideLayouts/slideLayout468.xml><?xml version="1.0" encoding="utf-8"?>
<p:sldLayout xmlns:a="http://schemas.openxmlformats.org/drawingml/2006/main" xmlns:r="http://schemas.openxmlformats.org/officeDocument/2006/relationships" xmlns:p="http://schemas.openxmlformats.org/presentationml/2006/main" type="tx">
  <p:cSld name="Default - Blank copie">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41"/>
          <p:cNvSpPr/>
          <p:nvPr/>
        </p:nvSpPr>
        <p:spPr>
          <a:xfrm>
            <a:off x="577850" y="6321425"/>
            <a:ext cx="4800600" cy="449263"/>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42"/>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D7EA2D31-B347-4DE1-8C18-0CD13FA494FC}" type="slidenum">
              <a:rPr lang="en-US"/>
              <a:pPr/>
              <a:t>‹#›</a:t>
            </a:fld>
            <a:endParaRPr lang="en-US"/>
          </a:p>
        </p:txBody>
      </p:sp>
    </p:spTree>
    <p:extLst>
      <p:ext uri="{BB962C8B-B14F-4D97-AF65-F5344CB8AC3E}">
        <p14:creationId xmlns:p14="http://schemas.microsoft.com/office/powerpoint/2010/main" val="2205486925"/>
      </p:ext>
    </p:extLst>
  </p:cSld>
  <p:clrMapOvr>
    <a:masterClrMapping/>
  </p:clrMapOvr>
  <p:transition spd="med"/>
</p:sldLayout>
</file>

<file path=ppt/slideLayouts/slideLayout469.xml><?xml version="1.0" encoding="utf-8"?>
<p:sldLayout xmlns:a="http://schemas.openxmlformats.org/drawingml/2006/main" xmlns:r="http://schemas.openxmlformats.org/officeDocument/2006/relationships" xmlns:p="http://schemas.openxmlformats.org/presentationml/2006/main" type="tx">
  <p:cSld name="Default - Title Only">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650"/>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5" name="Shape 1651"/>
          <p:cNvSpPr/>
          <p:nvPr/>
        </p:nvSpPr>
        <p:spPr>
          <a:xfrm>
            <a:off x="388938" y="64881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52" name="Shape 165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6" name="Shape 165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39E3463-0947-4115-8834-B3481B34C3EC}" type="slidenum">
              <a:rPr lang="en-US"/>
              <a:pPr/>
              <a:t>‹#›</a:t>
            </a:fld>
            <a:endParaRPr lang="en-US"/>
          </a:p>
        </p:txBody>
      </p:sp>
    </p:spTree>
    <p:extLst>
      <p:ext uri="{BB962C8B-B14F-4D97-AF65-F5344CB8AC3E}">
        <p14:creationId xmlns:p14="http://schemas.microsoft.com/office/powerpoint/2010/main" val="221284357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1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 name="Shape 1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20" name="Shape 1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1"/>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F4D4A0D7-AAE2-4281-85F1-0896551CE518}" type="slidenum">
              <a:rPr lang="en-US"/>
              <a:pPr>
                <a:defRPr/>
              </a:pPr>
              <a:t>‹#›</a:t>
            </a:fld>
            <a:endParaRPr lang="en-US"/>
          </a:p>
        </p:txBody>
      </p:sp>
    </p:spTree>
  </p:cSld>
  <p:clrMapOvr>
    <a:masterClrMapping/>
  </p:clrMapOvr>
  <p:transition spd="med"/>
</p:sldLayout>
</file>

<file path=ppt/slideLayouts/slideLayout470.xml><?xml version="1.0" encoding="utf-8"?>
<p:sldLayout xmlns:a="http://schemas.openxmlformats.org/drawingml/2006/main" xmlns:r="http://schemas.openxmlformats.org/officeDocument/2006/relationships" xmlns:p="http://schemas.openxmlformats.org/presentationml/2006/main" type="tx">
  <p:cSld name="Default - Title and Content copi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6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62" name="Shape 166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63" name="Shape 166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6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8E34CEB3-2F00-42E6-B4C6-A55DF20AB90A}" type="slidenum">
              <a:rPr lang="en-US"/>
              <a:pPr/>
              <a:t>‹#›</a:t>
            </a:fld>
            <a:endParaRPr lang="en-US"/>
          </a:p>
        </p:txBody>
      </p:sp>
    </p:spTree>
    <p:extLst>
      <p:ext uri="{BB962C8B-B14F-4D97-AF65-F5344CB8AC3E}">
        <p14:creationId xmlns:p14="http://schemas.microsoft.com/office/powerpoint/2010/main" val="713090987"/>
      </p:ext>
    </p:extLst>
  </p:cSld>
  <p:clrMapOvr>
    <a:masterClrMapping/>
  </p:clrMapOvr>
  <p:transition spd="med"/>
</p:sldLayout>
</file>

<file path=ppt/slideLayouts/slideLayout471.xml><?xml version="1.0" encoding="utf-8"?>
<p:sldLayout xmlns:a="http://schemas.openxmlformats.org/drawingml/2006/main" xmlns:r="http://schemas.openxmlformats.org/officeDocument/2006/relationships" xmlns:p="http://schemas.openxmlformats.org/presentationml/2006/main" type="tx">
  <p:cSld name="Default - Title and Content copie 1">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7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73" name="Shape 167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74" name="Shape 1674"/>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75"/>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B3037491-D856-46DA-90AF-4BD1D82521DE}" type="slidenum">
              <a:rPr lang="en-US"/>
              <a:pPr/>
              <a:t>‹#›</a:t>
            </a:fld>
            <a:endParaRPr lang="en-US"/>
          </a:p>
        </p:txBody>
      </p:sp>
    </p:spTree>
    <p:extLst>
      <p:ext uri="{BB962C8B-B14F-4D97-AF65-F5344CB8AC3E}">
        <p14:creationId xmlns:p14="http://schemas.microsoft.com/office/powerpoint/2010/main" val="2895731180"/>
      </p:ext>
    </p:extLst>
  </p:cSld>
  <p:clrMapOvr>
    <a:masterClrMapping/>
  </p:clrMapOvr>
  <p:transition spd="med"/>
</p:sldLayout>
</file>

<file path=ppt/slideLayouts/slideLayout472.xml><?xml version="1.0" encoding="utf-8"?>
<p:sldLayout xmlns:a="http://schemas.openxmlformats.org/drawingml/2006/main" xmlns:r="http://schemas.openxmlformats.org/officeDocument/2006/relationships" xmlns:p="http://schemas.openxmlformats.org/presentationml/2006/main" type="tx">
  <p:cSld name="Default - Title and Content copie 2">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83"/>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84" name="Shape 1684"/>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85" name="Shape 1685"/>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86"/>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AEA9F858-FF61-4C47-AF52-5B6505A89EB0}" type="slidenum">
              <a:rPr lang="en-US"/>
              <a:pPr/>
              <a:t>‹#›</a:t>
            </a:fld>
            <a:endParaRPr lang="en-US"/>
          </a:p>
        </p:txBody>
      </p:sp>
    </p:spTree>
    <p:extLst>
      <p:ext uri="{BB962C8B-B14F-4D97-AF65-F5344CB8AC3E}">
        <p14:creationId xmlns:p14="http://schemas.microsoft.com/office/powerpoint/2010/main" val="837617948"/>
      </p:ext>
    </p:extLst>
  </p:cSld>
  <p:clrMapOvr>
    <a:masterClrMapping/>
  </p:clrMapOvr>
  <p:transition spd="med"/>
</p:sldLayout>
</file>

<file path=ppt/slideLayouts/slideLayout473.xml><?xml version="1.0" encoding="utf-8"?>
<p:sldLayout xmlns:a="http://schemas.openxmlformats.org/drawingml/2006/main" xmlns:r="http://schemas.openxmlformats.org/officeDocument/2006/relationships" xmlns:p="http://schemas.openxmlformats.org/presentationml/2006/main" type="tx">
  <p:cSld name="Default - Title and Content copie 3">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94"/>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95" name="Shape 1695"/>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96" name="Shape 1696"/>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97"/>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AC37E955-12E5-420C-BFA5-C864C62E8BF2}" type="slidenum">
              <a:rPr lang="en-US"/>
              <a:pPr/>
              <a:t>‹#›</a:t>
            </a:fld>
            <a:endParaRPr lang="en-US"/>
          </a:p>
        </p:txBody>
      </p:sp>
    </p:spTree>
    <p:extLst>
      <p:ext uri="{BB962C8B-B14F-4D97-AF65-F5344CB8AC3E}">
        <p14:creationId xmlns:p14="http://schemas.microsoft.com/office/powerpoint/2010/main" val="2982466450"/>
      </p:ext>
    </p:extLst>
  </p:cSld>
  <p:clrMapOvr>
    <a:masterClrMapping/>
  </p:clrMapOvr>
  <p:transition spd="med"/>
</p:sldLayout>
</file>

<file path=ppt/slideLayouts/slideLayout474.xml><?xml version="1.0" encoding="utf-8"?>
<p:sldLayout xmlns:a="http://schemas.openxmlformats.org/drawingml/2006/main" xmlns:r="http://schemas.openxmlformats.org/officeDocument/2006/relationships" xmlns:p="http://schemas.openxmlformats.org/presentationml/2006/main" type="tx">
  <p:cSld name="Default - Title and Content copie 4">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05"/>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06" name="Shape 1706"/>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707" name="Shape 1707"/>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708"/>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5071B822-91C8-4900-B359-6D3FAD783911}" type="slidenum">
              <a:rPr lang="en-US"/>
              <a:pPr/>
              <a:t>‹#›</a:t>
            </a:fld>
            <a:endParaRPr lang="en-US"/>
          </a:p>
        </p:txBody>
      </p:sp>
    </p:spTree>
    <p:extLst>
      <p:ext uri="{BB962C8B-B14F-4D97-AF65-F5344CB8AC3E}">
        <p14:creationId xmlns:p14="http://schemas.microsoft.com/office/powerpoint/2010/main" val="2868430878"/>
      </p:ext>
    </p:extLst>
  </p:cSld>
  <p:clrMapOvr>
    <a:masterClrMapping/>
  </p:clrMapOvr>
  <p:transition spd="med"/>
</p:sldLayout>
</file>

<file path=ppt/slideLayouts/slideLayout475.xml><?xml version="1.0" encoding="utf-8"?>
<p:sldLayout xmlns:a="http://schemas.openxmlformats.org/drawingml/2006/main" xmlns:r="http://schemas.openxmlformats.org/officeDocument/2006/relationships" xmlns:p="http://schemas.openxmlformats.org/presentationml/2006/main" type="tx">
  <p:cSld name="1_Default - Blank">
    <p:bg>
      <p:bgPr>
        <a:solidFill>
          <a:srgbClr val="FFFFFF"/>
        </a:solidFill>
        <a:effectLst/>
      </p:bgPr>
    </p:bg>
    <p:spTree>
      <p:nvGrpSpPr>
        <p:cNvPr id="1" name=""/>
        <p:cNvGrpSpPr/>
        <p:nvPr/>
      </p:nvGrpSpPr>
      <p:grpSpPr>
        <a:xfrm>
          <a:off x="0" y="0"/>
          <a:ext cx="0" cy="0"/>
          <a:chOff x="0" y="0"/>
          <a:chExt cx="0" cy="0"/>
        </a:xfrm>
      </p:grpSpPr>
      <p:pic>
        <p:nvPicPr>
          <p:cNvPr id="2"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716"/>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2B512AAD-CD33-40D6-9A83-46181A314C0C}" type="slidenum">
              <a:rPr lang="en-US"/>
              <a:pPr/>
              <a:t>‹#›</a:t>
            </a:fld>
            <a:endParaRPr lang="en-US"/>
          </a:p>
        </p:txBody>
      </p:sp>
    </p:spTree>
    <p:extLst>
      <p:ext uri="{BB962C8B-B14F-4D97-AF65-F5344CB8AC3E}">
        <p14:creationId xmlns:p14="http://schemas.microsoft.com/office/powerpoint/2010/main" val="1123966909"/>
      </p:ext>
    </p:extLst>
  </p:cSld>
  <p:clrMapOvr>
    <a:masterClrMapping/>
  </p:clrMapOvr>
  <p:transition spd="med"/>
</p:sldLayout>
</file>

<file path=ppt/slideLayouts/slideLayout476.xml><?xml version="1.0" encoding="utf-8"?>
<p:sldLayout xmlns:a="http://schemas.openxmlformats.org/drawingml/2006/main" xmlns:r="http://schemas.openxmlformats.org/officeDocument/2006/relationships" xmlns:p="http://schemas.openxmlformats.org/presentationml/2006/main" type="tx">
  <p:cSld name="Default - Blank - No Graphics">
    <p:bg>
      <p:bgPr>
        <a:solidFill>
          <a:srgbClr val="FFFFFF"/>
        </a:solidFill>
        <a:effectLst/>
      </p:bgPr>
    </p:bg>
    <p:spTree>
      <p:nvGrpSpPr>
        <p:cNvPr id="1" name=""/>
        <p:cNvGrpSpPr/>
        <p:nvPr/>
      </p:nvGrpSpPr>
      <p:grpSpPr>
        <a:xfrm>
          <a:off x="0" y="0"/>
          <a:ext cx="0" cy="0"/>
          <a:chOff x="0" y="0"/>
          <a:chExt cx="0" cy="0"/>
        </a:xfrm>
      </p:grpSpPr>
      <p:sp>
        <p:nvSpPr>
          <p:cNvPr id="2" name="Shape 172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EBD9FA32-109F-4E7F-88AA-205260D9C755}" type="slidenum">
              <a:rPr lang="en-US"/>
              <a:pPr/>
              <a:t>‹#›</a:t>
            </a:fld>
            <a:endParaRPr lang="en-US"/>
          </a:p>
        </p:txBody>
      </p:sp>
    </p:spTree>
    <p:extLst>
      <p:ext uri="{BB962C8B-B14F-4D97-AF65-F5344CB8AC3E}">
        <p14:creationId xmlns:p14="http://schemas.microsoft.com/office/powerpoint/2010/main" val="2481288672"/>
      </p:ext>
    </p:extLst>
  </p:cSld>
  <p:clrMapOvr>
    <a:masterClrMapping/>
  </p:clrMapOvr>
  <p:transition spd="med"/>
</p:sldLayout>
</file>

<file path=ppt/slideLayouts/slideLayout477.xml><?xml version="1.0" encoding="utf-8"?>
<p:sldLayout xmlns:a="http://schemas.openxmlformats.org/drawingml/2006/main" xmlns:r="http://schemas.openxmlformats.org/officeDocument/2006/relationships" xmlns:p="http://schemas.openxmlformats.org/presentationml/2006/main" type="tx">
  <p:cSld name="2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3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32" name="Shape 173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defRPr>
            </a:lvl1pPr>
          </a:lstStyle>
          <a:p>
            <a:r>
              <a:t>Texte du titre</a:t>
            </a:r>
          </a:p>
        </p:txBody>
      </p:sp>
      <p:sp>
        <p:nvSpPr>
          <p:cNvPr id="1733" name="Shape 173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1174" marR="0" indent="-341174">
              <a:lnSpc>
                <a:spcPct val="100000"/>
              </a:lnSpc>
              <a:spcBef>
                <a:spcPts val="700"/>
              </a:spcBef>
              <a:buClr>
                <a:srgbClr val="FF2600"/>
              </a:buClr>
              <a:buSzPct val="80000"/>
              <a:buFontTx/>
              <a:buChar char="•"/>
              <a:defRPr sz="3200">
                <a:solidFill>
                  <a:srgbClr val="000000"/>
                </a:solidFill>
                <a:uFill>
                  <a:solidFill>
                    <a:srgbClr val="000000"/>
                  </a:solidFill>
                </a:uFill>
                <a:latin typeface="Georgia"/>
                <a:ea typeface="Georgia"/>
                <a:cs typeface="Georgia"/>
                <a:sym typeface="Georgia"/>
              </a:defRPr>
            </a:lvl1pPr>
            <a:lvl2pPr marL="741058" marR="0" indent="-284047">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2pPr>
            <a:lvl3pPr marL="1083819" marR="0" indent="-226916">
              <a:lnSpc>
                <a:spcPct val="100000"/>
              </a:lnSpc>
              <a:buClr>
                <a:srgbClr val="FF2600"/>
              </a:buClr>
              <a:buFontTx/>
              <a:buChar char="•"/>
              <a:defRPr>
                <a:solidFill>
                  <a:srgbClr val="000000"/>
                </a:solidFill>
                <a:uFill>
                  <a:solidFill>
                    <a:srgbClr val="000000"/>
                  </a:solidFill>
                </a:uFill>
                <a:latin typeface="Georgia"/>
                <a:ea typeface="Georgia"/>
                <a:cs typeface="Georgia"/>
                <a:sym typeface="Georgia"/>
              </a:defRPr>
            </a:lvl3pPr>
            <a:lvl4pPr marL="1426578" marR="0" indent="-226916">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69343" marR="0" indent="-226918">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73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4882EA3-19CB-4AC6-9D22-572F1EE62584}" type="slidenum">
              <a:rPr lang="en-US"/>
              <a:pPr/>
              <a:t>‹#›</a:t>
            </a:fld>
            <a:endParaRPr lang="en-US"/>
          </a:p>
        </p:txBody>
      </p:sp>
    </p:spTree>
    <p:extLst>
      <p:ext uri="{BB962C8B-B14F-4D97-AF65-F5344CB8AC3E}">
        <p14:creationId xmlns:p14="http://schemas.microsoft.com/office/powerpoint/2010/main" val="6654743"/>
      </p:ext>
    </p:extLst>
  </p:cSld>
  <p:clrMapOvr>
    <a:masterClrMapping/>
  </p:clrMapOvr>
  <p:transition spd="med"/>
</p:sldLayout>
</file>

<file path=ppt/slideLayouts/slideLayout478.xml><?xml version="1.0" encoding="utf-8"?>
<p:sldLayout xmlns:a="http://schemas.openxmlformats.org/drawingml/2006/main" xmlns:r="http://schemas.openxmlformats.org/officeDocument/2006/relationships" xmlns:p="http://schemas.openxmlformats.org/presentationml/2006/main" type="tx">
  <p:cSld name="Default - Title Only copie">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74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43" name="Shape 174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5" name="Shape 174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6DEA5438-AF04-44A7-B1B7-1F9F814F9FEF}" type="slidenum">
              <a:rPr lang="en-US"/>
              <a:pPr/>
              <a:t>‹#›</a:t>
            </a:fld>
            <a:endParaRPr lang="en-US"/>
          </a:p>
        </p:txBody>
      </p:sp>
    </p:spTree>
    <p:extLst>
      <p:ext uri="{BB962C8B-B14F-4D97-AF65-F5344CB8AC3E}">
        <p14:creationId xmlns:p14="http://schemas.microsoft.com/office/powerpoint/2010/main" val="826010792"/>
      </p:ext>
    </p:extLst>
  </p:cSld>
  <p:clrMapOvr>
    <a:masterClrMapping/>
  </p:clrMapOvr>
  <p:transition spd="med"/>
</p:sldLayout>
</file>

<file path=ppt/slideLayouts/slideLayout479.xml><?xml version="1.0" encoding="utf-8"?>
<p:sldLayout xmlns:a="http://schemas.openxmlformats.org/drawingml/2006/main" xmlns:r="http://schemas.openxmlformats.org/officeDocument/2006/relationships" xmlns:p="http://schemas.openxmlformats.org/presentationml/2006/main" type="tx">
  <p:cSld name="Default - Blank copie 1">
    <p:bg>
      <p:bgPr>
        <a:solidFill>
          <a:srgbClr val="FFFFFF"/>
        </a:solidFill>
        <a:effectLst/>
      </p:bgPr>
    </p:bg>
    <p:spTree>
      <p:nvGrpSpPr>
        <p:cNvPr id="1" name=""/>
        <p:cNvGrpSpPr/>
        <p:nvPr/>
      </p:nvGrpSpPr>
      <p:grpSpPr>
        <a:xfrm>
          <a:off x="0" y="0"/>
          <a:ext cx="0" cy="0"/>
          <a:chOff x="0" y="0"/>
          <a:chExt cx="0" cy="0"/>
        </a:xfrm>
      </p:grpSpPr>
      <p:pic>
        <p:nvPicPr>
          <p:cNvPr id="2" name="image3.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75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75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7253A09-9A48-4CFF-98E4-9A8FAF88CEEA}" type="slidenum">
              <a:rPr lang="en-US"/>
              <a:pPr/>
              <a:t>‹#›</a:t>
            </a:fld>
            <a:endParaRPr lang="en-US"/>
          </a:p>
        </p:txBody>
      </p:sp>
    </p:spTree>
    <p:extLst>
      <p:ext uri="{BB962C8B-B14F-4D97-AF65-F5344CB8AC3E}">
        <p14:creationId xmlns:p14="http://schemas.microsoft.com/office/powerpoint/2010/main" val="627308681"/>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2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 name="Shape 1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 name="Shape 1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5BD101BE-8FC5-4121-816F-CE51D20450F5}" type="slidenum">
              <a:rPr lang="en-US"/>
              <a:pPr>
                <a:defRPr/>
              </a:pPr>
              <a:t>‹#›</a:t>
            </a:fld>
            <a:endParaRPr lang="en-US"/>
          </a:p>
        </p:txBody>
      </p:sp>
    </p:spTree>
  </p:cSld>
  <p:clrMapOvr>
    <a:masterClrMapping/>
  </p:clrMapOvr>
  <p:transition spd="med"/>
</p:sldLayout>
</file>

<file path=ppt/slideLayouts/slideLayout480.xml><?xml version="1.0" encoding="utf-8"?>
<p:sldLayout xmlns:a="http://schemas.openxmlformats.org/drawingml/2006/main" xmlns:r="http://schemas.openxmlformats.org/officeDocument/2006/relationships" xmlns:p="http://schemas.openxmlformats.org/presentationml/2006/main" type="tx">
  <p:cSld name="3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60" name="Shape 176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761" name="Shape 176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762"/>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C9567460-82CF-4DD3-A530-60BDC73BA519}" type="slidenum">
              <a:rPr lang="en-US"/>
              <a:pPr/>
              <a:t>‹#›</a:t>
            </a:fld>
            <a:endParaRPr lang="en-US"/>
          </a:p>
        </p:txBody>
      </p:sp>
    </p:spTree>
    <p:extLst>
      <p:ext uri="{BB962C8B-B14F-4D97-AF65-F5344CB8AC3E}">
        <p14:creationId xmlns:p14="http://schemas.microsoft.com/office/powerpoint/2010/main" val="3491785387"/>
      </p:ext>
    </p:extLst>
  </p:cSld>
  <p:clrMapOvr>
    <a:masterClrMapping/>
  </p:clrMapOvr>
  <p:transition spd="med"/>
</p:sldLayout>
</file>

<file path=ppt/slideLayouts/slideLayout481.xml><?xml version="1.0" encoding="utf-8"?>
<p:sldLayout xmlns:a="http://schemas.openxmlformats.org/drawingml/2006/main" xmlns:r="http://schemas.openxmlformats.org/officeDocument/2006/relationships" xmlns:p="http://schemas.openxmlformats.org/presentationml/2006/main" type="tx">
  <p:cSld name="1_Ocean - No Graphics">
    <p:bg>
      <p:bgPr>
        <a:solidFill>
          <a:srgbClr val="000C60"/>
        </a:solidFill>
        <a:effectLst/>
      </p:bgPr>
    </p:bg>
    <p:spTree>
      <p:nvGrpSpPr>
        <p:cNvPr id="1" name=""/>
        <p:cNvGrpSpPr/>
        <p:nvPr/>
      </p:nvGrpSpPr>
      <p:grpSpPr>
        <a:xfrm>
          <a:off x="0" y="0"/>
          <a:ext cx="0" cy="0"/>
          <a:chOff x="0" y="0"/>
          <a:chExt cx="0" cy="0"/>
        </a:xfrm>
      </p:grpSpPr>
      <p:sp>
        <p:nvSpPr>
          <p:cNvPr id="1769" name="Shape 17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770" name="Shape 17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7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A79F3A10-6578-413D-9938-FB57C1298042}" type="slidenum">
              <a:rPr lang="en-US"/>
              <a:pPr/>
              <a:t>‹#›</a:t>
            </a:fld>
            <a:endParaRPr lang="en-US"/>
          </a:p>
        </p:txBody>
      </p:sp>
    </p:spTree>
    <p:extLst>
      <p:ext uri="{BB962C8B-B14F-4D97-AF65-F5344CB8AC3E}">
        <p14:creationId xmlns:p14="http://schemas.microsoft.com/office/powerpoint/2010/main" val="2140678757"/>
      </p:ext>
    </p:extLst>
  </p:cSld>
  <p:clrMapOvr>
    <a:masterClrMapping/>
  </p:clrMapOvr>
  <p:transition spd="med"/>
</p:sldLayout>
</file>

<file path=ppt/slideLayouts/slideLayout482.xml><?xml version="1.0" encoding="utf-8"?>
<p:sldLayout xmlns:a="http://schemas.openxmlformats.org/drawingml/2006/main" xmlns:r="http://schemas.openxmlformats.org/officeDocument/2006/relationships" xmlns:p="http://schemas.openxmlformats.org/presentationml/2006/main" type="tx">
  <p:cSld name="6_Thème Office">
    <p:bg>
      <p:bgPr>
        <a:gradFill rotWithShape="1">
          <a:gsLst>
            <a:gs pos="0">
              <a:srgbClr val="DCD6BE"/>
            </a:gs>
            <a:gs pos="100000">
              <a:srgbClr val="F3F4E4"/>
            </a:gs>
          </a:gsLst>
          <a:lin ang="5400000"/>
        </a:gradFill>
        <a:effectLst/>
      </p:bgPr>
    </p:bg>
    <p:spTree>
      <p:nvGrpSpPr>
        <p:cNvPr id="1" name=""/>
        <p:cNvGrpSpPr/>
        <p:nvPr/>
      </p:nvGrpSpPr>
      <p:grpSpPr>
        <a:xfrm>
          <a:off x="0" y="0"/>
          <a:ext cx="0" cy="0"/>
          <a:chOff x="0" y="0"/>
          <a:chExt cx="0" cy="0"/>
        </a:xfrm>
      </p:grpSpPr>
      <p:sp>
        <p:nvSpPr>
          <p:cNvPr id="1778" name="Shape 1778"/>
          <p:cNvSpPr>
            <a:spLocks noGrp="1"/>
          </p:cNvSpPr>
          <p:nvPr>
            <p:ph type="title"/>
          </p:nvPr>
        </p:nvSpPr>
        <p:spPr>
          <a:xfrm>
            <a:off x="399611" y="0"/>
            <a:ext cx="8229601" cy="1264667"/>
          </a:xfrm>
          <a:prstGeom prst="rect">
            <a:avLst/>
          </a:prstGeom>
          <a:effectLst>
            <a:outerShdw blurRad="12700" dist="12700" dir="2700000" rotWithShape="0">
              <a:srgbClr val="DACAA4">
                <a:alpha val="75000"/>
              </a:srgbClr>
            </a:outerShdw>
          </a:effectLst>
        </p:spPr>
        <p:txBody>
          <a:bodyPr anchor="b"/>
          <a:lstStyle>
            <a:lvl1pPr marL="4464" marR="40623" algn="ctr" defTabSz="647436">
              <a:lnSpc>
                <a:spcPct val="85000"/>
              </a:lnSpc>
              <a:defRPr sz="3400">
                <a:solidFill>
                  <a:srgbClr val="C74D81"/>
                </a:solidFill>
                <a:uFill>
                  <a:solidFill>
                    <a:srgbClr val="C74D81"/>
                  </a:solidFill>
                </a:uFill>
                <a:latin typeface="Arial"/>
                <a:ea typeface="Arial"/>
                <a:cs typeface="Arial"/>
                <a:sym typeface="Arial"/>
              </a:defRPr>
            </a:lvl1pPr>
          </a:lstStyle>
          <a:p>
            <a:r>
              <a:t>Texte du titre</a:t>
            </a:r>
          </a:p>
        </p:txBody>
      </p:sp>
      <p:sp>
        <p:nvSpPr>
          <p:cNvPr id="1779" name="Shape 1779"/>
          <p:cNvSpPr>
            <a:spLocks noGrp="1"/>
          </p:cNvSpPr>
          <p:nvPr>
            <p:ph type="body" idx="1"/>
          </p:nvPr>
        </p:nvSpPr>
        <p:spPr>
          <a:xfrm>
            <a:off x="448724" y="1655340"/>
            <a:ext cx="8229601" cy="5202660"/>
          </a:xfrm>
          <a:prstGeom prst="rect">
            <a:avLst/>
          </a:prstGeom>
        </p:spPr>
        <p:txBody>
          <a:bodyPr/>
          <a:lstStyle>
            <a:lvl1pPr marL="382434" marR="40623" defTabSz="647436">
              <a:lnSpc>
                <a:spcPct val="100000"/>
              </a:lnSpc>
              <a:buClr>
                <a:srgbClr val="000000"/>
              </a:buClr>
              <a:buFont typeface="Arial"/>
              <a:buChar char="•"/>
              <a:defRPr sz="2600">
                <a:solidFill>
                  <a:srgbClr val="000000"/>
                </a:solidFill>
                <a:uFill>
                  <a:solidFill>
                    <a:srgbClr val="000000"/>
                  </a:solidFill>
                </a:uFill>
                <a:latin typeface="Arial"/>
                <a:ea typeface="Arial"/>
                <a:cs typeface="Arial"/>
                <a:sym typeface="Arial"/>
              </a:defRPr>
            </a:lvl1pPr>
            <a:lvl2pPr marL="731535" marR="40623" defTabSz="647436">
              <a:lnSpc>
                <a:spcPct val="100000"/>
              </a:lnSpc>
              <a:buClr>
                <a:srgbClr val="000000"/>
              </a:buClr>
              <a:buSzPct val="100000"/>
              <a:buFont typeface="Arial"/>
              <a:buChar char="–"/>
              <a:defRPr sz="2200">
                <a:solidFill>
                  <a:srgbClr val="000000"/>
                </a:solidFill>
                <a:uFill>
                  <a:solidFill>
                    <a:srgbClr val="000000"/>
                  </a:solidFill>
                </a:uFill>
                <a:latin typeface="Arial"/>
                <a:ea typeface="Arial"/>
                <a:cs typeface="Arial"/>
                <a:sym typeface="Arial"/>
              </a:defRPr>
            </a:lvl2pPr>
            <a:lvl3pPr marL="1131423" marR="40623" defTabSz="647436">
              <a:lnSpc>
                <a:spcPct val="100000"/>
              </a:lnSpc>
              <a:buClr>
                <a:srgbClr val="000000"/>
              </a:buClr>
              <a:buSzPct val="100000"/>
              <a:buFont typeface="Arial"/>
              <a:buChar char="•"/>
              <a:defRPr sz="1800">
                <a:solidFill>
                  <a:srgbClr val="000000"/>
                </a:solidFill>
                <a:uFill>
                  <a:solidFill>
                    <a:srgbClr val="000000"/>
                  </a:solidFill>
                </a:uFill>
                <a:latin typeface="Arial"/>
                <a:ea typeface="Arial"/>
                <a:cs typeface="Arial"/>
                <a:sym typeface="Arial"/>
              </a:defRPr>
            </a:lvl3pPr>
            <a:lvl4pPr marL="1588436"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4pPr>
            <a:lvl5pPr marL="2045447"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80"/>
          <p:cNvSpPr>
            <a:spLocks noGrp="1"/>
          </p:cNvSpPr>
          <p:nvPr>
            <p:ph type="sldNum" sz="quarter" idx="10"/>
          </p:nvPr>
        </p:nvSpPr>
        <p:spPr>
          <a:xfrm>
            <a:off x="4457700" y="6527800"/>
            <a:ext cx="231775" cy="225425"/>
          </a:xfrm>
        </p:spPr>
        <p:txBody>
          <a:bodyPr/>
          <a:lstStyle>
            <a:lvl1pPr hangingPunct="1">
              <a:defRPr sz="800">
                <a:solidFill>
                  <a:srgbClr val="000000"/>
                </a:solidFill>
                <a:latin typeface="Gill Sans"/>
                <a:ea typeface="Gill Sans"/>
                <a:cs typeface="Gill Sans"/>
                <a:sym typeface="Gill Sans"/>
              </a:defRPr>
            </a:lvl1pPr>
          </a:lstStyle>
          <a:p>
            <a:fld id="{662FDE2E-6529-4E84-A821-0A67B11207C4}" type="slidenum">
              <a:rPr lang="en-US"/>
              <a:pPr/>
              <a:t>‹#›</a:t>
            </a:fld>
            <a:endParaRPr lang="en-US"/>
          </a:p>
        </p:txBody>
      </p:sp>
    </p:spTree>
    <p:extLst>
      <p:ext uri="{BB962C8B-B14F-4D97-AF65-F5344CB8AC3E}">
        <p14:creationId xmlns:p14="http://schemas.microsoft.com/office/powerpoint/2010/main" val="2020540712"/>
      </p:ext>
    </p:extLst>
  </p:cSld>
  <p:clrMapOvr>
    <a:masterClrMapping/>
  </p:clrMapOvr>
  <p:transition spd="med"/>
</p:sldLayout>
</file>

<file path=ppt/slideLayouts/slideLayout483.xml><?xml version="1.0" encoding="utf-8"?>
<p:sldLayout xmlns:a="http://schemas.openxmlformats.org/drawingml/2006/main" xmlns:r="http://schemas.openxmlformats.org/officeDocument/2006/relationships" xmlns:p="http://schemas.openxmlformats.org/presentationml/2006/main" type="tx">
  <p:cSld name="8_Fireball copie 2">
    <p:bg>
      <p:bgPr>
        <a:solidFill>
          <a:srgbClr val="000000"/>
        </a:solidFill>
        <a:effectLst/>
      </p:bgPr>
    </p:bg>
    <p:spTree>
      <p:nvGrpSpPr>
        <p:cNvPr id="1" name=""/>
        <p:cNvGrpSpPr/>
        <p:nvPr/>
      </p:nvGrpSpPr>
      <p:grpSpPr>
        <a:xfrm>
          <a:off x="0" y="0"/>
          <a:ext cx="0" cy="0"/>
          <a:chOff x="0" y="0"/>
          <a:chExt cx="0" cy="0"/>
        </a:xfrm>
      </p:grpSpPr>
      <p:sp>
        <p:nvSpPr>
          <p:cNvPr id="1787" name="Shape 1787"/>
          <p:cNvSpPr>
            <a:spLocks noGrp="1"/>
          </p:cNvSpPr>
          <p:nvPr>
            <p:ph type="title"/>
          </p:nvPr>
        </p:nvSpPr>
        <p:spPr>
          <a:xfrm>
            <a:off x="685800" y="0"/>
            <a:ext cx="7772400" cy="1524000"/>
          </a:xfrm>
          <a:prstGeom prst="rect">
            <a:avLst/>
          </a:prstGeom>
        </p:spPr>
        <p:txBody>
          <a:bodyPr anchor="b"/>
          <a:lstStyle>
            <a:lvl1pPr marL="4464" marR="41258" algn="r" defTabSz="647436">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88" name="Shape 1788"/>
          <p:cNvSpPr>
            <a:spLocks noGrp="1"/>
          </p:cNvSpPr>
          <p:nvPr>
            <p:ph type="body" idx="1"/>
          </p:nvPr>
        </p:nvSpPr>
        <p:spPr>
          <a:xfrm>
            <a:off x="685800" y="2057400"/>
            <a:ext cx="7772400" cy="4800600"/>
          </a:xfrm>
          <a:prstGeom prst="rect">
            <a:avLst/>
          </a:prstGeom>
        </p:spPr>
        <p:txBody>
          <a:bodyPr/>
          <a:lstStyle>
            <a:lvl1pPr marL="384023" marR="41258" defTabSz="647436">
              <a:lnSpc>
                <a:spcPct val="100000"/>
              </a:lnSpc>
              <a:spcBef>
                <a:spcPts val="8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33122" marR="41258" defTabSz="647436">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33011" marR="41258" defTabSz="647436">
              <a:lnSpc>
                <a:spcPct val="100000"/>
              </a:lnSpc>
              <a:spcBef>
                <a:spcPts val="600"/>
              </a:spcBef>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590025" marR="41258" defTabSz="647436">
              <a:lnSpc>
                <a:spcPct val="100000"/>
              </a:lnSpc>
              <a:spcBef>
                <a:spcPts val="500"/>
              </a:spcBef>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47037" marR="41258" defTabSz="647436">
              <a:lnSpc>
                <a:spcPct val="100000"/>
              </a:lnSpc>
              <a:spcBef>
                <a:spcPts val="500"/>
              </a:spcBef>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89"/>
          <p:cNvSpPr>
            <a:spLocks noGrp="1"/>
          </p:cNvSpPr>
          <p:nvPr>
            <p:ph type="sldNum" sz="quarter" idx="10"/>
          </p:nvPr>
        </p:nvSpPr>
        <p:spPr>
          <a:xfrm>
            <a:off x="7381875" y="6437313"/>
            <a:ext cx="246063" cy="244475"/>
          </a:xfrm>
        </p:spPr>
        <p:txBody>
          <a:bodyPr anchor="ctr"/>
          <a:lstStyle>
            <a:lvl1pPr hangingPunct="1">
              <a:defRPr sz="900">
                <a:solidFill>
                  <a:srgbClr val="FFFED5"/>
                </a:solidFill>
                <a:latin typeface="Arial" charset="0"/>
                <a:cs typeface="Arial" charset="0"/>
                <a:sym typeface="Arial" charset="0"/>
              </a:defRPr>
            </a:lvl1pPr>
          </a:lstStyle>
          <a:p>
            <a:fld id="{8F61F830-ABB5-4FE5-AEA2-EFAE62A7C21D}" type="slidenum">
              <a:rPr lang="en-US"/>
              <a:pPr/>
              <a:t>‹#›</a:t>
            </a:fld>
            <a:endParaRPr lang="en-US"/>
          </a:p>
        </p:txBody>
      </p:sp>
    </p:spTree>
    <p:extLst>
      <p:ext uri="{BB962C8B-B14F-4D97-AF65-F5344CB8AC3E}">
        <p14:creationId xmlns:p14="http://schemas.microsoft.com/office/powerpoint/2010/main" val="645710555"/>
      </p:ext>
    </p:extLst>
  </p:cSld>
  <p:clrMapOvr>
    <a:masterClrMapping/>
  </p:clrMapOvr>
  <p:transition spd="med"/>
</p:sldLayout>
</file>

<file path=ppt/slideLayouts/slideLayout484.xml><?xml version="1.0" encoding="utf-8"?>
<p:sldLayout xmlns:a="http://schemas.openxmlformats.org/drawingml/2006/main" xmlns:r="http://schemas.openxmlformats.org/officeDocument/2006/relationships" xmlns:p="http://schemas.openxmlformats.org/presentationml/2006/main" type="tx">
  <p:cSld name="3_Default - Title and Content">
    <p:bg>
      <p:bgPr>
        <a:solidFill>
          <a:srgbClr val="FFFFFF"/>
        </a:solidFill>
        <a:effectLst/>
      </p:bgPr>
    </p:bg>
    <p:spTree>
      <p:nvGrpSpPr>
        <p:cNvPr id="1" name=""/>
        <p:cNvGrpSpPr/>
        <p:nvPr/>
      </p:nvGrpSpPr>
      <p:grpSpPr>
        <a:xfrm>
          <a:off x="0" y="0"/>
          <a:ext cx="0" cy="0"/>
          <a:chOff x="0" y="0"/>
          <a:chExt cx="0" cy="0"/>
        </a:xfrm>
      </p:grpSpPr>
      <p:sp>
        <p:nvSpPr>
          <p:cNvPr id="1796" name="Shape 1796"/>
          <p:cNvSpPr>
            <a:spLocks noGrp="1"/>
          </p:cNvSpPr>
          <p:nvPr>
            <p:ph type="title"/>
          </p:nvPr>
        </p:nvSpPr>
        <p:spPr>
          <a:xfrm>
            <a:off x="0" y="93761"/>
            <a:ext cx="9144000" cy="1504654"/>
          </a:xfrm>
          <a:prstGeom prst="rect">
            <a:avLst/>
          </a:prstGeom>
        </p:spPr>
        <p:txBody>
          <a:bodyPr lIns="38084" tIns="38084" rIns="38084" bIns="38084"/>
          <a:lstStyle>
            <a:lvl1pPr marL="0" marR="0" algn="ctr" defTabSz="647436">
              <a:defRPr sz="4000">
                <a:solidFill>
                  <a:srgbClr val="000000"/>
                </a:solidFill>
                <a:uFill>
                  <a:solidFill>
                    <a:srgbClr val="000000"/>
                  </a:solidFill>
                </a:uFill>
                <a:latin typeface="Arial"/>
                <a:ea typeface="Arial"/>
                <a:cs typeface="Arial"/>
                <a:sym typeface="Arial"/>
              </a:defRPr>
            </a:lvl1pPr>
          </a:lstStyle>
          <a:p>
            <a:r>
              <a:t>Texte du titre</a:t>
            </a:r>
          </a:p>
        </p:txBody>
      </p:sp>
      <p:sp>
        <p:nvSpPr>
          <p:cNvPr id="1797" name="Shape 1797"/>
          <p:cNvSpPr>
            <a:spLocks noGrp="1"/>
          </p:cNvSpPr>
          <p:nvPr>
            <p:ph type="body" idx="1"/>
          </p:nvPr>
        </p:nvSpPr>
        <p:spPr>
          <a:xfrm>
            <a:off x="457200" y="1600200"/>
            <a:ext cx="8229600" cy="5257800"/>
          </a:xfrm>
          <a:prstGeom prst="rect">
            <a:avLst/>
          </a:prstGeom>
        </p:spPr>
        <p:txBody>
          <a:bodyPr lIns="38084" tIns="38084" rIns="38084" bIns="38084"/>
          <a:lstStyle>
            <a:lvl1pPr marL="342761" marR="0" defTabSz="647436">
              <a:lnSpc>
                <a:spcPct val="100000"/>
              </a:lnSpc>
              <a:spcBef>
                <a:spcPts val="800"/>
              </a:spcBef>
              <a:buClr>
                <a:srgbClr val="000000"/>
              </a:buClr>
              <a:buFont typeface="Arial"/>
              <a:buChar char="•"/>
              <a:defRPr>
                <a:solidFill>
                  <a:srgbClr val="000000"/>
                </a:solidFill>
                <a:uFill>
                  <a:solidFill>
                    <a:srgbClr val="000000"/>
                  </a:solidFill>
                </a:uFill>
                <a:latin typeface="Arial"/>
                <a:ea typeface="Arial"/>
                <a:cs typeface="Arial"/>
                <a:sym typeface="Arial"/>
              </a:defRPr>
            </a:lvl1pPr>
            <a:lvl2pPr marL="704562" marR="0" defTabSz="647436">
              <a:lnSpc>
                <a:spcPct val="100000"/>
              </a:lnSpc>
              <a:spcBef>
                <a:spcPts val="700"/>
              </a:spcBef>
              <a:buClr>
                <a:srgbClr val="000000"/>
              </a:buClr>
              <a:buSzPct val="100000"/>
              <a:buFont typeface="Arial"/>
              <a:buChar char="–"/>
              <a:defRPr sz="2400">
                <a:solidFill>
                  <a:srgbClr val="000000"/>
                </a:solidFill>
                <a:uFill>
                  <a:solidFill>
                    <a:srgbClr val="000000"/>
                  </a:solidFill>
                </a:uFill>
                <a:latin typeface="Arial"/>
                <a:ea typeface="Arial"/>
                <a:cs typeface="Arial"/>
                <a:sym typeface="Arial"/>
              </a:defRPr>
            </a:lvl2pPr>
            <a:lvl3pPr marL="1104446" marR="0" defTabSz="647436">
              <a:lnSpc>
                <a:spcPct val="100000"/>
              </a:lnSpc>
              <a:spcBef>
                <a:spcPts val="600"/>
              </a:spcBef>
              <a:buClr>
                <a:srgbClr val="000000"/>
              </a:buClr>
              <a:buSzPct val="100000"/>
              <a:buFont typeface="Arial"/>
              <a:buChar char="•"/>
              <a:defRPr sz="2000">
                <a:solidFill>
                  <a:srgbClr val="000000"/>
                </a:solidFill>
                <a:uFill>
                  <a:solidFill>
                    <a:srgbClr val="000000"/>
                  </a:solidFill>
                </a:uFill>
                <a:latin typeface="Arial"/>
                <a:ea typeface="Arial"/>
                <a:cs typeface="Arial"/>
                <a:sym typeface="Arial"/>
              </a:defRPr>
            </a:lvl3pPr>
            <a:lvl4pPr marL="1561460"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4pPr>
            <a:lvl5pPr marL="2018475"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98"/>
          <p:cNvSpPr>
            <a:spLocks noGrp="1"/>
          </p:cNvSpPr>
          <p:nvPr>
            <p:ph type="sldNum" sz="quarter" idx="10"/>
          </p:nvPr>
        </p:nvSpPr>
        <p:spPr>
          <a:xfrm>
            <a:off x="4457700" y="6527800"/>
            <a:ext cx="231775" cy="225425"/>
          </a:xfrm>
        </p:spPr>
        <p:txBody>
          <a:bodyPr/>
          <a:lstStyle>
            <a:lvl1pPr hangingPunct="1">
              <a:defRPr sz="800">
                <a:solidFill>
                  <a:srgbClr val="000000"/>
                </a:solidFill>
                <a:latin typeface="Gill Sans"/>
                <a:ea typeface="Gill Sans"/>
                <a:cs typeface="Gill Sans"/>
                <a:sym typeface="Gill Sans"/>
              </a:defRPr>
            </a:lvl1pPr>
          </a:lstStyle>
          <a:p>
            <a:fld id="{1E124F20-BFE4-4FEC-9205-C00426CD5CD5}" type="slidenum">
              <a:rPr lang="en-US"/>
              <a:pPr/>
              <a:t>‹#›</a:t>
            </a:fld>
            <a:endParaRPr lang="en-US"/>
          </a:p>
        </p:txBody>
      </p:sp>
    </p:spTree>
    <p:extLst>
      <p:ext uri="{BB962C8B-B14F-4D97-AF65-F5344CB8AC3E}">
        <p14:creationId xmlns:p14="http://schemas.microsoft.com/office/powerpoint/2010/main" val="3753025967"/>
      </p:ext>
    </p:extLst>
  </p:cSld>
  <p:clrMapOvr>
    <a:masterClrMapping/>
  </p:clrMapOvr>
  <p:transition spd="med"/>
</p:sldLayout>
</file>

<file path=ppt/slideLayouts/slideLayout485.xml><?xml version="1.0" encoding="utf-8"?>
<p:sldLayout xmlns:a="http://schemas.openxmlformats.org/drawingml/2006/main" xmlns:r="http://schemas.openxmlformats.org/officeDocument/2006/relationships" xmlns:p="http://schemas.openxmlformats.org/presentationml/2006/main" type="tx">
  <p:cSld name="3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05" name="Shape 180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000" b="0">
                <a:solidFill>
                  <a:srgbClr val="FFFFFF"/>
                </a:solidFill>
                <a:uFill>
                  <a:solidFill>
                    <a:srgbClr val="FFFFFF"/>
                  </a:solidFill>
                </a:uFill>
                <a:latin typeface="Monaco"/>
                <a:ea typeface="Monaco"/>
                <a:cs typeface="Monaco"/>
                <a:sym typeface="Monaco"/>
              </a:defRPr>
            </a:lvl1pPr>
          </a:lstStyle>
          <a:p>
            <a:r>
              <a:t>Texte du titre</a:t>
            </a:r>
          </a:p>
        </p:txBody>
      </p:sp>
      <p:sp>
        <p:nvSpPr>
          <p:cNvPr id="1806" name="Shape 180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200">
                <a:latin typeface="Monaco"/>
                <a:ea typeface="Monaco"/>
                <a:cs typeface="Monaco"/>
                <a:sym typeface="Monaco"/>
              </a:defRPr>
            </a:lvl1pPr>
            <a:lvl2pPr marL="1088577" marR="0" indent="-377673">
              <a:lnSpc>
                <a:spcPct val="100000"/>
              </a:lnSpc>
              <a:spcBef>
                <a:spcPts val="2500"/>
              </a:spcBef>
              <a:buClrTx/>
              <a:buSzPct val="139000"/>
              <a:buFontTx/>
              <a:buChar char="•"/>
              <a:defRPr sz="1200">
                <a:latin typeface="Monaco"/>
                <a:ea typeface="Monaco"/>
                <a:cs typeface="Monaco"/>
                <a:sym typeface="Monaco"/>
              </a:defRPr>
            </a:lvl2pPr>
            <a:lvl3pPr marL="1545593" marR="0" indent="-377673">
              <a:lnSpc>
                <a:spcPct val="100000"/>
              </a:lnSpc>
              <a:spcBef>
                <a:spcPts val="2500"/>
              </a:spcBef>
              <a:buClrTx/>
              <a:buSzPct val="139000"/>
              <a:buFontTx/>
              <a:buChar char="•"/>
              <a:defRPr sz="1200">
                <a:latin typeface="Monaco"/>
                <a:ea typeface="Monaco"/>
                <a:cs typeface="Monaco"/>
                <a:sym typeface="Monaco"/>
              </a:defRPr>
            </a:lvl3pPr>
            <a:lvl4pPr marL="2002605" marR="0" indent="-377673">
              <a:lnSpc>
                <a:spcPct val="100000"/>
              </a:lnSpc>
              <a:spcBef>
                <a:spcPts val="2500"/>
              </a:spcBef>
              <a:buSzPct val="139000"/>
              <a:buChar char="•"/>
              <a:defRPr sz="1200">
                <a:latin typeface="Monaco"/>
                <a:ea typeface="Monaco"/>
                <a:cs typeface="Monaco"/>
                <a:sym typeface="Monaco"/>
              </a:defRPr>
            </a:lvl4pPr>
            <a:lvl5pPr marL="2459617" marR="0" indent="-377673">
              <a:lnSpc>
                <a:spcPct val="100000"/>
              </a:lnSpc>
              <a:spcBef>
                <a:spcPts val="2500"/>
              </a:spcBef>
              <a:buSzPct val="139000"/>
              <a:buChar char="•"/>
              <a:defRPr sz="1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07"/>
          <p:cNvSpPr>
            <a:spLocks noGrp="1"/>
          </p:cNvSpPr>
          <p:nvPr>
            <p:ph type="sldNum" sz="quarter" idx="10"/>
          </p:nvPr>
        </p:nvSpPr>
        <p:spPr>
          <a:xfrm>
            <a:off x="4318000" y="6388100"/>
            <a:ext cx="508000" cy="384175"/>
          </a:xfrm>
        </p:spPr>
        <p:txBody>
          <a:bodyPr/>
          <a:lstStyle>
            <a:lvl1pPr hangingPunct="1">
              <a:defRPr sz="1800">
                <a:solidFill>
                  <a:srgbClr val="000000"/>
                </a:solidFill>
              </a:defRPr>
            </a:lvl1pPr>
          </a:lstStyle>
          <a:p>
            <a:fld id="{27A551A4-A6F6-4470-9DC5-D22F6AF1C969}" type="slidenum">
              <a:rPr lang="en-US"/>
              <a:pPr/>
              <a:t>‹#›</a:t>
            </a:fld>
            <a:endParaRPr lang="en-US"/>
          </a:p>
        </p:txBody>
      </p:sp>
    </p:spTree>
    <p:extLst>
      <p:ext uri="{BB962C8B-B14F-4D97-AF65-F5344CB8AC3E}">
        <p14:creationId xmlns:p14="http://schemas.microsoft.com/office/powerpoint/2010/main" val="4060011362"/>
      </p:ext>
    </p:extLst>
  </p:cSld>
  <p:clrMapOvr>
    <a:masterClrMapping/>
  </p:clrMapOvr>
  <p:transition spd="med"/>
</p:sldLayout>
</file>

<file path=ppt/slideLayouts/slideLayout486.xml><?xml version="1.0" encoding="utf-8"?>
<p:sldLayout xmlns:a="http://schemas.openxmlformats.org/drawingml/2006/main" xmlns:r="http://schemas.openxmlformats.org/officeDocument/2006/relationships" xmlns:p="http://schemas.openxmlformats.org/presentationml/2006/main" type="tx">
  <p:cSld name="4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14" name="Shape 18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15" name="Shape 181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16"/>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BEABBFB1-A7A2-4B02-989E-97823E07A23E}" type="slidenum">
              <a:rPr lang="en-US"/>
              <a:pPr/>
              <a:t>‹#›</a:t>
            </a:fld>
            <a:endParaRPr lang="en-US"/>
          </a:p>
        </p:txBody>
      </p:sp>
    </p:spTree>
    <p:extLst>
      <p:ext uri="{BB962C8B-B14F-4D97-AF65-F5344CB8AC3E}">
        <p14:creationId xmlns:p14="http://schemas.microsoft.com/office/powerpoint/2010/main" val="3514579229"/>
      </p:ext>
    </p:extLst>
  </p:cSld>
  <p:clrMapOvr>
    <a:masterClrMapping/>
  </p:clrMapOvr>
  <p:transition spd="med"/>
</p:sldLayout>
</file>

<file path=ppt/slideLayouts/slideLayout487.xml><?xml version="1.0" encoding="utf-8"?>
<p:sldLayout xmlns:a="http://schemas.openxmlformats.org/drawingml/2006/main" xmlns:r="http://schemas.openxmlformats.org/officeDocument/2006/relationships" xmlns:p="http://schemas.openxmlformats.org/presentationml/2006/main" type="tx">
  <p:cSld name="3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3" name="Shape 18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24" name="Shape 18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25"/>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C99A1CBC-46BA-49CE-9C5E-AFB6B6C32329}" type="slidenum">
              <a:rPr lang="en-US"/>
              <a:pPr/>
              <a:t>‹#›</a:t>
            </a:fld>
            <a:endParaRPr lang="en-US"/>
          </a:p>
        </p:txBody>
      </p:sp>
    </p:spTree>
    <p:extLst>
      <p:ext uri="{BB962C8B-B14F-4D97-AF65-F5344CB8AC3E}">
        <p14:creationId xmlns:p14="http://schemas.microsoft.com/office/powerpoint/2010/main" val="3202032085"/>
      </p:ext>
    </p:extLst>
  </p:cSld>
  <p:clrMapOvr>
    <a:masterClrMapping/>
  </p:clrMapOvr>
  <p:transition spd="med"/>
</p:sldLayout>
</file>

<file path=ppt/slideLayouts/slideLayout488.xml><?xml version="1.0" encoding="utf-8"?>
<p:sldLayout xmlns:a="http://schemas.openxmlformats.org/drawingml/2006/main" xmlns:r="http://schemas.openxmlformats.org/officeDocument/2006/relationships" xmlns:p="http://schemas.openxmlformats.org/presentationml/2006/main" type="tx">
  <p:cSld name="3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32" name="Shape 18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33" name="Shape 18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34"/>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F5BE755E-6602-4080-971E-2A2D071810F9}" type="slidenum">
              <a:rPr lang="en-US"/>
              <a:pPr/>
              <a:t>‹#›</a:t>
            </a:fld>
            <a:endParaRPr lang="en-US"/>
          </a:p>
        </p:txBody>
      </p:sp>
    </p:spTree>
    <p:extLst>
      <p:ext uri="{BB962C8B-B14F-4D97-AF65-F5344CB8AC3E}">
        <p14:creationId xmlns:p14="http://schemas.microsoft.com/office/powerpoint/2010/main" val="738315931"/>
      </p:ext>
    </p:extLst>
  </p:cSld>
  <p:clrMapOvr>
    <a:masterClrMapping/>
  </p:clrMapOvr>
  <p:transition spd="med"/>
</p:sldLayout>
</file>

<file path=ppt/slideLayouts/slideLayout489.xml><?xml version="1.0" encoding="utf-8"?>
<p:sldLayout xmlns:a="http://schemas.openxmlformats.org/drawingml/2006/main" xmlns:r="http://schemas.openxmlformats.org/officeDocument/2006/relationships" xmlns:p="http://schemas.openxmlformats.org/presentationml/2006/main" type="tx">
  <p:cSld name="3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1" name="Shape 18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42" name="Shape 18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3"/>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A0F4302A-27E6-4A10-B851-356F60A01DA2}" type="slidenum">
              <a:rPr lang="en-US"/>
              <a:pPr/>
              <a:t>‹#›</a:t>
            </a:fld>
            <a:endParaRPr lang="en-US"/>
          </a:p>
        </p:txBody>
      </p:sp>
    </p:spTree>
    <p:extLst>
      <p:ext uri="{BB962C8B-B14F-4D97-AF65-F5344CB8AC3E}">
        <p14:creationId xmlns:p14="http://schemas.microsoft.com/office/powerpoint/2010/main" val="86280624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12_Fireball copie">
    <p:bg>
      <p:bgPr>
        <a:solidFill>
          <a:srgbClr val="000000"/>
        </a:solidFill>
        <a:effectLst/>
      </p:bgPr>
    </p:bg>
    <p:spTree>
      <p:nvGrpSpPr>
        <p:cNvPr id="1" name=""/>
        <p:cNvGrpSpPr/>
        <p:nvPr/>
      </p:nvGrpSpPr>
      <p:grpSpPr>
        <a:xfrm>
          <a:off x="0" y="0"/>
          <a:ext cx="0" cy="0"/>
          <a:chOff x="0" y="0"/>
          <a:chExt cx="0" cy="0"/>
        </a:xfrm>
      </p:grpSpPr>
      <p:sp>
        <p:nvSpPr>
          <p:cNvPr id="137" name="Shape 13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38" name="Shape 13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39"/>
          <p:cNvSpPr>
            <a:spLocks noGrp="1"/>
          </p:cNvSpPr>
          <p:nvPr>
            <p:ph type="sldNum" sz="quarter" idx="10"/>
          </p:nvPr>
        </p:nvSpPr>
        <p:spPr>
          <a:xfrm>
            <a:off x="7346950" y="6396038"/>
            <a:ext cx="317500" cy="314325"/>
          </a:xfrm>
        </p:spPr>
        <p:txBody>
          <a:bodyPr anchor="ctr"/>
          <a:lstStyle>
            <a:lvl1pPr hangingPunct="1">
              <a:defRPr sz="1400">
                <a:solidFill>
                  <a:srgbClr val="FFFED5"/>
                </a:solidFill>
                <a:latin typeface="Arial" charset="0"/>
                <a:sym typeface="Arial" charset="0"/>
              </a:defRPr>
            </a:lvl1pPr>
          </a:lstStyle>
          <a:p>
            <a:pPr>
              <a:defRPr/>
            </a:pPr>
            <a:fld id="{37CCEC13-D1B5-4A27-93EC-9D3FEF76B0CC}" type="slidenum">
              <a:rPr lang="en-US"/>
              <a:pPr>
                <a:defRPr/>
              </a:pPr>
              <a:t>‹#›</a:t>
            </a:fld>
            <a:endParaRPr lang="en-US"/>
          </a:p>
        </p:txBody>
      </p:sp>
    </p:spTree>
  </p:cSld>
  <p:clrMapOvr>
    <a:masterClrMapping/>
  </p:clrMapOvr>
  <p:transition spd="med"/>
</p:sldLayout>
</file>

<file path=ppt/slideLayouts/slideLayout490.xml><?xml version="1.0" encoding="utf-8"?>
<p:sldLayout xmlns:a="http://schemas.openxmlformats.org/drawingml/2006/main" xmlns:r="http://schemas.openxmlformats.org/officeDocument/2006/relationships" xmlns:p="http://schemas.openxmlformats.org/presentationml/2006/main" type="tx">
  <p:cSld name="3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0" name="Shape 18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51" name="Shape 18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52"/>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96B18F08-B630-4186-B840-1B219184AFF3}" type="slidenum">
              <a:rPr lang="en-US"/>
              <a:pPr/>
              <a:t>‹#›</a:t>
            </a:fld>
            <a:endParaRPr lang="en-US"/>
          </a:p>
        </p:txBody>
      </p:sp>
    </p:spTree>
    <p:extLst>
      <p:ext uri="{BB962C8B-B14F-4D97-AF65-F5344CB8AC3E}">
        <p14:creationId xmlns:p14="http://schemas.microsoft.com/office/powerpoint/2010/main" val="2230246"/>
      </p:ext>
    </p:extLst>
  </p:cSld>
  <p:clrMapOvr>
    <a:masterClrMapping/>
  </p:clrMapOvr>
  <p:transition spd="med"/>
</p:sldLayout>
</file>

<file path=ppt/slideLayouts/slideLayout491.xml><?xml version="1.0" encoding="utf-8"?>
<p:sldLayout xmlns:a="http://schemas.openxmlformats.org/drawingml/2006/main" xmlns:r="http://schemas.openxmlformats.org/officeDocument/2006/relationships" xmlns:p="http://schemas.openxmlformats.org/presentationml/2006/main" type="tx">
  <p:cSld name="3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9" name="Shape 18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0" name="Shape 18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61"/>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F7769C33-D48C-479D-9FBB-BB4D339B10F6}" type="slidenum">
              <a:rPr lang="en-US"/>
              <a:pPr/>
              <a:t>‹#›</a:t>
            </a:fld>
            <a:endParaRPr lang="en-US"/>
          </a:p>
        </p:txBody>
      </p:sp>
    </p:spTree>
    <p:extLst>
      <p:ext uri="{BB962C8B-B14F-4D97-AF65-F5344CB8AC3E}">
        <p14:creationId xmlns:p14="http://schemas.microsoft.com/office/powerpoint/2010/main" val="3017491894"/>
      </p:ext>
    </p:extLst>
  </p:cSld>
  <p:clrMapOvr>
    <a:masterClrMapping/>
  </p:clrMapOvr>
  <p:transition spd="med"/>
</p:sldLayout>
</file>

<file path=ppt/slideLayouts/slideLayout492.xml><?xml version="1.0" encoding="utf-8"?>
<p:sldLayout xmlns:a="http://schemas.openxmlformats.org/drawingml/2006/main" xmlns:r="http://schemas.openxmlformats.org/officeDocument/2006/relationships" xmlns:p="http://schemas.openxmlformats.org/presentationml/2006/main" type="tx">
  <p:cSld name="3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68" name="Shape 1868"/>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9" name="Shape 1869"/>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70"/>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1A29F2D0-91D9-4858-9ED2-7DA04F6FB3DB}" type="slidenum">
              <a:rPr lang="en-US"/>
              <a:pPr/>
              <a:t>‹#›</a:t>
            </a:fld>
            <a:endParaRPr lang="en-US"/>
          </a:p>
        </p:txBody>
      </p:sp>
    </p:spTree>
    <p:extLst>
      <p:ext uri="{BB962C8B-B14F-4D97-AF65-F5344CB8AC3E}">
        <p14:creationId xmlns:p14="http://schemas.microsoft.com/office/powerpoint/2010/main" val="2944223912"/>
      </p:ext>
    </p:extLst>
  </p:cSld>
  <p:clrMapOvr>
    <a:masterClrMapping/>
  </p:clrMapOvr>
  <p:transition spd="med"/>
</p:sldLayout>
</file>

<file path=ppt/slideLayouts/slideLayout493.xml><?xml version="1.0" encoding="utf-8"?>
<p:sldLayout xmlns:a="http://schemas.openxmlformats.org/drawingml/2006/main" xmlns:r="http://schemas.openxmlformats.org/officeDocument/2006/relationships" xmlns:p="http://schemas.openxmlformats.org/presentationml/2006/main" type="tx">
  <p:cSld name="4_Default - Title and Content">
    <p:bg>
      <p:bgPr>
        <a:solidFill>
          <a:srgbClr val="FFFFFF"/>
        </a:solidFill>
        <a:effectLst/>
      </p:bgPr>
    </p:bg>
    <p:spTree>
      <p:nvGrpSpPr>
        <p:cNvPr id="1" name=""/>
        <p:cNvGrpSpPr/>
        <p:nvPr/>
      </p:nvGrpSpPr>
      <p:grpSpPr>
        <a:xfrm>
          <a:off x="0" y="0"/>
          <a:ext cx="0" cy="0"/>
          <a:chOff x="0" y="0"/>
          <a:chExt cx="0" cy="0"/>
        </a:xfrm>
      </p:grpSpPr>
      <p:sp>
        <p:nvSpPr>
          <p:cNvPr id="1877" name="Shape 1877"/>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78" name="Shape 1878"/>
          <p:cNvSpPr>
            <a:spLocks noGrp="1"/>
          </p:cNvSpPr>
          <p:nvPr>
            <p:ph type="body" idx="1"/>
          </p:nvPr>
        </p:nvSpPr>
        <p:spPr>
          <a:xfrm>
            <a:off x="457200" y="1600200"/>
            <a:ext cx="8229600" cy="5257802"/>
          </a:xfrm>
          <a:prstGeom prst="rect">
            <a:avLst/>
          </a:prstGeom>
          <a:ln w="9525">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Courier New"/>
              <a:buChar char="o"/>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879"/>
          <p:cNvSpPr>
            <a:spLocks noGrp="1"/>
          </p:cNvSpPr>
          <p:nvPr>
            <p:ph type="sldNum" sz="quarter" idx="10"/>
          </p:nvPr>
        </p:nvSpPr>
        <p:spPr>
          <a:xfrm>
            <a:off x="8334375" y="6415088"/>
            <a:ext cx="352425" cy="358775"/>
          </a:xfrm>
          <a:ln>
            <a:round/>
          </a:ln>
        </p:spPr>
        <p:txBody>
          <a:bodyPr lIns="38084" tIns="38084" rIns="38084" bIns="38084" anchor="ctr"/>
          <a:lstStyle>
            <a:lvl1pPr algn="r" hangingPunct="1">
              <a:defRPr sz="1700">
                <a:solidFill>
                  <a:srgbClr val="9B9B9B"/>
                </a:solidFill>
                <a:latin typeface="Calibri" pitchFamily="34" charset="0"/>
                <a:sym typeface="Calibri" pitchFamily="34" charset="0"/>
              </a:defRPr>
            </a:lvl1pPr>
          </a:lstStyle>
          <a:p>
            <a:fld id="{51EAFD1F-5C52-4D8C-8DAD-FC950CDE9D9E}" type="slidenum">
              <a:rPr lang="en-US"/>
              <a:pPr/>
              <a:t>‹#›</a:t>
            </a:fld>
            <a:endParaRPr lang="en-US"/>
          </a:p>
        </p:txBody>
      </p:sp>
    </p:spTree>
    <p:extLst>
      <p:ext uri="{BB962C8B-B14F-4D97-AF65-F5344CB8AC3E}">
        <p14:creationId xmlns:p14="http://schemas.microsoft.com/office/powerpoint/2010/main" val="1396568505"/>
      </p:ext>
    </p:extLst>
  </p:cSld>
  <p:clrMapOvr>
    <a:masterClrMapping/>
  </p:clrMapOvr>
  <p:transition spd="med"/>
</p:sldLayout>
</file>

<file path=ppt/slideLayouts/slideLayout494.xml><?xml version="1.0" encoding="utf-8"?>
<p:sldLayout xmlns:a="http://schemas.openxmlformats.org/drawingml/2006/main" xmlns:r="http://schemas.openxmlformats.org/officeDocument/2006/relationships" xmlns:p="http://schemas.openxmlformats.org/presentationml/2006/main" type="tx">
  <p:cSld name="1_Default - Comparison">
    <p:bg>
      <p:bgPr>
        <a:solidFill>
          <a:srgbClr val="FFFFFF"/>
        </a:solidFill>
        <a:effectLst/>
      </p:bgPr>
    </p:bg>
    <p:spTree>
      <p:nvGrpSpPr>
        <p:cNvPr id="1" name=""/>
        <p:cNvGrpSpPr/>
        <p:nvPr/>
      </p:nvGrpSpPr>
      <p:grpSpPr>
        <a:xfrm>
          <a:off x="0" y="0"/>
          <a:ext cx="0" cy="0"/>
          <a:chOff x="0" y="0"/>
          <a:chExt cx="0" cy="0"/>
        </a:xfrm>
      </p:grpSpPr>
      <p:sp>
        <p:nvSpPr>
          <p:cNvPr id="1886" name="Shape 1886"/>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7" name="Shape 1887"/>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8" name="Shape 1888"/>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9" name="Shape 1889"/>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90" name="Shape 1890"/>
          <p:cNvSpPr>
            <a:spLocks noGrp="1"/>
          </p:cNvSpPr>
          <p:nvPr>
            <p:ph type="body" sz="quarter" idx="1"/>
          </p:nvPr>
        </p:nvSpPr>
        <p:spPr>
          <a:xfrm>
            <a:off x="457200" y="1417638"/>
            <a:ext cx="4040188" cy="757238"/>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b="1">
                <a:solidFill>
                  <a:srgbClr val="000000"/>
                </a:solidFill>
                <a:uFill>
                  <a:solidFill>
                    <a:srgbClr val="000000"/>
                  </a:solidFill>
                </a:uFill>
                <a:latin typeface="Calibri"/>
                <a:ea typeface="Calibri"/>
                <a:cs typeface="Calibri"/>
                <a:sym typeface="Calibri"/>
              </a:defRPr>
            </a:lvl1pPr>
            <a:lvl2pPr marL="457011" marR="0" indent="0" defTabSz="457011">
              <a:lnSpc>
                <a:spcPct val="100000"/>
              </a:lnSpc>
              <a:spcBef>
                <a:spcPts val="400"/>
              </a:spcBef>
              <a:buClr>
                <a:srgbClr val="000000"/>
              </a:buClr>
              <a:buSzTx/>
              <a:buFontTx/>
              <a:buNone/>
              <a:defRPr sz="2000" b="1">
                <a:solidFill>
                  <a:srgbClr val="000000"/>
                </a:solidFill>
                <a:uFill>
                  <a:solidFill>
                    <a:srgbClr val="000000"/>
                  </a:solidFill>
                </a:uFill>
                <a:latin typeface="Calibri"/>
                <a:ea typeface="Calibri"/>
                <a:cs typeface="Calibri"/>
                <a:sym typeface="Calibri"/>
              </a:defRPr>
            </a:lvl2pPr>
            <a:lvl3pPr marL="914024" marR="0" indent="0" defTabSz="457011">
              <a:lnSpc>
                <a:spcPct val="100000"/>
              </a:lnSpc>
              <a:spcBef>
                <a:spcPts val="400"/>
              </a:spcBef>
              <a:buClr>
                <a:srgbClr val="000000"/>
              </a:buClr>
              <a:buSzTx/>
              <a:buFontTx/>
              <a:buNone/>
              <a:defRPr sz="1800" b="1">
                <a:solidFill>
                  <a:srgbClr val="000000"/>
                </a:solidFill>
                <a:uFill>
                  <a:solidFill>
                    <a:srgbClr val="000000"/>
                  </a:solidFill>
                </a:uFill>
                <a:latin typeface="Calibri"/>
                <a:ea typeface="Calibri"/>
                <a:cs typeface="Calibri"/>
                <a:sym typeface="Calibri"/>
              </a:defRPr>
            </a:lvl3pPr>
            <a:lvl4pPr marL="1371040"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4pPr>
            <a:lvl5pPr marL="1828052"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 name="Shape 1891"/>
          <p:cNvSpPr>
            <a:spLocks noGrp="1"/>
          </p:cNvSpPr>
          <p:nvPr>
            <p:ph type="sldNum" sz="quarter" idx="16"/>
          </p:nvPr>
        </p:nvSpPr>
        <p:spPr>
          <a:xfrm>
            <a:off x="8334375" y="6415088"/>
            <a:ext cx="352425" cy="358775"/>
          </a:xfrm>
          <a:ln>
            <a:round/>
          </a:ln>
        </p:spPr>
        <p:txBody>
          <a:bodyPr lIns="38084" tIns="38084" rIns="38084" bIns="38084" anchor="ctr"/>
          <a:lstStyle>
            <a:lvl1pPr algn="r" hangingPunct="1">
              <a:defRPr sz="1700">
                <a:solidFill>
                  <a:srgbClr val="9B9B9B"/>
                </a:solidFill>
                <a:latin typeface="Calibri" pitchFamily="34" charset="0"/>
                <a:sym typeface="Calibri" pitchFamily="34" charset="0"/>
              </a:defRPr>
            </a:lvl1pPr>
          </a:lstStyle>
          <a:p>
            <a:fld id="{A80B8E8A-0162-49D8-9933-579F6DC18601}" type="slidenum">
              <a:rPr lang="en-US"/>
              <a:pPr/>
              <a:t>‹#›</a:t>
            </a:fld>
            <a:endParaRPr lang="en-US"/>
          </a:p>
        </p:txBody>
      </p:sp>
    </p:spTree>
    <p:extLst>
      <p:ext uri="{BB962C8B-B14F-4D97-AF65-F5344CB8AC3E}">
        <p14:creationId xmlns:p14="http://schemas.microsoft.com/office/powerpoint/2010/main" val="3139239869"/>
      </p:ext>
    </p:extLst>
  </p:cSld>
  <p:clrMapOvr>
    <a:masterClrMapping/>
  </p:clrMapOvr>
  <p:transition spd="med"/>
</p:sldLayout>
</file>

<file path=ppt/slideLayouts/slideLayout495.xml><?xml version="1.0" encoding="utf-8"?>
<p:sldLayout xmlns:a="http://schemas.openxmlformats.org/drawingml/2006/main" xmlns:r="http://schemas.openxmlformats.org/officeDocument/2006/relationships" xmlns:p="http://schemas.openxmlformats.org/presentationml/2006/main" type="tx">
  <p:cSld name="5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4.png"/>
          <p:cNvPicPr>
            <a:picLocks noChangeAspect="1"/>
          </p:cNvPicPr>
          <p:nvPr/>
        </p:nvPicPr>
        <p:blipFill>
          <a:blip r:embed="rId2"/>
          <a:srcRect/>
          <a:stretch>
            <a:fillRect/>
          </a:stretch>
        </p:blipFill>
        <p:spPr bwMode="auto">
          <a:xfrm>
            <a:off x="0" y="0"/>
            <a:ext cx="9144000" cy="1892300"/>
          </a:xfrm>
          <a:prstGeom prst="rect">
            <a:avLst/>
          </a:prstGeom>
          <a:noFill/>
          <a:ln w="9525">
            <a:noFill/>
            <a:miter lim="800000"/>
            <a:headEnd/>
            <a:tailEnd/>
          </a:ln>
        </p:spPr>
      </p:pic>
      <p:sp>
        <p:nvSpPr>
          <p:cNvPr id="5" name="Shape 1906"/>
          <p:cNvSpPr/>
          <p:nvPr/>
        </p:nvSpPr>
        <p:spPr>
          <a:xfrm>
            <a:off x="0" y="0"/>
            <a:ext cx="228600" cy="6858000"/>
          </a:xfrm>
          <a:prstGeom prst="rect">
            <a:avLst/>
          </a:prstGeom>
          <a:solidFill>
            <a:srgbClr val="C1232A"/>
          </a:solidFill>
        </p:spPr>
        <p:txBody>
          <a:bodyPr lIns="38084" tIns="38084" rIns="38084" bIns="38084" anchor="ctr"/>
          <a:lstStyle/>
          <a:p>
            <a:pPr algn="ctr" defTabSz="457011" fontAlgn="auto" hangingPunct="0">
              <a:spcBef>
                <a:spcPts val="0"/>
              </a:spcBef>
              <a:spcAft>
                <a:spcPts val="0"/>
              </a:spcAft>
              <a:buClr>
                <a:srgbClr val="FFFFFF"/>
              </a:buClr>
              <a:defRPr sz="1800" b="1">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defRPr>
            </a:pPr>
            <a:endParaRPr sz="1800" b="1" kern="0">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endParaRPr>
          </a:p>
        </p:txBody>
      </p:sp>
      <p:sp>
        <p:nvSpPr>
          <p:cNvPr id="1907" name="Shape 1907"/>
          <p:cNvSpPr>
            <a:spLocks noGrp="1"/>
          </p:cNvSpPr>
          <p:nvPr>
            <p:ph type="title"/>
          </p:nvPr>
        </p:nvSpPr>
        <p:spPr>
          <a:xfrm>
            <a:off x="505263" y="213886"/>
            <a:ext cx="8229601" cy="1143001"/>
          </a:xfrm>
          <a:prstGeom prst="rect">
            <a:avLst/>
          </a:prstGeom>
          <a:ln>
            <a:round/>
          </a:ln>
          <a:effectLst>
            <a:outerShdw blurRad="50800" dist="25400" dir="2700000" rotWithShape="0">
              <a:srgbClr val="000000">
                <a:alpha val="15000"/>
              </a:srgbClr>
            </a:outerShdw>
          </a:effectLst>
        </p:spPr>
        <p:txBody>
          <a:bodyPr lIns="38084" tIns="38084" rIns="38084" bIns="38084"/>
          <a:lstStyle>
            <a:lvl1pPr marL="0" marR="0" defTabSz="457011">
              <a:defRPr sz="2700">
                <a:solidFill>
                  <a:srgbClr val="89A2BA"/>
                </a:solidFill>
                <a:uFill>
                  <a:solidFill>
                    <a:srgbClr val="89A2BA"/>
                  </a:solidFill>
                </a:uFill>
                <a:latin typeface="Arial"/>
                <a:ea typeface="Arial"/>
                <a:cs typeface="Arial"/>
                <a:sym typeface="Arial"/>
              </a:defRPr>
            </a:lvl1pPr>
          </a:lstStyle>
          <a:p>
            <a:r>
              <a:t>Texte du titre</a:t>
            </a:r>
          </a:p>
        </p:txBody>
      </p:sp>
      <p:sp>
        <p:nvSpPr>
          <p:cNvPr id="1908" name="Shape 1908"/>
          <p:cNvSpPr>
            <a:spLocks noGrp="1"/>
          </p:cNvSpPr>
          <p:nvPr>
            <p:ph type="body" idx="1"/>
          </p:nvPr>
        </p:nvSpPr>
        <p:spPr>
          <a:xfrm>
            <a:off x="505263" y="1674138"/>
            <a:ext cx="8229601" cy="4525964"/>
          </a:xfrm>
          <a:prstGeom prst="rect">
            <a:avLst/>
          </a:prstGeom>
          <a:ln>
            <a:round/>
          </a:ln>
        </p:spPr>
        <p:txBody>
          <a:bodyPr lIns="38084" tIns="38084" rIns="38084" bIns="38084"/>
          <a:lstStyle>
            <a:lvl1pPr marL="342761" marR="0" defTabSz="457011">
              <a:lnSpc>
                <a:spcPct val="100000"/>
              </a:lnSpc>
              <a:spcBef>
                <a:spcPts val="500"/>
              </a:spcBef>
              <a:buClr>
                <a:srgbClr val="6C6C6C"/>
              </a:buClr>
              <a:buFont typeface="Arial"/>
              <a:buChar char="•"/>
              <a:defRPr sz="2400">
                <a:solidFill>
                  <a:srgbClr val="6C6C6C"/>
                </a:solidFill>
                <a:uFill>
                  <a:solidFill>
                    <a:srgbClr val="6C6C6C"/>
                  </a:solidFill>
                </a:uFill>
                <a:latin typeface="Calibri"/>
                <a:ea typeface="Calibri"/>
                <a:cs typeface="Calibri"/>
                <a:sym typeface="Calibri"/>
              </a:defRPr>
            </a:lvl1pPr>
            <a:lvl2pPr marL="742646" marR="0" defTabSz="457011">
              <a:lnSpc>
                <a:spcPct val="100000"/>
              </a:lnSpc>
              <a:spcBef>
                <a:spcPts val="500"/>
              </a:spcBef>
              <a:buClr>
                <a:srgbClr val="6C6C6C"/>
              </a:buClr>
              <a:buSzPct val="100000"/>
              <a:buFont typeface="Arial"/>
              <a:buChar char="–"/>
              <a:defRPr sz="2400">
                <a:solidFill>
                  <a:srgbClr val="6C6C6C"/>
                </a:solidFill>
                <a:uFill>
                  <a:solidFill>
                    <a:srgbClr val="6C6C6C"/>
                  </a:solidFill>
                </a:uFill>
                <a:latin typeface="Calibri"/>
                <a:ea typeface="Calibri"/>
                <a:cs typeface="Calibri"/>
                <a:sym typeface="Calibri"/>
              </a:defRPr>
            </a:lvl2pPr>
            <a:lvl3pPr marL="1142530" marR="0" defTabSz="457011">
              <a:lnSpc>
                <a:spcPct val="100000"/>
              </a:lnSpc>
              <a:buClr>
                <a:srgbClr val="6C6C6C"/>
              </a:buClr>
              <a:buSzPct val="100000"/>
              <a:buFont typeface="Arial"/>
              <a:buChar char="•"/>
              <a:defRPr>
                <a:solidFill>
                  <a:srgbClr val="6C6C6C"/>
                </a:solidFill>
                <a:uFill>
                  <a:solidFill>
                    <a:srgbClr val="6C6C6C"/>
                  </a:solidFill>
                </a:uFill>
                <a:latin typeface="Calibri"/>
                <a:ea typeface="Calibri"/>
                <a:cs typeface="Calibri"/>
                <a:sym typeface="Calibri"/>
              </a:defRPr>
            </a:lvl3pPr>
            <a:lvl4pPr marL="1599544"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4pPr>
            <a:lvl5pPr marL="2056560"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1909"/>
          <p:cNvSpPr>
            <a:spLocks noGrp="1"/>
          </p:cNvSpPr>
          <p:nvPr>
            <p:ph type="sldNum" sz="quarter" idx="10"/>
          </p:nvPr>
        </p:nvSpPr>
        <p:spPr>
          <a:xfrm>
            <a:off x="8205788" y="6408738"/>
            <a:ext cx="481012" cy="358775"/>
          </a:xfrm>
          <a:ln>
            <a:round/>
          </a:ln>
        </p:spPr>
        <p:txBody>
          <a:bodyPr lIns="38084" tIns="38084" rIns="38084" bIns="38084" anchor="ctr"/>
          <a:lstStyle>
            <a:lvl1pPr algn="r" hangingPunct="1">
              <a:defRPr sz="1700">
                <a:solidFill>
                  <a:srgbClr val="9A9A9A"/>
                </a:solidFill>
              </a:defRPr>
            </a:lvl1pPr>
          </a:lstStyle>
          <a:p>
            <a:fld id="{0351DE24-A463-46DC-A738-92FC9968AFA8}" type="slidenum">
              <a:rPr lang="en-US"/>
              <a:pPr/>
              <a:t>‹#›</a:t>
            </a:fld>
            <a:endParaRPr lang="en-US"/>
          </a:p>
        </p:txBody>
      </p:sp>
    </p:spTree>
    <p:extLst>
      <p:ext uri="{BB962C8B-B14F-4D97-AF65-F5344CB8AC3E}">
        <p14:creationId xmlns:p14="http://schemas.microsoft.com/office/powerpoint/2010/main" val="1342297451"/>
      </p:ext>
    </p:extLst>
  </p:cSld>
  <p:clrMapOvr>
    <a:masterClrMapping/>
  </p:clrMapOvr>
  <p:transition spd="med"/>
</p:sldLayout>
</file>

<file path=ppt/slideLayouts/slideLayout496.xml><?xml version="1.0" encoding="utf-8"?>
<p:sldLayout xmlns:a="http://schemas.openxmlformats.org/drawingml/2006/main" xmlns:r="http://schemas.openxmlformats.org/officeDocument/2006/relationships" xmlns:p="http://schemas.openxmlformats.org/presentationml/2006/main" type="tx">
  <p:cSld name="3_Default - Blank">
    <p:bg>
      <p:bgPr>
        <a:solidFill>
          <a:srgbClr val="FFFFFF"/>
        </a:solidFill>
        <a:effectLst/>
      </p:bgPr>
    </p:bg>
    <p:spTree>
      <p:nvGrpSpPr>
        <p:cNvPr id="1" name=""/>
        <p:cNvGrpSpPr/>
        <p:nvPr/>
      </p:nvGrpSpPr>
      <p:grpSpPr>
        <a:xfrm>
          <a:off x="0" y="0"/>
          <a:ext cx="0" cy="0"/>
          <a:chOff x="0" y="0"/>
          <a:chExt cx="0" cy="0"/>
        </a:xfrm>
      </p:grpSpPr>
      <p:sp>
        <p:nvSpPr>
          <p:cNvPr id="2" name="Shape 1916"/>
          <p:cNvSpPr>
            <a:spLocks noGrp="1"/>
          </p:cNvSpPr>
          <p:nvPr>
            <p:ph type="sldNum" sz="quarter" idx="10"/>
          </p:nvPr>
        </p:nvSpPr>
        <p:spPr>
          <a:xfrm>
            <a:off x="8335963" y="6415088"/>
            <a:ext cx="350837" cy="358775"/>
          </a:xfrm>
          <a:ln w="9525">
            <a:round/>
          </a:ln>
        </p:spPr>
        <p:txBody>
          <a:bodyPr lIns="38084" tIns="38084" rIns="38084" bIns="38084" anchor="ctr"/>
          <a:lstStyle>
            <a:lvl1pPr algn="r" hangingPunct="1">
              <a:defRPr sz="1700" b="1">
                <a:solidFill>
                  <a:srgbClr val="9B9B9B"/>
                </a:solidFill>
                <a:latin typeface="Times" pitchFamily="18" charset="0"/>
                <a:cs typeface="Times" pitchFamily="18" charset="0"/>
                <a:sym typeface="Times" pitchFamily="18" charset="0"/>
              </a:defRPr>
            </a:lvl1pPr>
          </a:lstStyle>
          <a:p>
            <a:fld id="{4B17EDC6-4EB1-4C7A-B398-2B9B557659D9}" type="slidenum">
              <a:rPr lang="en-US"/>
              <a:pPr/>
              <a:t>‹#›</a:t>
            </a:fld>
            <a:endParaRPr lang="en-US"/>
          </a:p>
        </p:txBody>
      </p:sp>
    </p:spTree>
    <p:extLst>
      <p:ext uri="{BB962C8B-B14F-4D97-AF65-F5344CB8AC3E}">
        <p14:creationId xmlns:p14="http://schemas.microsoft.com/office/powerpoint/2010/main" val="361121550"/>
      </p:ext>
    </p:extLst>
  </p:cSld>
  <p:clrMapOvr>
    <a:masterClrMapping/>
  </p:clrMapOvr>
  <p:transition spd="med"/>
</p:sldLayout>
</file>

<file path=ppt/slideLayouts/slideLayout497.xml><?xml version="1.0" encoding="utf-8"?>
<p:sldLayout xmlns:a="http://schemas.openxmlformats.org/drawingml/2006/main" xmlns:r="http://schemas.openxmlformats.org/officeDocument/2006/relationships" xmlns:p="http://schemas.openxmlformats.org/presentationml/2006/main" type="tx">
  <p:cSld name="6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23" name="Shape 1923"/>
          <p:cNvSpPr>
            <a:spLocks noGrp="1"/>
          </p:cNvSpPr>
          <p:nvPr>
            <p:ph type="title"/>
          </p:nvPr>
        </p:nvSpPr>
        <p:spPr>
          <a:xfrm>
            <a:off x="457200" y="8"/>
            <a:ext cx="8229600" cy="1494721"/>
          </a:xfrm>
          <a:prstGeom prst="rect">
            <a:avLst/>
          </a:prstGeom>
          <a:ln>
            <a:round/>
          </a:ln>
        </p:spPr>
        <p:txBody>
          <a:bodyPr lIns="0" tIns="0" rIns="0" bIns="0" anchor="b"/>
          <a:lstStyle>
            <a:lvl1pPr marL="0" marR="0" algn="ctr" defTabSz="457011">
              <a:defRPr sz="4000" b="0">
                <a:solidFill>
                  <a:srgbClr val="FFFFFF"/>
                </a:solidFill>
                <a:uFill>
                  <a:solidFill>
                    <a:srgbClr val="FFFFFF"/>
                  </a:solidFill>
                </a:uFill>
                <a:latin typeface="Arial"/>
                <a:ea typeface="Arial"/>
                <a:cs typeface="Arial"/>
                <a:sym typeface="Arial"/>
              </a:defRPr>
            </a:lvl1pPr>
          </a:lstStyle>
          <a:p>
            <a:r>
              <a:t>Texte du titre</a:t>
            </a:r>
          </a:p>
        </p:txBody>
      </p:sp>
      <p:sp>
        <p:nvSpPr>
          <p:cNvPr id="1924" name="Shape 1924"/>
          <p:cNvSpPr>
            <a:spLocks noGrp="1"/>
          </p:cNvSpPr>
          <p:nvPr>
            <p:ph type="body" idx="1"/>
          </p:nvPr>
        </p:nvSpPr>
        <p:spPr>
          <a:xfrm>
            <a:off x="457200" y="1771200"/>
            <a:ext cx="8229600" cy="5086800"/>
          </a:xfrm>
          <a:prstGeom prst="rect">
            <a:avLst/>
          </a:prstGeom>
          <a:ln>
            <a:round/>
          </a:ln>
        </p:spPr>
        <p:txBody>
          <a:bodyPr lIns="0" tIns="0" rIns="0" bIns="0"/>
          <a:lstStyle>
            <a:lvl1pPr marL="342761" marR="0" defTabSz="457011">
              <a:lnSpc>
                <a:spcPct val="100000"/>
              </a:lnSpc>
              <a:buFontTx/>
              <a:buChar char="•"/>
              <a:defRPr sz="2600">
                <a:latin typeface="Arial"/>
                <a:ea typeface="Arial"/>
                <a:cs typeface="Arial"/>
                <a:sym typeface="Arial"/>
              </a:defRPr>
            </a:lvl1pPr>
            <a:lvl2pPr marL="742646" marR="0" defTabSz="457011">
              <a:lnSpc>
                <a:spcPct val="100000"/>
              </a:lnSpc>
              <a:buClr>
                <a:srgbClr val="FFFFFF"/>
              </a:buClr>
              <a:buSzPct val="100000"/>
              <a:buFont typeface="Lucida Grande"/>
              <a:buChar char="-"/>
              <a:defRPr>
                <a:latin typeface="Arial"/>
                <a:ea typeface="Arial"/>
                <a:cs typeface="Arial"/>
                <a:sym typeface="Arial"/>
              </a:defRPr>
            </a:lvl2pPr>
            <a:lvl3pPr marL="1142530" marR="0" defTabSz="457011">
              <a:lnSpc>
                <a:spcPct val="100000"/>
              </a:lnSpc>
              <a:spcBef>
                <a:spcPts val="600"/>
              </a:spcBef>
              <a:buClr>
                <a:srgbClr val="FFFFFF"/>
              </a:buClr>
              <a:buSzPct val="100000"/>
              <a:buFontTx/>
              <a:buChar char="•"/>
              <a:defRPr sz="2600">
                <a:latin typeface="Arial"/>
                <a:ea typeface="Arial"/>
                <a:cs typeface="Arial"/>
                <a:sym typeface="Arial"/>
              </a:defRPr>
            </a:lvl3pPr>
            <a:lvl4pPr marL="1599544" marR="0" defTabSz="457011">
              <a:lnSpc>
                <a:spcPct val="100000"/>
              </a:lnSpc>
              <a:spcBef>
                <a:spcPts val="600"/>
              </a:spcBef>
              <a:buClr>
                <a:srgbClr val="FFFFFF"/>
              </a:buClr>
              <a:buFont typeface="Lucida Grande"/>
              <a:buChar char="-"/>
              <a:defRPr sz="2600">
                <a:latin typeface="Arial"/>
                <a:ea typeface="Arial"/>
                <a:cs typeface="Arial"/>
                <a:sym typeface="Arial"/>
              </a:defRPr>
            </a:lvl4pPr>
            <a:lvl5pPr marL="2056560" marR="0" defTabSz="457011">
              <a:lnSpc>
                <a:spcPct val="100000"/>
              </a:lnSpc>
              <a:spcBef>
                <a:spcPts val="600"/>
              </a:spcBef>
              <a:buClr>
                <a:srgbClr val="FFFFFF"/>
              </a:buClr>
              <a:defRPr sz="2600">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925"/>
          <p:cNvSpPr>
            <a:spLocks noGrp="1"/>
          </p:cNvSpPr>
          <p:nvPr>
            <p:ph type="sldNum" sz="quarter" idx="10"/>
          </p:nvPr>
        </p:nvSpPr>
        <p:spPr>
          <a:xfrm>
            <a:off x="8439150" y="6486525"/>
            <a:ext cx="252413" cy="250825"/>
          </a:xfrm>
          <a:ln>
            <a:round/>
          </a:ln>
        </p:spPr>
        <p:txBody>
          <a:bodyPr lIns="38084" tIns="38084" rIns="38084" bIns="38084"/>
          <a:lstStyle>
            <a:lvl1pPr algn="r" hangingPunct="1">
              <a:defRPr sz="1100">
                <a:solidFill>
                  <a:srgbClr val="000000"/>
                </a:solidFill>
                <a:latin typeface="Arial" charset="0"/>
                <a:cs typeface="Arial" charset="0"/>
                <a:sym typeface="Arial" charset="0"/>
              </a:defRPr>
            </a:lvl1pPr>
          </a:lstStyle>
          <a:p>
            <a:fld id="{76AA3C44-C361-42BB-B08C-689523E68792}" type="slidenum">
              <a:rPr lang="en-US"/>
              <a:pPr/>
              <a:t>‹#›</a:t>
            </a:fld>
            <a:endParaRPr lang="en-US"/>
          </a:p>
        </p:txBody>
      </p:sp>
    </p:spTree>
    <p:extLst>
      <p:ext uri="{BB962C8B-B14F-4D97-AF65-F5344CB8AC3E}">
        <p14:creationId xmlns:p14="http://schemas.microsoft.com/office/powerpoint/2010/main" val="812997319"/>
      </p:ext>
    </p:extLst>
  </p:cSld>
  <p:clrMapOvr>
    <a:masterClrMapping/>
  </p:clrMapOvr>
  <p:transition spd="med"/>
</p:sldLayout>
</file>

<file path=ppt/slideLayouts/slideLayout498.xml><?xml version="1.0" encoding="utf-8"?>
<p:sldLayout xmlns:a="http://schemas.openxmlformats.org/drawingml/2006/main" xmlns:r="http://schemas.openxmlformats.org/officeDocument/2006/relationships" xmlns:p="http://schemas.openxmlformats.org/presentationml/2006/main" type="tx">
  <p:cSld name="Default - Title Slide">
    <p:bg>
      <p:bgPr>
        <a:solidFill>
          <a:srgbClr val="FFFFFF"/>
        </a:solidFill>
        <a:effectLst/>
      </p:bgPr>
    </p:bg>
    <p:spTree>
      <p:nvGrpSpPr>
        <p:cNvPr id="1" name=""/>
        <p:cNvGrpSpPr/>
        <p:nvPr/>
      </p:nvGrpSpPr>
      <p:grpSpPr>
        <a:xfrm>
          <a:off x="0" y="0"/>
          <a:ext cx="0" cy="0"/>
          <a:chOff x="0" y="0"/>
          <a:chExt cx="0" cy="0"/>
        </a:xfrm>
      </p:grpSpPr>
      <p:sp>
        <p:nvSpPr>
          <p:cNvPr id="1932" name="Shape 1932"/>
          <p:cNvSpPr>
            <a:spLocks noGrp="1"/>
          </p:cNvSpPr>
          <p:nvPr>
            <p:ph type="title"/>
          </p:nvPr>
        </p:nvSpPr>
        <p:spPr>
          <a:xfrm>
            <a:off x="685800" y="2130425"/>
            <a:ext cx="7772400" cy="1470026"/>
          </a:xfrm>
          <a:prstGeom prst="rect">
            <a:avLst/>
          </a:prstGeom>
          <a:ln>
            <a:round/>
          </a:ln>
        </p:spPr>
        <p:txBody>
          <a:bodyPr lIns="38084" tIns="38084" rIns="38084" bIns="38084"/>
          <a:lstStyle>
            <a:lvl1pPr marL="0" marR="0" algn="ctr">
              <a:defRPr sz="4200" b="0">
                <a:solidFill>
                  <a:srgbClr val="000000"/>
                </a:solidFill>
                <a:uFill>
                  <a:solidFill>
                    <a:srgbClr val="000000"/>
                  </a:solidFill>
                </a:uFill>
                <a:latin typeface="Calibri"/>
                <a:ea typeface="Calibri"/>
                <a:cs typeface="Calibri"/>
                <a:sym typeface="Calibri"/>
              </a:defRPr>
            </a:lvl1pPr>
          </a:lstStyle>
          <a:p>
            <a:r>
              <a:t>Texte du titre</a:t>
            </a:r>
          </a:p>
        </p:txBody>
      </p:sp>
      <p:sp>
        <p:nvSpPr>
          <p:cNvPr id="1933" name="Shape 1933"/>
          <p:cNvSpPr>
            <a:spLocks noGrp="1"/>
          </p:cNvSpPr>
          <p:nvPr>
            <p:ph type="body" sz="quarter" idx="1"/>
          </p:nvPr>
        </p:nvSpPr>
        <p:spPr>
          <a:xfrm>
            <a:off x="1371600" y="3886200"/>
            <a:ext cx="6400800" cy="1752600"/>
          </a:xfrm>
          <a:prstGeom prst="rect">
            <a:avLst/>
          </a:prstGeom>
          <a:ln>
            <a:round/>
          </a:ln>
        </p:spPr>
        <p:txBody>
          <a:bodyPr lIns="38084" tIns="38084" rIns="38084" bIns="38084"/>
          <a:lstStyle>
            <a:lvl1pPr marL="0" marR="0" indent="0" algn="ctr">
              <a:lnSpc>
                <a:spcPct val="100000"/>
              </a:lnSpc>
              <a:spcBef>
                <a:spcPts val="700"/>
              </a:spcBef>
              <a:buClr>
                <a:srgbClr val="9A9A9A"/>
              </a:buClr>
              <a:buSzTx/>
              <a:buFontTx/>
              <a:buNone/>
              <a:defRPr sz="3000">
                <a:solidFill>
                  <a:srgbClr val="9A9A9A"/>
                </a:solidFill>
                <a:uFill>
                  <a:solidFill>
                    <a:srgbClr val="9A9A9A"/>
                  </a:solidFill>
                </a:uFill>
                <a:latin typeface="Calibri"/>
                <a:ea typeface="Calibri"/>
                <a:cs typeface="Calibri"/>
                <a:sym typeface="Calibri"/>
              </a:defRPr>
            </a:lvl1pPr>
            <a:lvl2pPr marL="457011" marR="0" indent="0" algn="ctr">
              <a:lnSpc>
                <a:spcPct val="100000"/>
              </a:lnSpc>
              <a:buClr>
                <a:srgbClr val="9A9A9A"/>
              </a:buClr>
              <a:buSzTx/>
              <a:buFontTx/>
              <a:buNone/>
              <a:defRPr>
                <a:solidFill>
                  <a:srgbClr val="9A9A9A"/>
                </a:solidFill>
                <a:uFill>
                  <a:solidFill>
                    <a:srgbClr val="9A9A9A"/>
                  </a:solidFill>
                </a:uFill>
                <a:latin typeface="Calibri"/>
                <a:ea typeface="Calibri"/>
                <a:cs typeface="Calibri"/>
                <a:sym typeface="Calibri"/>
              </a:defRPr>
            </a:lvl2pPr>
            <a:lvl3pPr marL="914024" marR="0" indent="0" algn="ctr">
              <a:lnSpc>
                <a:spcPct val="100000"/>
              </a:lnSpc>
              <a:buClr>
                <a:srgbClr val="9A9A9A"/>
              </a:buClr>
              <a:buSzTx/>
              <a:buFontTx/>
              <a:buNone/>
              <a:defRPr sz="2200">
                <a:solidFill>
                  <a:srgbClr val="9A9A9A"/>
                </a:solidFill>
                <a:uFill>
                  <a:solidFill>
                    <a:srgbClr val="9A9A9A"/>
                  </a:solidFill>
                </a:uFill>
                <a:latin typeface="Calibri"/>
                <a:ea typeface="Calibri"/>
                <a:cs typeface="Calibri"/>
                <a:sym typeface="Calibri"/>
              </a:defRPr>
            </a:lvl3pPr>
            <a:lvl4pPr marL="1371040"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4pPr>
            <a:lvl5pPr marL="1828052"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934"/>
          <p:cNvSpPr>
            <a:spLocks noGrp="1"/>
          </p:cNvSpPr>
          <p:nvPr>
            <p:ph type="sldNum" sz="quarter" idx="10"/>
          </p:nvPr>
        </p:nvSpPr>
        <p:spPr>
          <a:xfrm>
            <a:off x="8440738" y="6477000"/>
            <a:ext cx="246062" cy="250825"/>
          </a:xfrm>
          <a:ln>
            <a:round/>
          </a:ln>
        </p:spPr>
        <p:txBody>
          <a:bodyPr lIns="38084" tIns="38084" rIns="38084" bIns="38084" anchor="ctr"/>
          <a:lstStyle>
            <a:lvl1pPr algn="r" hangingPunct="1">
              <a:defRPr sz="1100">
                <a:solidFill>
                  <a:srgbClr val="9A9A9A"/>
                </a:solidFill>
                <a:latin typeface="Calibri" pitchFamily="34" charset="0"/>
                <a:sym typeface="Calibri" pitchFamily="34" charset="0"/>
              </a:defRPr>
            </a:lvl1pPr>
          </a:lstStyle>
          <a:p>
            <a:fld id="{E21B7AE7-12BD-476A-A380-E665168F6827}" type="slidenum">
              <a:rPr lang="en-US"/>
              <a:pPr/>
              <a:t>‹#›</a:t>
            </a:fld>
            <a:endParaRPr lang="en-US"/>
          </a:p>
        </p:txBody>
      </p:sp>
    </p:spTree>
    <p:extLst>
      <p:ext uri="{BB962C8B-B14F-4D97-AF65-F5344CB8AC3E}">
        <p14:creationId xmlns:p14="http://schemas.microsoft.com/office/powerpoint/2010/main" val="1459277208"/>
      </p:ext>
    </p:extLst>
  </p:cSld>
  <p:clrMapOvr>
    <a:masterClrMapping/>
  </p:clrMapOvr>
  <p:transition spd="med"/>
</p:sldLayout>
</file>

<file path=ppt/slideLayouts/slideLayout499.xml><?xml version="1.0" encoding="utf-8"?>
<p:sldLayout xmlns:a="http://schemas.openxmlformats.org/drawingml/2006/main" xmlns:r="http://schemas.openxmlformats.org/officeDocument/2006/relationships" xmlns:p="http://schemas.openxmlformats.org/presentationml/2006/main" type="tx">
  <p:cSld name="7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1" name="Shape 1941"/>
          <p:cNvSpPr>
            <a:spLocks noGrp="1"/>
          </p:cNvSpPr>
          <p:nvPr>
            <p:ph type="title"/>
          </p:nvPr>
        </p:nvSpPr>
        <p:spPr>
          <a:xfrm>
            <a:off x="336437" y="120763"/>
            <a:ext cx="8807571" cy="655609"/>
          </a:xfrm>
          <a:prstGeom prst="rect">
            <a:avLst/>
          </a:prstGeom>
          <a:ln>
            <a:round/>
          </a:ln>
        </p:spPr>
        <p:txBody>
          <a:bodyPr lIns="38084" tIns="38084" rIns="38084" bIns="38084" anchor="b"/>
          <a:lstStyle>
            <a:lvl1pPr marL="0" marR="0">
              <a:defRPr sz="3200" b="0" cap="all">
                <a:solidFill>
                  <a:srgbClr val="FFFFFF"/>
                </a:solidFill>
                <a:effectLst>
                  <a:outerShdw blurRad="38100" dist="38100" dir="2700000" rotWithShape="0">
                    <a:srgbClr val="000000">
                      <a:alpha val="43137"/>
                    </a:srgbClr>
                  </a:outerShdw>
                </a:effectLst>
                <a:uFill>
                  <a:solidFill>
                    <a:srgbClr val="FFFFFF"/>
                  </a:solidFill>
                </a:uFill>
                <a:latin typeface="Helvetica"/>
                <a:ea typeface="Helvetica"/>
                <a:cs typeface="Helvetica"/>
                <a:sym typeface="Helvetica"/>
              </a:defRPr>
            </a:lvl1pPr>
          </a:lstStyle>
          <a:p>
            <a:r>
              <a:t>Texte du titre</a:t>
            </a:r>
          </a:p>
        </p:txBody>
      </p:sp>
      <p:sp>
        <p:nvSpPr>
          <p:cNvPr id="1942" name="Shape 1942"/>
          <p:cNvSpPr>
            <a:spLocks noGrp="1"/>
          </p:cNvSpPr>
          <p:nvPr>
            <p:ph type="body" idx="1"/>
          </p:nvPr>
        </p:nvSpPr>
        <p:spPr>
          <a:xfrm>
            <a:off x="301924" y="1017924"/>
            <a:ext cx="8540152" cy="5108249"/>
          </a:xfrm>
          <a:prstGeom prst="rect">
            <a:avLst/>
          </a:prstGeom>
          <a:ln>
            <a:round/>
          </a:ln>
        </p:spPr>
        <p:txBody>
          <a:bodyPr lIns="38084" tIns="38084" rIns="38084" bIns="38084"/>
          <a:lstStyle>
            <a:lvl1pPr marL="179928" marR="0" indent="-179928">
              <a:lnSpc>
                <a:spcPct val="100000"/>
              </a:lnSpc>
              <a:spcBef>
                <a:spcPts val="500"/>
              </a:spcBef>
              <a:buClr>
                <a:srgbClr val="EB8104"/>
              </a:buClr>
              <a:buFont typeface="Arial"/>
              <a:buChar char="•"/>
              <a:defRPr sz="2400">
                <a:solidFill>
                  <a:srgbClr val="0E0E0E"/>
                </a:solidFill>
                <a:uFill>
                  <a:solidFill>
                    <a:srgbClr val="0E0E0E"/>
                  </a:solidFill>
                </a:uFill>
                <a:latin typeface="Helvetica"/>
                <a:ea typeface="Helvetica"/>
                <a:cs typeface="Helvetica"/>
                <a:sym typeface="Helvetica"/>
              </a:defRPr>
            </a:lvl1pPr>
            <a:lvl2pPr marL="539778"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2pPr>
            <a:lvl3pPr marL="899632"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3pPr>
            <a:lvl4pPr marL="1259488"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4pPr>
            <a:lvl5pPr marL="1619335"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 name="Shape 1943"/>
          <p:cNvSpPr>
            <a:spLocks noGrp="1"/>
          </p:cNvSpPr>
          <p:nvPr>
            <p:ph type="sldNum" sz="quarter" idx="10"/>
          </p:nvPr>
        </p:nvSpPr>
        <p:spPr>
          <a:xfrm>
            <a:off x="8393113" y="677863"/>
            <a:ext cx="401637" cy="292100"/>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fld id="{61054428-1A9D-4125-9E17-A9CCA86B12DC}" type="slidenum">
              <a:rPr lang="en-US"/>
              <a:pPr/>
              <a:t>‹#›</a:t>
            </a:fld>
            <a:endParaRPr lang="en-US"/>
          </a:p>
        </p:txBody>
      </p:sp>
    </p:spTree>
    <p:extLst>
      <p:ext uri="{BB962C8B-B14F-4D97-AF65-F5344CB8AC3E}">
        <p14:creationId xmlns:p14="http://schemas.microsoft.com/office/powerpoint/2010/main" val="32298420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7"/>
          <p:cNvSpPr>
            <a:spLocks noGrp="1"/>
          </p:cNvSpPr>
          <p:nvPr>
            <p:ph type="ftr" sz="quarter" idx="10"/>
          </p:nvPr>
        </p:nvSpPr>
        <p:spPr/>
        <p:txBody>
          <a:bodyPr/>
          <a:lstStyle>
            <a:lvl1pPr>
              <a:defRPr/>
            </a:lvl1pPr>
          </a:lstStyle>
          <a:p>
            <a:pPr>
              <a:defRPr/>
            </a:pPr>
            <a:endParaRPr lang="en-CA"/>
          </a:p>
        </p:txBody>
      </p:sp>
      <p:sp>
        <p:nvSpPr>
          <p:cNvPr id="6" name="Slide Number Placeholder 8"/>
          <p:cNvSpPr>
            <a:spLocks noGrp="1"/>
          </p:cNvSpPr>
          <p:nvPr>
            <p:ph type="sldNum" sz="quarter" idx="11"/>
          </p:nvPr>
        </p:nvSpPr>
        <p:spPr/>
        <p:txBody>
          <a:bodyPr/>
          <a:lstStyle>
            <a:lvl1pPr>
              <a:defRPr/>
            </a:lvl1pPr>
          </a:lstStyle>
          <a:p>
            <a:pPr>
              <a:defRPr/>
            </a:pPr>
            <a:fld id="{B035E409-CD9E-41BB-925C-7D74395DA8C6}" type="slidenum">
              <a:rPr lang="en-US"/>
              <a:pPr>
                <a:defRPr/>
              </a:pPr>
              <a:t>‹#›</a:t>
            </a:fld>
            <a:endParaRPr lang="en-US"/>
          </a:p>
        </p:txBody>
      </p:sp>
      <p:sp>
        <p:nvSpPr>
          <p:cNvPr id="7" name="Date Placeholder 4"/>
          <p:cNvSpPr>
            <a:spLocks noGrp="1"/>
          </p:cNvSpPr>
          <p:nvPr>
            <p:ph type="dt" sz="half" idx="12"/>
          </p:nvPr>
        </p:nvSpPr>
        <p:spPr/>
        <p:txBody>
          <a:bodyPr/>
          <a:lstStyle>
            <a:lvl1pPr>
              <a:defRPr/>
            </a:lvl1pPr>
          </a:lstStyle>
          <a:p>
            <a:pPr>
              <a:defRPr/>
            </a:pPr>
            <a:fld id="{FD5B1471-9859-4492-AB65-BA1A13B78F24}" type="datetimeFigureOut">
              <a:rPr lang="en-US"/>
              <a:pPr>
                <a:defRPr/>
              </a:pPr>
              <a:t>10/23/18</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1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47" name="Shape 1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7AF45903-A0F1-40E7-A5EB-4EC183E7B2A8}" type="slidenum">
              <a:rPr lang="en-US"/>
              <a:pPr>
                <a:defRPr/>
              </a:pPr>
              <a:t>‹#›</a:t>
            </a:fld>
            <a:endParaRPr lang="en-US"/>
          </a:p>
        </p:txBody>
      </p:sp>
    </p:spTree>
  </p:cSld>
  <p:clrMapOvr>
    <a:masterClrMapping/>
  </p:clrMapOvr>
  <p:transition spd="med"/>
</p:sldLayout>
</file>

<file path=ppt/slideLayouts/slideLayout500.xml><?xml version="1.0" encoding="utf-8"?>
<p:sldLayout xmlns:a="http://schemas.openxmlformats.org/drawingml/2006/main" xmlns:r="http://schemas.openxmlformats.org/officeDocument/2006/relationships" xmlns:p="http://schemas.openxmlformats.org/presentationml/2006/main" type="tx">
  <p:cSld name="4_Default - 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1950"/>
          <p:cNvSpPr>
            <a:spLocks noGrp="1"/>
          </p:cNvSpPr>
          <p:nvPr>
            <p:ph type="sldNum" sz="quarter" idx="10"/>
          </p:nvPr>
        </p:nvSpPr>
        <p:spPr>
          <a:xfrm>
            <a:off x="8393113" y="660400"/>
            <a:ext cx="401637" cy="292100"/>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fld id="{995689DB-B981-4553-AFC6-B1BA958FE46A}" type="slidenum">
              <a:rPr lang="en-US"/>
              <a:pPr/>
              <a:t>‹#›</a:t>
            </a:fld>
            <a:endParaRPr lang="en-US"/>
          </a:p>
        </p:txBody>
      </p:sp>
    </p:spTree>
    <p:extLst>
      <p:ext uri="{BB962C8B-B14F-4D97-AF65-F5344CB8AC3E}">
        <p14:creationId xmlns:p14="http://schemas.microsoft.com/office/powerpoint/2010/main" val="2584932481"/>
      </p:ext>
    </p:extLst>
  </p:cSld>
  <p:clrMapOvr>
    <a:masterClrMapping/>
  </p:clrMapOvr>
  <p:transition spd="med"/>
</p:sldLayout>
</file>

<file path=ppt/slideLayouts/slideLayout501.xml><?xml version="1.0" encoding="utf-8"?>
<p:sldLayout xmlns:a="http://schemas.openxmlformats.org/drawingml/2006/main" xmlns:r="http://schemas.openxmlformats.org/officeDocument/2006/relationships" xmlns:p="http://schemas.openxmlformats.org/presentationml/2006/main" type="tx">
  <p:cSld name="4_Titre et puces - Gauche">
    <p:bg>
      <p:bgPr>
        <a:solidFill>
          <a:srgbClr val="FFFFFF"/>
        </a:solidFill>
        <a:effectLst/>
      </p:bgPr>
    </p:bg>
    <p:spTree>
      <p:nvGrpSpPr>
        <p:cNvPr id="1" name=""/>
        <p:cNvGrpSpPr/>
        <p:nvPr/>
      </p:nvGrpSpPr>
      <p:grpSpPr>
        <a:xfrm>
          <a:off x="0" y="0"/>
          <a:ext cx="0" cy="0"/>
          <a:chOff x="0" y="0"/>
          <a:chExt cx="0" cy="0"/>
        </a:xfrm>
      </p:grpSpPr>
      <p:sp>
        <p:nvSpPr>
          <p:cNvPr id="1957" name="Shape 1957"/>
          <p:cNvSpPr>
            <a:spLocks noGrp="1"/>
          </p:cNvSpPr>
          <p:nvPr>
            <p:ph type="title"/>
          </p:nvPr>
        </p:nvSpPr>
        <p:spPr>
          <a:xfrm>
            <a:off x="647700" y="131762"/>
            <a:ext cx="7861300" cy="180498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958" name="Shape 1958"/>
          <p:cNvSpPr>
            <a:spLocks noGrp="1"/>
          </p:cNvSpPr>
          <p:nvPr>
            <p:ph type="body" sz="half" idx="1"/>
          </p:nvPr>
        </p:nvSpPr>
        <p:spPr>
          <a:xfrm>
            <a:off x="647700" y="1574800"/>
            <a:ext cx="3835400" cy="4826000"/>
          </a:xfrm>
          <a:prstGeom prst="rect">
            <a:avLst/>
          </a:prstGeom>
          <a:effectLst>
            <a:outerShdw blurRad="25400" dist="25400" dir="18900000" rotWithShape="0">
              <a:srgbClr val="000000">
                <a:alpha val="75000"/>
              </a:srgbClr>
            </a:outerShdw>
          </a:effectLst>
        </p:spPr>
        <p:txBody>
          <a:bodyPr anchor="ctr"/>
          <a:lstStyle>
            <a:lvl1pPr marL="763275" marR="0" indent="-483988">
              <a:lnSpc>
                <a:spcPct val="100000"/>
              </a:lnSpc>
              <a:spcBef>
                <a:spcPts val="2500"/>
              </a:spcBef>
              <a:buSzPct val="138000"/>
              <a:buFont typeface="Monaco"/>
              <a:buChar char="•"/>
              <a:defRPr sz="2000">
                <a:latin typeface="Monaco"/>
                <a:ea typeface="Monaco"/>
                <a:cs typeface="Monaco"/>
                <a:sym typeface="Monaco"/>
              </a:defRPr>
            </a:lvl1pPr>
            <a:lvl2pPr marL="134723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2pPr>
            <a:lvl3pPr marL="193119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3pPr>
            <a:lvl4pPr marL="2515155" marR="0" indent="-483988">
              <a:lnSpc>
                <a:spcPct val="100000"/>
              </a:lnSpc>
              <a:spcBef>
                <a:spcPts val="2500"/>
              </a:spcBef>
              <a:buClr>
                <a:srgbClr val="FFFFFF"/>
              </a:buClr>
              <a:buSzPct val="138000"/>
              <a:buFont typeface="Monaco"/>
              <a:buChar char="•"/>
              <a:defRPr>
                <a:latin typeface="Monaco"/>
                <a:ea typeface="Monaco"/>
                <a:cs typeface="Monaco"/>
                <a:sym typeface="Monaco"/>
              </a:defRPr>
            </a:lvl4pPr>
            <a:lvl5pPr marL="3099116" marR="0" indent="-483988">
              <a:lnSpc>
                <a:spcPct val="100000"/>
              </a:lnSpc>
              <a:spcBef>
                <a:spcPts val="2500"/>
              </a:spcBef>
              <a:buClr>
                <a:srgbClr val="FFFFFF"/>
              </a:buClr>
              <a:buSzPct val="138000"/>
              <a:buFont typeface="Monaco"/>
              <a:buChar char="•"/>
              <a:defRPr>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59"/>
          <p:cNvSpPr>
            <a:spLocks noGrp="1"/>
          </p:cNvSpPr>
          <p:nvPr>
            <p:ph type="sldNum" sz="quarter" idx="10"/>
          </p:nvPr>
        </p:nvSpPr>
        <p:spPr>
          <a:xfrm>
            <a:off x="4279900" y="6388100"/>
            <a:ext cx="584200" cy="438150"/>
          </a:xfrm>
        </p:spPr>
        <p:txBody>
          <a:bodyPr/>
          <a:lstStyle>
            <a:lvl1pPr hangingPunct="1">
              <a:defRPr sz="2200">
                <a:solidFill>
                  <a:srgbClr val="000000"/>
                </a:solidFill>
              </a:defRPr>
            </a:lvl1pPr>
          </a:lstStyle>
          <a:p>
            <a:fld id="{D0A0D948-4C2F-4751-8742-49113F4F5DD4}" type="slidenum">
              <a:rPr lang="en-US"/>
              <a:pPr/>
              <a:t>‹#›</a:t>
            </a:fld>
            <a:endParaRPr lang="en-US"/>
          </a:p>
        </p:txBody>
      </p:sp>
    </p:spTree>
    <p:extLst>
      <p:ext uri="{BB962C8B-B14F-4D97-AF65-F5344CB8AC3E}">
        <p14:creationId xmlns:p14="http://schemas.microsoft.com/office/powerpoint/2010/main" val="2459502433"/>
      </p:ext>
    </p:extLst>
  </p:cSld>
  <p:clrMapOvr>
    <a:masterClrMapping/>
  </p:clrMapOvr>
  <p:transition spd="med"/>
</p:sldLayout>
</file>

<file path=ppt/slideLayouts/slideLayout502.xml><?xml version="1.0" encoding="utf-8"?>
<p:sldLayout xmlns:a="http://schemas.openxmlformats.org/drawingml/2006/main" xmlns:r="http://schemas.openxmlformats.org/officeDocument/2006/relationships" xmlns:p="http://schemas.openxmlformats.org/presentationml/2006/main" type="tx">
  <p:cSld name="1_Default - Title Slid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139700" y="0"/>
            <a:ext cx="8877300" cy="6859588"/>
          </a:xfrm>
          <a:prstGeom prst="rect">
            <a:avLst/>
          </a:prstGeom>
          <a:noFill/>
          <a:ln w="9525">
            <a:noFill/>
            <a:miter lim="800000"/>
            <a:headEnd/>
            <a:tailEnd/>
          </a:ln>
        </p:spPr>
      </p:pic>
      <p:sp>
        <p:nvSpPr>
          <p:cNvPr id="1967" name="Shape 1967"/>
          <p:cNvSpPr>
            <a:spLocks noGrp="1"/>
          </p:cNvSpPr>
          <p:nvPr>
            <p:ph type="title"/>
          </p:nvPr>
        </p:nvSpPr>
        <p:spPr>
          <a:xfrm>
            <a:off x="685807" y="5126655"/>
            <a:ext cx="7772401" cy="511917"/>
          </a:xfrm>
          <a:prstGeom prst="rect">
            <a:avLst/>
          </a:prstGeom>
          <a:ln w="9525">
            <a:round/>
          </a:ln>
        </p:spPr>
        <p:txBody>
          <a:bodyPr lIns="38084" tIns="38084" rIns="38084" bIns="38084" anchor="t"/>
          <a:lstStyle>
            <a:lvl1pPr marL="0" marR="0" defTabSz="401798">
              <a:defRPr b="0">
                <a:solidFill>
                  <a:srgbClr val="E3EBF5"/>
                </a:solidFill>
                <a:uFill>
                  <a:solidFill>
                    <a:srgbClr val="E3EBF5"/>
                  </a:solidFill>
                </a:uFill>
                <a:latin typeface="Arial"/>
                <a:ea typeface="Arial"/>
                <a:cs typeface="Arial"/>
                <a:sym typeface="Arial"/>
              </a:defRPr>
            </a:lvl1pPr>
          </a:lstStyle>
          <a:p>
            <a:r>
              <a:t>Texte du titre</a:t>
            </a:r>
          </a:p>
        </p:txBody>
      </p:sp>
      <p:sp>
        <p:nvSpPr>
          <p:cNvPr id="1968" name="Shape 1968"/>
          <p:cNvSpPr>
            <a:spLocks noGrp="1"/>
          </p:cNvSpPr>
          <p:nvPr>
            <p:ph type="body" sz="quarter" idx="1"/>
          </p:nvPr>
        </p:nvSpPr>
        <p:spPr>
          <a:xfrm>
            <a:off x="685800" y="5561629"/>
            <a:ext cx="6400802" cy="586058"/>
          </a:xfrm>
          <a:prstGeom prst="rect">
            <a:avLst/>
          </a:prstGeom>
          <a:ln>
            <a:round/>
          </a:ln>
        </p:spPr>
        <p:txBody>
          <a:bodyPr lIns="38084" tIns="38084" rIns="38084" bIns="38084"/>
          <a:lstStyle>
            <a:lvl1pPr marL="0" marR="0" indent="0" defTabSz="401798">
              <a:lnSpc>
                <a:spcPct val="100000"/>
              </a:lnSpc>
              <a:buClr>
                <a:srgbClr val="E3EBF5"/>
              </a:buClr>
              <a:buSzTx/>
              <a:buFontTx/>
              <a:buNone/>
              <a:defRPr sz="2600">
                <a:solidFill>
                  <a:srgbClr val="E3EBF5"/>
                </a:solidFill>
                <a:uFill>
                  <a:solidFill>
                    <a:srgbClr val="E3EBF5"/>
                  </a:solidFill>
                </a:uFill>
                <a:latin typeface="Arial"/>
                <a:ea typeface="Arial"/>
                <a:cs typeface="Arial"/>
                <a:sym typeface="Arial"/>
              </a:defRPr>
            </a:lvl1pPr>
            <a:lvl2pPr marL="740972" marR="0" indent="-284014" defTabSz="401798">
              <a:lnSpc>
                <a:spcPct val="100000"/>
              </a:lnSpc>
              <a:spcBef>
                <a:spcPts val="500"/>
              </a:spcBef>
              <a:buClr>
                <a:srgbClr val="000000"/>
              </a:buClr>
              <a:buSzPct val="100000"/>
              <a:buFont typeface="Arial"/>
              <a:buChar char="–"/>
              <a:defRPr sz="2400">
                <a:solidFill>
                  <a:srgbClr val="000000"/>
                </a:solidFill>
                <a:uFill>
                  <a:solidFill>
                    <a:srgbClr val="000000"/>
                  </a:solidFill>
                </a:uFill>
                <a:latin typeface="Calibri"/>
                <a:ea typeface="Calibri"/>
                <a:cs typeface="Calibri"/>
                <a:sym typeface="Calibri"/>
              </a:defRPr>
            </a:lvl2pPr>
            <a:lvl3pPr marL="1140815" marR="0" indent="-226890" defTabSz="401798">
              <a:lnSpc>
                <a:spcPct val="100000"/>
              </a:lnSpc>
              <a:buClr>
                <a:srgbClr val="000000"/>
              </a:buClr>
              <a:buSzPct val="100000"/>
              <a:buFont typeface="Arial"/>
              <a:buChar char="•"/>
              <a:defRPr sz="2200">
                <a:solidFill>
                  <a:srgbClr val="000000"/>
                </a:solidFill>
                <a:uFill>
                  <a:solidFill>
                    <a:srgbClr val="000000"/>
                  </a:solidFill>
                </a:uFill>
                <a:latin typeface="Calibri"/>
                <a:ea typeface="Calibri"/>
                <a:cs typeface="Calibri"/>
                <a:sym typeface="Calibri"/>
              </a:defRPr>
            </a:lvl3pPr>
            <a:lvl4pPr marL="1597770"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4pPr>
            <a:lvl5pPr marL="2054731"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 name="Shape 1969"/>
          <p:cNvSpPr>
            <a:spLocks noGrp="1"/>
          </p:cNvSpPr>
          <p:nvPr>
            <p:ph type="sldNum" sz="quarter" idx="10"/>
          </p:nvPr>
        </p:nvSpPr>
        <p:spPr>
          <a:xfrm>
            <a:off x="8429625" y="6475413"/>
            <a:ext cx="257175" cy="254000"/>
          </a:xfrm>
        </p:spPr>
        <p:txBody>
          <a:bodyPr/>
          <a:lstStyle>
            <a:lvl1pPr algn="r" hangingPunct="1">
              <a:defRPr sz="1000">
                <a:solidFill>
                  <a:srgbClr val="000000"/>
                </a:solidFill>
                <a:latin typeface="Arial" charset="0"/>
                <a:cs typeface="Arial" charset="0"/>
                <a:sym typeface="Arial" charset="0"/>
              </a:defRPr>
            </a:lvl1pPr>
          </a:lstStyle>
          <a:p>
            <a:fld id="{D9A7D788-91F1-4C54-BE36-C3C2B1802169}" type="slidenum">
              <a:rPr lang="en-US"/>
              <a:pPr/>
              <a:t>‹#›</a:t>
            </a:fld>
            <a:endParaRPr lang="en-US"/>
          </a:p>
        </p:txBody>
      </p:sp>
    </p:spTree>
    <p:extLst>
      <p:ext uri="{BB962C8B-B14F-4D97-AF65-F5344CB8AC3E}">
        <p14:creationId xmlns:p14="http://schemas.microsoft.com/office/powerpoint/2010/main" val="521398606"/>
      </p:ext>
    </p:extLst>
  </p:cSld>
  <p:clrMapOvr>
    <a:masterClrMapping/>
  </p:clrMapOvr>
  <p:transition spd="med"/>
</p:sldLayout>
</file>

<file path=ppt/slideLayouts/slideLayout503.xml><?xml version="1.0" encoding="utf-8"?>
<p:sldLayout xmlns:a="http://schemas.openxmlformats.org/drawingml/2006/main" xmlns:r="http://schemas.openxmlformats.org/officeDocument/2006/relationships" xmlns:p="http://schemas.openxmlformats.org/presentationml/2006/main" type="tx">
  <p:cSld name="10_nn_white">
    <p:bg>
      <p:bgPr>
        <a:solidFill>
          <a:srgbClr val="FFFFFF"/>
        </a:solidFill>
        <a:effectLst/>
      </p:bgPr>
    </p:bg>
    <p:spTree>
      <p:nvGrpSpPr>
        <p:cNvPr id="1" name=""/>
        <p:cNvGrpSpPr/>
        <p:nvPr/>
      </p:nvGrpSpPr>
      <p:grpSpPr>
        <a:xfrm>
          <a:off x="0" y="0"/>
          <a:ext cx="0" cy="0"/>
          <a:chOff x="0" y="0"/>
          <a:chExt cx="0" cy="0"/>
        </a:xfrm>
      </p:grpSpPr>
      <p:sp>
        <p:nvSpPr>
          <p:cNvPr id="2000" name="Shape 2000"/>
          <p:cNvSpPr>
            <a:spLocks noGrp="1"/>
          </p:cNvSpPr>
          <p:nvPr>
            <p:ph type="title"/>
          </p:nvPr>
        </p:nvSpPr>
        <p:spPr>
          <a:xfrm>
            <a:off x="476251" y="115895"/>
            <a:ext cx="8188325" cy="1509713"/>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2001" name="Shape 2001"/>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02"/>
          <p:cNvSpPr>
            <a:spLocks noGrp="1"/>
          </p:cNvSpPr>
          <p:nvPr>
            <p:ph type="sldNum" sz="quarter" idx="10"/>
          </p:nvPr>
        </p:nvSpPr>
        <p:spPr>
          <a:xfrm>
            <a:off x="4333875" y="6388100"/>
            <a:ext cx="476250" cy="469900"/>
          </a:xfrm>
        </p:spPr>
        <p:txBody>
          <a:bodyPr/>
          <a:lstStyle>
            <a:lvl1pPr hangingPunct="1">
              <a:defRPr sz="2400" b="1">
                <a:solidFill>
                  <a:srgbClr val="000000"/>
                </a:solidFill>
                <a:latin typeface="Arial" charset="0"/>
                <a:cs typeface="Arial" charset="0"/>
                <a:sym typeface="Arial" charset="0"/>
              </a:defRPr>
            </a:lvl1pPr>
          </a:lstStyle>
          <a:p>
            <a:fld id="{4AC27236-A6E8-42C6-A023-567E4447498B}" type="slidenum">
              <a:rPr lang="en-US"/>
              <a:pPr/>
              <a:t>‹#›</a:t>
            </a:fld>
            <a:endParaRPr lang="en-US"/>
          </a:p>
        </p:txBody>
      </p:sp>
    </p:spTree>
    <p:extLst>
      <p:ext uri="{BB962C8B-B14F-4D97-AF65-F5344CB8AC3E}">
        <p14:creationId xmlns:p14="http://schemas.microsoft.com/office/powerpoint/2010/main" val="57501951"/>
      </p:ext>
    </p:extLst>
  </p:cSld>
  <p:clrMapOvr>
    <a:masterClrMapping/>
  </p:clrMapOvr>
  <p:transition spd="med"/>
</p:sldLayout>
</file>

<file path=ppt/slideLayouts/slideLayout504.xml><?xml version="1.0" encoding="utf-8"?>
<p:sldLayout xmlns:a="http://schemas.openxmlformats.org/drawingml/2006/main" xmlns:r="http://schemas.openxmlformats.org/officeDocument/2006/relationships" xmlns:p="http://schemas.openxmlformats.org/presentationml/2006/main" type="tx">
  <p:cSld name="Default - Titre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9" name="Shape 2009"/>
          <p:cNvSpPr>
            <a:spLocks noGrp="1"/>
          </p:cNvSpPr>
          <p:nvPr>
            <p:ph type="title"/>
          </p:nvPr>
        </p:nvSpPr>
        <p:spPr>
          <a:xfrm>
            <a:off x="457200" y="274645"/>
            <a:ext cx="8229600" cy="1143001"/>
          </a:xfrm>
          <a:prstGeom prst="rect">
            <a:avLst/>
          </a:prstGeom>
          <a:ln>
            <a:round/>
          </a:ln>
        </p:spPr>
        <p:txBody>
          <a:bodyPr lIns="38084" tIns="38084" rIns="38084" bIns="38084"/>
          <a:lstStyle>
            <a:lvl1pPr marL="0" marR="0" algn="ctr" defTabSz="457011">
              <a:defRPr sz="4400" b="0">
                <a:solidFill>
                  <a:srgbClr val="000000"/>
                </a:solidFill>
                <a:uFill>
                  <a:solidFill>
                    <a:srgbClr val="000000"/>
                  </a:solidFill>
                </a:uFill>
                <a:latin typeface="Calibri"/>
                <a:ea typeface="Calibri"/>
                <a:cs typeface="Calibri"/>
                <a:sym typeface="Calibri"/>
              </a:defRPr>
            </a:lvl1pPr>
          </a:lstStyle>
          <a:p>
            <a:r>
              <a:t>Texte du titre</a:t>
            </a:r>
          </a:p>
        </p:txBody>
      </p:sp>
      <p:sp>
        <p:nvSpPr>
          <p:cNvPr id="2010" name="Shape 2010"/>
          <p:cNvSpPr>
            <a:spLocks noGrp="1"/>
          </p:cNvSpPr>
          <p:nvPr>
            <p:ph type="body" idx="1"/>
          </p:nvPr>
        </p:nvSpPr>
        <p:spPr>
          <a:xfrm>
            <a:off x="457200" y="1600199"/>
            <a:ext cx="8229600" cy="4525964"/>
          </a:xfrm>
          <a:prstGeom prst="rect">
            <a:avLst/>
          </a:prstGeom>
          <a:ln>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Font typeface="Arial"/>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Font typeface="Arial"/>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11"/>
          <p:cNvSpPr>
            <a:spLocks noGrp="1"/>
          </p:cNvSpPr>
          <p:nvPr>
            <p:ph type="sldNum" sz="quarter" idx="10"/>
          </p:nvPr>
        </p:nvSpPr>
        <p:spPr>
          <a:xfrm>
            <a:off x="8334375" y="6415088"/>
            <a:ext cx="352425" cy="358775"/>
          </a:xfrm>
          <a:ln>
            <a:round/>
          </a:ln>
        </p:spPr>
        <p:txBody>
          <a:bodyPr lIns="38084" tIns="38084" rIns="38084" bIns="38084" anchor="ctr"/>
          <a:lstStyle>
            <a:lvl1pPr algn="r" hangingPunct="1">
              <a:defRPr sz="1700">
                <a:solidFill>
                  <a:srgbClr val="9A9A9A"/>
                </a:solidFill>
                <a:latin typeface="Calibri" pitchFamily="34" charset="0"/>
                <a:sym typeface="Calibri" pitchFamily="34" charset="0"/>
              </a:defRPr>
            </a:lvl1pPr>
          </a:lstStyle>
          <a:p>
            <a:fld id="{4A7484E9-AD53-4B82-872A-8D646524CD90}" type="slidenum">
              <a:rPr lang="en-US"/>
              <a:pPr/>
              <a:t>‹#›</a:t>
            </a:fld>
            <a:endParaRPr lang="en-US"/>
          </a:p>
        </p:txBody>
      </p:sp>
    </p:spTree>
    <p:extLst>
      <p:ext uri="{BB962C8B-B14F-4D97-AF65-F5344CB8AC3E}">
        <p14:creationId xmlns:p14="http://schemas.microsoft.com/office/powerpoint/2010/main" val="2758562758"/>
      </p:ext>
    </p:extLst>
  </p:cSld>
  <p:clrMapOvr>
    <a:masterClrMapping/>
  </p:clrMapOvr>
  <p:transition spd="med"/>
</p:sldLayout>
</file>

<file path=ppt/slideLayouts/slideLayout505.xml><?xml version="1.0" encoding="utf-8"?>
<p:sldLayout xmlns:a="http://schemas.openxmlformats.org/drawingml/2006/main" xmlns:r="http://schemas.openxmlformats.org/officeDocument/2006/relationships" xmlns:p="http://schemas.openxmlformats.org/presentationml/2006/main" type="tx">
  <p:cSld name="2_Default - Comparison">
    <p:bg>
      <p:bgPr>
        <a:solidFill>
          <a:srgbClr val="FFFFFF"/>
        </a:solidFill>
        <a:effectLst/>
      </p:bgPr>
    </p:bg>
    <p:spTree>
      <p:nvGrpSpPr>
        <p:cNvPr id="1" name=""/>
        <p:cNvGrpSpPr/>
        <p:nvPr/>
      </p:nvGrpSpPr>
      <p:grpSpPr>
        <a:xfrm>
          <a:off x="0" y="0"/>
          <a:ext cx="0" cy="0"/>
          <a:chOff x="0" y="0"/>
          <a:chExt cx="0" cy="0"/>
        </a:xfrm>
      </p:grpSpPr>
      <p:pic>
        <p:nvPicPr>
          <p:cNvPr id="7"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8" name="Shape 2019"/>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2020" name="Shape 2020"/>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1" name="Shape 2021"/>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2" name="Shape 2022"/>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3" name="Shape 2023"/>
          <p:cNvSpPr>
            <a:spLocks noGrp="1"/>
          </p:cNvSpPr>
          <p:nvPr>
            <p:ph type="title"/>
          </p:nvPr>
        </p:nvSpPr>
        <p:spPr>
          <a:xfrm>
            <a:off x="457200" y="227123"/>
            <a:ext cx="8229600" cy="1238032"/>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2024" name="Shape 2024"/>
          <p:cNvSpPr>
            <a:spLocks noGrp="1"/>
          </p:cNvSpPr>
          <p:nvPr>
            <p:ph type="body" sz="quarter" idx="1"/>
          </p:nvPr>
        </p:nvSpPr>
        <p:spPr>
          <a:xfrm>
            <a:off x="457200" y="1435465"/>
            <a:ext cx="4040188" cy="739410"/>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vl2pPr marL="457011" marR="0" indent="0">
              <a:lnSpc>
                <a:spcPct val="100000"/>
              </a:lnSpc>
              <a:spcBef>
                <a:spcPts val="400"/>
              </a:spcBef>
              <a:buClr>
                <a:srgbClr val="FF2600"/>
              </a:buClr>
              <a:buSzTx/>
              <a:buFontTx/>
              <a:buNone/>
              <a:defRPr sz="2000" b="1">
                <a:solidFill>
                  <a:srgbClr val="000000"/>
                </a:solidFill>
                <a:uFill>
                  <a:solidFill>
                    <a:srgbClr val="000000"/>
                  </a:solidFill>
                </a:uFill>
                <a:latin typeface="Arial"/>
                <a:ea typeface="Arial"/>
                <a:cs typeface="Arial"/>
                <a:sym typeface="Arial"/>
              </a:defRPr>
            </a:lvl2pPr>
            <a:lvl3pPr marL="914024" marR="0" indent="0">
              <a:lnSpc>
                <a:spcPct val="100000"/>
              </a:lnSpc>
              <a:spcBef>
                <a:spcPts val="400"/>
              </a:spcBef>
              <a:buClr>
                <a:srgbClr val="FF2600"/>
              </a:buClr>
              <a:buSzTx/>
              <a:buFontTx/>
              <a:buNone/>
              <a:defRPr sz="1800" b="1">
                <a:solidFill>
                  <a:srgbClr val="000000"/>
                </a:solidFill>
                <a:uFill>
                  <a:solidFill>
                    <a:srgbClr val="000000"/>
                  </a:solidFill>
                </a:uFill>
                <a:latin typeface="Arial"/>
                <a:ea typeface="Arial"/>
                <a:cs typeface="Arial"/>
                <a:sym typeface="Arial"/>
              </a:defRPr>
            </a:lvl3pPr>
            <a:lvl4pPr marL="1371040"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4pPr>
            <a:lvl5pPr marL="1828052"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9" name="Shape 2025"/>
          <p:cNvSpPr>
            <a:spLocks noGrp="1"/>
          </p:cNvSpPr>
          <p:nvPr>
            <p:ph type="sldNum" sz="quarter" idx="16"/>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8224058A-83F1-49E5-A94E-5E78638A473C}" type="slidenum">
              <a:rPr lang="en-US"/>
              <a:pPr/>
              <a:t>‹#›</a:t>
            </a:fld>
            <a:endParaRPr lang="en-US"/>
          </a:p>
        </p:txBody>
      </p:sp>
    </p:spTree>
    <p:extLst>
      <p:ext uri="{BB962C8B-B14F-4D97-AF65-F5344CB8AC3E}">
        <p14:creationId xmlns:p14="http://schemas.microsoft.com/office/powerpoint/2010/main" val="981586206"/>
      </p:ext>
    </p:extLst>
  </p:cSld>
  <p:clrMapOvr>
    <a:masterClrMapping/>
  </p:clrMapOvr>
  <p:transition spd="med"/>
</p:sldLayout>
</file>

<file path=ppt/slideLayouts/slideLayout506.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2032" name="Shape 2032"/>
          <p:cNvSpPr>
            <a:spLocks noGrp="1"/>
          </p:cNvSpPr>
          <p:nvPr>
            <p:ph type="title"/>
          </p:nvPr>
        </p:nvSpPr>
        <p:spPr>
          <a:xfrm>
            <a:off x="403686" y="857251"/>
            <a:ext cx="7886701" cy="805544"/>
          </a:xfrm>
          <a:prstGeom prst="rect">
            <a:avLst/>
          </a:prstGeom>
        </p:spPr>
        <p:txBody>
          <a:bodyPr lIns="32132" tIns="32132" rIns="32132" bIns="32132" anchor="t">
            <a:normAutofit/>
          </a:bodyPr>
          <a:lstStyle>
            <a:lvl1pPr marL="0" marR="0">
              <a:defRPr sz="2500">
                <a:solidFill>
                  <a:srgbClr val="262626"/>
                </a:solidFill>
                <a:uFillTx/>
              </a:defRPr>
            </a:lvl1pPr>
          </a:lstStyle>
          <a:p>
            <a:r>
              <a:t>Texte du titre</a:t>
            </a:r>
          </a:p>
        </p:txBody>
      </p:sp>
      <p:sp>
        <p:nvSpPr>
          <p:cNvPr id="2033" name="Shape 2033"/>
          <p:cNvSpPr>
            <a:spLocks noGrp="1"/>
          </p:cNvSpPr>
          <p:nvPr>
            <p:ph type="body" idx="1"/>
          </p:nvPr>
        </p:nvSpPr>
        <p:spPr>
          <a:xfrm>
            <a:off x="628658" y="2069201"/>
            <a:ext cx="7920265" cy="3931559"/>
          </a:xfrm>
          <a:prstGeom prst="rect">
            <a:avLst/>
          </a:prstGeom>
        </p:spPr>
        <p:txBody>
          <a:bodyPr lIns="32132" tIns="32132" rIns="32132" bIns="32132">
            <a:normAutofit/>
          </a:bodyPr>
          <a:lstStyle>
            <a:lvl1pPr marL="342756" marR="0" indent="-342756">
              <a:lnSpc>
                <a:spcPct val="100000"/>
              </a:lnSpc>
              <a:spcBef>
                <a:spcPts val="500"/>
              </a:spcBef>
              <a:buClr>
                <a:srgbClr val="880038"/>
              </a:buClr>
              <a:buFont typeface="Verdana"/>
              <a:buChar char="•"/>
              <a:defRPr sz="2100">
                <a:solidFill>
                  <a:srgbClr val="262626"/>
                </a:solidFill>
                <a:uFillTx/>
              </a:defRPr>
            </a:lvl1pPr>
            <a:lvl2pPr marL="742633" marR="0" indent="-285632">
              <a:lnSpc>
                <a:spcPct val="100000"/>
              </a:lnSpc>
              <a:spcBef>
                <a:spcPts val="500"/>
              </a:spcBef>
              <a:buClr>
                <a:srgbClr val="880038"/>
              </a:buClr>
              <a:buSzPct val="100000"/>
              <a:buFont typeface="Verdana"/>
              <a:buChar char="•"/>
              <a:defRPr sz="2100">
                <a:solidFill>
                  <a:srgbClr val="262626"/>
                </a:solidFill>
                <a:uFillTx/>
              </a:defRPr>
            </a:lvl2pPr>
            <a:lvl3pPr marL="1142511" marR="0" indent="-228500">
              <a:lnSpc>
                <a:spcPct val="100000"/>
              </a:lnSpc>
              <a:buClr>
                <a:srgbClr val="880038"/>
              </a:buClr>
              <a:buSzPct val="100000"/>
              <a:buFont typeface="Verdana"/>
              <a:buChar char="•"/>
              <a:defRPr sz="2100">
                <a:solidFill>
                  <a:srgbClr val="262626"/>
                </a:solidFill>
                <a:uFillTx/>
              </a:defRPr>
            </a:lvl3pPr>
            <a:lvl4pPr marL="1599518" marR="0" indent="-228500">
              <a:lnSpc>
                <a:spcPct val="100000"/>
              </a:lnSpc>
              <a:spcBef>
                <a:spcPts val="500"/>
              </a:spcBef>
              <a:buClr>
                <a:srgbClr val="880038"/>
              </a:buClr>
              <a:buFont typeface="Verdana"/>
              <a:buChar char="•"/>
              <a:defRPr sz="2100">
                <a:solidFill>
                  <a:srgbClr val="262626"/>
                </a:solidFill>
                <a:uFillTx/>
              </a:defRPr>
            </a:lvl4pPr>
            <a:lvl5pPr marL="2056526" marR="0" indent="-228500">
              <a:lnSpc>
                <a:spcPct val="100000"/>
              </a:lnSpc>
              <a:spcBef>
                <a:spcPts val="500"/>
              </a:spcBef>
              <a:buClr>
                <a:srgbClr val="880038"/>
              </a:buClr>
              <a:buFont typeface="Verdana"/>
              <a:buChar char="•"/>
              <a:defRPr sz="2100">
                <a:solidFill>
                  <a:srgbClr val="262626"/>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034"/>
          <p:cNvSpPr>
            <a:spLocks noGrp="1"/>
          </p:cNvSpPr>
          <p:nvPr>
            <p:ph type="sldNum" sz="quarter" idx="10"/>
          </p:nvPr>
        </p:nvSpPr>
        <p:spPr>
          <a:xfrm>
            <a:off x="8189913" y="6464300"/>
            <a:ext cx="496887" cy="373063"/>
          </a:xfrm>
        </p:spPr>
        <p:txBody>
          <a:bodyPr lIns="45702" tIns="45702" rIns="45702" bIns="45702"/>
          <a:lstStyle>
            <a:lvl1pPr algn="r" hangingPunct="1">
              <a:defRPr sz="1700">
                <a:solidFill>
                  <a:srgbClr val="001965"/>
                </a:solidFill>
              </a:defRPr>
            </a:lvl1pPr>
          </a:lstStyle>
          <a:p>
            <a:fld id="{C23638E2-8BF6-4B9D-9565-79C0E3F3CF05}" type="slidenum">
              <a:rPr lang="en-US"/>
              <a:pPr/>
              <a:t>‹#›</a:t>
            </a:fld>
            <a:endParaRPr lang="en-US"/>
          </a:p>
        </p:txBody>
      </p:sp>
    </p:spTree>
    <p:extLst>
      <p:ext uri="{BB962C8B-B14F-4D97-AF65-F5344CB8AC3E}">
        <p14:creationId xmlns:p14="http://schemas.microsoft.com/office/powerpoint/2010/main" val="2408679899"/>
      </p:ext>
    </p:extLst>
  </p:cSld>
  <p:clrMapOvr>
    <a:masterClrMapping/>
  </p:clrMapOvr>
  <p:transition spd="med"/>
</p:sldLayout>
</file>

<file path=ppt/slideLayouts/slideLayout507.xml><?xml version="1.0" encoding="utf-8"?>
<p:sldLayout xmlns:a="http://schemas.openxmlformats.org/drawingml/2006/main" xmlns:r="http://schemas.openxmlformats.org/officeDocument/2006/relationships" xmlns:p="http://schemas.openxmlformats.org/presentationml/2006/main" type="tx">
  <p:cSld name="Ocean">
    <p:bg>
      <p:bgPr>
        <a:solidFill>
          <a:srgbClr val="00005E"/>
        </a:solidFill>
        <a:effectLst/>
      </p:bgPr>
    </p:bg>
    <p:spTree>
      <p:nvGrpSpPr>
        <p:cNvPr id="1" name=""/>
        <p:cNvGrpSpPr/>
        <p:nvPr/>
      </p:nvGrpSpPr>
      <p:grpSpPr>
        <a:xfrm>
          <a:off x="0" y="0"/>
          <a:ext cx="0" cy="0"/>
          <a:chOff x="0" y="0"/>
          <a:chExt cx="0" cy="0"/>
        </a:xfrm>
      </p:grpSpPr>
      <p:sp>
        <p:nvSpPr>
          <p:cNvPr id="4" name="Shape 2050"/>
          <p:cNvSpPr>
            <a:spLocks noChangeArrowheads="1"/>
          </p:cNvSpPr>
          <p:nvPr/>
        </p:nvSpPr>
        <p:spPr bwMode="auto">
          <a:xfrm>
            <a:off x="8458200" y="0"/>
            <a:ext cx="685800" cy="6858000"/>
          </a:xfrm>
          <a:prstGeom prst="rect">
            <a:avLst/>
          </a:prstGeom>
          <a:solidFill>
            <a:srgbClr val="675E47"/>
          </a:solidFill>
          <a:ln>
            <a:noFill/>
          </a:ln>
          <a:extLst/>
        </p:spPr>
        <p:txBody>
          <a:bodyPr lIns="50781" tIns="50781" rIns="50781" bIns="50781" anchor="ctr"/>
          <a:lstStyle/>
          <a:p>
            <a:pPr algn="ctr" defTabSz="911225" hangingPunct="0">
              <a:defRPr/>
            </a:pPr>
            <a:endParaRPr lang="en-US" sz="1800">
              <a:solidFill>
                <a:srgbClr val="FFFFFF"/>
              </a:solidFill>
              <a:latin typeface="Calibri" charset="0"/>
              <a:ea typeface="ＭＳ Ｐゴシック" charset="0"/>
              <a:cs typeface="Calibri" charset="0"/>
              <a:sym typeface="Calibri" charset="0"/>
            </a:endParaRPr>
          </a:p>
        </p:txBody>
      </p:sp>
      <p:sp>
        <p:nvSpPr>
          <p:cNvPr id="5" name="Shape 2051"/>
          <p:cNvSpPr>
            <a:spLocks noChangeArrowheads="1"/>
          </p:cNvSpPr>
          <p:nvPr/>
        </p:nvSpPr>
        <p:spPr bwMode="auto">
          <a:xfrm>
            <a:off x="8458200" y="5486400"/>
            <a:ext cx="685800" cy="685800"/>
          </a:xfrm>
          <a:prstGeom prst="rect">
            <a:avLst/>
          </a:prstGeom>
          <a:solidFill>
            <a:srgbClr val="A9A57C"/>
          </a:solidFill>
          <a:ln>
            <a:noFill/>
          </a:ln>
          <a:extLst/>
        </p:spPr>
        <p:txBody>
          <a:bodyPr lIns="50781" tIns="50781" rIns="50781" bIns="50781" anchor="ctr"/>
          <a:lstStyle/>
          <a:p>
            <a:pPr algn="ctr" defTabSz="911225" hangingPunct="0">
              <a:defRPr/>
            </a:pPr>
            <a:endParaRPr lang="en-US" sz="1800">
              <a:solidFill>
                <a:srgbClr val="FFFFFF"/>
              </a:solidFill>
              <a:latin typeface="Calibri" charset="0"/>
              <a:ea typeface="ＭＳ Ｐゴシック" charset="0"/>
              <a:cs typeface="Calibri" charset="0"/>
              <a:sym typeface="Calibri" charset="0"/>
            </a:endParaRPr>
          </a:p>
        </p:txBody>
      </p:sp>
      <p:sp>
        <p:nvSpPr>
          <p:cNvPr id="2052" name="Shape 2052"/>
          <p:cNvSpPr>
            <a:spLocks noGrp="1"/>
          </p:cNvSpPr>
          <p:nvPr>
            <p:ph type="title"/>
          </p:nvPr>
        </p:nvSpPr>
        <p:spPr>
          <a:xfrm>
            <a:off x="457200" y="92077"/>
            <a:ext cx="7620000" cy="1508126"/>
          </a:xfrm>
          <a:prstGeom prst="rect">
            <a:avLst/>
          </a:prstGeom>
        </p:spPr>
        <p:txBody>
          <a:bodyPr lIns="45694" tIns="45694" rIns="45694" bIns="45694">
            <a:normAutofit/>
          </a:bodyPr>
          <a:lstStyle>
            <a:lvl1pPr marL="0" marR="0" algn="ctr" defTabSz="913869">
              <a:defRPr sz="4400" b="0" spc="-100">
                <a:solidFill>
                  <a:srgbClr val="FFFFFF"/>
                </a:solidFill>
                <a:uFill>
                  <a:solidFill>
                    <a:srgbClr val="FFFFFF"/>
                  </a:solidFill>
                </a:uFill>
                <a:latin typeface="Cambria"/>
                <a:ea typeface="Cambria"/>
                <a:cs typeface="Cambria"/>
                <a:sym typeface="Cambria"/>
              </a:defRPr>
            </a:lvl1pPr>
          </a:lstStyle>
          <a:p>
            <a:r>
              <a:t>Texte du titre</a:t>
            </a:r>
          </a:p>
        </p:txBody>
      </p:sp>
      <p:sp>
        <p:nvSpPr>
          <p:cNvPr id="2053" name="Shape 2053"/>
          <p:cNvSpPr>
            <a:spLocks noGrp="1"/>
          </p:cNvSpPr>
          <p:nvPr>
            <p:ph type="body" idx="1"/>
          </p:nvPr>
        </p:nvSpPr>
        <p:spPr>
          <a:xfrm>
            <a:off x="457200" y="1600200"/>
            <a:ext cx="7620000" cy="5257800"/>
          </a:xfrm>
          <a:prstGeom prst="rect">
            <a:avLst/>
          </a:prstGeom>
        </p:spPr>
        <p:txBody>
          <a:bodyPr lIns="45694" tIns="45694" rIns="45694" bIns="45694">
            <a:normAutofit/>
          </a:bodyPr>
          <a:lstStyle>
            <a:lvl1pPr marL="342704" marR="0" indent="-228465" defTabSz="913869">
              <a:lnSpc>
                <a:spcPct val="100000"/>
              </a:lnSpc>
              <a:spcBef>
                <a:spcPts val="700"/>
              </a:spcBef>
              <a:buClr>
                <a:srgbClr val="A9A57C"/>
              </a:buClr>
              <a:buFont typeface="Arial"/>
              <a:buChar char="•"/>
              <a:defRPr sz="3200">
                <a:latin typeface="Calibri"/>
                <a:ea typeface="Calibri"/>
                <a:cs typeface="Calibri"/>
                <a:sym typeface="Calibri"/>
              </a:defRPr>
            </a:lvl1pPr>
            <a:lvl2pPr marL="823934" marR="0" indent="-326383" defTabSz="913869">
              <a:lnSpc>
                <a:spcPct val="100000"/>
              </a:lnSpc>
              <a:spcBef>
                <a:spcPts val="700"/>
              </a:spcBef>
              <a:buClr>
                <a:srgbClr val="A9A57C"/>
              </a:buClr>
              <a:buSzPct val="100000"/>
              <a:buFont typeface="Arial"/>
              <a:buChar char="–"/>
              <a:defRPr sz="3200">
                <a:latin typeface="Calibri"/>
                <a:ea typeface="Calibri"/>
                <a:cs typeface="Calibri"/>
                <a:sym typeface="Calibri"/>
              </a:defRPr>
            </a:lvl2pPr>
            <a:lvl3pPr marL="1259111" marR="0" indent="-304622" defTabSz="913869">
              <a:lnSpc>
                <a:spcPct val="100000"/>
              </a:lnSpc>
              <a:spcBef>
                <a:spcPts val="700"/>
              </a:spcBef>
              <a:buClr>
                <a:srgbClr val="A9A57C"/>
              </a:buClr>
              <a:buSzPct val="100000"/>
              <a:buFont typeface="Arial"/>
              <a:buChar char="•"/>
              <a:defRPr sz="3200">
                <a:latin typeface="Calibri"/>
                <a:ea typeface="Calibri"/>
                <a:cs typeface="Calibri"/>
                <a:sym typeface="Calibri"/>
              </a:defRPr>
            </a:lvl3pPr>
            <a:lvl4pPr marL="1776968" marR="0" indent="-365543" defTabSz="913869">
              <a:lnSpc>
                <a:spcPct val="100000"/>
              </a:lnSpc>
              <a:spcBef>
                <a:spcPts val="700"/>
              </a:spcBef>
              <a:buClr>
                <a:srgbClr val="A9A57C"/>
              </a:buClr>
              <a:buFont typeface="Arial"/>
              <a:defRPr sz="3200">
                <a:latin typeface="Calibri"/>
                <a:ea typeface="Calibri"/>
                <a:cs typeface="Calibri"/>
                <a:sym typeface="Calibri"/>
              </a:defRPr>
            </a:lvl4pPr>
            <a:lvl5pPr marL="2233905" marR="0" indent="-365545" defTabSz="913869">
              <a:lnSpc>
                <a:spcPct val="100000"/>
              </a:lnSpc>
              <a:spcBef>
                <a:spcPts val="700"/>
              </a:spcBef>
              <a:buClr>
                <a:srgbClr val="A9A57C"/>
              </a:buClr>
              <a:buFont typeface="Arial"/>
              <a:buChar char="❖"/>
              <a:defRPr sz="32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2054"/>
          <p:cNvSpPr>
            <a:spLocks noGrp="1"/>
          </p:cNvSpPr>
          <p:nvPr>
            <p:ph type="sldNum" sz="quarter" idx="10"/>
          </p:nvPr>
        </p:nvSpPr>
        <p:spPr>
          <a:xfrm>
            <a:off x="8531225" y="5705475"/>
            <a:ext cx="549275" cy="282575"/>
          </a:xfrm>
          <a:ln w="19050">
            <a:solidFill>
              <a:srgbClr val="FFFFFF"/>
            </a:solidFill>
            <a:bevel/>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fld id="{3B4B2C4A-9BFB-4B3F-8D5C-79B207E36B1F}" type="slidenum">
              <a:rPr lang="en-US"/>
              <a:pPr/>
              <a:t>‹#›</a:t>
            </a:fld>
            <a:endParaRPr lang="en-US"/>
          </a:p>
        </p:txBody>
      </p:sp>
    </p:spTree>
    <p:extLst>
      <p:ext uri="{BB962C8B-B14F-4D97-AF65-F5344CB8AC3E}">
        <p14:creationId xmlns:p14="http://schemas.microsoft.com/office/powerpoint/2010/main" val="2199459512"/>
      </p:ext>
    </p:extLst>
  </p:cSld>
  <p:clrMapOvr>
    <a:masterClrMapping/>
  </p:clrMapOvr>
  <p:transition spd="med"/>
</p:sldLayout>
</file>

<file path=ppt/slideLayouts/slideLayout508.xml><?xml version="1.0" encoding="utf-8"?>
<p:sldLayout xmlns:a="http://schemas.openxmlformats.org/drawingml/2006/main" xmlns:r="http://schemas.openxmlformats.org/officeDocument/2006/relationships" xmlns:p="http://schemas.openxmlformats.org/presentationml/2006/main" type="tx">
  <p:cSld name="5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61" name="Shape 2061"/>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62" name="Shape 206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63"/>
          <p:cNvSpPr>
            <a:spLocks noGrp="1"/>
          </p:cNvSpPr>
          <p:nvPr>
            <p:ph type="sldNum" sz="quarter" idx="10"/>
          </p:nvPr>
        </p:nvSpPr>
        <p:spPr>
          <a:xfrm>
            <a:off x="6303963" y="6232525"/>
            <a:ext cx="249237" cy="247650"/>
          </a:xfrm>
        </p:spPr>
        <p:txBody>
          <a:bodyPr lIns="45699" tIns="45699" rIns="45699" bIns="45699" anchor="ctr"/>
          <a:lstStyle>
            <a:lvl1pPr algn="r" hangingPunct="1">
              <a:defRPr sz="1000">
                <a:solidFill>
                  <a:srgbClr val="888888"/>
                </a:solidFill>
                <a:latin typeface="Century Gothic" pitchFamily="34" charset="0"/>
                <a:sym typeface="Century Gothic" pitchFamily="34" charset="0"/>
              </a:defRPr>
            </a:lvl1pPr>
          </a:lstStyle>
          <a:p>
            <a:fld id="{C23701D5-C2F9-44A0-B864-C45B5380A21E}" type="slidenum">
              <a:rPr lang="en-US"/>
              <a:pPr/>
              <a:t>‹#›</a:t>
            </a:fld>
            <a:endParaRPr lang="en-US"/>
          </a:p>
        </p:txBody>
      </p:sp>
    </p:spTree>
    <p:extLst>
      <p:ext uri="{BB962C8B-B14F-4D97-AF65-F5344CB8AC3E}">
        <p14:creationId xmlns:p14="http://schemas.microsoft.com/office/powerpoint/2010/main" val="333347237"/>
      </p:ext>
    </p:extLst>
  </p:cSld>
  <p:clrMapOvr>
    <a:masterClrMapping/>
  </p:clrMapOvr>
  <p:transition spd="med"/>
</p:sldLayout>
</file>

<file path=ppt/slideLayouts/slideLayout509.xml><?xml version="1.0" encoding="utf-8"?>
<p:sldLayout xmlns:a="http://schemas.openxmlformats.org/drawingml/2006/main" xmlns:r="http://schemas.openxmlformats.org/officeDocument/2006/relationships" xmlns:p="http://schemas.openxmlformats.org/presentationml/2006/main" type="tx">
  <p:cSld name="Titre et contenu 0">
    <p:bg>
      <p:bgPr>
        <a:gradFill flip="none" rotWithShape="1">
          <a:gsLst>
            <a:gs pos="0">
              <a:srgbClr val="FFFFFF"/>
            </a:gs>
            <a:gs pos="75000">
              <a:srgbClr val="FFFFFF"/>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2070" name="Shape 2070"/>
          <p:cNvSpPr>
            <a:spLocks noGrp="1"/>
          </p:cNvSpPr>
          <p:nvPr>
            <p:ph type="title"/>
          </p:nvPr>
        </p:nvSpPr>
        <p:spPr>
          <a:xfrm>
            <a:off x="457200" y="274646"/>
            <a:ext cx="7620000" cy="1143001"/>
          </a:xfrm>
          <a:prstGeom prst="rect">
            <a:avLst/>
          </a:prstGeom>
        </p:spPr>
        <p:txBody>
          <a:bodyPr lIns="45697" tIns="45697" rIns="45697" bIns="45697">
            <a:normAutofit/>
          </a:bodyPr>
          <a:lstStyle>
            <a:lvl1pPr marL="0" marR="0" defTabSz="913930">
              <a:defRPr sz="4600" b="0" spc="-100">
                <a:solidFill>
                  <a:srgbClr val="675E47"/>
                </a:solidFill>
                <a:uFillTx/>
                <a:latin typeface="Cambria"/>
                <a:ea typeface="Cambria"/>
                <a:cs typeface="Cambria"/>
                <a:sym typeface="Cambria"/>
              </a:defRPr>
            </a:lvl1pPr>
          </a:lstStyle>
          <a:p>
            <a:r>
              <a:t>Texte du titre</a:t>
            </a:r>
          </a:p>
        </p:txBody>
      </p:sp>
      <p:sp>
        <p:nvSpPr>
          <p:cNvPr id="2071" name="Shape 2071"/>
          <p:cNvSpPr>
            <a:spLocks noGrp="1"/>
          </p:cNvSpPr>
          <p:nvPr>
            <p:ph type="body" idx="1"/>
          </p:nvPr>
        </p:nvSpPr>
        <p:spPr>
          <a:xfrm>
            <a:off x="457200" y="1600200"/>
            <a:ext cx="7620000" cy="4800600"/>
          </a:xfrm>
          <a:prstGeom prst="rect">
            <a:avLst/>
          </a:prstGeom>
        </p:spPr>
        <p:txBody>
          <a:bodyPr lIns="45697" tIns="45697" rIns="45697" bIns="45697">
            <a:normAutofit/>
          </a:bodyPr>
          <a:lstStyle>
            <a:lvl1pPr marL="342725" marR="0" indent="-22847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1pPr>
            <a:lvl2pPr marL="662599" marR="0" indent="-251329" defTabSz="913930">
              <a:lnSpc>
                <a:spcPct val="100000"/>
              </a:lnSpc>
              <a:spcBef>
                <a:spcPts val="500"/>
              </a:spcBef>
              <a:buClr>
                <a:srgbClr val="A9A57C"/>
              </a:buClr>
              <a:buSzPct val="100000"/>
              <a:buFont typeface="Arial"/>
              <a:buChar char="•"/>
              <a:defRPr sz="2200">
                <a:solidFill>
                  <a:srgbClr val="2F2B20"/>
                </a:solidFill>
                <a:uFillTx/>
                <a:latin typeface="Calibri"/>
                <a:ea typeface="Calibri"/>
                <a:cs typeface="Calibri"/>
                <a:sym typeface="Calibri"/>
              </a:defRPr>
            </a:lvl2pPr>
            <a:lvl3pPr marL="1056099" marR="0" indent="-279257" defTabSz="913930">
              <a:lnSpc>
                <a:spcPct val="100000"/>
              </a:lnSpc>
              <a:buClr>
                <a:srgbClr val="A9A57C"/>
              </a:buClr>
              <a:buSzPct val="100000"/>
              <a:buFont typeface="Arial"/>
              <a:buChar char="•"/>
              <a:defRPr sz="2200">
                <a:solidFill>
                  <a:srgbClr val="2F2B20"/>
                </a:solidFill>
                <a:uFillTx/>
                <a:latin typeface="Calibri"/>
                <a:ea typeface="Calibri"/>
                <a:cs typeface="Calibri"/>
                <a:sym typeface="Calibri"/>
              </a:defRPr>
            </a:lvl3pPr>
            <a:lvl4pPr marL="1365185" marR="0" indent="-314163"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4pPr>
            <a:lvl5pPr marL="1684247" marR="0" indent="-35903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72"/>
          <p:cNvSpPr>
            <a:spLocks noGrp="1"/>
          </p:cNvSpPr>
          <p:nvPr>
            <p:ph type="sldNum" sz="quarter" idx="10"/>
          </p:nvPr>
        </p:nvSpPr>
        <p:spPr>
          <a:xfrm>
            <a:off x="8531225" y="5707063"/>
            <a:ext cx="549275" cy="280987"/>
          </a:xfrm>
          <a:ln w="19050">
            <a:solidFill>
              <a:srgbClr val="FFFFFF"/>
            </a:solidFill>
            <a:round/>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fld id="{28ED169B-BEAB-4379-9DF5-3373C5AFD716}" type="slidenum">
              <a:rPr lang="en-US"/>
              <a:pPr/>
              <a:t>‹#›</a:t>
            </a:fld>
            <a:endParaRPr lang="en-US"/>
          </a:p>
        </p:txBody>
      </p:sp>
    </p:spTree>
    <p:extLst>
      <p:ext uri="{BB962C8B-B14F-4D97-AF65-F5344CB8AC3E}">
        <p14:creationId xmlns:p14="http://schemas.microsoft.com/office/powerpoint/2010/main" val="2673096359"/>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5" name="Shape 15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56" name="Shape 15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7"/>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3BF417E9-95F0-4B2C-95E7-B2ED55285335}" type="slidenum">
              <a:rPr lang="en-US"/>
              <a:pPr>
                <a:defRPr/>
              </a:pPr>
              <a:t>‹#›</a:t>
            </a:fld>
            <a:endParaRPr lang="en-US"/>
          </a:p>
        </p:txBody>
      </p:sp>
    </p:spTree>
  </p:cSld>
  <p:clrMapOvr>
    <a:masterClrMapping/>
  </p:clrMapOvr>
  <p:transition spd="med"/>
</p:sldLayout>
</file>

<file path=ppt/slideLayouts/slideLayout510.xml><?xml version="1.0" encoding="utf-8"?>
<p:sldLayout xmlns:a="http://schemas.openxmlformats.org/drawingml/2006/main" xmlns:r="http://schemas.openxmlformats.org/officeDocument/2006/relationships" xmlns:p="http://schemas.openxmlformats.org/presentationml/2006/main" type="tx">
  <p:cSld name="changing_white">
    <p:bg>
      <p:bgPr>
        <a:solidFill>
          <a:srgbClr val="FFFFFF"/>
        </a:solidFill>
        <a:effectLst/>
      </p:bgPr>
    </p:bg>
    <p:spTree>
      <p:nvGrpSpPr>
        <p:cNvPr id="1" name=""/>
        <p:cNvGrpSpPr/>
        <p:nvPr/>
      </p:nvGrpSpPr>
      <p:grpSpPr>
        <a:xfrm>
          <a:off x="0" y="0"/>
          <a:ext cx="0" cy="0"/>
          <a:chOff x="0" y="0"/>
          <a:chExt cx="0" cy="0"/>
        </a:xfrm>
      </p:grpSpPr>
      <p:sp>
        <p:nvSpPr>
          <p:cNvPr id="2079" name="Shape 2079"/>
          <p:cNvSpPr>
            <a:spLocks noGrp="1"/>
          </p:cNvSpPr>
          <p:nvPr>
            <p:ph type="title"/>
          </p:nvPr>
        </p:nvSpPr>
        <p:spPr>
          <a:xfrm>
            <a:off x="476251" y="115897"/>
            <a:ext cx="8188326" cy="1509713"/>
          </a:xfrm>
          <a:prstGeom prst="rect">
            <a:avLst/>
          </a:prstGeom>
        </p:spPr>
        <p:txBody>
          <a:bodyPr lIns="0" tIns="0" rIns="0" bIns="0">
            <a:normAutofit/>
          </a:bodyPr>
          <a:lstStyle>
            <a:lvl1pPr marL="0" marR="0" defTabSz="913930">
              <a:defRPr sz="2600">
                <a:solidFill>
                  <a:srgbClr val="002778"/>
                </a:solidFill>
                <a:uFill>
                  <a:solidFill>
                    <a:srgbClr val="002778"/>
                  </a:solidFill>
                </a:uFill>
              </a:defRPr>
            </a:lvl1pPr>
          </a:lstStyle>
          <a:p>
            <a:r>
              <a:t>Texte du titre</a:t>
            </a:r>
          </a:p>
        </p:txBody>
      </p:sp>
      <p:sp>
        <p:nvSpPr>
          <p:cNvPr id="2080" name="Shape 2080"/>
          <p:cNvSpPr>
            <a:spLocks noGrp="1"/>
          </p:cNvSpPr>
          <p:nvPr>
            <p:ph type="body" idx="1"/>
          </p:nvPr>
        </p:nvSpPr>
        <p:spPr>
          <a:xfrm>
            <a:off x="476250" y="1625600"/>
            <a:ext cx="8186740" cy="5232400"/>
          </a:xfrm>
          <a:prstGeom prst="rect">
            <a:avLst/>
          </a:prstGeom>
        </p:spPr>
        <p:txBody>
          <a:bodyPr lIns="0" tIns="0" rIns="0" bIns="0">
            <a:normAutofit/>
          </a:bodyPr>
          <a:lstStyle>
            <a:lvl1pPr marL="263386" marR="0" indent="-263386" defTabSz="913930">
              <a:lnSpc>
                <a:spcPct val="100000"/>
              </a:lnSpc>
              <a:spcBef>
                <a:spcPts val="500"/>
              </a:spcBef>
              <a:buClr>
                <a:srgbClr val="00C4FF"/>
              </a:buClr>
              <a:buFont typeface="Verdana"/>
              <a:buChar char="•"/>
              <a:defRPr sz="2000">
                <a:solidFill>
                  <a:srgbClr val="002778"/>
                </a:solidFill>
                <a:uFill>
                  <a:solidFill>
                    <a:srgbClr val="002778"/>
                  </a:solidFill>
                </a:uFill>
              </a:defRPr>
            </a:lvl1pPr>
            <a:lvl2pPr marL="832129" marR="0" indent="-292654" defTabSz="913930">
              <a:lnSpc>
                <a:spcPct val="100000"/>
              </a:lnSpc>
              <a:spcBef>
                <a:spcPts val="500"/>
              </a:spcBef>
              <a:buClr>
                <a:srgbClr val="00C4FF"/>
              </a:buClr>
              <a:buSzPct val="100000"/>
              <a:buFont typeface="Verdana"/>
              <a:buChar char="•"/>
              <a:defRPr sz="2000">
                <a:solidFill>
                  <a:srgbClr val="002778"/>
                </a:solidFill>
                <a:uFill>
                  <a:solidFill>
                    <a:srgbClr val="002778"/>
                  </a:solidFill>
                </a:uFill>
              </a:defRPr>
            </a:lvl2pPr>
            <a:lvl3pPr marL="1319546" marR="0" indent="-243773" defTabSz="913930">
              <a:lnSpc>
                <a:spcPct val="100000"/>
              </a:lnSpc>
              <a:buClr>
                <a:srgbClr val="00C4FF"/>
              </a:buClr>
              <a:buSzPct val="100000"/>
              <a:buFont typeface="Verdana"/>
              <a:buChar char="•"/>
              <a:defRPr sz="2000">
                <a:solidFill>
                  <a:srgbClr val="002778"/>
                </a:solidFill>
                <a:uFill>
                  <a:solidFill>
                    <a:srgbClr val="002778"/>
                  </a:solidFill>
                </a:uFill>
              </a:defRPr>
            </a:lvl3pPr>
            <a:lvl4pPr marL="1996279" marR="0" indent="-376272" defTabSz="913930">
              <a:lnSpc>
                <a:spcPct val="100000"/>
              </a:lnSpc>
              <a:spcBef>
                <a:spcPts val="500"/>
              </a:spcBef>
              <a:buClr>
                <a:srgbClr val="00C4FF"/>
              </a:buClr>
              <a:buFont typeface="Verdana"/>
              <a:buChar char="•"/>
              <a:defRPr>
                <a:solidFill>
                  <a:srgbClr val="002778"/>
                </a:solidFill>
                <a:uFill>
                  <a:solidFill>
                    <a:srgbClr val="002778"/>
                  </a:solidFill>
                </a:uFill>
              </a:defRPr>
            </a:lvl4pPr>
            <a:lvl5pPr marL="2607986" marR="0" indent="-462783" defTabSz="913930">
              <a:lnSpc>
                <a:spcPct val="100000"/>
              </a:lnSpc>
              <a:spcBef>
                <a:spcPts val="500"/>
              </a:spcBef>
              <a:buClr>
                <a:srgbClr val="00C4FF"/>
              </a:buClr>
              <a:buFont typeface="Verdana"/>
              <a:buChar char="•"/>
              <a:defRPr>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81"/>
          <p:cNvSpPr>
            <a:spLocks noGrp="1"/>
          </p:cNvSpPr>
          <p:nvPr>
            <p:ph type="sldNum" sz="quarter" idx="10"/>
          </p:nvPr>
        </p:nvSpPr>
        <p:spPr>
          <a:xfrm>
            <a:off x="4340225" y="6380163"/>
            <a:ext cx="444500" cy="438150"/>
          </a:xfrm>
        </p:spPr>
        <p:txBody>
          <a:bodyPr anchor="ctr"/>
          <a:lstStyle>
            <a:lvl1pPr algn="r" hangingPunct="1">
              <a:defRPr sz="2200">
                <a:solidFill>
                  <a:srgbClr val="000000"/>
                </a:solidFill>
                <a:latin typeface="Arial" charset="0"/>
                <a:cs typeface="Arial" charset="0"/>
                <a:sym typeface="Arial" charset="0"/>
              </a:defRPr>
            </a:lvl1pPr>
          </a:lstStyle>
          <a:p>
            <a:fld id="{91FB72B5-31FF-4B2E-9146-72E34BD3272E}" type="slidenum">
              <a:rPr lang="en-US"/>
              <a:pPr/>
              <a:t>‹#›</a:t>
            </a:fld>
            <a:endParaRPr lang="en-US"/>
          </a:p>
        </p:txBody>
      </p:sp>
    </p:spTree>
    <p:extLst>
      <p:ext uri="{BB962C8B-B14F-4D97-AF65-F5344CB8AC3E}">
        <p14:creationId xmlns:p14="http://schemas.microsoft.com/office/powerpoint/2010/main" val="3144064030"/>
      </p:ext>
    </p:extLst>
  </p:cSld>
  <p:clrMapOvr>
    <a:masterClrMapping/>
  </p:clrMapOvr>
  <p:transition spd="med"/>
</p:sldLayout>
</file>

<file path=ppt/slideLayouts/slideLayout511.xml><?xml version="1.0" encoding="utf-8"?>
<p:sldLayout xmlns:a="http://schemas.openxmlformats.org/drawingml/2006/main" xmlns:r="http://schemas.openxmlformats.org/officeDocument/2006/relationships" xmlns:p="http://schemas.openxmlformats.org/presentationml/2006/main" type="tx">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88" name="Shape 2088"/>
          <p:cNvSpPr>
            <a:spLocks noGrp="1"/>
          </p:cNvSpPr>
          <p:nvPr>
            <p:ph type="title"/>
          </p:nvPr>
        </p:nvSpPr>
        <p:spPr>
          <a:xfrm>
            <a:off x="403686" y="857251"/>
            <a:ext cx="7886701" cy="805544"/>
          </a:xfrm>
          <a:prstGeom prst="rect">
            <a:avLst/>
          </a:prstGeom>
        </p:spPr>
        <p:txBody>
          <a:bodyPr lIns="22851" tIns="22851" rIns="22851" bIns="22851">
            <a:normAutofit/>
          </a:bodyPr>
          <a:lstStyle>
            <a:lvl1pPr marL="0" marR="0">
              <a:lnSpc>
                <a:spcPct val="90000"/>
              </a:lnSpc>
              <a:defRPr sz="2600">
                <a:solidFill>
                  <a:srgbClr val="262626"/>
                </a:solidFill>
                <a:uFillTx/>
                <a:latin typeface="Arial"/>
                <a:ea typeface="Arial"/>
                <a:cs typeface="Arial"/>
                <a:sym typeface="Arial"/>
              </a:defRPr>
            </a:lvl1pPr>
          </a:lstStyle>
          <a:p>
            <a:r>
              <a:t>Texte du titre</a:t>
            </a:r>
          </a:p>
        </p:txBody>
      </p:sp>
      <p:sp>
        <p:nvSpPr>
          <p:cNvPr id="3" name="Shape 2089"/>
          <p:cNvSpPr>
            <a:spLocks noGrp="1"/>
          </p:cNvSpPr>
          <p:nvPr>
            <p:ph type="sldNum" sz="quarter" idx="10"/>
          </p:nvPr>
        </p:nvSpPr>
        <p:spPr>
          <a:xfrm>
            <a:off x="8740775" y="5711825"/>
            <a:ext cx="203200" cy="200025"/>
          </a:xfrm>
        </p:spPr>
        <p:txBody>
          <a:bodyPr lIns="22851" tIns="22851" rIns="22851" bIns="22851" anchor="ctr"/>
          <a:lstStyle>
            <a:lvl1pPr algn="r" hangingPunct="1">
              <a:defRPr sz="1000">
                <a:solidFill>
                  <a:srgbClr val="262626"/>
                </a:solidFill>
                <a:latin typeface="Arial" charset="0"/>
                <a:cs typeface="Arial" charset="0"/>
                <a:sym typeface="Arial" charset="0"/>
              </a:defRPr>
            </a:lvl1pPr>
          </a:lstStyle>
          <a:p>
            <a:fld id="{B936F203-C29E-4673-905D-8C71229AAC6C}" type="slidenum">
              <a:rPr lang="en-US"/>
              <a:pPr/>
              <a:t>‹#›</a:t>
            </a:fld>
            <a:endParaRPr lang="en-US"/>
          </a:p>
        </p:txBody>
      </p:sp>
    </p:spTree>
    <p:extLst>
      <p:ext uri="{BB962C8B-B14F-4D97-AF65-F5344CB8AC3E}">
        <p14:creationId xmlns:p14="http://schemas.microsoft.com/office/powerpoint/2010/main" val="2121136926"/>
      </p:ext>
    </p:extLst>
  </p:cSld>
  <p:clrMapOvr>
    <a:masterClrMapping/>
  </p:clrMapOvr>
  <p:transition spd="med"/>
</p:sldLayout>
</file>

<file path=ppt/slideLayouts/slideLayout512.xml><?xml version="1.0" encoding="utf-8"?>
<p:sldLayout xmlns:a="http://schemas.openxmlformats.org/drawingml/2006/main" xmlns:r="http://schemas.openxmlformats.org/officeDocument/2006/relationships" xmlns:p="http://schemas.openxmlformats.org/presentationml/2006/main" type="tx">
  <p:cSld name="6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6" name="Shape 2096"/>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97" name="Shape 209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98"/>
          <p:cNvSpPr>
            <a:spLocks noGrp="1"/>
          </p:cNvSpPr>
          <p:nvPr>
            <p:ph type="sldNum" sz="quarter" idx="10"/>
          </p:nvPr>
        </p:nvSpPr>
        <p:spPr>
          <a:xfrm>
            <a:off x="6173788" y="6169025"/>
            <a:ext cx="379412" cy="374650"/>
          </a:xfrm>
        </p:spPr>
        <p:txBody>
          <a:bodyPr lIns="45702" tIns="45702" rIns="45702" bIns="45702" anchor="ctr"/>
          <a:lstStyle>
            <a:lvl1pPr algn="r" hangingPunct="1">
              <a:defRPr sz="1700">
                <a:solidFill>
                  <a:srgbClr val="888888"/>
                </a:solidFill>
                <a:latin typeface="Arial" charset="0"/>
                <a:cs typeface="Arial" charset="0"/>
                <a:sym typeface="Arial" charset="0"/>
              </a:defRPr>
            </a:lvl1pPr>
          </a:lstStyle>
          <a:p>
            <a:fld id="{8C6371A6-A718-44B8-9880-F97FE4375F7D}" type="slidenum">
              <a:rPr lang="en-US"/>
              <a:pPr/>
              <a:t>‹#›</a:t>
            </a:fld>
            <a:endParaRPr lang="en-US"/>
          </a:p>
        </p:txBody>
      </p:sp>
    </p:spTree>
    <p:extLst>
      <p:ext uri="{BB962C8B-B14F-4D97-AF65-F5344CB8AC3E}">
        <p14:creationId xmlns:p14="http://schemas.microsoft.com/office/powerpoint/2010/main" val="875970545"/>
      </p:ext>
    </p:extLst>
  </p:cSld>
  <p:clrMapOvr>
    <a:masterClrMapping/>
  </p:clrMapOvr>
  <p:transition spd="med"/>
</p:sldLayout>
</file>

<file path=ppt/slideLayouts/slideLayout513.xml><?xml version="1.0" encoding="utf-8"?>
<p:sldLayout xmlns:a="http://schemas.openxmlformats.org/drawingml/2006/main" xmlns:r="http://schemas.openxmlformats.org/officeDocument/2006/relationships" xmlns:p="http://schemas.openxmlformats.org/presentationml/2006/main" type="tx">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14" name="Shape 2114"/>
          <p:cNvSpPr>
            <a:spLocks noGrp="1"/>
          </p:cNvSpPr>
          <p:nvPr>
            <p:ph type="title"/>
          </p:nvPr>
        </p:nvSpPr>
        <p:spPr>
          <a:xfrm>
            <a:off x="457200" y="274646"/>
            <a:ext cx="8229600" cy="1143001"/>
          </a:xfrm>
          <a:prstGeom prst="rect">
            <a:avLst/>
          </a:prstGeom>
          <a:solidFill>
            <a:srgbClr val="8EC2F9"/>
          </a:solidFill>
        </p:spPr>
        <p:txBody>
          <a:bodyPr lIns="45702" tIns="45702" rIns="45702" bIns="45702">
            <a:normAutofit/>
          </a:bodyPr>
          <a:lstStyle>
            <a:lvl1pPr marL="0" marR="0" algn="ctr" defTabSz="457011">
              <a:defRPr sz="3600" b="0">
                <a:solidFill>
                  <a:srgbClr val="FFFFFF"/>
                </a:solidFill>
                <a:effectLst>
                  <a:outerShdw blurRad="266700" dist="38100" dir="2700000" rotWithShape="0">
                    <a:srgbClr val="000000">
                      <a:alpha val="51000"/>
                    </a:srgbClr>
                  </a:outerShdw>
                </a:effectLst>
                <a:uFillTx/>
                <a:latin typeface="Calibri"/>
                <a:ea typeface="Calibri"/>
                <a:cs typeface="Calibri"/>
                <a:sym typeface="Calibri"/>
              </a:defRPr>
            </a:lvl1pPr>
          </a:lstStyle>
          <a:p>
            <a:r>
              <a:t>Texte du titre</a:t>
            </a:r>
          </a:p>
        </p:txBody>
      </p:sp>
      <p:sp>
        <p:nvSpPr>
          <p:cNvPr id="2115" name="Shape 2115"/>
          <p:cNvSpPr>
            <a:spLocks noGrp="1"/>
          </p:cNvSpPr>
          <p:nvPr>
            <p:ph type="body" idx="1"/>
          </p:nvPr>
        </p:nvSpPr>
        <p:spPr>
          <a:xfrm>
            <a:off x="457200" y="1600200"/>
            <a:ext cx="8229600" cy="4724400"/>
          </a:xfrm>
          <a:prstGeom prst="rect">
            <a:avLst/>
          </a:prstGeom>
        </p:spPr>
        <p:txBody>
          <a:bodyPr lIns="45702" tIns="45702" rIns="45702" bIns="45702">
            <a:normAutofit/>
          </a:bodyPr>
          <a:lstStyle>
            <a:lvl1pPr marL="342761" marR="0" defTabSz="457011">
              <a:lnSpc>
                <a:spcPct val="100000"/>
              </a:lnSpc>
              <a:spcBef>
                <a:spcPts val="700"/>
              </a:spcBef>
              <a:buClrTx/>
              <a:buFont typeface="Arial"/>
              <a:buChar char="•"/>
              <a:defRPr sz="3200">
                <a:solidFill>
                  <a:srgbClr val="4D5C7C"/>
                </a:solidFill>
                <a:uFillTx/>
                <a:latin typeface="Calibri"/>
                <a:ea typeface="Calibri"/>
                <a:cs typeface="Calibri"/>
                <a:sym typeface="Calibri"/>
              </a:defRPr>
            </a:lvl1pPr>
            <a:lvl2pPr marL="783451" marR="0" indent="-326437"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2pPr>
            <a:lvl3pPr marL="1218701" marR="0" indent="-304676"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3pPr>
            <a:lvl4pPr marL="1736648" marR="0" indent="-365608" defTabSz="457011">
              <a:lnSpc>
                <a:spcPct val="100000"/>
              </a:lnSpc>
              <a:spcBef>
                <a:spcPts val="700"/>
              </a:spcBef>
              <a:buFont typeface="Arial"/>
              <a:buChar char="o"/>
              <a:defRPr sz="3200">
                <a:solidFill>
                  <a:srgbClr val="4D5C7C"/>
                </a:solidFill>
                <a:uFillTx/>
                <a:latin typeface="Calibri"/>
                <a:ea typeface="Calibri"/>
                <a:cs typeface="Calibri"/>
                <a:sym typeface="Calibri"/>
              </a:defRPr>
            </a:lvl4pPr>
            <a:lvl5pPr marL="2193661" marR="0" indent="-365608" defTabSz="457011">
              <a:lnSpc>
                <a:spcPct val="100000"/>
              </a:lnSpc>
              <a:spcBef>
                <a:spcPts val="700"/>
              </a:spcBef>
              <a:buFont typeface="Arial"/>
              <a:defRPr sz="3200">
                <a:solidFill>
                  <a:srgbClr val="4D5C7C"/>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116"/>
          <p:cNvSpPr>
            <a:spLocks noGrp="1"/>
          </p:cNvSpPr>
          <p:nvPr>
            <p:ph type="sldNum" sz="quarter" idx="10"/>
          </p:nvPr>
        </p:nvSpPr>
        <p:spPr>
          <a:xfrm>
            <a:off x="6184900" y="6169025"/>
            <a:ext cx="368300" cy="374650"/>
          </a:xfrm>
        </p:spPr>
        <p:txBody>
          <a:bodyPr lIns="45702" tIns="45702" rIns="45702" bIns="45702" anchor="ctr"/>
          <a:lstStyle>
            <a:lvl1pPr algn="r" hangingPunct="1">
              <a:defRPr sz="1700">
                <a:solidFill>
                  <a:srgbClr val="898989"/>
                </a:solidFill>
                <a:latin typeface="Calibri" pitchFamily="34" charset="0"/>
                <a:sym typeface="Calibri" pitchFamily="34" charset="0"/>
              </a:defRPr>
            </a:lvl1pPr>
          </a:lstStyle>
          <a:p>
            <a:fld id="{1FC477B7-4825-43CF-B9D7-EF978F45744B}" type="slidenum">
              <a:rPr lang="en-US"/>
              <a:pPr/>
              <a:t>‹#›</a:t>
            </a:fld>
            <a:endParaRPr lang="en-US"/>
          </a:p>
        </p:txBody>
      </p:sp>
    </p:spTree>
    <p:extLst>
      <p:ext uri="{BB962C8B-B14F-4D97-AF65-F5344CB8AC3E}">
        <p14:creationId xmlns:p14="http://schemas.microsoft.com/office/powerpoint/2010/main" val="1615207235"/>
      </p:ext>
    </p:extLst>
  </p:cSld>
  <p:clrMapOvr>
    <a:masterClrMapping/>
  </p:clrMapOvr>
  <p:transition spd="med"/>
</p:sldLayout>
</file>

<file path=ppt/slideLayouts/slideLayout514.xml><?xml version="1.0" encoding="utf-8"?>
<p:sldLayout xmlns:a="http://schemas.openxmlformats.org/drawingml/2006/main" xmlns:r="http://schemas.openxmlformats.org/officeDocument/2006/relationships" xmlns:p="http://schemas.openxmlformats.org/presentationml/2006/main" type="tx">
  <p:cSld name="1_Titre et contenu">
    <p:bg>
      <p:bgPr>
        <a:solidFill>
          <a:srgbClr val="FFFFFF"/>
        </a:solidFill>
        <a:effectLst/>
      </p:bgPr>
    </p:bg>
    <p:spTree>
      <p:nvGrpSpPr>
        <p:cNvPr id="1" name=""/>
        <p:cNvGrpSpPr/>
        <p:nvPr/>
      </p:nvGrpSpPr>
      <p:grpSpPr>
        <a:xfrm>
          <a:off x="0" y="0"/>
          <a:ext cx="0" cy="0"/>
          <a:chOff x="0" y="0"/>
          <a:chExt cx="0" cy="0"/>
        </a:xfrm>
      </p:grpSpPr>
      <p:sp>
        <p:nvSpPr>
          <p:cNvPr id="2123" name="Shape 2123"/>
          <p:cNvSpPr>
            <a:spLocks noGrp="1"/>
          </p:cNvSpPr>
          <p:nvPr>
            <p:ph type="title"/>
          </p:nvPr>
        </p:nvSpPr>
        <p:spPr>
          <a:xfrm>
            <a:off x="476251" y="115887"/>
            <a:ext cx="8188325" cy="1509714"/>
          </a:xfrm>
          <a:prstGeom prst="rect">
            <a:avLst/>
          </a:prstGeom>
        </p:spPr>
        <p:txBody>
          <a:bodyPr lIns="0" tIns="0" rIns="0" bIns="0">
            <a:normAutofit/>
          </a:bodyPr>
          <a:lstStyle>
            <a:lvl1pPr marL="0" marR="0">
              <a:defRPr sz="2800">
                <a:solidFill>
                  <a:srgbClr val="001965"/>
                </a:solidFill>
                <a:uFillTx/>
              </a:defRPr>
            </a:lvl1pPr>
          </a:lstStyle>
          <a:p>
            <a:r>
              <a:t>Texte du titre</a:t>
            </a:r>
          </a:p>
        </p:txBody>
      </p:sp>
      <p:sp>
        <p:nvSpPr>
          <p:cNvPr id="2124" name="Shape 2124"/>
          <p:cNvSpPr>
            <a:spLocks noGrp="1"/>
          </p:cNvSpPr>
          <p:nvPr>
            <p:ph type="body" idx="1"/>
          </p:nvPr>
        </p:nvSpPr>
        <p:spPr>
          <a:xfrm>
            <a:off x="476250" y="1625600"/>
            <a:ext cx="8186739" cy="5232400"/>
          </a:xfrm>
          <a:prstGeom prst="rect">
            <a:avLst/>
          </a:prstGeom>
        </p:spPr>
        <p:txBody>
          <a:bodyPr lIns="0" tIns="0" rIns="0" bIns="0">
            <a:normAutofit/>
          </a:bodyPr>
          <a:lstStyle>
            <a:lvl1pPr marL="263414" marR="0" indent="-263414">
              <a:lnSpc>
                <a:spcPct val="100000"/>
              </a:lnSpc>
              <a:spcBef>
                <a:spcPts val="500"/>
              </a:spcBef>
              <a:buClr>
                <a:srgbClr val="00B7FF"/>
              </a:buClr>
              <a:buFont typeface="Verdana"/>
              <a:buChar char="•"/>
              <a:defRPr sz="2200">
                <a:solidFill>
                  <a:srgbClr val="001965"/>
                </a:solidFill>
                <a:uFillTx/>
              </a:defRPr>
            </a:lvl1pPr>
            <a:lvl2pPr marL="829287" marR="0" indent="-289757">
              <a:lnSpc>
                <a:spcPct val="100000"/>
              </a:lnSpc>
              <a:spcBef>
                <a:spcPts val="500"/>
              </a:spcBef>
              <a:buClr>
                <a:srgbClr val="00B7FF"/>
              </a:buClr>
              <a:buSzPct val="100000"/>
              <a:buFont typeface="Verdana"/>
              <a:buChar char="•"/>
              <a:defRPr sz="2200">
                <a:solidFill>
                  <a:srgbClr val="001965"/>
                </a:solidFill>
                <a:uFillTx/>
              </a:defRPr>
            </a:lvl2pPr>
            <a:lvl3pPr marL="1403656" marR="0" indent="-327771">
              <a:lnSpc>
                <a:spcPct val="100000"/>
              </a:lnSpc>
              <a:buClr>
                <a:srgbClr val="00B7FF"/>
              </a:buClr>
              <a:buSzPct val="100000"/>
              <a:buFont typeface="Verdana"/>
              <a:buChar char="•"/>
              <a:defRPr sz="2200">
                <a:solidFill>
                  <a:srgbClr val="001965"/>
                </a:solidFill>
                <a:uFillTx/>
              </a:defRPr>
            </a:lvl3pPr>
            <a:lvl4pPr marL="1982369" marR="0" indent="-362194">
              <a:lnSpc>
                <a:spcPct val="100000"/>
              </a:lnSpc>
              <a:spcBef>
                <a:spcPts val="500"/>
              </a:spcBef>
              <a:buClr>
                <a:srgbClr val="00B7FF"/>
              </a:buClr>
              <a:buFont typeface="Verdana"/>
              <a:buChar char="•"/>
              <a:defRPr sz="2200">
                <a:solidFill>
                  <a:srgbClr val="001965"/>
                </a:solidFill>
                <a:uFillTx/>
              </a:defRPr>
            </a:lvl4pPr>
            <a:lvl5pPr marL="2581807" marR="0" indent="-436384">
              <a:lnSpc>
                <a:spcPct val="100000"/>
              </a:lnSpc>
              <a:spcBef>
                <a:spcPts val="500"/>
              </a:spcBef>
              <a:buClr>
                <a:srgbClr val="00B7FF"/>
              </a:buClr>
              <a:buFont typeface="Verdana"/>
              <a:buChar char="•"/>
              <a:defRPr sz="2200">
                <a:solidFill>
                  <a:srgbClr val="001965"/>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125"/>
          <p:cNvSpPr>
            <a:spLocks noGrp="1"/>
          </p:cNvSpPr>
          <p:nvPr>
            <p:ph type="sldNum" sz="quarter" idx="10"/>
          </p:nvPr>
        </p:nvSpPr>
        <p:spPr>
          <a:xfrm>
            <a:off x="6110288" y="6169025"/>
            <a:ext cx="442912" cy="374650"/>
          </a:xfrm>
        </p:spPr>
        <p:txBody>
          <a:bodyPr lIns="45702" tIns="45702" rIns="45702" bIns="45702" anchor="ctr"/>
          <a:lstStyle>
            <a:lvl1pPr algn="r" hangingPunct="1">
              <a:defRPr sz="1700">
                <a:solidFill>
                  <a:srgbClr val="FFFFFF"/>
                </a:solidFill>
                <a:latin typeface="Tahoma" pitchFamily="34" charset="0"/>
                <a:cs typeface="Tahoma" pitchFamily="34" charset="0"/>
                <a:sym typeface="Tahoma" pitchFamily="34" charset="0"/>
              </a:defRPr>
            </a:lvl1pPr>
          </a:lstStyle>
          <a:p>
            <a:fld id="{666D1146-945A-4AED-AE32-E76FD767F8CD}" type="slidenum">
              <a:rPr lang="en-US"/>
              <a:pPr/>
              <a:t>‹#›</a:t>
            </a:fld>
            <a:endParaRPr lang="en-US"/>
          </a:p>
        </p:txBody>
      </p:sp>
    </p:spTree>
    <p:extLst>
      <p:ext uri="{BB962C8B-B14F-4D97-AF65-F5344CB8AC3E}">
        <p14:creationId xmlns:p14="http://schemas.microsoft.com/office/powerpoint/2010/main" val="1577976982"/>
      </p:ext>
    </p:extLst>
  </p:cSld>
  <p:clrMapOvr>
    <a:masterClrMapping/>
  </p:clrMapOvr>
  <p:transition spd="med"/>
</p:sldLayout>
</file>

<file path=ppt/slideLayouts/slideLayout515.xml><?xml version="1.0" encoding="utf-8"?>
<p:sldLayout xmlns:a="http://schemas.openxmlformats.org/drawingml/2006/main" xmlns:r="http://schemas.openxmlformats.org/officeDocument/2006/relationships" xmlns:p="http://schemas.openxmlformats.org/presentationml/2006/main" type="tx">
  <p:cSld name="2_Titre et contenu">
    <p:bg>
      <p:bgPr>
        <a:solidFill>
          <a:srgbClr val="000047"/>
        </a:solidFill>
        <a:effectLst/>
      </p:bgPr>
    </p:bg>
    <p:spTree>
      <p:nvGrpSpPr>
        <p:cNvPr id="1" name=""/>
        <p:cNvGrpSpPr/>
        <p:nvPr/>
      </p:nvGrpSpPr>
      <p:grpSpPr>
        <a:xfrm>
          <a:off x="0" y="0"/>
          <a:ext cx="0" cy="0"/>
          <a:chOff x="0" y="0"/>
          <a:chExt cx="0" cy="0"/>
        </a:xfrm>
      </p:grpSpPr>
      <p:sp>
        <p:nvSpPr>
          <p:cNvPr id="2132" name="Shape 2132"/>
          <p:cNvSpPr>
            <a:spLocks noGrp="1"/>
          </p:cNvSpPr>
          <p:nvPr>
            <p:ph type="title"/>
          </p:nvPr>
        </p:nvSpPr>
        <p:spPr>
          <a:xfrm>
            <a:off x="647700" y="131762"/>
            <a:ext cx="7861300" cy="1804988"/>
          </a:xfrm>
          <a:prstGeom prst="rect">
            <a:avLst/>
          </a:prstGeom>
          <a:effectLst>
            <a:outerShdw blurRad="25400" dist="25399" dir="18900000" rotWithShape="0">
              <a:srgbClr val="000000">
                <a:alpha val="75000"/>
              </a:srgbClr>
            </a:outerShdw>
          </a:effectLst>
        </p:spPr>
        <p:txBody>
          <a:bodyPr>
            <a:normAutofit/>
          </a:bodyPr>
          <a:lstStyle>
            <a:lvl1pPr marL="0" marR="0" algn="ctr">
              <a:defRPr sz="4800" b="0">
                <a:solidFill>
                  <a:srgbClr val="FFFFFF"/>
                </a:solidFill>
                <a:uFillTx/>
                <a:latin typeface="Monaco"/>
                <a:ea typeface="Monaco"/>
                <a:cs typeface="Monaco"/>
                <a:sym typeface="Monaco"/>
              </a:defRPr>
            </a:lvl1pPr>
          </a:lstStyle>
          <a:p>
            <a:r>
              <a:t>Texte du titre</a:t>
            </a:r>
          </a:p>
        </p:txBody>
      </p:sp>
      <p:sp>
        <p:nvSpPr>
          <p:cNvPr id="2133" name="Shape 2133"/>
          <p:cNvSpPr>
            <a:spLocks noGrp="1"/>
          </p:cNvSpPr>
          <p:nvPr>
            <p:ph type="body" sz="half" idx="1"/>
          </p:nvPr>
        </p:nvSpPr>
        <p:spPr>
          <a:xfrm>
            <a:off x="647700" y="1117600"/>
            <a:ext cx="3835400" cy="5740400"/>
          </a:xfrm>
          <a:prstGeom prst="rect">
            <a:avLst/>
          </a:prstGeom>
          <a:effectLst>
            <a:outerShdw blurRad="25400" dist="25399" dir="18900000" rotWithShape="0">
              <a:srgbClr val="000000">
                <a:alpha val="75000"/>
              </a:srgbClr>
            </a:outerShdw>
          </a:effectLst>
        </p:spPr>
        <p:txBody>
          <a:bodyPr anchor="ctr">
            <a:normAutofit/>
          </a:bodyPr>
          <a:lstStyle>
            <a:lvl1pPr marL="763275" marR="0" indent="-483988">
              <a:lnSpc>
                <a:spcPct val="100000"/>
              </a:lnSpc>
              <a:spcBef>
                <a:spcPts val="2500"/>
              </a:spcBef>
              <a:buClrTx/>
              <a:buSzPct val="138000"/>
              <a:buFont typeface="Monaco"/>
              <a:buChar char="•"/>
              <a:defRPr sz="2200">
                <a:uFillTx/>
                <a:latin typeface="Monaco"/>
                <a:ea typeface="Monaco"/>
                <a:cs typeface="Monaco"/>
                <a:sym typeface="Monaco"/>
              </a:defRPr>
            </a:lvl1pPr>
            <a:lvl2pPr marL="1347235" marR="0" indent="-483988">
              <a:lnSpc>
                <a:spcPct val="100000"/>
              </a:lnSpc>
              <a:spcBef>
                <a:spcPts val="2500"/>
              </a:spcBef>
              <a:buClrTx/>
              <a:buSzPct val="138000"/>
              <a:buFont typeface="Monaco"/>
              <a:buChar char="•"/>
              <a:defRPr sz="2200">
                <a:uFillTx/>
                <a:latin typeface="Monaco"/>
                <a:ea typeface="Monaco"/>
                <a:cs typeface="Monaco"/>
                <a:sym typeface="Monaco"/>
              </a:defRPr>
            </a:lvl2pPr>
            <a:lvl3pPr marL="1931196" marR="0" indent="-483988">
              <a:lnSpc>
                <a:spcPct val="100000"/>
              </a:lnSpc>
              <a:spcBef>
                <a:spcPts val="2500"/>
              </a:spcBef>
              <a:buClrTx/>
              <a:buSzPct val="138000"/>
              <a:buFont typeface="Monaco"/>
              <a:buChar char="•"/>
              <a:defRPr sz="2200">
                <a:uFillTx/>
                <a:latin typeface="Monaco"/>
                <a:ea typeface="Monaco"/>
                <a:cs typeface="Monaco"/>
                <a:sym typeface="Monaco"/>
              </a:defRPr>
            </a:lvl3pPr>
            <a:lvl4pPr marL="2515160" marR="0" indent="-483989">
              <a:lnSpc>
                <a:spcPct val="100000"/>
              </a:lnSpc>
              <a:spcBef>
                <a:spcPts val="2500"/>
              </a:spcBef>
              <a:buSzPct val="138000"/>
              <a:buFont typeface="Monaco"/>
              <a:buChar char="•"/>
              <a:defRPr sz="2200">
                <a:uFillTx/>
                <a:latin typeface="Monaco"/>
                <a:ea typeface="Monaco"/>
                <a:cs typeface="Monaco"/>
                <a:sym typeface="Monaco"/>
              </a:defRPr>
            </a:lvl4pPr>
            <a:lvl5pPr marL="3099119" marR="0" indent="-483989">
              <a:lnSpc>
                <a:spcPct val="100000"/>
              </a:lnSpc>
              <a:spcBef>
                <a:spcPts val="2500"/>
              </a:spcBef>
              <a:buSzPct val="138000"/>
              <a:buFont typeface="Monaco"/>
              <a:buChar char="•"/>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34"/>
          <p:cNvSpPr>
            <a:spLocks noGrp="1"/>
          </p:cNvSpPr>
          <p:nvPr>
            <p:ph type="sldNum" sz="quarter" idx="10"/>
          </p:nvPr>
        </p:nvSpPr>
        <p:spPr>
          <a:xfrm>
            <a:off x="6110288" y="6169025"/>
            <a:ext cx="442912" cy="374650"/>
          </a:xfrm>
        </p:spPr>
        <p:txBody>
          <a:bodyPr lIns="45702" tIns="45702" rIns="45702" bIns="45702" anchor="ctr"/>
          <a:lstStyle>
            <a:lvl1pPr algn="r" hangingPunct="1">
              <a:defRPr sz="1700">
                <a:solidFill>
                  <a:srgbClr val="FFFFFF"/>
                </a:solidFill>
                <a:latin typeface="Tahoma" pitchFamily="34" charset="0"/>
                <a:cs typeface="Tahoma" pitchFamily="34" charset="0"/>
                <a:sym typeface="Tahoma" pitchFamily="34" charset="0"/>
              </a:defRPr>
            </a:lvl1pPr>
          </a:lstStyle>
          <a:p>
            <a:fld id="{61110875-8DDD-4D3F-AECA-31960514290D}" type="slidenum">
              <a:rPr lang="en-US"/>
              <a:pPr/>
              <a:t>‹#›</a:t>
            </a:fld>
            <a:endParaRPr lang="en-US"/>
          </a:p>
        </p:txBody>
      </p:sp>
    </p:spTree>
    <p:extLst>
      <p:ext uri="{BB962C8B-B14F-4D97-AF65-F5344CB8AC3E}">
        <p14:creationId xmlns:p14="http://schemas.microsoft.com/office/powerpoint/2010/main" val="3956884314"/>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4" name="Shape 16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65" name="Shape 16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66"/>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4146A84-7524-44A5-94FE-F323E2F076FE}" type="slidenum">
              <a:rPr lang="en-US"/>
              <a:pPr>
                <a:defRPr/>
              </a:pPr>
              <a:t>‹#›</a:t>
            </a:fld>
            <a:endParaRPr lang="en-US"/>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2_Fireball - No Graphics">
    <p:bg>
      <p:bgPr>
        <a:solidFill>
          <a:srgbClr val="000000"/>
        </a:solidFill>
        <a:effectLst/>
      </p:bgPr>
    </p:bg>
    <p:spTree>
      <p:nvGrpSpPr>
        <p:cNvPr id="1" name=""/>
        <p:cNvGrpSpPr/>
        <p:nvPr/>
      </p:nvGrpSpPr>
      <p:grpSpPr>
        <a:xfrm>
          <a:off x="0" y="0"/>
          <a:ext cx="0" cy="0"/>
          <a:chOff x="0" y="0"/>
          <a:chExt cx="0" cy="0"/>
        </a:xfrm>
      </p:grpSpPr>
      <p:sp>
        <p:nvSpPr>
          <p:cNvPr id="173" name="Shape 17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4" name="Shape 17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pPr>
              <a:defRPr/>
            </a:pPr>
            <a:fld id="{90BB9C23-5D90-4CBB-8A3B-4DFC440D5363}" type="slidenum">
              <a:rPr lang="en-US"/>
              <a:pPr>
                <a:defRPr/>
              </a:pPr>
              <a:t>‹#›</a:t>
            </a:fld>
            <a:endParaRPr lang="en-US"/>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 name="Shape 1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83" name="Shape 1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7A431C61-8ECE-4988-95A1-E6BE76750531}" type="slidenum">
              <a:rPr lang="en-US"/>
              <a:pPr>
                <a:defRPr/>
              </a:pPr>
              <a:t>‹#›</a:t>
            </a:fld>
            <a:endParaRPr lang="en-US"/>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1" name="Shape 1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92" name="Shape 1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3"/>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C1B4CF5B-3294-41EC-8D82-F1860E6DC4B4}" type="slidenum">
              <a:rPr lang="en-US"/>
              <a:pPr>
                <a:defRPr/>
              </a:pPr>
              <a:t>‹#›</a:t>
            </a:fld>
            <a:endParaRPr lang="en-US"/>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1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 name="Shape 20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01" name="Shape 20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2"/>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44063A54-F403-437A-AC81-D4E9CE33EAC5}" type="slidenum">
              <a:rPr lang="en-US"/>
              <a:pPr>
                <a:defRPr/>
              </a:pPr>
              <a:t>‹#›</a:t>
            </a:fld>
            <a:endParaRPr lang="en-US"/>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 name="Shape 2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0" name="Shape 2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1"/>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ACCE7377-6192-403B-9D5A-D2830BF00668}" type="slidenum">
              <a:rPr lang="en-US"/>
              <a:pPr>
                <a:defRPr/>
              </a:pPr>
              <a:t>‹#›</a:t>
            </a:fld>
            <a:endParaRPr lang="en-US"/>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1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8" name="Shape 21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9" name="Shape 21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0"/>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B0EF766B-27E3-4CB7-8B99-CC3DDABCECEE}" type="slidenum">
              <a:rPr lang="en-US"/>
              <a:pPr>
                <a:defRPr/>
              </a:pPr>
              <a:t>‹#›</a:t>
            </a:fld>
            <a:endParaRPr lang="en-US"/>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7" name="Shape 22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28" name="Shape 22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9"/>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2F50218B-2E4B-46F0-AC88-17EDC7905B22}" type="slidenum">
              <a:rPr lang="en-US"/>
              <a:pPr>
                <a:defRPr/>
              </a:pPr>
              <a:t>‹#›</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a:defRPr/>
            </a:lvl1pPr>
          </a:lstStyle>
          <a:p>
            <a:pPr>
              <a:defRPr/>
            </a:pPr>
            <a:endParaRPr lang="en-CA"/>
          </a:p>
        </p:txBody>
      </p:sp>
      <p:sp>
        <p:nvSpPr>
          <p:cNvPr id="8" name="Slide Number Placeholder 8"/>
          <p:cNvSpPr>
            <a:spLocks noGrp="1"/>
          </p:cNvSpPr>
          <p:nvPr>
            <p:ph type="sldNum" sz="quarter" idx="11"/>
          </p:nvPr>
        </p:nvSpPr>
        <p:spPr/>
        <p:txBody>
          <a:bodyPr/>
          <a:lstStyle>
            <a:lvl1pPr>
              <a:defRPr/>
            </a:lvl1pPr>
          </a:lstStyle>
          <a:p>
            <a:pPr>
              <a:defRPr/>
            </a:pPr>
            <a:fld id="{F18DDC75-AB63-4AA0-A43D-049D135D4C89}" type="slidenum">
              <a:rPr lang="en-US"/>
              <a:pPr>
                <a:defRPr/>
              </a:pPr>
              <a:t>‹#›</a:t>
            </a:fld>
            <a:endParaRPr lang="en-US"/>
          </a:p>
        </p:txBody>
      </p:sp>
      <p:sp>
        <p:nvSpPr>
          <p:cNvPr id="9" name="Date Placeholder 4"/>
          <p:cNvSpPr>
            <a:spLocks noGrp="1"/>
          </p:cNvSpPr>
          <p:nvPr>
            <p:ph type="dt" sz="half" idx="12"/>
          </p:nvPr>
        </p:nvSpPr>
        <p:spPr/>
        <p:txBody>
          <a:bodyPr/>
          <a:lstStyle>
            <a:lvl1pPr>
              <a:defRPr/>
            </a:lvl1pPr>
          </a:lstStyle>
          <a:p>
            <a:pPr>
              <a:defRPr/>
            </a:pPr>
            <a:fld id="{4DEE5912-2F82-43C8-AF5A-E24A2CB88EE9}" type="datetimeFigureOut">
              <a:rPr lang="en-US"/>
              <a:pPr>
                <a:defRPr/>
              </a:pPr>
              <a:t>10/23/18</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1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6" name="Shape 23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37" name="Shape 23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38"/>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17360C17-D3BF-459A-88A9-BE9D796B6610}" type="slidenum">
              <a:rPr lang="en-US"/>
              <a:pPr>
                <a:defRPr/>
              </a:pPr>
              <a:t>‹#›</a:t>
            </a:fld>
            <a:endParaRPr lang="en-US"/>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 name="Shape 24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46" name="Shape 24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47"/>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70B6B42B-8750-4DE5-B628-5231519276E1}" type="slidenum">
              <a:rPr lang="en-US"/>
              <a:pPr>
                <a:defRPr/>
              </a:pPr>
              <a:t>‹#›</a:t>
            </a:fld>
            <a:endParaRPr lang="en-US"/>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4" name="Shape 25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55" name="Shape 25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56"/>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4E29A186-EB65-4004-9564-8ED60154AC2C}" type="slidenum">
              <a:rPr lang="en-US"/>
              <a:pPr>
                <a:defRPr/>
              </a:pPr>
              <a:t>‹#›</a:t>
            </a:fld>
            <a:endParaRPr lang="en-US"/>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1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3" name="Shape 26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64" name="Shape 26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65"/>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AF041D30-B903-40E5-A0B4-3378D2CA1A38}" type="slidenum">
              <a:rPr lang="en-US"/>
              <a:pPr>
                <a:defRPr/>
              </a:pPr>
              <a:t>‹#›</a:t>
            </a:fld>
            <a:endParaRPr lang="en-US"/>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1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2" name="Shape 2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73" name="Shape 2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74"/>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50C4E403-5300-4B68-80B5-03E2B3DDEA33}" type="slidenum">
              <a:rPr lang="en-US"/>
              <a:pPr>
                <a:defRPr/>
              </a:pPr>
              <a:t>‹#›</a:t>
            </a:fld>
            <a:endParaRPr lang="en-US"/>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1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1" name="Shape 2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82" name="Shape 2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83"/>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2405C7B8-3FDE-42E2-A77F-97673D726382}" type="slidenum">
              <a:rPr lang="en-US"/>
              <a:pPr>
                <a:defRPr/>
              </a:pPr>
              <a:t>‹#›</a:t>
            </a:fld>
            <a:endParaRPr lang="en-US"/>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0" name="Shape 2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91" name="Shape 2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92"/>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16CC3A62-D97C-4D61-88D1-B991B183A867}" type="slidenum">
              <a:rPr lang="en-US"/>
              <a:pPr>
                <a:defRPr/>
              </a:pPr>
              <a:t>‹#›</a:t>
            </a:fld>
            <a:endParaRPr lang="en-US"/>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9" name="Shape 2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0" name="Shape 3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01"/>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746CB1FB-8260-412D-BAD3-6C94D83D27F3}" type="slidenum">
              <a:rPr lang="en-US"/>
              <a:pPr>
                <a:defRPr/>
              </a:pPr>
              <a:t>‹#›</a:t>
            </a:fld>
            <a:endParaRPr lang="en-US"/>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 name="Shape 3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9" name="Shape 3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0"/>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686A5433-875D-4D4A-A254-DE300262D2A6}" type="slidenum">
              <a:rPr lang="en-US"/>
              <a:pPr>
                <a:defRPr/>
              </a:pPr>
              <a:t>‹#›</a:t>
            </a:fld>
            <a:endParaRPr lang="en-US"/>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 name="Shape 3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18" name="Shape 3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9"/>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75B51439-9DEE-4AAC-9B88-1132FE6EF545}" type="slidenum">
              <a:rPr lang="en-US"/>
              <a:pPr>
                <a:defRPr/>
              </a:pPr>
              <a:t>‹#›</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7"/>
          <p:cNvSpPr>
            <a:spLocks noGrp="1"/>
          </p:cNvSpPr>
          <p:nvPr>
            <p:ph type="ftr" sz="quarter" idx="10"/>
          </p:nvPr>
        </p:nvSpPr>
        <p:spPr/>
        <p:txBody>
          <a:bodyPr/>
          <a:lstStyle>
            <a:lvl1pPr>
              <a:defRPr/>
            </a:lvl1pPr>
          </a:lstStyle>
          <a:p>
            <a:pPr>
              <a:defRPr/>
            </a:pPr>
            <a:endParaRPr lang="en-CA"/>
          </a:p>
        </p:txBody>
      </p:sp>
      <p:sp>
        <p:nvSpPr>
          <p:cNvPr id="4" name="Slide Number Placeholder 8"/>
          <p:cNvSpPr>
            <a:spLocks noGrp="1"/>
          </p:cNvSpPr>
          <p:nvPr>
            <p:ph type="sldNum" sz="quarter" idx="11"/>
          </p:nvPr>
        </p:nvSpPr>
        <p:spPr/>
        <p:txBody>
          <a:bodyPr/>
          <a:lstStyle>
            <a:lvl1pPr>
              <a:defRPr/>
            </a:lvl1pPr>
          </a:lstStyle>
          <a:p>
            <a:pPr>
              <a:defRPr/>
            </a:pPr>
            <a:fld id="{5D4E1FCB-0F9B-4571-82D1-E2CD6C61600A}" type="slidenum">
              <a:rPr lang="en-US"/>
              <a:pPr>
                <a:defRPr/>
              </a:pPr>
              <a:t>‹#›</a:t>
            </a:fld>
            <a:endParaRPr lang="en-US"/>
          </a:p>
        </p:txBody>
      </p:sp>
      <p:sp>
        <p:nvSpPr>
          <p:cNvPr id="5" name="Date Placeholder 4"/>
          <p:cNvSpPr>
            <a:spLocks noGrp="1"/>
          </p:cNvSpPr>
          <p:nvPr>
            <p:ph type="dt" sz="half" idx="12"/>
          </p:nvPr>
        </p:nvSpPr>
        <p:spPr/>
        <p:txBody>
          <a:bodyPr/>
          <a:lstStyle>
            <a:lvl1pPr>
              <a:defRPr/>
            </a:lvl1pPr>
          </a:lstStyle>
          <a:p>
            <a:pPr>
              <a:defRPr/>
            </a:pPr>
            <a:fld id="{159E7BA1-09E5-4AB6-8338-1F26A581C040}" type="datetimeFigureOut">
              <a:rPr lang="en-US"/>
              <a:pPr>
                <a:defRPr/>
              </a:pPr>
              <a:t>10/23/18</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6" name="Shape 32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27" name="Shape 32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28"/>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70CB4BC-5C55-4D14-885B-93F196F3EEF2}" type="slidenum">
              <a:rPr lang="en-US"/>
              <a:pPr>
                <a:defRPr/>
              </a:pPr>
              <a:t>‹#›</a:t>
            </a:fld>
            <a:endParaRPr lang="en-US"/>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1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5" name="Shape 3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36" name="Shape 3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37"/>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F5EF0BAA-4F2D-466B-A7EF-03669F7DC4C9}" type="slidenum">
              <a:rPr lang="en-US"/>
              <a:pPr>
                <a:defRPr/>
              </a:pPr>
              <a:t>‹#›</a:t>
            </a:fld>
            <a:endParaRPr lang="en-US"/>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1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4" name="Shape 34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45" name="Shape 34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46"/>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67386B75-8D33-4700-B614-EB381F9BD683}" type="slidenum">
              <a:rPr lang="en-US"/>
              <a:pPr>
                <a:defRPr/>
              </a:pPr>
              <a:t>‹#›</a:t>
            </a:fld>
            <a:endParaRPr lang="en-US"/>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3" name="Shape 3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54" name="Shape 3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55"/>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78F4E241-03FB-438B-B79D-44E7FEBB794D}" type="slidenum">
              <a:rPr lang="en-US"/>
              <a:pPr>
                <a:defRPr/>
              </a:pPr>
              <a:t>‹#›</a:t>
            </a:fld>
            <a:endParaRPr lang="en-US"/>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2" name="Shape 36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63" name="Shape 36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64"/>
          <p:cNvSpPr>
            <a:spLocks noGrp="1"/>
          </p:cNvSpPr>
          <p:nvPr>
            <p:ph type="sldNum" sz="quarter" idx="10"/>
          </p:nvPr>
        </p:nvSpPr>
        <p:spPr>
          <a:xfrm>
            <a:off x="4410075" y="6515100"/>
            <a:ext cx="317500" cy="314325"/>
          </a:xfrm>
        </p:spPr>
        <p:txBody>
          <a:bodyPr/>
          <a:lstStyle>
            <a:lvl1pPr hangingPunct="1">
              <a:defRPr sz="1400">
                <a:solidFill>
                  <a:srgbClr val="FFFFFF"/>
                </a:solidFill>
                <a:latin typeface="Monaco"/>
                <a:ea typeface="Monaco"/>
                <a:cs typeface="Monaco"/>
                <a:sym typeface="Monaco"/>
              </a:defRPr>
            </a:lvl1pPr>
          </a:lstStyle>
          <a:p>
            <a:pPr>
              <a:defRPr/>
            </a:pPr>
            <a:fld id="{FDC61942-9500-4BC3-8D8A-017F8105D4BD}" type="slidenum">
              <a:rPr lang="en-US"/>
              <a:pPr>
                <a:defRPr/>
              </a:pPr>
              <a:t>‹#›</a:t>
            </a:fld>
            <a:endParaRPr lang="en-US"/>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1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1" name="Shape 37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72" name="Shape 37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73"/>
          <p:cNvSpPr>
            <a:spLocks noGrp="1"/>
          </p:cNvSpPr>
          <p:nvPr>
            <p:ph type="sldNum" sz="quarter" idx="10"/>
          </p:nvPr>
        </p:nvSpPr>
        <p:spPr>
          <a:xfrm>
            <a:off x="4448175" y="6553200"/>
            <a:ext cx="246063" cy="244475"/>
          </a:xfrm>
        </p:spPr>
        <p:txBody>
          <a:bodyPr lIns="38084" tIns="38084" rIns="38084" bIns="38084"/>
          <a:lstStyle>
            <a:lvl1pPr hangingPunct="1">
              <a:defRPr sz="1100">
                <a:solidFill>
                  <a:srgbClr val="FFFFFF"/>
                </a:solidFill>
                <a:latin typeface="Monaco"/>
                <a:ea typeface="Monaco"/>
                <a:cs typeface="Monaco"/>
                <a:sym typeface="Monaco"/>
              </a:defRPr>
            </a:lvl1pPr>
          </a:lstStyle>
          <a:p>
            <a:pPr>
              <a:defRPr/>
            </a:pPr>
            <a:fld id="{D5192AA4-5354-4E57-84FA-CDDE17385F96}" type="slidenum">
              <a:rPr lang="en-US"/>
              <a:pPr>
                <a:defRPr/>
              </a:pPr>
              <a:t>‹#›</a:t>
            </a:fld>
            <a:endParaRPr lang="en-US"/>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0" name="Shape 380"/>
          <p:cNvSpPr>
            <a:spLocks noGrp="1"/>
          </p:cNvSpPr>
          <p:nvPr>
            <p:ph type="title"/>
          </p:nvPr>
        </p:nvSpPr>
        <p:spPr>
          <a:xfrm>
            <a:off x="635000" y="1295400"/>
            <a:ext cx="7861300" cy="21463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81" name="Shape 381"/>
          <p:cNvSpPr>
            <a:spLocks noGrp="1"/>
          </p:cNvSpPr>
          <p:nvPr>
            <p:ph type="body" sz="quarter" idx="1"/>
          </p:nvPr>
        </p:nvSpPr>
        <p:spPr>
          <a:xfrm>
            <a:off x="635000" y="3530600"/>
            <a:ext cx="7861300" cy="8890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82"/>
          <p:cNvSpPr>
            <a:spLocks noGrp="1"/>
          </p:cNvSpPr>
          <p:nvPr>
            <p:ph type="sldNum" sz="quarter" idx="10"/>
          </p:nvPr>
        </p:nvSpPr>
        <p:spPr>
          <a:xfrm>
            <a:off x="4425950" y="65532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16D77D05-7260-4F57-A96C-AA1D88CEA471}" type="slidenum">
              <a:rPr lang="en-US"/>
              <a:pPr>
                <a:defRPr/>
              </a:pPr>
              <a:t>‹#›</a:t>
            </a:fld>
            <a:endParaRPr lang="en-US"/>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itre et puces sur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 name="Shape 38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0" name="Shape 39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numCol="2" spcCol="392905"/>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91"/>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1166C63A-6FF8-41B4-85D7-DF316E24F7C2}" type="slidenum">
              <a:rPr lang="en-US"/>
              <a:pPr>
                <a:defRPr/>
              </a:pPr>
              <a:t>‹#›</a:t>
            </a:fld>
            <a:endParaRPr lang="en-US"/>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8" name="Shape 398"/>
          <p:cNvSpPr>
            <a:spLocks noGrp="1"/>
          </p:cNvSpPr>
          <p:nvPr>
            <p:ph type="body" idx="1"/>
          </p:nvPr>
        </p:nvSpPr>
        <p:spPr>
          <a:xfrm>
            <a:off x="635000" y="863600"/>
            <a:ext cx="7861300" cy="51435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38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 name="Shape 399"/>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FD1EE3BA-A509-44CC-85ED-F464A21F10E0}" type="slidenum">
              <a:rPr lang="en-US"/>
              <a:pPr>
                <a:defRPr/>
              </a:pPr>
              <a:t>‹#›</a:t>
            </a:fld>
            <a:endParaRPr lang="en-US"/>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Vier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406"/>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4E777E43-66EF-441F-B961-88A89549B5A0}" type="slidenum">
              <a:rPr lang="en-US"/>
              <a:pPr>
                <a:defRPr/>
              </a:pPr>
              <a:t>‹#›</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7"/>
          <p:cNvSpPr>
            <a:spLocks noGrp="1"/>
          </p:cNvSpPr>
          <p:nvPr>
            <p:ph type="ftr" sz="quarter" idx="10"/>
          </p:nvPr>
        </p:nvSpPr>
        <p:spPr/>
        <p:txBody>
          <a:bodyPr/>
          <a:lstStyle>
            <a:lvl1pPr>
              <a:defRPr/>
            </a:lvl1pPr>
          </a:lstStyle>
          <a:p>
            <a:pPr>
              <a:defRPr/>
            </a:pPr>
            <a:endParaRPr lang="en-CA"/>
          </a:p>
        </p:txBody>
      </p:sp>
      <p:sp>
        <p:nvSpPr>
          <p:cNvPr id="3" name="Slide Number Placeholder 8"/>
          <p:cNvSpPr>
            <a:spLocks noGrp="1"/>
          </p:cNvSpPr>
          <p:nvPr>
            <p:ph type="sldNum" sz="quarter" idx="11"/>
          </p:nvPr>
        </p:nvSpPr>
        <p:spPr/>
        <p:txBody>
          <a:bodyPr/>
          <a:lstStyle>
            <a:lvl1pPr>
              <a:defRPr/>
            </a:lvl1pPr>
          </a:lstStyle>
          <a:p>
            <a:pPr>
              <a:defRPr/>
            </a:pPr>
            <a:fld id="{8F0C4EBE-6AEF-462F-8177-4D3E47F3D787}" type="slidenum">
              <a:rPr lang="en-US"/>
              <a:pPr>
                <a:defRPr/>
              </a:pPr>
              <a:t>‹#›</a:t>
            </a:fld>
            <a:endParaRPr lang="en-US"/>
          </a:p>
        </p:txBody>
      </p:sp>
      <p:sp>
        <p:nvSpPr>
          <p:cNvPr id="4" name="Date Placeholder 4"/>
          <p:cNvSpPr>
            <a:spLocks noGrp="1"/>
          </p:cNvSpPr>
          <p:nvPr>
            <p:ph type="dt" sz="half" idx="12"/>
          </p:nvPr>
        </p:nvSpPr>
        <p:spPr/>
        <p:txBody>
          <a:bodyPr/>
          <a:lstStyle>
            <a:lvl1pPr>
              <a:defRPr/>
            </a:lvl1pPr>
          </a:lstStyle>
          <a:p>
            <a:pPr>
              <a:defRPr/>
            </a:pPr>
            <a:fld id="{4239C7C6-414D-4522-BB39-8AD15B0EAC45}" type="datetimeFigureOut">
              <a:rPr lang="en-US"/>
              <a:pPr>
                <a:defRPr/>
              </a:pPr>
              <a:t>10/23/18</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itre - Ha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3" name="Shape 41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14"/>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1F96E1EC-51F9-4BDD-B157-52B66ACC434B}" type="slidenum">
              <a:rPr lang="en-US"/>
              <a:pPr>
                <a:defRPr/>
              </a:pPr>
              <a:t>‹#›</a:t>
            </a:fld>
            <a:endParaRPr lang="en-US"/>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itre - Centré">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1" name="Shape 421"/>
          <p:cNvSpPr>
            <a:spLocks noGrp="1"/>
          </p:cNvSpPr>
          <p:nvPr>
            <p:ph type="title"/>
          </p:nvPr>
        </p:nvSpPr>
        <p:spPr>
          <a:xfrm>
            <a:off x="635000" y="2349500"/>
            <a:ext cx="7861300" cy="21463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22"/>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55C512E5-08CD-4663-95CF-4D6F7EB45D7E}" type="slidenum">
              <a:rPr lang="en-US"/>
              <a:pPr>
                <a:defRPr/>
              </a:pPr>
              <a:t>‹#›</a:t>
            </a:fld>
            <a:endParaRPr lang="en-US"/>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Photo - Horizont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9" name="Shape 429"/>
          <p:cNvSpPr>
            <a:spLocks noGrp="1"/>
          </p:cNvSpPr>
          <p:nvPr>
            <p:ph type="pic" sz="quarter" idx="13"/>
          </p:nvPr>
        </p:nvSpPr>
        <p:spPr>
          <a:xfrm rot="21485017">
            <a:off x="2662319" y="2021224"/>
            <a:ext cx="3801480" cy="2806701"/>
          </a:xfrm>
          <a:prstGeom prst="rect">
            <a:avLst/>
          </a:prstGeom>
          <a:ln w="9525">
            <a:round/>
          </a:ln>
        </p:spPr>
        <p:txBody>
          <a:bodyPr lIns="91402" tIns="45702" rIns="91402" bIns="45702"/>
          <a:lstStyle/>
          <a:p>
            <a:pPr lvl="0"/>
            <a:endParaRPr noProof="0">
              <a:sym typeface="Verdana"/>
            </a:endParaRPr>
          </a:p>
        </p:txBody>
      </p:sp>
      <p:sp>
        <p:nvSpPr>
          <p:cNvPr id="430" name="Shape 430"/>
          <p:cNvSpPr>
            <a:spLocks noGrp="1"/>
          </p:cNvSpPr>
          <p:nvPr>
            <p:ph type="title"/>
          </p:nvPr>
        </p:nvSpPr>
        <p:spPr>
          <a:xfrm>
            <a:off x="635000" y="5410200"/>
            <a:ext cx="7861300" cy="914400"/>
          </a:xfrm>
          <a:prstGeom prst="rect">
            <a:avLst/>
          </a:prstGeom>
          <a:effectLst>
            <a:outerShdw blurRad="25400" dist="25400" dir="18900000" rotWithShape="0">
              <a:srgbClr val="000000">
                <a:alpha val="75000"/>
              </a:srgbClr>
            </a:outerShdw>
          </a:effectLst>
        </p:spPr>
        <p:txBody>
          <a:bodyPr lIns="38084" tIns="38084" rIns="38084" bIns="38084" anchor="t"/>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 name="Shape 431"/>
          <p:cNvSpPr>
            <a:spLocks noGrp="1"/>
          </p:cNvSpPr>
          <p:nvPr>
            <p:ph type="sldNum" sz="quarter" idx="14"/>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A981435C-4148-463C-A6DE-DDED11ECAD95}" type="slidenum">
              <a:rPr lang="en-US"/>
              <a:pPr>
                <a:defRPr/>
              </a:pPr>
              <a:t>‹#›</a:t>
            </a:fld>
            <a:endParaRPr lang="en-US"/>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Photo -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8" name="Shape 438"/>
          <p:cNvSpPr>
            <a:spLocks noGrp="1"/>
          </p:cNvSpPr>
          <p:nvPr>
            <p:ph type="pic" sz="quarter" idx="13"/>
          </p:nvPr>
        </p:nvSpPr>
        <p:spPr>
          <a:xfrm rot="21487425">
            <a:off x="5219017" y="1491216"/>
            <a:ext cx="2816778" cy="3797301"/>
          </a:xfrm>
          <a:prstGeom prst="rect">
            <a:avLst/>
          </a:prstGeom>
          <a:ln w="9525">
            <a:round/>
          </a:ln>
        </p:spPr>
        <p:txBody>
          <a:bodyPr lIns="91402" tIns="45702" rIns="91402" bIns="45702"/>
          <a:lstStyle/>
          <a:p>
            <a:pPr lvl="0"/>
            <a:endParaRPr noProof="0">
              <a:sym typeface="Verdana"/>
            </a:endParaRPr>
          </a:p>
        </p:txBody>
      </p:sp>
      <p:sp>
        <p:nvSpPr>
          <p:cNvPr id="439" name="Shape 439"/>
          <p:cNvSpPr>
            <a:spLocks noGrp="1"/>
          </p:cNvSpPr>
          <p:nvPr>
            <p:ph type="title"/>
          </p:nvPr>
        </p:nvSpPr>
        <p:spPr>
          <a:xfrm>
            <a:off x="457200" y="1447800"/>
            <a:ext cx="4114800" cy="20066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000" b="0">
                <a:solidFill>
                  <a:srgbClr val="FFFFFF"/>
                </a:solidFill>
                <a:uFillTx/>
                <a:latin typeface="Monaco"/>
                <a:ea typeface="Monaco"/>
                <a:cs typeface="Monaco"/>
                <a:sym typeface="Monaco"/>
              </a:defRPr>
            </a:lvl1pPr>
          </a:lstStyle>
          <a:p>
            <a:r>
              <a:t>Texte du titre</a:t>
            </a:r>
          </a:p>
        </p:txBody>
      </p:sp>
      <p:sp>
        <p:nvSpPr>
          <p:cNvPr id="440" name="Shape 440"/>
          <p:cNvSpPr>
            <a:spLocks noGrp="1"/>
          </p:cNvSpPr>
          <p:nvPr>
            <p:ph type="body" sz="quarter" idx="1"/>
          </p:nvPr>
        </p:nvSpPr>
        <p:spPr>
          <a:xfrm>
            <a:off x="457200" y="3568701"/>
            <a:ext cx="4114800" cy="18923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1800">
                <a:uFillTx/>
                <a:latin typeface="Monaco"/>
                <a:ea typeface="Monaco"/>
                <a:cs typeface="Monaco"/>
                <a:sym typeface="Monaco"/>
              </a:defRPr>
            </a:lvl1pPr>
            <a:lvl2pPr marL="0" marR="0" indent="0" algn="ctr" defTabSz="317371">
              <a:lnSpc>
                <a:spcPct val="100000"/>
              </a:lnSpc>
              <a:spcBef>
                <a:spcPts val="0"/>
              </a:spcBef>
              <a:buClrTx/>
              <a:buSzTx/>
              <a:buFontTx/>
              <a:buNone/>
              <a:defRPr sz="1800">
                <a:uFillTx/>
                <a:latin typeface="Monaco"/>
                <a:ea typeface="Monaco"/>
                <a:cs typeface="Monaco"/>
                <a:sym typeface="Monaco"/>
              </a:defRPr>
            </a:lvl2pPr>
            <a:lvl3pPr marL="0" marR="0" indent="0" algn="ctr" defTabSz="317371">
              <a:lnSpc>
                <a:spcPct val="100000"/>
              </a:lnSpc>
              <a:spcBef>
                <a:spcPts val="0"/>
              </a:spcBef>
              <a:buClrTx/>
              <a:buSzTx/>
              <a:buFontTx/>
              <a:buNone/>
              <a:defRPr sz="1800">
                <a:uFillTx/>
                <a:latin typeface="Monaco"/>
                <a:ea typeface="Monaco"/>
                <a:cs typeface="Monaco"/>
                <a:sym typeface="Monaco"/>
              </a:defRPr>
            </a:lvl3pPr>
            <a:lvl4pPr marL="0" marR="0" indent="0" algn="ctr" defTabSz="317371">
              <a:lnSpc>
                <a:spcPct val="100000"/>
              </a:lnSpc>
              <a:spcBef>
                <a:spcPts val="0"/>
              </a:spcBef>
              <a:buSzTx/>
              <a:buNone/>
              <a:defRPr sz="1800">
                <a:uFillTx/>
                <a:latin typeface="Monaco"/>
                <a:ea typeface="Monaco"/>
                <a:cs typeface="Monaco"/>
                <a:sym typeface="Monaco"/>
              </a:defRPr>
            </a:lvl4pPr>
            <a:lvl5pPr marL="0" marR="0" indent="0" algn="ctr" defTabSz="317371">
              <a:lnSpc>
                <a:spcPct val="100000"/>
              </a:lnSpc>
              <a:spcBef>
                <a:spcPts val="0"/>
              </a:spcBef>
              <a:buSzTx/>
              <a:buNone/>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41"/>
          <p:cNvSpPr>
            <a:spLocks noGrp="1"/>
          </p:cNvSpPr>
          <p:nvPr>
            <p:ph type="sldNum" sz="quarter" idx="14"/>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8B909D82-8F6E-400F-AD06-A3CBEC834C56}" type="slidenum">
              <a:rPr lang="en-US"/>
              <a:pPr>
                <a:defRPr/>
              </a:pPr>
              <a:t>‹#›</a:t>
            </a:fld>
            <a:endParaRPr lang="en-US"/>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Titre, puces et pho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8" name="Shape 448"/>
          <p:cNvSpPr>
            <a:spLocks noGrp="1"/>
          </p:cNvSpPr>
          <p:nvPr>
            <p:ph type="pic" sz="quarter" idx="13"/>
          </p:nvPr>
        </p:nvSpPr>
        <p:spPr>
          <a:xfrm rot="21487425">
            <a:off x="5219017" y="2085576"/>
            <a:ext cx="2816778" cy="3797301"/>
          </a:xfrm>
          <a:prstGeom prst="rect">
            <a:avLst/>
          </a:prstGeom>
          <a:ln w="9525">
            <a:round/>
          </a:ln>
        </p:spPr>
        <p:txBody>
          <a:bodyPr lIns="91402" tIns="45702" rIns="91402" bIns="45702"/>
          <a:lstStyle/>
          <a:p>
            <a:pPr lvl="0"/>
            <a:endParaRPr noProof="0">
              <a:sym typeface="Verdana"/>
            </a:endParaRPr>
          </a:p>
        </p:txBody>
      </p:sp>
      <p:sp>
        <p:nvSpPr>
          <p:cNvPr id="449" name="Shape 44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0" name="Shape 45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51"/>
          <p:cNvSpPr>
            <a:spLocks noGrp="1"/>
          </p:cNvSpPr>
          <p:nvPr>
            <p:ph type="sldNum" sz="quarter" idx="14"/>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2A8A6665-CFD8-4E38-9B69-64D793F8C1C2}" type="slidenum">
              <a:rPr lang="en-US"/>
              <a:pPr>
                <a:defRPr/>
              </a:pPr>
              <a:t>‹#›</a:t>
            </a:fld>
            <a:endParaRPr lang="en-US"/>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Titre et puces -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8" name="Shape 45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9" name="Shape 459"/>
          <p:cNvSpPr>
            <a:spLocks noGrp="1"/>
          </p:cNvSpPr>
          <p:nvPr>
            <p:ph type="body" sz="quarter" idx="1"/>
          </p:nvPr>
        </p:nvSpPr>
        <p:spPr>
          <a:xfrm>
            <a:off x="5461001" y="1981200"/>
            <a:ext cx="3035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0"/>
          <p:cNvSpPr>
            <a:spLocks noGrp="1"/>
          </p:cNvSpPr>
          <p:nvPr>
            <p:ph type="sldNum" sz="quarter" idx="10"/>
          </p:nvPr>
        </p:nvSpPr>
        <p:spPr>
          <a:xfrm>
            <a:off x="4425950" y="65405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7B272119-9C4B-4408-8C1A-2776D2E5DF55}" type="slidenum">
              <a:rPr lang="en-US"/>
              <a:pPr>
                <a:defRPr/>
              </a:pPr>
              <a:t>‹#›</a:t>
            </a:fld>
            <a:endParaRPr lang="en-US"/>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7" name="Shape 46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68" name="Shape 46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9"/>
          <p:cNvSpPr>
            <a:spLocks noGrp="1"/>
          </p:cNvSpPr>
          <p:nvPr>
            <p:ph type="sldNum" sz="quarter" idx="10"/>
          </p:nvPr>
        </p:nvSpPr>
        <p:spPr>
          <a:xfrm>
            <a:off x="4425950" y="6553200"/>
            <a:ext cx="292100" cy="288925"/>
          </a:xfrm>
        </p:spPr>
        <p:txBody>
          <a:bodyPr lIns="38084" tIns="38084" rIns="38084" bIns="38084"/>
          <a:lstStyle>
            <a:lvl1pPr hangingPunct="1">
              <a:defRPr sz="1400">
                <a:solidFill>
                  <a:srgbClr val="FFFFFF"/>
                </a:solidFill>
                <a:latin typeface="Monaco"/>
                <a:ea typeface="Monaco"/>
                <a:cs typeface="Monaco"/>
                <a:sym typeface="Monaco"/>
              </a:defRPr>
            </a:lvl1pPr>
          </a:lstStyle>
          <a:p>
            <a:pPr>
              <a:defRPr/>
            </a:pPr>
            <a:fld id="{ABC3766E-6364-4B18-9B1A-9AAAA5373DE4}" type="slidenum">
              <a:rPr lang="en-US"/>
              <a:pPr>
                <a:defRPr/>
              </a:pPr>
              <a:t>‹#›</a:t>
            </a:fld>
            <a:endParaRPr lang="en-US"/>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1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6" name="Shape 47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77" name="Shape 47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78"/>
          <p:cNvSpPr>
            <a:spLocks noGrp="1"/>
          </p:cNvSpPr>
          <p:nvPr>
            <p:ph type="sldNum" sz="quarter" idx="10"/>
          </p:nvPr>
        </p:nvSpPr>
        <p:spPr>
          <a:xfrm>
            <a:off x="4410075" y="6527800"/>
            <a:ext cx="317500" cy="314325"/>
          </a:xfrm>
        </p:spPr>
        <p:txBody>
          <a:bodyPr/>
          <a:lstStyle>
            <a:lvl1pPr hangingPunct="1">
              <a:defRPr sz="1400">
                <a:solidFill>
                  <a:srgbClr val="FFFFFF"/>
                </a:solidFill>
                <a:latin typeface="Monaco"/>
                <a:ea typeface="Monaco"/>
                <a:cs typeface="Monaco"/>
                <a:sym typeface="Monaco"/>
              </a:defRPr>
            </a:lvl1pPr>
          </a:lstStyle>
          <a:p>
            <a:pPr>
              <a:defRPr/>
            </a:pPr>
            <a:fld id="{61FF1674-7299-4CF4-87C5-A638AA9280B0}" type="slidenum">
              <a:rPr lang="en-US"/>
              <a:pPr>
                <a:defRPr/>
              </a:pPr>
              <a:t>‹#›</a:t>
            </a:fld>
            <a:endParaRPr lang="en-US"/>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1_Default Design copie">
    <p:spTree>
      <p:nvGrpSpPr>
        <p:cNvPr id="1" name=""/>
        <p:cNvGrpSpPr/>
        <p:nvPr/>
      </p:nvGrpSpPr>
      <p:grpSpPr>
        <a:xfrm>
          <a:off x="0" y="0"/>
          <a:ext cx="0" cy="0"/>
          <a:chOff x="0" y="0"/>
          <a:chExt cx="0" cy="0"/>
        </a:xfrm>
      </p:grpSpPr>
      <p:sp>
        <p:nvSpPr>
          <p:cNvPr id="485" name="Shape 485"/>
          <p:cNvSpPr>
            <a:spLocks noGrp="1"/>
          </p:cNvSpPr>
          <p:nvPr>
            <p:ph type="title"/>
          </p:nvPr>
        </p:nvSpPr>
        <p:spPr>
          <a:prstGeom prst="rect">
            <a:avLst/>
          </a:prstGeom>
        </p:spPr>
        <p:txBody>
          <a:bodyPr/>
          <a:lstStyle/>
          <a:p>
            <a:r>
              <a:t>Texte du titre</a:t>
            </a:r>
          </a:p>
        </p:txBody>
      </p:sp>
      <p:sp>
        <p:nvSpPr>
          <p:cNvPr id="486" name="Shape 48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87"/>
          <p:cNvSpPr>
            <a:spLocks noGrp="1"/>
          </p:cNvSpPr>
          <p:nvPr>
            <p:ph type="sldNum" sz="quarter" idx="10"/>
          </p:nvPr>
        </p:nvSpPr>
        <p:spPr>
          <a:xfrm>
            <a:off x="7796213" y="6457950"/>
            <a:ext cx="409575" cy="314325"/>
          </a:xfrm>
        </p:spPr>
        <p:txBody>
          <a:bodyPr/>
          <a:lstStyle>
            <a:lvl1pPr hangingPunct="1">
              <a:defRPr sz="1400"/>
            </a:lvl1pPr>
          </a:lstStyle>
          <a:p>
            <a:pPr>
              <a:defRPr/>
            </a:pPr>
            <a:fld id="{1F3AD674-EB4E-4CA3-8FD1-6E7DF077112D}" type="slidenum">
              <a:rPr lang="en-US"/>
              <a:pPr>
                <a:defRPr/>
              </a:pPr>
              <a:t>‹#›</a:t>
            </a:fld>
            <a:endParaRPr lang="en-US"/>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1_Default Design copie 1">
    <p:spTree>
      <p:nvGrpSpPr>
        <p:cNvPr id="1" name=""/>
        <p:cNvGrpSpPr/>
        <p:nvPr/>
      </p:nvGrpSpPr>
      <p:grpSpPr>
        <a:xfrm>
          <a:off x="0" y="0"/>
          <a:ext cx="0" cy="0"/>
          <a:chOff x="0" y="0"/>
          <a:chExt cx="0" cy="0"/>
        </a:xfrm>
      </p:grpSpPr>
      <p:sp>
        <p:nvSpPr>
          <p:cNvPr id="494" name="Shape 494"/>
          <p:cNvSpPr>
            <a:spLocks noGrp="1"/>
          </p:cNvSpPr>
          <p:nvPr>
            <p:ph type="title"/>
          </p:nvPr>
        </p:nvSpPr>
        <p:spPr>
          <a:prstGeom prst="rect">
            <a:avLst/>
          </a:prstGeom>
        </p:spPr>
        <p:txBody>
          <a:bodyPr/>
          <a:lstStyle/>
          <a:p>
            <a:r>
              <a:t>Texte du titre</a:t>
            </a:r>
          </a:p>
        </p:txBody>
      </p:sp>
      <p:sp>
        <p:nvSpPr>
          <p:cNvPr id="495" name="Shape 495"/>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96"/>
          <p:cNvSpPr>
            <a:spLocks noGrp="1"/>
          </p:cNvSpPr>
          <p:nvPr>
            <p:ph type="sldNum" sz="quarter" idx="10"/>
          </p:nvPr>
        </p:nvSpPr>
        <p:spPr>
          <a:xfrm>
            <a:off x="7796213" y="6457950"/>
            <a:ext cx="409575" cy="314325"/>
          </a:xfrm>
        </p:spPr>
        <p:txBody>
          <a:bodyPr/>
          <a:lstStyle>
            <a:lvl1pPr hangingPunct="1">
              <a:defRPr sz="1400"/>
            </a:lvl1pPr>
          </a:lstStyle>
          <a:p>
            <a:pPr>
              <a:defRPr/>
            </a:pPr>
            <a:fld id="{22F704F5-E383-48A4-BAEA-E1CF0AB928A0}" type="slidenum">
              <a:rPr lang="en-US"/>
              <a:pPr>
                <a:defRPr/>
              </a:pPr>
              <a:t>‹#›</a:t>
            </a:fld>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lvl1pPr>
          </a:lstStyle>
          <a:p>
            <a:pPr>
              <a:defRPr/>
            </a:pPr>
            <a:endParaRPr lang="en-CA"/>
          </a:p>
        </p:txBody>
      </p:sp>
      <p:sp>
        <p:nvSpPr>
          <p:cNvPr id="6" name="Slide Number Placeholder 8"/>
          <p:cNvSpPr>
            <a:spLocks noGrp="1"/>
          </p:cNvSpPr>
          <p:nvPr>
            <p:ph type="sldNum" sz="quarter" idx="11"/>
          </p:nvPr>
        </p:nvSpPr>
        <p:spPr/>
        <p:txBody>
          <a:bodyPr/>
          <a:lstStyle>
            <a:lvl1pPr>
              <a:defRPr/>
            </a:lvl1pPr>
          </a:lstStyle>
          <a:p>
            <a:pPr>
              <a:defRPr/>
            </a:pPr>
            <a:fld id="{F1639055-ABF4-46AB-8EF2-8B34D159C9F9}" type="slidenum">
              <a:rPr lang="en-US"/>
              <a:pPr>
                <a:defRPr/>
              </a:pPr>
              <a:t>‹#›</a:t>
            </a:fld>
            <a:endParaRPr lang="en-US"/>
          </a:p>
        </p:txBody>
      </p:sp>
      <p:sp>
        <p:nvSpPr>
          <p:cNvPr id="7" name="Date Placeholder 4"/>
          <p:cNvSpPr>
            <a:spLocks noGrp="1"/>
          </p:cNvSpPr>
          <p:nvPr>
            <p:ph type="dt" sz="half" idx="12"/>
          </p:nvPr>
        </p:nvSpPr>
        <p:spPr/>
        <p:txBody>
          <a:bodyPr/>
          <a:lstStyle>
            <a:lvl1pPr>
              <a:defRPr/>
            </a:lvl1pPr>
          </a:lstStyle>
          <a:p>
            <a:pPr>
              <a:defRPr/>
            </a:pPr>
            <a:fld id="{1C543154-E984-4CA0-B3FE-F13082A41C4D}" type="datetimeFigureOut">
              <a:rPr lang="en-US"/>
              <a:pPr>
                <a:defRPr/>
              </a:pPr>
              <a:t>10/23/18</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1_Default Design copie 2">
    <p:spTree>
      <p:nvGrpSpPr>
        <p:cNvPr id="1" name=""/>
        <p:cNvGrpSpPr/>
        <p:nvPr/>
      </p:nvGrpSpPr>
      <p:grpSpPr>
        <a:xfrm>
          <a:off x="0" y="0"/>
          <a:ext cx="0" cy="0"/>
          <a:chOff x="0" y="0"/>
          <a:chExt cx="0" cy="0"/>
        </a:xfrm>
      </p:grpSpPr>
      <p:sp>
        <p:nvSpPr>
          <p:cNvPr id="503" name="Shape 503"/>
          <p:cNvSpPr>
            <a:spLocks noGrp="1"/>
          </p:cNvSpPr>
          <p:nvPr>
            <p:ph type="title"/>
          </p:nvPr>
        </p:nvSpPr>
        <p:spPr>
          <a:prstGeom prst="rect">
            <a:avLst/>
          </a:prstGeom>
        </p:spPr>
        <p:txBody>
          <a:bodyPr/>
          <a:lstStyle/>
          <a:p>
            <a:r>
              <a:t>Texte du titre</a:t>
            </a:r>
          </a:p>
        </p:txBody>
      </p:sp>
      <p:sp>
        <p:nvSpPr>
          <p:cNvPr id="504" name="Shape 504"/>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05"/>
          <p:cNvSpPr>
            <a:spLocks noGrp="1"/>
          </p:cNvSpPr>
          <p:nvPr>
            <p:ph type="sldNum" sz="quarter" idx="10"/>
          </p:nvPr>
        </p:nvSpPr>
        <p:spPr>
          <a:xfrm>
            <a:off x="7796213" y="6457950"/>
            <a:ext cx="409575" cy="314325"/>
          </a:xfrm>
        </p:spPr>
        <p:txBody>
          <a:bodyPr/>
          <a:lstStyle>
            <a:lvl1pPr hangingPunct="1">
              <a:defRPr sz="1400"/>
            </a:lvl1pPr>
          </a:lstStyle>
          <a:p>
            <a:pPr>
              <a:defRPr/>
            </a:pPr>
            <a:fld id="{83FAEB57-E48A-495A-A40E-A7F9082DBC0E}" type="slidenum">
              <a:rPr lang="en-US"/>
              <a:pPr>
                <a:defRPr/>
              </a:pPr>
              <a:t>‹#›</a:t>
            </a:fld>
            <a:endParaRPr lang="en-US"/>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1_Default Design copie 3">
    <p:spTree>
      <p:nvGrpSpPr>
        <p:cNvPr id="1" name=""/>
        <p:cNvGrpSpPr/>
        <p:nvPr/>
      </p:nvGrpSpPr>
      <p:grpSpPr>
        <a:xfrm>
          <a:off x="0" y="0"/>
          <a:ext cx="0" cy="0"/>
          <a:chOff x="0" y="0"/>
          <a:chExt cx="0" cy="0"/>
        </a:xfrm>
      </p:grpSpPr>
      <p:sp>
        <p:nvSpPr>
          <p:cNvPr id="512" name="Shape 512"/>
          <p:cNvSpPr>
            <a:spLocks noGrp="1"/>
          </p:cNvSpPr>
          <p:nvPr>
            <p:ph type="title"/>
          </p:nvPr>
        </p:nvSpPr>
        <p:spPr>
          <a:prstGeom prst="rect">
            <a:avLst/>
          </a:prstGeom>
        </p:spPr>
        <p:txBody>
          <a:bodyPr/>
          <a:lstStyle/>
          <a:p>
            <a:r>
              <a:t>Texte du titre</a:t>
            </a:r>
          </a:p>
        </p:txBody>
      </p:sp>
      <p:sp>
        <p:nvSpPr>
          <p:cNvPr id="513" name="Shape 513"/>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14"/>
          <p:cNvSpPr>
            <a:spLocks noGrp="1"/>
          </p:cNvSpPr>
          <p:nvPr>
            <p:ph type="sldNum" sz="quarter" idx="10"/>
          </p:nvPr>
        </p:nvSpPr>
        <p:spPr>
          <a:xfrm>
            <a:off x="7796213" y="6457950"/>
            <a:ext cx="409575" cy="314325"/>
          </a:xfrm>
        </p:spPr>
        <p:txBody>
          <a:bodyPr/>
          <a:lstStyle>
            <a:lvl1pPr hangingPunct="1">
              <a:defRPr sz="1400"/>
            </a:lvl1pPr>
          </a:lstStyle>
          <a:p>
            <a:pPr>
              <a:defRPr/>
            </a:pPr>
            <a:fld id="{96660832-8198-4C8A-A1A0-2339B3D19615}" type="slidenum">
              <a:rPr lang="en-US"/>
              <a:pPr>
                <a:defRPr/>
              </a:pPr>
              <a:t>‹#›</a:t>
            </a:fld>
            <a:endParaRPr lang="en-US"/>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1_Default Design copie 4">
    <p:spTree>
      <p:nvGrpSpPr>
        <p:cNvPr id="1" name=""/>
        <p:cNvGrpSpPr/>
        <p:nvPr/>
      </p:nvGrpSpPr>
      <p:grpSpPr>
        <a:xfrm>
          <a:off x="0" y="0"/>
          <a:ext cx="0" cy="0"/>
          <a:chOff x="0" y="0"/>
          <a:chExt cx="0" cy="0"/>
        </a:xfrm>
      </p:grpSpPr>
      <p:sp>
        <p:nvSpPr>
          <p:cNvPr id="521" name="Shape 521"/>
          <p:cNvSpPr>
            <a:spLocks noGrp="1"/>
          </p:cNvSpPr>
          <p:nvPr>
            <p:ph type="title"/>
          </p:nvPr>
        </p:nvSpPr>
        <p:spPr>
          <a:prstGeom prst="rect">
            <a:avLst/>
          </a:prstGeom>
        </p:spPr>
        <p:txBody>
          <a:bodyPr/>
          <a:lstStyle/>
          <a:p>
            <a:r>
              <a:t>Texte du titre</a:t>
            </a:r>
          </a:p>
        </p:txBody>
      </p:sp>
      <p:sp>
        <p:nvSpPr>
          <p:cNvPr id="522" name="Shape 522"/>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23"/>
          <p:cNvSpPr>
            <a:spLocks noGrp="1"/>
          </p:cNvSpPr>
          <p:nvPr>
            <p:ph type="sldNum" sz="quarter" idx="10"/>
          </p:nvPr>
        </p:nvSpPr>
        <p:spPr>
          <a:xfrm>
            <a:off x="7796213" y="6457950"/>
            <a:ext cx="409575" cy="314325"/>
          </a:xfrm>
        </p:spPr>
        <p:txBody>
          <a:bodyPr/>
          <a:lstStyle>
            <a:lvl1pPr hangingPunct="1">
              <a:defRPr sz="1400"/>
            </a:lvl1pPr>
          </a:lstStyle>
          <a:p>
            <a:pPr>
              <a:defRPr/>
            </a:pPr>
            <a:fld id="{E0BB0EEE-FF0A-44EE-8E15-B5268FECAC44}" type="slidenum">
              <a:rPr lang="en-US"/>
              <a:pPr>
                <a:defRPr/>
              </a:pPr>
              <a:t>‹#›</a:t>
            </a:fld>
            <a:endParaRPr lang="en-US"/>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1_Default Design copie 5">
    <p:spTree>
      <p:nvGrpSpPr>
        <p:cNvPr id="1" name=""/>
        <p:cNvGrpSpPr/>
        <p:nvPr/>
      </p:nvGrpSpPr>
      <p:grpSpPr>
        <a:xfrm>
          <a:off x="0" y="0"/>
          <a:ext cx="0" cy="0"/>
          <a:chOff x="0" y="0"/>
          <a:chExt cx="0" cy="0"/>
        </a:xfrm>
      </p:grpSpPr>
      <p:sp>
        <p:nvSpPr>
          <p:cNvPr id="530" name="Shape 530"/>
          <p:cNvSpPr>
            <a:spLocks noGrp="1"/>
          </p:cNvSpPr>
          <p:nvPr>
            <p:ph type="title"/>
          </p:nvPr>
        </p:nvSpPr>
        <p:spPr>
          <a:prstGeom prst="rect">
            <a:avLst/>
          </a:prstGeom>
        </p:spPr>
        <p:txBody>
          <a:bodyPr/>
          <a:lstStyle/>
          <a:p>
            <a:r>
              <a:t>Texte du titre</a:t>
            </a:r>
          </a:p>
        </p:txBody>
      </p:sp>
      <p:sp>
        <p:nvSpPr>
          <p:cNvPr id="531" name="Shape 53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32"/>
          <p:cNvSpPr>
            <a:spLocks noGrp="1"/>
          </p:cNvSpPr>
          <p:nvPr>
            <p:ph type="sldNum" sz="quarter" idx="10"/>
          </p:nvPr>
        </p:nvSpPr>
        <p:spPr>
          <a:xfrm>
            <a:off x="7796213" y="6457950"/>
            <a:ext cx="409575" cy="314325"/>
          </a:xfrm>
        </p:spPr>
        <p:txBody>
          <a:bodyPr/>
          <a:lstStyle>
            <a:lvl1pPr hangingPunct="1">
              <a:defRPr sz="1400"/>
            </a:lvl1pPr>
          </a:lstStyle>
          <a:p>
            <a:pPr>
              <a:defRPr/>
            </a:pPr>
            <a:fld id="{85F58DD3-225B-4C67-9946-9B544FE5CBA7}" type="slidenum">
              <a:rPr lang="en-US"/>
              <a:pPr>
                <a:defRPr/>
              </a:pPr>
              <a:t>‹#›</a:t>
            </a:fld>
            <a:endParaRPr lang="en-US"/>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1_Default Design copie 6">
    <p:spTree>
      <p:nvGrpSpPr>
        <p:cNvPr id="1" name=""/>
        <p:cNvGrpSpPr/>
        <p:nvPr/>
      </p:nvGrpSpPr>
      <p:grpSpPr>
        <a:xfrm>
          <a:off x="0" y="0"/>
          <a:ext cx="0" cy="0"/>
          <a:chOff x="0" y="0"/>
          <a:chExt cx="0" cy="0"/>
        </a:xfrm>
      </p:grpSpPr>
      <p:sp>
        <p:nvSpPr>
          <p:cNvPr id="539" name="Shape 539"/>
          <p:cNvSpPr>
            <a:spLocks noGrp="1"/>
          </p:cNvSpPr>
          <p:nvPr>
            <p:ph type="title"/>
          </p:nvPr>
        </p:nvSpPr>
        <p:spPr>
          <a:prstGeom prst="rect">
            <a:avLst/>
          </a:prstGeom>
        </p:spPr>
        <p:txBody>
          <a:bodyPr/>
          <a:lstStyle/>
          <a:p>
            <a:r>
              <a:t>Texte du titre</a:t>
            </a:r>
          </a:p>
        </p:txBody>
      </p:sp>
      <p:sp>
        <p:nvSpPr>
          <p:cNvPr id="540" name="Shape 54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41"/>
          <p:cNvSpPr>
            <a:spLocks noGrp="1"/>
          </p:cNvSpPr>
          <p:nvPr>
            <p:ph type="sldNum" sz="quarter" idx="10"/>
          </p:nvPr>
        </p:nvSpPr>
        <p:spPr>
          <a:xfrm>
            <a:off x="7796213" y="6457950"/>
            <a:ext cx="409575" cy="314325"/>
          </a:xfrm>
        </p:spPr>
        <p:txBody>
          <a:bodyPr/>
          <a:lstStyle>
            <a:lvl1pPr hangingPunct="1">
              <a:defRPr sz="1400"/>
            </a:lvl1pPr>
          </a:lstStyle>
          <a:p>
            <a:pPr>
              <a:defRPr/>
            </a:pPr>
            <a:fld id="{9F77A35C-ECF1-4945-AA4D-41796EFCB57D}" type="slidenum">
              <a:rPr lang="en-US"/>
              <a:pPr>
                <a:defRPr/>
              </a:pPr>
              <a:t>‹#›</a:t>
            </a:fld>
            <a:endParaRPr lang="en-US"/>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1_Default Design copie 7">
    <p:spTree>
      <p:nvGrpSpPr>
        <p:cNvPr id="1" name=""/>
        <p:cNvGrpSpPr/>
        <p:nvPr/>
      </p:nvGrpSpPr>
      <p:grpSpPr>
        <a:xfrm>
          <a:off x="0" y="0"/>
          <a:ext cx="0" cy="0"/>
          <a:chOff x="0" y="0"/>
          <a:chExt cx="0" cy="0"/>
        </a:xfrm>
      </p:grpSpPr>
      <p:sp>
        <p:nvSpPr>
          <p:cNvPr id="548" name="Shape 548"/>
          <p:cNvSpPr>
            <a:spLocks noGrp="1"/>
          </p:cNvSpPr>
          <p:nvPr>
            <p:ph type="title"/>
          </p:nvPr>
        </p:nvSpPr>
        <p:spPr>
          <a:prstGeom prst="rect">
            <a:avLst/>
          </a:prstGeom>
        </p:spPr>
        <p:txBody>
          <a:bodyPr/>
          <a:lstStyle/>
          <a:p>
            <a:r>
              <a:t>Texte du titre</a:t>
            </a:r>
          </a:p>
        </p:txBody>
      </p:sp>
      <p:sp>
        <p:nvSpPr>
          <p:cNvPr id="549" name="Shape 549"/>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0"/>
          <p:cNvSpPr>
            <a:spLocks noGrp="1"/>
          </p:cNvSpPr>
          <p:nvPr>
            <p:ph type="sldNum" sz="quarter" idx="10"/>
          </p:nvPr>
        </p:nvSpPr>
        <p:spPr>
          <a:xfrm>
            <a:off x="7796213" y="6457950"/>
            <a:ext cx="409575" cy="314325"/>
          </a:xfrm>
        </p:spPr>
        <p:txBody>
          <a:bodyPr/>
          <a:lstStyle>
            <a:lvl1pPr hangingPunct="1">
              <a:defRPr sz="1400"/>
            </a:lvl1pPr>
          </a:lstStyle>
          <a:p>
            <a:pPr>
              <a:defRPr/>
            </a:pPr>
            <a:fld id="{F642C53A-DC15-4E80-80B0-29741BEE5010}" type="slidenum">
              <a:rPr lang="en-US"/>
              <a:pPr>
                <a:defRPr/>
              </a:pPr>
              <a:t>‹#›</a:t>
            </a:fld>
            <a:endParaRPr lang="en-US"/>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1_Default Design copie 8">
    <p:spTree>
      <p:nvGrpSpPr>
        <p:cNvPr id="1" name=""/>
        <p:cNvGrpSpPr/>
        <p:nvPr/>
      </p:nvGrpSpPr>
      <p:grpSpPr>
        <a:xfrm>
          <a:off x="0" y="0"/>
          <a:ext cx="0" cy="0"/>
          <a:chOff x="0" y="0"/>
          <a:chExt cx="0" cy="0"/>
        </a:xfrm>
      </p:grpSpPr>
      <p:sp>
        <p:nvSpPr>
          <p:cNvPr id="557" name="Shape 557"/>
          <p:cNvSpPr>
            <a:spLocks noGrp="1"/>
          </p:cNvSpPr>
          <p:nvPr>
            <p:ph type="title"/>
          </p:nvPr>
        </p:nvSpPr>
        <p:spPr>
          <a:prstGeom prst="rect">
            <a:avLst/>
          </a:prstGeom>
        </p:spPr>
        <p:txBody>
          <a:bodyPr/>
          <a:lstStyle/>
          <a:p>
            <a:r>
              <a:t>Texte du titre</a:t>
            </a:r>
          </a:p>
        </p:txBody>
      </p:sp>
      <p:sp>
        <p:nvSpPr>
          <p:cNvPr id="558" name="Shape 558"/>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9"/>
          <p:cNvSpPr>
            <a:spLocks noGrp="1"/>
          </p:cNvSpPr>
          <p:nvPr>
            <p:ph type="sldNum" sz="quarter" idx="10"/>
          </p:nvPr>
        </p:nvSpPr>
        <p:spPr>
          <a:xfrm>
            <a:off x="7796213" y="6457950"/>
            <a:ext cx="409575" cy="314325"/>
          </a:xfrm>
        </p:spPr>
        <p:txBody>
          <a:bodyPr/>
          <a:lstStyle>
            <a:lvl1pPr hangingPunct="1">
              <a:defRPr sz="1400"/>
            </a:lvl1pPr>
          </a:lstStyle>
          <a:p>
            <a:pPr>
              <a:defRPr/>
            </a:pPr>
            <a:fld id="{A9252999-8373-45F7-8C99-3D58B6CC2EAF}" type="slidenum">
              <a:rPr lang="en-US"/>
              <a:pPr>
                <a:defRPr/>
              </a:pPr>
              <a:t>‹#›</a:t>
            </a:fld>
            <a:endParaRPr lang="en-US"/>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1_Default Design copie 9">
    <p:spTree>
      <p:nvGrpSpPr>
        <p:cNvPr id="1" name=""/>
        <p:cNvGrpSpPr/>
        <p:nvPr/>
      </p:nvGrpSpPr>
      <p:grpSpPr>
        <a:xfrm>
          <a:off x="0" y="0"/>
          <a:ext cx="0" cy="0"/>
          <a:chOff x="0" y="0"/>
          <a:chExt cx="0" cy="0"/>
        </a:xfrm>
      </p:grpSpPr>
      <p:sp>
        <p:nvSpPr>
          <p:cNvPr id="566" name="Shape 566"/>
          <p:cNvSpPr>
            <a:spLocks noGrp="1"/>
          </p:cNvSpPr>
          <p:nvPr>
            <p:ph type="title"/>
          </p:nvPr>
        </p:nvSpPr>
        <p:spPr>
          <a:prstGeom prst="rect">
            <a:avLst/>
          </a:prstGeom>
        </p:spPr>
        <p:txBody>
          <a:bodyPr/>
          <a:lstStyle/>
          <a:p>
            <a:r>
              <a:t>Texte du titre</a:t>
            </a:r>
          </a:p>
        </p:txBody>
      </p:sp>
      <p:sp>
        <p:nvSpPr>
          <p:cNvPr id="567" name="Shape 56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68"/>
          <p:cNvSpPr>
            <a:spLocks noGrp="1"/>
          </p:cNvSpPr>
          <p:nvPr>
            <p:ph type="sldNum" sz="quarter" idx="10"/>
          </p:nvPr>
        </p:nvSpPr>
        <p:spPr>
          <a:xfrm>
            <a:off x="7796213" y="6457950"/>
            <a:ext cx="409575" cy="314325"/>
          </a:xfrm>
        </p:spPr>
        <p:txBody>
          <a:bodyPr/>
          <a:lstStyle>
            <a:lvl1pPr hangingPunct="1">
              <a:defRPr sz="1400"/>
            </a:lvl1pPr>
          </a:lstStyle>
          <a:p>
            <a:pPr>
              <a:defRPr/>
            </a:pPr>
            <a:fld id="{DD6AD3D5-FF33-4C72-A405-5D701F110202}" type="slidenum">
              <a:rPr lang="en-US"/>
              <a:pPr>
                <a:defRPr/>
              </a:pPr>
              <a:t>‹#›</a:t>
            </a:fld>
            <a:endParaRPr lang="en-US"/>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1_Default Design copie 10">
    <p:spTree>
      <p:nvGrpSpPr>
        <p:cNvPr id="1" name=""/>
        <p:cNvGrpSpPr/>
        <p:nvPr/>
      </p:nvGrpSpPr>
      <p:grpSpPr>
        <a:xfrm>
          <a:off x="0" y="0"/>
          <a:ext cx="0" cy="0"/>
          <a:chOff x="0" y="0"/>
          <a:chExt cx="0" cy="0"/>
        </a:xfrm>
      </p:grpSpPr>
      <p:sp>
        <p:nvSpPr>
          <p:cNvPr id="575" name="Shape 575"/>
          <p:cNvSpPr>
            <a:spLocks noGrp="1"/>
          </p:cNvSpPr>
          <p:nvPr>
            <p:ph type="title"/>
          </p:nvPr>
        </p:nvSpPr>
        <p:spPr>
          <a:prstGeom prst="rect">
            <a:avLst/>
          </a:prstGeom>
        </p:spPr>
        <p:txBody>
          <a:bodyPr/>
          <a:lstStyle/>
          <a:p>
            <a:r>
              <a:t>Texte du titre</a:t>
            </a:r>
          </a:p>
        </p:txBody>
      </p:sp>
      <p:sp>
        <p:nvSpPr>
          <p:cNvPr id="576" name="Shape 57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77"/>
          <p:cNvSpPr>
            <a:spLocks noGrp="1"/>
          </p:cNvSpPr>
          <p:nvPr>
            <p:ph type="sldNum" sz="quarter" idx="10"/>
          </p:nvPr>
        </p:nvSpPr>
        <p:spPr>
          <a:xfrm>
            <a:off x="7796213" y="6457950"/>
            <a:ext cx="409575" cy="314325"/>
          </a:xfrm>
        </p:spPr>
        <p:txBody>
          <a:bodyPr/>
          <a:lstStyle>
            <a:lvl1pPr hangingPunct="1">
              <a:defRPr sz="1400"/>
            </a:lvl1pPr>
          </a:lstStyle>
          <a:p>
            <a:pPr>
              <a:defRPr/>
            </a:pPr>
            <a:fld id="{41F8C665-39F6-4E04-A6C1-9639F881374D}" type="slidenum">
              <a:rPr lang="en-US"/>
              <a:pPr>
                <a:defRPr/>
              </a:pPr>
              <a:t>‹#›</a:t>
            </a:fld>
            <a:endParaRPr lang="en-US"/>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1_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4" name="Shape 584"/>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85" name="Shape 585"/>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6"/>
          <p:cNvSpPr>
            <a:spLocks noGrp="1"/>
          </p:cNvSpPr>
          <p:nvPr>
            <p:ph type="sldNum" sz="quarter" idx="10"/>
          </p:nvPr>
        </p:nvSpPr>
        <p:spPr>
          <a:xfrm>
            <a:off x="4410075" y="6527800"/>
            <a:ext cx="317500" cy="314325"/>
          </a:xfrm>
        </p:spPr>
        <p:txBody>
          <a:bodyPr/>
          <a:lstStyle>
            <a:lvl1pPr hangingPunct="1">
              <a:defRPr sz="1400">
                <a:solidFill>
                  <a:srgbClr val="FFFFFF"/>
                </a:solidFill>
                <a:latin typeface="Monaco"/>
                <a:ea typeface="Monaco"/>
                <a:cs typeface="Monaco"/>
                <a:sym typeface="Monaco"/>
              </a:defRPr>
            </a:lvl1pPr>
          </a:lstStyle>
          <a:p>
            <a:pPr>
              <a:defRPr/>
            </a:pPr>
            <a:fld id="{B908C8A4-BD22-4B6A-8A16-1F116ED3B4F0}" type="slidenum">
              <a:rPr lang="en-US"/>
              <a:pPr>
                <a:defRPr/>
              </a:pPr>
              <a:t>‹#›</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269.xml"/><Relationship Id="rId20" Type="http://schemas.openxmlformats.org/officeDocument/2006/relationships/theme" Target="../theme/theme10.xml"/><Relationship Id="rId10" Type="http://schemas.openxmlformats.org/officeDocument/2006/relationships/slideLayout" Target="../slideLayouts/slideLayout270.xml"/><Relationship Id="rId11" Type="http://schemas.openxmlformats.org/officeDocument/2006/relationships/slideLayout" Target="../slideLayouts/slideLayout271.xml"/><Relationship Id="rId12" Type="http://schemas.openxmlformats.org/officeDocument/2006/relationships/slideLayout" Target="../slideLayouts/slideLayout272.xml"/><Relationship Id="rId13" Type="http://schemas.openxmlformats.org/officeDocument/2006/relationships/slideLayout" Target="../slideLayouts/slideLayout273.xml"/><Relationship Id="rId14" Type="http://schemas.openxmlformats.org/officeDocument/2006/relationships/slideLayout" Target="../slideLayouts/slideLayout274.xml"/><Relationship Id="rId15" Type="http://schemas.openxmlformats.org/officeDocument/2006/relationships/slideLayout" Target="../slideLayouts/slideLayout275.xml"/><Relationship Id="rId16" Type="http://schemas.openxmlformats.org/officeDocument/2006/relationships/slideLayout" Target="../slideLayouts/slideLayout276.xml"/><Relationship Id="rId17" Type="http://schemas.openxmlformats.org/officeDocument/2006/relationships/slideLayout" Target="../slideLayouts/slideLayout277.xml"/><Relationship Id="rId18" Type="http://schemas.openxmlformats.org/officeDocument/2006/relationships/slideLayout" Target="../slideLayouts/slideLayout278.xml"/><Relationship Id="rId19" Type="http://schemas.openxmlformats.org/officeDocument/2006/relationships/slideLayout" Target="../slideLayouts/slideLayout279.xml"/><Relationship Id="rId1" Type="http://schemas.openxmlformats.org/officeDocument/2006/relationships/slideLayout" Target="../slideLayouts/slideLayout261.xml"/><Relationship Id="rId2" Type="http://schemas.openxmlformats.org/officeDocument/2006/relationships/slideLayout" Target="../slideLayouts/slideLayout262.xml"/><Relationship Id="rId3" Type="http://schemas.openxmlformats.org/officeDocument/2006/relationships/slideLayout" Target="../slideLayouts/slideLayout263.xml"/><Relationship Id="rId4" Type="http://schemas.openxmlformats.org/officeDocument/2006/relationships/slideLayout" Target="../slideLayouts/slideLayout264.xml"/><Relationship Id="rId5" Type="http://schemas.openxmlformats.org/officeDocument/2006/relationships/slideLayout" Target="../slideLayouts/slideLayout265.xml"/><Relationship Id="rId6" Type="http://schemas.openxmlformats.org/officeDocument/2006/relationships/slideLayout" Target="../slideLayouts/slideLayout266.xml"/><Relationship Id="rId7" Type="http://schemas.openxmlformats.org/officeDocument/2006/relationships/slideLayout" Target="../slideLayouts/slideLayout267.xml"/><Relationship Id="rId8" Type="http://schemas.openxmlformats.org/officeDocument/2006/relationships/slideLayout" Target="../slideLayouts/slideLayout268.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290.xml"/><Relationship Id="rId12" Type="http://schemas.openxmlformats.org/officeDocument/2006/relationships/theme" Target="../theme/theme11.xml"/><Relationship Id="rId1" Type="http://schemas.openxmlformats.org/officeDocument/2006/relationships/slideLayout" Target="../slideLayouts/slideLayout280.xml"/><Relationship Id="rId2" Type="http://schemas.openxmlformats.org/officeDocument/2006/relationships/slideLayout" Target="../slideLayouts/slideLayout281.xml"/><Relationship Id="rId3" Type="http://schemas.openxmlformats.org/officeDocument/2006/relationships/slideLayout" Target="../slideLayouts/slideLayout282.xml"/><Relationship Id="rId4" Type="http://schemas.openxmlformats.org/officeDocument/2006/relationships/slideLayout" Target="../slideLayouts/slideLayout283.xml"/><Relationship Id="rId5" Type="http://schemas.openxmlformats.org/officeDocument/2006/relationships/slideLayout" Target="../slideLayouts/slideLayout284.xml"/><Relationship Id="rId6" Type="http://schemas.openxmlformats.org/officeDocument/2006/relationships/slideLayout" Target="../slideLayouts/slideLayout285.xml"/><Relationship Id="rId7" Type="http://schemas.openxmlformats.org/officeDocument/2006/relationships/slideLayout" Target="../slideLayouts/slideLayout286.xml"/><Relationship Id="rId8" Type="http://schemas.openxmlformats.org/officeDocument/2006/relationships/slideLayout" Target="../slideLayouts/slideLayout287.xml"/><Relationship Id="rId9" Type="http://schemas.openxmlformats.org/officeDocument/2006/relationships/slideLayout" Target="../slideLayouts/slideLayout288.xml"/><Relationship Id="rId10" Type="http://schemas.openxmlformats.org/officeDocument/2006/relationships/slideLayout" Target="../slideLayouts/slideLayout289.xml"/></Relationships>
</file>

<file path=ppt/slideMasters/_rels/slideMaster12.xml.rels><?xml version="1.0" encoding="UTF-8" standalone="yes"?>
<Relationships xmlns="http://schemas.openxmlformats.org/package/2006/relationships"><Relationship Id="rId142" Type="http://schemas.openxmlformats.org/officeDocument/2006/relationships/slideLayout" Target="../slideLayouts/slideLayout432.xml"/><Relationship Id="rId143" Type="http://schemas.openxmlformats.org/officeDocument/2006/relationships/slideLayout" Target="../slideLayouts/slideLayout433.xml"/><Relationship Id="rId144" Type="http://schemas.openxmlformats.org/officeDocument/2006/relationships/slideLayout" Target="../slideLayouts/slideLayout434.xml"/><Relationship Id="rId145" Type="http://schemas.openxmlformats.org/officeDocument/2006/relationships/slideLayout" Target="../slideLayouts/slideLayout435.xml"/><Relationship Id="rId146" Type="http://schemas.openxmlformats.org/officeDocument/2006/relationships/slideLayout" Target="../slideLayouts/slideLayout436.xml"/><Relationship Id="rId147" Type="http://schemas.openxmlformats.org/officeDocument/2006/relationships/slideLayout" Target="../slideLayouts/slideLayout437.xml"/><Relationship Id="rId148" Type="http://schemas.openxmlformats.org/officeDocument/2006/relationships/slideLayout" Target="../slideLayouts/slideLayout438.xml"/><Relationship Id="rId149" Type="http://schemas.openxmlformats.org/officeDocument/2006/relationships/slideLayout" Target="../slideLayouts/slideLayout439.xml"/><Relationship Id="rId180" Type="http://schemas.openxmlformats.org/officeDocument/2006/relationships/slideLayout" Target="../slideLayouts/slideLayout470.xml"/><Relationship Id="rId181" Type="http://schemas.openxmlformats.org/officeDocument/2006/relationships/slideLayout" Target="../slideLayouts/slideLayout471.xml"/><Relationship Id="rId182" Type="http://schemas.openxmlformats.org/officeDocument/2006/relationships/slideLayout" Target="../slideLayouts/slideLayout472.xml"/><Relationship Id="rId40" Type="http://schemas.openxmlformats.org/officeDocument/2006/relationships/slideLayout" Target="../slideLayouts/slideLayout330.xml"/><Relationship Id="rId41" Type="http://schemas.openxmlformats.org/officeDocument/2006/relationships/slideLayout" Target="../slideLayouts/slideLayout331.xml"/><Relationship Id="rId42" Type="http://schemas.openxmlformats.org/officeDocument/2006/relationships/slideLayout" Target="../slideLayouts/slideLayout332.xml"/><Relationship Id="rId43" Type="http://schemas.openxmlformats.org/officeDocument/2006/relationships/slideLayout" Target="../slideLayouts/slideLayout333.xml"/><Relationship Id="rId44" Type="http://schemas.openxmlformats.org/officeDocument/2006/relationships/slideLayout" Target="../slideLayouts/slideLayout334.xml"/><Relationship Id="rId45" Type="http://schemas.openxmlformats.org/officeDocument/2006/relationships/slideLayout" Target="../slideLayouts/slideLayout335.xml"/><Relationship Id="rId46" Type="http://schemas.openxmlformats.org/officeDocument/2006/relationships/slideLayout" Target="../slideLayouts/slideLayout336.xml"/><Relationship Id="rId47" Type="http://schemas.openxmlformats.org/officeDocument/2006/relationships/slideLayout" Target="../slideLayouts/slideLayout337.xml"/><Relationship Id="rId48" Type="http://schemas.openxmlformats.org/officeDocument/2006/relationships/slideLayout" Target="../slideLayouts/slideLayout338.xml"/><Relationship Id="rId49" Type="http://schemas.openxmlformats.org/officeDocument/2006/relationships/slideLayout" Target="../slideLayouts/slideLayout339.xml"/><Relationship Id="rId183" Type="http://schemas.openxmlformats.org/officeDocument/2006/relationships/slideLayout" Target="../slideLayouts/slideLayout473.xml"/><Relationship Id="rId184" Type="http://schemas.openxmlformats.org/officeDocument/2006/relationships/slideLayout" Target="../slideLayouts/slideLayout474.xml"/><Relationship Id="rId185" Type="http://schemas.openxmlformats.org/officeDocument/2006/relationships/slideLayout" Target="../slideLayouts/slideLayout475.xml"/><Relationship Id="rId186" Type="http://schemas.openxmlformats.org/officeDocument/2006/relationships/slideLayout" Target="../slideLayouts/slideLayout476.xml"/><Relationship Id="rId187" Type="http://schemas.openxmlformats.org/officeDocument/2006/relationships/slideLayout" Target="../slideLayouts/slideLayout477.xml"/><Relationship Id="rId188" Type="http://schemas.openxmlformats.org/officeDocument/2006/relationships/slideLayout" Target="../slideLayouts/slideLayout478.xml"/><Relationship Id="rId189" Type="http://schemas.openxmlformats.org/officeDocument/2006/relationships/slideLayout" Target="../slideLayouts/slideLayout479.xml"/><Relationship Id="rId220" Type="http://schemas.openxmlformats.org/officeDocument/2006/relationships/slideLayout" Target="../slideLayouts/slideLayout510.xml"/><Relationship Id="rId221" Type="http://schemas.openxmlformats.org/officeDocument/2006/relationships/slideLayout" Target="../slideLayouts/slideLayout511.xml"/><Relationship Id="rId222" Type="http://schemas.openxmlformats.org/officeDocument/2006/relationships/slideLayout" Target="../slideLayouts/slideLayout512.xml"/><Relationship Id="rId223" Type="http://schemas.openxmlformats.org/officeDocument/2006/relationships/slideLayout" Target="../slideLayouts/slideLayout513.xml"/><Relationship Id="rId80" Type="http://schemas.openxmlformats.org/officeDocument/2006/relationships/slideLayout" Target="../slideLayouts/slideLayout370.xml"/><Relationship Id="rId81" Type="http://schemas.openxmlformats.org/officeDocument/2006/relationships/slideLayout" Target="../slideLayouts/slideLayout371.xml"/><Relationship Id="rId82" Type="http://schemas.openxmlformats.org/officeDocument/2006/relationships/slideLayout" Target="../slideLayouts/slideLayout372.xml"/><Relationship Id="rId83" Type="http://schemas.openxmlformats.org/officeDocument/2006/relationships/slideLayout" Target="../slideLayouts/slideLayout373.xml"/><Relationship Id="rId84" Type="http://schemas.openxmlformats.org/officeDocument/2006/relationships/slideLayout" Target="../slideLayouts/slideLayout374.xml"/><Relationship Id="rId85" Type="http://schemas.openxmlformats.org/officeDocument/2006/relationships/slideLayout" Target="../slideLayouts/slideLayout375.xml"/><Relationship Id="rId86" Type="http://schemas.openxmlformats.org/officeDocument/2006/relationships/slideLayout" Target="../slideLayouts/slideLayout376.xml"/><Relationship Id="rId87" Type="http://schemas.openxmlformats.org/officeDocument/2006/relationships/slideLayout" Target="../slideLayouts/slideLayout377.xml"/><Relationship Id="rId88" Type="http://schemas.openxmlformats.org/officeDocument/2006/relationships/slideLayout" Target="../slideLayouts/slideLayout378.xml"/><Relationship Id="rId89" Type="http://schemas.openxmlformats.org/officeDocument/2006/relationships/slideLayout" Target="../slideLayouts/slideLayout379.xml"/><Relationship Id="rId224" Type="http://schemas.openxmlformats.org/officeDocument/2006/relationships/slideLayout" Target="../slideLayouts/slideLayout514.xml"/><Relationship Id="rId225" Type="http://schemas.openxmlformats.org/officeDocument/2006/relationships/slideLayout" Target="../slideLayouts/slideLayout515.xml"/><Relationship Id="rId226" Type="http://schemas.openxmlformats.org/officeDocument/2006/relationships/theme" Target="../theme/theme12.xml"/><Relationship Id="rId227" Type="http://schemas.openxmlformats.org/officeDocument/2006/relationships/image" Target="../media/image5.png"/><Relationship Id="rId110" Type="http://schemas.openxmlformats.org/officeDocument/2006/relationships/slideLayout" Target="../slideLayouts/slideLayout400.xml"/><Relationship Id="rId111" Type="http://schemas.openxmlformats.org/officeDocument/2006/relationships/slideLayout" Target="../slideLayouts/slideLayout401.xml"/><Relationship Id="rId112" Type="http://schemas.openxmlformats.org/officeDocument/2006/relationships/slideLayout" Target="../slideLayouts/slideLayout402.xml"/><Relationship Id="rId113" Type="http://schemas.openxmlformats.org/officeDocument/2006/relationships/slideLayout" Target="../slideLayouts/slideLayout403.xml"/><Relationship Id="rId114" Type="http://schemas.openxmlformats.org/officeDocument/2006/relationships/slideLayout" Target="../slideLayouts/slideLayout404.xml"/><Relationship Id="rId115" Type="http://schemas.openxmlformats.org/officeDocument/2006/relationships/slideLayout" Target="../slideLayouts/slideLayout405.xml"/><Relationship Id="rId116" Type="http://schemas.openxmlformats.org/officeDocument/2006/relationships/slideLayout" Target="../slideLayouts/slideLayout406.xml"/><Relationship Id="rId117" Type="http://schemas.openxmlformats.org/officeDocument/2006/relationships/slideLayout" Target="../slideLayouts/slideLayout407.xml"/><Relationship Id="rId118" Type="http://schemas.openxmlformats.org/officeDocument/2006/relationships/slideLayout" Target="../slideLayouts/slideLayout408.xml"/><Relationship Id="rId119" Type="http://schemas.openxmlformats.org/officeDocument/2006/relationships/slideLayout" Target="../slideLayouts/slideLayout409.xml"/><Relationship Id="rId150" Type="http://schemas.openxmlformats.org/officeDocument/2006/relationships/slideLayout" Target="../slideLayouts/slideLayout440.xml"/><Relationship Id="rId151" Type="http://schemas.openxmlformats.org/officeDocument/2006/relationships/slideLayout" Target="../slideLayouts/slideLayout441.xml"/><Relationship Id="rId152" Type="http://schemas.openxmlformats.org/officeDocument/2006/relationships/slideLayout" Target="../slideLayouts/slideLayout442.xml"/><Relationship Id="rId10" Type="http://schemas.openxmlformats.org/officeDocument/2006/relationships/slideLayout" Target="../slideLayouts/slideLayout300.xml"/><Relationship Id="rId11" Type="http://schemas.openxmlformats.org/officeDocument/2006/relationships/slideLayout" Target="../slideLayouts/slideLayout301.xml"/><Relationship Id="rId12" Type="http://schemas.openxmlformats.org/officeDocument/2006/relationships/slideLayout" Target="../slideLayouts/slideLayout302.xml"/><Relationship Id="rId13" Type="http://schemas.openxmlformats.org/officeDocument/2006/relationships/slideLayout" Target="../slideLayouts/slideLayout303.xml"/><Relationship Id="rId14" Type="http://schemas.openxmlformats.org/officeDocument/2006/relationships/slideLayout" Target="../slideLayouts/slideLayout304.xml"/><Relationship Id="rId15" Type="http://schemas.openxmlformats.org/officeDocument/2006/relationships/slideLayout" Target="../slideLayouts/slideLayout305.xml"/><Relationship Id="rId16" Type="http://schemas.openxmlformats.org/officeDocument/2006/relationships/slideLayout" Target="../slideLayouts/slideLayout306.xml"/><Relationship Id="rId17" Type="http://schemas.openxmlformats.org/officeDocument/2006/relationships/slideLayout" Target="../slideLayouts/slideLayout307.xml"/><Relationship Id="rId18" Type="http://schemas.openxmlformats.org/officeDocument/2006/relationships/slideLayout" Target="../slideLayouts/slideLayout308.xml"/><Relationship Id="rId19" Type="http://schemas.openxmlformats.org/officeDocument/2006/relationships/slideLayout" Target="../slideLayouts/slideLayout309.xml"/><Relationship Id="rId153" Type="http://schemas.openxmlformats.org/officeDocument/2006/relationships/slideLayout" Target="../slideLayouts/slideLayout443.xml"/><Relationship Id="rId154" Type="http://schemas.openxmlformats.org/officeDocument/2006/relationships/slideLayout" Target="../slideLayouts/slideLayout444.xml"/><Relationship Id="rId155" Type="http://schemas.openxmlformats.org/officeDocument/2006/relationships/slideLayout" Target="../slideLayouts/slideLayout445.xml"/><Relationship Id="rId156" Type="http://schemas.openxmlformats.org/officeDocument/2006/relationships/slideLayout" Target="../slideLayouts/slideLayout446.xml"/><Relationship Id="rId157" Type="http://schemas.openxmlformats.org/officeDocument/2006/relationships/slideLayout" Target="../slideLayouts/slideLayout447.xml"/><Relationship Id="rId158" Type="http://schemas.openxmlformats.org/officeDocument/2006/relationships/slideLayout" Target="../slideLayouts/slideLayout448.xml"/><Relationship Id="rId159" Type="http://schemas.openxmlformats.org/officeDocument/2006/relationships/slideLayout" Target="../slideLayouts/slideLayout449.xml"/><Relationship Id="rId190" Type="http://schemas.openxmlformats.org/officeDocument/2006/relationships/slideLayout" Target="../slideLayouts/slideLayout480.xml"/><Relationship Id="rId191" Type="http://schemas.openxmlformats.org/officeDocument/2006/relationships/slideLayout" Target="../slideLayouts/slideLayout481.xml"/><Relationship Id="rId192" Type="http://schemas.openxmlformats.org/officeDocument/2006/relationships/slideLayout" Target="../slideLayouts/slideLayout482.xml"/><Relationship Id="rId50" Type="http://schemas.openxmlformats.org/officeDocument/2006/relationships/slideLayout" Target="../slideLayouts/slideLayout340.xml"/><Relationship Id="rId51" Type="http://schemas.openxmlformats.org/officeDocument/2006/relationships/slideLayout" Target="../slideLayouts/slideLayout341.xml"/><Relationship Id="rId52" Type="http://schemas.openxmlformats.org/officeDocument/2006/relationships/slideLayout" Target="../slideLayouts/slideLayout342.xml"/><Relationship Id="rId53" Type="http://schemas.openxmlformats.org/officeDocument/2006/relationships/slideLayout" Target="../slideLayouts/slideLayout343.xml"/><Relationship Id="rId54" Type="http://schemas.openxmlformats.org/officeDocument/2006/relationships/slideLayout" Target="../slideLayouts/slideLayout344.xml"/><Relationship Id="rId55" Type="http://schemas.openxmlformats.org/officeDocument/2006/relationships/slideLayout" Target="../slideLayouts/slideLayout345.xml"/><Relationship Id="rId56" Type="http://schemas.openxmlformats.org/officeDocument/2006/relationships/slideLayout" Target="../slideLayouts/slideLayout346.xml"/><Relationship Id="rId57" Type="http://schemas.openxmlformats.org/officeDocument/2006/relationships/slideLayout" Target="../slideLayouts/slideLayout347.xml"/><Relationship Id="rId58" Type="http://schemas.openxmlformats.org/officeDocument/2006/relationships/slideLayout" Target="../slideLayouts/slideLayout348.xml"/><Relationship Id="rId59" Type="http://schemas.openxmlformats.org/officeDocument/2006/relationships/slideLayout" Target="../slideLayouts/slideLayout349.xml"/><Relationship Id="rId193" Type="http://schemas.openxmlformats.org/officeDocument/2006/relationships/slideLayout" Target="../slideLayouts/slideLayout483.xml"/><Relationship Id="rId194" Type="http://schemas.openxmlformats.org/officeDocument/2006/relationships/slideLayout" Target="../slideLayouts/slideLayout484.xml"/><Relationship Id="rId195" Type="http://schemas.openxmlformats.org/officeDocument/2006/relationships/slideLayout" Target="../slideLayouts/slideLayout485.xml"/><Relationship Id="rId196" Type="http://schemas.openxmlformats.org/officeDocument/2006/relationships/slideLayout" Target="../slideLayouts/slideLayout486.xml"/><Relationship Id="rId197" Type="http://schemas.openxmlformats.org/officeDocument/2006/relationships/slideLayout" Target="../slideLayouts/slideLayout487.xml"/><Relationship Id="rId198" Type="http://schemas.openxmlformats.org/officeDocument/2006/relationships/slideLayout" Target="../slideLayouts/slideLayout488.xml"/><Relationship Id="rId199" Type="http://schemas.openxmlformats.org/officeDocument/2006/relationships/slideLayout" Target="../slideLayouts/slideLayout489.xml"/><Relationship Id="rId90" Type="http://schemas.openxmlformats.org/officeDocument/2006/relationships/slideLayout" Target="../slideLayouts/slideLayout380.xml"/><Relationship Id="rId91" Type="http://schemas.openxmlformats.org/officeDocument/2006/relationships/slideLayout" Target="../slideLayouts/slideLayout381.xml"/><Relationship Id="rId92" Type="http://schemas.openxmlformats.org/officeDocument/2006/relationships/slideLayout" Target="../slideLayouts/slideLayout382.xml"/><Relationship Id="rId93" Type="http://schemas.openxmlformats.org/officeDocument/2006/relationships/slideLayout" Target="../slideLayouts/slideLayout383.xml"/><Relationship Id="rId94" Type="http://schemas.openxmlformats.org/officeDocument/2006/relationships/slideLayout" Target="../slideLayouts/slideLayout384.xml"/><Relationship Id="rId95" Type="http://schemas.openxmlformats.org/officeDocument/2006/relationships/slideLayout" Target="../slideLayouts/slideLayout385.xml"/><Relationship Id="rId96" Type="http://schemas.openxmlformats.org/officeDocument/2006/relationships/slideLayout" Target="../slideLayouts/slideLayout386.xml"/><Relationship Id="rId97" Type="http://schemas.openxmlformats.org/officeDocument/2006/relationships/slideLayout" Target="../slideLayouts/slideLayout387.xml"/><Relationship Id="rId98" Type="http://schemas.openxmlformats.org/officeDocument/2006/relationships/slideLayout" Target="../slideLayouts/slideLayout388.xml"/><Relationship Id="rId99" Type="http://schemas.openxmlformats.org/officeDocument/2006/relationships/slideLayout" Target="../slideLayouts/slideLayout389.xml"/><Relationship Id="rId120" Type="http://schemas.openxmlformats.org/officeDocument/2006/relationships/slideLayout" Target="../slideLayouts/slideLayout410.xml"/><Relationship Id="rId121" Type="http://schemas.openxmlformats.org/officeDocument/2006/relationships/slideLayout" Target="../slideLayouts/slideLayout411.xml"/><Relationship Id="rId122" Type="http://schemas.openxmlformats.org/officeDocument/2006/relationships/slideLayout" Target="../slideLayouts/slideLayout412.xml"/><Relationship Id="rId123" Type="http://schemas.openxmlformats.org/officeDocument/2006/relationships/slideLayout" Target="../slideLayouts/slideLayout413.xml"/><Relationship Id="rId124" Type="http://schemas.openxmlformats.org/officeDocument/2006/relationships/slideLayout" Target="../slideLayouts/slideLayout414.xml"/><Relationship Id="rId125" Type="http://schemas.openxmlformats.org/officeDocument/2006/relationships/slideLayout" Target="../slideLayouts/slideLayout415.xml"/><Relationship Id="rId126" Type="http://schemas.openxmlformats.org/officeDocument/2006/relationships/slideLayout" Target="../slideLayouts/slideLayout416.xml"/><Relationship Id="rId127" Type="http://schemas.openxmlformats.org/officeDocument/2006/relationships/slideLayout" Target="../slideLayouts/slideLayout417.xml"/><Relationship Id="rId128" Type="http://schemas.openxmlformats.org/officeDocument/2006/relationships/slideLayout" Target="../slideLayouts/slideLayout418.xml"/><Relationship Id="rId129" Type="http://schemas.openxmlformats.org/officeDocument/2006/relationships/slideLayout" Target="../slideLayouts/slideLayout419.xml"/><Relationship Id="rId160" Type="http://schemas.openxmlformats.org/officeDocument/2006/relationships/slideLayout" Target="../slideLayouts/slideLayout450.xml"/><Relationship Id="rId161" Type="http://schemas.openxmlformats.org/officeDocument/2006/relationships/slideLayout" Target="../slideLayouts/slideLayout451.xml"/><Relationship Id="rId162" Type="http://schemas.openxmlformats.org/officeDocument/2006/relationships/slideLayout" Target="../slideLayouts/slideLayout452.xml"/><Relationship Id="rId20" Type="http://schemas.openxmlformats.org/officeDocument/2006/relationships/slideLayout" Target="../slideLayouts/slideLayout310.xml"/><Relationship Id="rId21" Type="http://schemas.openxmlformats.org/officeDocument/2006/relationships/slideLayout" Target="../slideLayouts/slideLayout311.xml"/><Relationship Id="rId22" Type="http://schemas.openxmlformats.org/officeDocument/2006/relationships/slideLayout" Target="../slideLayouts/slideLayout312.xml"/><Relationship Id="rId23" Type="http://schemas.openxmlformats.org/officeDocument/2006/relationships/slideLayout" Target="../slideLayouts/slideLayout313.xml"/><Relationship Id="rId24" Type="http://schemas.openxmlformats.org/officeDocument/2006/relationships/slideLayout" Target="../slideLayouts/slideLayout314.xml"/><Relationship Id="rId25" Type="http://schemas.openxmlformats.org/officeDocument/2006/relationships/slideLayout" Target="../slideLayouts/slideLayout315.xml"/><Relationship Id="rId26" Type="http://schemas.openxmlformats.org/officeDocument/2006/relationships/slideLayout" Target="../slideLayouts/slideLayout316.xml"/><Relationship Id="rId27" Type="http://schemas.openxmlformats.org/officeDocument/2006/relationships/slideLayout" Target="../slideLayouts/slideLayout317.xml"/><Relationship Id="rId28" Type="http://schemas.openxmlformats.org/officeDocument/2006/relationships/slideLayout" Target="../slideLayouts/slideLayout318.xml"/><Relationship Id="rId29" Type="http://schemas.openxmlformats.org/officeDocument/2006/relationships/slideLayout" Target="../slideLayouts/slideLayout319.xml"/><Relationship Id="rId163" Type="http://schemas.openxmlformats.org/officeDocument/2006/relationships/slideLayout" Target="../slideLayouts/slideLayout453.xml"/><Relationship Id="rId164" Type="http://schemas.openxmlformats.org/officeDocument/2006/relationships/slideLayout" Target="../slideLayouts/slideLayout454.xml"/><Relationship Id="rId165" Type="http://schemas.openxmlformats.org/officeDocument/2006/relationships/slideLayout" Target="../slideLayouts/slideLayout455.xml"/><Relationship Id="rId166" Type="http://schemas.openxmlformats.org/officeDocument/2006/relationships/slideLayout" Target="../slideLayouts/slideLayout456.xml"/><Relationship Id="rId167" Type="http://schemas.openxmlformats.org/officeDocument/2006/relationships/slideLayout" Target="../slideLayouts/slideLayout457.xml"/><Relationship Id="rId168" Type="http://schemas.openxmlformats.org/officeDocument/2006/relationships/slideLayout" Target="../slideLayouts/slideLayout458.xml"/><Relationship Id="rId169" Type="http://schemas.openxmlformats.org/officeDocument/2006/relationships/slideLayout" Target="../slideLayouts/slideLayout459.xml"/><Relationship Id="rId200" Type="http://schemas.openxmlformats.org/officeDocument/2006/relationships/slideLayout" Target="../slideLayouts/slideLayout490.xml"/><Relationship Id="rId201" Type="http://schemas.openxmlformats.org/officeDocument/2006/relationships/slideLayout" Target="../slideLayouts/slideLayout491.xml"/><Relationship Id="rId202" Type="http://schemas.openxmlformats.org/officeDocument/2006/relationships/slideLayout" Target="../slideLayouts/slideLayout492.xml"/><Relationship Id="rId203" Type="http://schemas.openxmlformats.org/officeDocument/2006/relationships/slideLayout" Target="../slideLayouts/slideLayout493.xml"/><Relationship Id="rId60" Type="http://schemas.openxmlformats.org/officeDocument/2006/relationships/slideLayout" Target="../slideLayouts/slideLayout350.xml"/><Relationship Id="rId61" Type="http://schemas.openxmlformats.org/officeDocument/2006/relationships/slideLayout" Target="../slideLayouts/slideLayout351.xml"/><Relationship Id="rId62" Type="http://schemas.openxmlformats.org/officeDocument/2006/relationships/slideLayout" Target="../slideLayouts/slideLayout352.xml"/><Relationship Id="rId63" Type="http://schemas.openxmlformats.org/officeDocument/2006/relationships/slideLayout" Target="../slideLayouts/slideLayout353.xml"/><Relationship Id="rId64" Type="http://schemas.openxmlformats.org/officeDocument/2006/relationships/slideLayout" Target="../slideLayouts/slideLayout354.xml"/><Relationship Id="rId65" Type="http://schemas.openxmlformats.org/officeDocument/2006/relationships/slideLayout" Target="../slideLayouts/slideLayout355.xml"/><Relationship Id="rId66" Type="http://schemas.openxmlformats.org/officeDocument/2006/relationships/slideLayout" Target="../slideLayouts/slideLayout356.xml"/><Relationship Id="rId67" Type="http://schemas.openxmlformats.org/officeDocument/2006/relationships/slideLayout" Target="../slideLayouts/slideLayout357.xml"/><Relationship Id="rId68" Type="http://schemas.openxmlformats.org/officeDocument/2006/relationships/slideLayout" Target="../slideLayouts/slideLayout358.xml"/><Relationship Id="rId69" Type="http://schemas.openxmlformats.org/officeDocument/2006/relationships/slideLayout" Target="../slideLayouts/slideLayout359.xml"/><Relationship Id="rId204" Type="http://schemas.openxmlformats.org/officeDocument/2006/relationships/slideLayout" Target="../slideLayouts/slideLayout494.xml"/><Relationship Id="rId205" Type="http://schemas.openxmlformats.org/officeDocument/2006/relationships/slideLayout" Target="../slideLayouts/slideLayout495.xml"/><Relationship Id="rId206" Type="http://schemas.openxmlformats.org/officeDocument/2006/relationships/slideLayout" Target="../slideLayouts/slideLayout496.xml"/><Relationship Id="rId207" Type="http://schemas.openxmlformats.org/officeDocument/2006/relationships/slideLayout" Target="../slideLayouts/slideLayout497.xml"/><Relationship Id="rId208" Type="http://schemas.openxmlformats.org/officeDocument/2006/relationships/slideLayout" Target="../slideLayouts/slideLayout498.xml"/><Relationship Id="rId209" Type="http://schemas.openxmlformats.org/officeDocument/2006/relationships/slideLayout" Target="../slideLayouts/slideLayout499.xml"/><Relationship Id="rId130" Type="http://schemas.openxmlformats.org/officeDocument/2006/relationships/slideLayout" Target="../slideLayouts/slideLayout420.xml"/><Relationship Id="rId131" Type="http://schemas.openxmlformats.org/officeDocument/2006/relationships/slideLayout" Target="../slideLayouts/slideLayout421.xml"/><Relationship Id="rId132" Type="http://schemas.openxmlformats.org/officeDocument/2006/relationships/slideLayout" Target="../slideLayouts/slideLayout422.xml"/><Relationship Id="rId133" Type="http://schemas.openxmlformats.org/officeDocument/2006/relationships/slideLayout" Target="../slideLayouts/slideLayout423.xml"/><Relationship Id="rId134" Type="http://schemas.openxmlformats.org/officeDocument/2006/relationships/slideLayout" Target="../slideLayouts/slideLayout424.xml"/><Relationship Id="rId135" Type="http://schemas.openxmlformats.org/officeDocument/2006/relationships/slideLayout" Target="../slideLayouts/slideLayout425.xml"/><Relationship Id="rId136" Type="http://schemas.openxmlformats.org/officeDocument/2006/relationships/slideLayout" Target="../slideLayouts/slideLayout426.xml"/><Relationship Id="rId137" Type="http://schemas.openxmlformats.org/officeDocument/2006/relationships/slideLayout" Target="../slideLayouts/slideLayout427.xml"/><Relationship Id="rId138" Type="http://schemas.openxmlformats.org/officeDocument/2006/relationships/slideLayout" Target="../slideLayouts/slideLayout428.xml"/><Relationship Id="rId139" Type="http://schemas.openxmlformats.org/officeDocument/2006/relationships/slideLayout" Target="../slideLayouts/slideLayout429.xml"/><Relationship Id="rId170" Type="http://schemas.openxmlformats.org/officeDocument/2006/relationships/slideLayout" Target="../slideLayouts/slideLayout460.xml"/><Relationship Id="rId171" Type="http://schemas.openxmlformats.org/officeDocument/2006/relationships/slideLayout" Target="../slideLayouts/slideLayout461.xml"/><Relationship Id="rId172" Type="http://schemas.openxmlformats.org/officeDocument/2006/relationships/slideLayout" Target="../slideLayouts/slideLayout462.xml"/><Relationship Id="rId30" Type="http://schemas.openxmlformats.org/officeDocument/2006/relationships/slideLayout" Target="../slideLayouts/slideLayout320.xml"/><Relationship Id="rId31" Type="http://schemas.openxmlformats.org/officeDocument/2006/relationships/slideLayout" Target="../slideLayouts/slideLayout321.xml"/><Relationship Id="rId32" Type="http://schemas.openxmlformats.org/officeDocument/2006/relationships/slideLayout" Target="../slideLayouts/slideLayout322.xml"/><Relationship Id="rId33" Type="http://schemas.openxmlformats.org/officeDocument/2006/relationships/slideLayout" Target="../slideLayouts/slideLayout323.xml"/><Relationship Id="rId34" Type="http://schemas.openxmlformats.org/officeDocument/2006/relationships/slideLayout" Target="../slideLayouts/slideLayout324.xml"/><Relationship Id="rId35" Type="http://schemas.openxmlformats.org/officeDocument/2006/relationships/slideLayout" Target="../slideLayouts/slideLayout325.xml"/><Relationship Id="rId36" Type="http://schemas.openxmlformats.org/officeDocument/2006/relationships/slideLayout" Target="../slideLayouts/slideLayout326.xml"/><Relationship Id="rId37" Type="http://schemas.openxmlformats.org/officeDocument/2006/relationships/slideLayout" Target="../slideLayouts/slideLayout327.xml"/><Relationship Id="rId38" Type="http://schemas.openxmlformats.org/officeDocument/2006/relationships/slideLayout" Target="../slideLayouts/slideLayout328.xml"/><Relationship Id="rId39" Type="http://schemas.openxmlformats.org/officeDocument/2006/relationships/slideLayout" Target="../slideLayouts/slideLayout329.xml"/><Relationship Id="rId173" Type="http://schemas.openxmlformats.org/officeDocument/2006/relationships/slideLayout" Target="../slideLayouts/slideLayout463.xml"/><Relationship Id="rId174" Type="http://schemas.openxmlformats.org/officeDocument/2006/relationships/slideLayout" Target="../slideLayouts/slideLayout464.xml"/><Relationship Id="rId175" Type="http://schemas.openxmlformats.org/officeDocument/2006/relationships/slideLayout" Target="../slideLayouts/slideLayout465.xml"/><Relationship Id="rId176" Type="http://schemas.openxmlformats.org/officeDocument/2006/relationships/slideLayout" Target="../slideLayouts/slideLayout466.xml"/><Relationship Id="rId177" Type="http://schemas.openxmlformats.org/officeDocument/2006/relationships/slideLayout" Target="../slideLayouts/slideLayout467.xml"/><Relationship Id="rId178" Type="http://schemas.openxmlformats.org/officeDocument/2006/relationships/slideLayout" Target="../slideLayouts/slideLayout468.xml"/><Relationship Id="rId179" Type="http://schemas.openxmlformats.org/officeDocument/2006/relationships/slideLayout" Target="../slideLayouts/slideLayout469.xml"/><Relationship Id="rId210" Type="http://schemas.openxmlformats.org/officeDocument/2006/relationships/slideLayout" Target="../slideLayouts/slideLayout500.xml"/><Relationship Id="rId211" Type="http://schemas.openxmlformats.org/officeDocument/2006/relationships/slideLayout" Target="../slideLayouts/slideLayout501.xml"/><Relationship Id="rId212" Type="http://schemas.openxmlformats.org/officeDocument/2006/relationships/slideLayout" Target="../slideLayouts/slideLayout502.xml"/><Relationship Id="rId213" Type="http://schemas.openxmlformats.org/officeDocument/2006/relationships/slideLayout" Target="../slideLayouts/slideLayout503.xml"/><Relationship Id="rId70" Type="http://schemas.openxmlformats.org/officeDocument/2006/relationships/slideLayout" Target="../slideLayouts/slideLayout360.xml"/><Relationship Id="rId71" Type="http://schemas.openxmlformats.org/officeDocument/2006/relationships/slideLayout" Target="../slideLayouts/slideLayout361.xml"/><Relationship Id="rId72" Type="http://schemas.openxmlformats.org/officeDocument/2006/relationships/slideLayout" Target="../slideLayouts/slideLayout362.xml"/><Relationship Id="rId73" Type="http://schemas.openxmlformats.org/officeDocument/2006/relationships/slideLayout" Target="../slideLayouts/slideLayout363.xml"/><Relationship Id="rId74" Type="http://schemas.openxmlformats.org/officeDocument/2006/relationships/slideLayout" Target="../slideLayouts/slideLayout364.xml"/><Relationship Id="rId75" Type="http://schemas.openxmlformats.org/officeDocument/2006/relationships/slideLayout" Target="../slideLayouts/slideLayout365.xml"/><Relationship Id="rId76" Type="http://schemas.openxmlformats.org/officeDocument/2006/relationships/slideLayout" Target="../slideLayouts/slideLayout366.xml"/><Relationship Id="rId77" Type="http://schemas.openxmlformats.org/officeDocument/2006/relationships/slideLayout" Target="../slideLayouts/slideLayout367.xml"/><Relationship Id="rId78" Type="http://schemas.openxmlformats.org/officeDocument/2006/relationships/slideLayout" Target="../slideLayouts/slideLayout368.xml"/><Relationship Id="rId79" Type="http://schemas.openxmlformats.org/officeDocument/2006/relationships/slideLayout" Target="../slideLayouts/slideLayout369.xml"/><Relationship Id="rId214" Type="http://schemas.openxmlformats.org/officeDocument/2006/relationships/slideLayout" Target="../slideLayouts/slideLayout504.xml"/><Relationship Id="rId215" Type="http://schemas.openxmlformats.org/officeDocument/2006/relationships/slideLayout" Target="../slideLayouts/slideLayout505.xml"/><Relationship Id="rId216" Type="http://schemas.openxmlformats.org/officeDocument/2006/relationships/slideLayout" Target="../slideLayouts/slideLayout506.xml"/><Relationship Id="rId217" Type="http://schemas.openxmlformats.org/officeDocument/2006/relationships/slideLayout" Target="../slideLayouts/slideLayout507.xml"/><Relationship Id="rId218" Type="http://schemas.openxmlformats.org/officeDocument/2006/relationships/slideLayout" Target="../slideLayouts/slideLayout508.xml"/><Relationship Id="rId219" Type="http://schemas.openxmlformats.org/officeDocument/2006/relationships/slideLayout" Target="../slideLayouts/slideLayout509.xml"/><Relationship Id="rId1" Type="http://schemas.openxmlformats.org/officeDocument/2006/relationships/slideLayout" Target="../slideLayouts/slideLayout291.xml"/><Relationship Id="rId2" Type="http://schemas.openxmlformats.org/officeDocument/2006/relationships/slideLayout" Target="../slideLayouts/slideLayout292.xml"/><Relationship Id="rId3" Type="http://schemas.openxmlformats.org/officeDocument/2006/relationships/slideLayout" Target="../slideLayouts/slideLayout293.xml"/><Relationship Id="rId4" Type="http://schemas.openxmlformats.org/officeDocument/2006/relationships/slideLayout" Target="../slideLayouts/slideLayout294.xml"/><Relationship Id="rId100" Type="http://schemas.openxmlformats.org/officeDocument/2006/relationships/slideLayout" Target="../slideLayouts/slideLayout390.xml"/><Relationship Id="rId101" Type="http://schemas.openxmlformats.org/officeDocument/2006/relationships/slideLayout" Target="../slideLayouts/slideLayout391.xml"/><Relationship Id="rId102" Type="http://schemas.openxmlformats.org/officeDocument/2006/relationships/slideLayout" Target="../slideLayouts/slideLayout392.xml"/><Relationship Id="rId103" Type="http://schemas.openxmlformats.org/officeDocument/2006/relationships/slideLayout" Target="../slideLayouts/slideLayout393.xml"/><Relationship Id="rId104" Type="http://schemas.openxmlformats.org/officeDocument/2006/relationships/slideLayout" Target="../slideLayouts/slideLayout394.xml"/><Relationship Id="rId105" Type="http://schemas.openxmlformats.org/officeDocument/2006/relationships/slideLayout" Target="../slideLayouts/slideLayout395.xml"/><Relationship Id="rId106" Type="http://schemas.openxmlformats.org/officeDocument/2006/relationships/slideLayout" Target="../slideLayouts/slideLayout396.xml"/><Relationship Id="rId107" Type="http://schemas.openxmlformats.org/officeDocument/2006/relationships/slideLayout" Target="../slideLayouts/slideLayout397.xml"/><Relationship Id="rId108" Type="http://schemas.openxmlformats.org/officeDocument/2006/relationships/slideLayout" Target="../slideLayouts/slideLayout398.xml"/><Relationship Id="rId109" Type="http://schemas.openxmlformats.org/officeDocument/2006/relationships/slideLayout" Target="../slideLayouts/slideLayout399.xml"/><Relationship Id="rId5" Type="http://schemas.openxmlformats.org/officeDocument/2006/relationships/slideLayout" Target="../slideLayouts/slideLayout295.xml"/><Relationship Id="rId6" Type="http://schemas.openxmlformats.org/officeDocument/2006/relationships/slideLayout" Target="../slideLayouts/slideLayout296.xml"/><Relationship Id="rId7" Type="http://schemas.openxmlformats.org/officeDocument/2006/relationships/slideLayout" Target="../slideLayouts/slideLayout297.xml"/><Relationship Id="rId8" Type="http://schemas.openxmlformats.org/officeDocument/2006/relationships/slideLayout" Target="../slideLayouts/slideLayout298.xml"/><Relationship Id="rId9" Type="http://schemas.openxmlformats.org/officeDocument/2006/relationships/slideLayout" Target="../slideLayouts/slideLayout299.xml"/><Relationship Id="rId140" Type="http://schemas.openxmlformats.org/officeDocument/2006/relationships/slideLayout" Target="../slideLayouts/slideLayout430.xml"/><Relationship Id="rId141" Type="http://schemas.openxmlformats.org/officeDocument/2006/relationships/slideLayout" Target="../slideLayouts/slideLayout43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 Id="rId3"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slideLayout" Target="../slideLayouts/slideLayout13.xml"/><Relationship Id="rId13" Type="http://schemas.openxmlformats.org/officeDocument/2006/relationships/theme" Target="../theme/theme5.xml"/><Relationship Id="rId1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6.xml"/><Relationship Id="rId13" Type="http://schemas.openxmlformats.org/officeDocument/2006/relationships/image" Target="../media/image3.png"/><Relationship Id="rId14" Type="http://schemas.openxmlformats.org/officeDocument/2006/relationships/image" Target="../media/image4.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7.xml"/><Relationship Id="rId13" Type="http://schemas.openxmlformats.org/officeDocument/2006/relationships/image" Target="../media/image1.jpe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8.xml.rels><?xml version="1.0" encoding="UTF-8" standalone="yes"?>
<Relationships xmlns="http://schemas.openxmlformats.org/package/2006/relationships"><Relationship Id="rId142" Type="http://schemas.openxmlformats.org/officeDocument/2006/relationships/slideLayout" Target="../slideLayouts/slideLayout177.xml"/><Relationship Id="rId143" Type="http://schemas.openxmlformats.org/officeDocument/2006/relationships/slideLayout" Target="../slideLayouts/slideLayout178.xml"/><Relationship Id="rId144" Type="http://schemas.openxmlformats.org/officeDocument/2006/relationships/slideLayout" Target="../slideLayouts/slideLayout179.xml"/><Relationship Id="rId145" Type="http://schemas.openxmlformats.org/officeDocument/2006/relationships/slideLayout" Target="../slideLayouts/slideLayout180.xml"/><Relationship Id="rId146" Type="http://schemas.openxmlformats.org/officeDocument/2006/relationships/slideLayout" Target="../slideLayouts/slideLayout181.xml"/><Relationship Id="rId147" Type="http://schemas.openxmlformats.org/officeDocument/2006/relationships/slideLayout" Target="../slideLayouts/slideLayout182.xml"/><Relationship Id="rId148" Type="http://schemas.openxmlformats.org/officeDocument/2006/relationships/slideLayout" Target="../slideLayouts/slideLayout183.xml"/><Relationship Id="rId149" Type="http://schemas.openxmlformats.org/officeDocument/2006/relationships/slideLayout" Target="../slideLayouts/slideLayout184.xml"/><Relationship Id="rId180" Type="http://schemas.openxmlformats.org/officeDocument/2006/relationships/slideLayout" Target="../slideLayouts/slideLayout215.xml"/><Relationship Id="rId181" Type="http://schemas.openxmlformats.org/officeDocument/2006/relationships/slideLayout" Target="../slideLayouts/slideLayout216.xml"/><Relationship Id="rId182" Type="http://schemas.openxmlformats.org/officeDocument/2006/relationships/slideLayout" Target="../slideLayouts/slideLayout217.xml"/><Relationship Id="rId40" Type="http://schemas.openxmlformats.org/officeDocument/2006/relationships/slideLayout" Target="../slideLayouts/slideLayout75.xml"/><Relationship Id="rId41" Type="http://schemas.openxmlformats.org/officeDocument/2006/relationships/slideLayout" Target="../slideLayouts/slideLayout76.xml"/><Relationship Id="rId42" Type="http://schemas.openxmlformats.org/officeDocument/2006/relationships/slideLayout" Target="../slideLayouts/slideLayout77.xml"/><Relationship Id="rId43" Type="http://schemas.openxmlformats.org/officeDocument/2006/relationships/slideLayout" Target="../slideLayouts/slideLayout78.xml"/><Relationship Id="rId44" Type="http://schemas.openxmlformats.org/officeDocument/2006/relationships/slideLayout" Target="../slideLayouts/slideLayout79.xml"/><Relationship Id="rId45" Type="http://schemas.openxmlformats.org/officeDocument/2006/relationships/slideLayout" Target="../slideLayouts/slideLayout80.xml"/><Relationship Id="rId46" Type="http://schemas.openxmlformats.org/officeDocument/2006/relationships/slideLayout" Target="../slideLayouts/slideLayout81.xml"/><Relationship Id="rId47" Type="http://schemas.openxmlformats.org/officeDocument/2006/relationships/slideLayout" Target="../slideLayouts/slideLayout82.xml"/><Relationship Id="rId48" Type="http://schemas.openxmlformats.org/officeDocument/2006/relationships/slideLayout" Target="../slideLayouts/slideLayout83.xml"/><Relationship Id="rId49" Type="http://schemas.openxmlformats.org/officeDocument/2006/relationships/slideLayout" Target="../slideLayouts/slideLayout84.xml"/><Relationship Id="rId183" Type="http://schemas.openxmlformats.org/officeDocument/2006/relationships/slideLayout" Target="../slideLayouts/slideLayout218.xml"/><Relationship Id="rId184" Type="http://schemas.openxmlformats.org/officeDocument/2006/relationships/slideLayout" Target="../slideLayouts/slideLayout219.xml"/><Relationship Id="rId185" Type="http://schemas.openxmlformats.org/officeDocument/2006/relationships/slideLayout" Target="../slideLayouts/slideLayout220.xml"/><Relationship Id="rId186" Type="http://schemas.openxmlformats.org/officeDocument/2006/relationships/slideLayout" Target="../slideLayouts/slideLayout221.xml"/><Relationship Id="rId187" Type="http://schemas.openxmlformats.org/officeDocument/2006/relationships/slideLayout" Target="../slideLayouts/slideLayout222.xml"/><Relationship Id="rId188" Type="http://schemas.openxmlformats.org/officeDocument/2006/relationships/slideLayout" Target="../slideLayouts/slideLayout223.xml"/><Relationship Id="rId189" Type="http://schemas.openxmlformats.org/officeDocument/2006/relationships/slideLayout" Target="../slideLayouts/slideLayout224.xml"/><Relationship Id="rId220" Type="http://schemas.openxmlformats.org/officeDocument/2006/relationships/slideLayout" Target="../slideLayouts/slideLayout255.xml"/><Relationship Id="rId221" Type="http://schemas.openxmlformats.org/officeDocument/2006/relationships/slideLayout" Target="../slideLayouts/slideLayout256.xml"/><Relationship Id="rId222" Type="http://schemas.openxmlformats.org/officeDocument/2006/relationships/slideLayout" Target="../slideLayouts/slideLayout257.xml"/><Relationship Id="rId223" Type="http://schemas.openxmlformats.org/officeDocument/2006/relationships/slideLayout" Target="../slideLayouts/slideLayout258.xml"/><Relationship Id="rId80" Type="http://schemas.openxmlformats.org/officeDocument/2006/relationships/slideLayout" Target="../slideLayouts/slideLayout115.xml"/><Relationship Id="rId81" Type="http://schemas.openxmlformats.org/officeDocument/2006/relationships/slideLayout" Target="../slideLayouts/slideLayout116.xml"/><Relationship Id="rId82" Type="http://schemas.openxmlformats.org/officeDocument/2006/relationships/slideLayout" Target="../slideLayouts/slideLayout117.xml"/><Relationship Id="rId83" Type="http://schemas.openxmlformats.org/officeDocument/2006/relationships/slideLayout" Target="../slideLayouts/slideLayout118.xml"/><Relationship Id="rId84" Type="http://schemas.openxmlformats.org/officeDocument/2006/relationships/slideLayout" Target="../slideLayouts/slideLayout119.xml"/><Relationship Id="rId85" Type="http://schemas.openxmlformats.org/officeDocument/2006/relationships/slideLayout" Target="../slideLayouts/slideLayout120.xml"/><Relationship Id="rId86" Type="http://schemas.openxmlformats.org/officeDocument/2006/relationships/slideLayout" Target="../slideLayouts/slideLayout121.xml"/><Relationship Id="rId87" Type="http://schemas.openxmlformats.org/officeDocument/2006/relationships/slideLayout" Target="../slideLayouts/slideLayout122.xml"/><Relationship Id="rId88" Type="http://schemas.openxmlformats.org/officeDocument/2006/relationships/slideLayout" Target="../slideLayouts/slideLayout123.xml"/><Relationship Id="rId89" Type="http://schemas.openxmlformats.org/officeDocument/2006/relationships/slideLayout" Target="../slideLayouts/slideLayout124.xml"/><Relationship Id="rId224" Type="http://schemas.openxmlformats.org/officeDocument/2006/relationships/slideLayout" Target="../slideLayouts/slideLayout259.xml"/><Relationship Id="rId225" Type="http://schemas.openxmlformats.org/officeDocument/2006/relationships/slideLayout" Target="../slideLayouts/slideLayout260.xml"/><Relationship Id="rId226" Type="http://schemas.openxmlformats.org/officeDocument/2006/relationships/theme" Target="../theme/theme8.xml"/><Relationship Id="rId227" Type="http://schemas.openxmlformats.org/officeDocument/2006/relationships/image" Target="../media/image5.png"/><Relationship Id="rId110" Type="http://schemas.openxmlformats.org/officeDocument/2006/relationships/slideLayout" Target="../slideLayouts/slideLayout145.xml"/><Relationship Id="rId111" Type="http://schemas.openxmlformats.org/officeDocument/2006/relationships/slideLayout" Target="../slideLayouts/slideLayout146.xml"/><Relationship Id="rId112" Type="http://schemas.openxmlformats.org/officeDocument/2006/relationships/slideLayout" Target="../slideLayouts/slideLayout147.xml"/><Relationship Id="rId113" Type="http://schemas.openxmlformats.org/officeDocument/2006/relationships/slideLayout" Target="../slideLayouts/slideLayout148.xml"/><Relationship Id="rId114" Type="http://schemas.openxmlformats.org/officeDocument/2006/relationships/slideLayout" Target="../slideLayouts/slideLayout149.xml"/><Relationship Id="rId115" Type="http://schemas.openxmlformats.org/officeDocument/2006/relationships/slideLayout" Target="../slideLayouts/slideLayout150.xml"/><Relationship Id="rId116" Type="http://schemas.openxmlformats.org/officeDocument/2006/relationships/slideLayout" Target="../slideLayouts/slideLayout151.xml"/><Relationship Id="rId117" Type="http://schemas.openxmlformats.org/officeDocument/2006/relationships/slideLayout" Target="../slideLayouts/slideLayout152.xml"/><Relationship Id="rId118" Type="http://schemas.openxmlformats.org/officeDocument/2006/relationships/slideLayout" Target="../slideLayouts/slideLayout153.xml"/><Relationship Id="rId119" Type="http://schemas.openxmlformats.org/officeDocument/2006/relationships/slideLayout" Target="../slideLayouts/slideLayout154.xml"/><Relationship Id="rId150" Type="http://schemas.openxmlformats.org/officeDocument/2006/relationships/slideLayout" Target="../slideLayouts/slideLayout185.xml"/><Relationship Id="rId151" Type="http://schemas.openxmlformats.org/officeDocument/2006/relationships/slideLayout" Target="../slideLayouts/slideLayout186.xml"/><Relationship Id="rId152" Type="http://schemas.openxmlformats.org/officeDocument/2006/relationships/slideLayout" Target="../slideLayouts/slideLayout187.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Relationship Id="rId14" Type="http://schemas.openxmlformats.org/officeDocument/2006/relationships/slideLayout" Target="../slideLayouts/slideLayout49.xml"/><Relationship Id="rId15" Type="http://schemas.openxmlformats.org/officeDocument/2006/relationships/slideLayout" Target="../slideLayouts/slideLayout50.xml"/><Relationship Id="rId16" Type="http://schemas.openxmlformats.org/officeDocument/2006/relationships/slideLayout" Target="../slideLayouts/slideLayout51.xml"/><Relationship Id="rId17" Type="http://schemas.openxmlformats.org/officeDocument/2006/relationships/slideLayout" Target="../slideLayouts/slideLayout52.xml"/><Relationship Id="rId18" Type="http://schemas.openxmlformats.org/officeDocument/2006/relationships/slideLayout" Target="../slideLayouts/slideLayout53.xml"/><Relationship Id="rId19" Type="http://schemas.openxmlformats.org/officeDocument/2006/relationships/slideLayout" Target="../slideLayouts/slideLayout54.xml"/><Relationship Id="rId153" Type="http://schemas.openxmlformats.org/officeDocument/2006/relationships/slideLayout" Target="../slideLayouts/slideLayout188.xml"/><Relationship Id="rId154" Type="http://schemas.openxmlformats.org/officeDocument/2006/relationships/slideLayout" Target="../slideLayouts/slideLayout189.xml"/><Relationship Id="rId155" Type="http://schemas.openxmlformats.org/officeDocument/2006/relationships/slideLayout" Target="../slideLayouts/slideLayout190.xml"/><Relationship Id="rId156" Type="http://schemas.openxmlformats.org/officeDocument/2006/relationships/slideLayout" Target="../slideLayouts/slideLayout191.xml"/><Relationship Id="rId157" Type="http://schemas.openxmlformats.org/officeDocument/2006/relationships/slideLayout" Target="../slideLayouts/slideLayout192.xml"/><Relationship Id="rId158" Type="http://schemas.openxmlformats.org/officeDocument/2006/relationships/slideLayout" Target="../slideLayouts/slideLayout193.xml"/><Relationship Id="rId159" Type="http://schemas.openxmlformats.org/officeDocument/2006/relationships/slideLayout" Target="../slideLayouts/slideLayout194.xml"/><Relationship Id="rId190" Type="http://schemas.openxmlformats.org/officeDocument/2006/relationships/slideLayout" Target="../slideLayouts/slideLayout225.xml"/><Relationship Id="rId191" Type="http://schemas.openxmlformats.org/officeDocument/2006/relationships/slideLayout" Target="../slideLayouts/slideLayout226.xml"/><Relationship Id="rId192" Type="http://schemas.openxmlformats.org/officeDocument/2006/relationships/slideLayout" Target="../slideLayouts/slideLayout227.xml"/><Relationship Id="rId50" Type="http://schemas.openxmlformats.org/officeDocument/2006/relationships/slideLayout" Target="../slideLayouts/slideLayout85.xml"/><Relationship Id="rId51" Type="http://schemas.openxmlformats.org/officeDocument/2006/relationships/slideLayout" Target="../slideLayouts/slideLayout86.xml"/><Relationship Id="rId52" Type="http://schemas.openxmlformats.org/officeDocument/2006/relationships/slideLayout" Target="../slideLayouts/slideLayout87.xml"/><Relationship Id="rId53" Type="http://schemas.openxmlformats.org/officeDocument/2006/relationships/slideLayout" Target="../slideLayouts/slideLayout88.xml"/><Relationship Id="rId54" Type="http://schemas.openxmlformats.org/officeDocument/2006/relationships/slideLayout" Target="../slideLayouts/slideLayout89.xml"/><Relationship Id="rId55" Type="http://schemas.openxmlformats.org/officeDocument/2006/relationships/slideLayout" Target="../slideLayouts/slideLayout90.xml"/><Relationship Id="rId56" Type="http://schemas.openxmlformats.org/officeDocument/2006/relationships/slideLayout" Target="../slideLayouts/slideLayout91.xml"/><Relationship Id="rId57" Type="http://schemas.openxmlformats.org/officeDocument/2006/relationships/slideLayout" Target="../slideLayouts/slideLayout92.xml"/><Relationship Id="rId58" Type="http://schemas.openxmlformats.org/officeDocument/2006/relationships/slideLayout" Target="../slideLayouts/slideLayout93.xml"/><Relationship Id="rId59" Type="http://schemas.openxmlformats.org/officeDocument/2006/relationships/slideLayout" Target="../slideLayouts/slideLayout94.xml"/><Relationship Id="rId193" Type="http://schemas.openxmlformats.org/officeDocument/2006/relationships/slideLayout" Target="../slideLayouts/slideLayout228.xml"/><Relationship Id="rId194" Type="http://schemas.openxmlformats.org/officeDocument/2006/relationships/slideLayout" Target="../slideLayouts/slideLayout229.xml"/><Relationship Id="rId195" Type="http://schemas.openxmlformats.org/officeDocument/2006/relationships/slideLayout" Target="../slideLayouts/slideLayout230.xml"/><Relationship Id="rId196" Type="http://schemas.openxmlformats.org/officeDocument/2006/relationships/slideLayout" Target="../slideLayouts/slideLayout231.xml"/><Relationship Id="rId197" Type="http://schemas.openxmlformats.org/officeDocument/2006/relationships/slideLayout" Target="../slideLayouts/slideLayout232.xml"/><Relationship Id="rId198" Type="http://schemas.openxmlformats.org/officeDocument/2006/relationships/slideLayout" Target="../slideLayouts/slideLayout233.xml"/><Relationship Id="rId199" Type="http://schemas.openxmlformats.org/officeDocument/2006/relationships/slideLayout" Target="../slideLayouts/slideLayout234.xml"/><Relationship Id="rId90" Type="http://schemas.openxmlformats.org/officeDocument/2006/relationships/slideLayout" Target="../slideLayouts/slideLayout125.xml"/><Relationship Id="rId91" Type="http://schemas.openxmlformats.org/officeDocument/2006/relationships/slideLayout" Target="../slideLayouts/slideLayout126.xml"/><Relationship Id="rId92" Type="http://schemas.openxmlformats.org/officeDocument/2006/relationships/slideLayout" Target="../slideLayouts/slideLayout127.xml"/><Relationship Id="rId93" Type="http://schemas.openxmlformats.org/officeDocument/2006/relationships/slideLayout" Target="../slideLayouts/slideLayout128.xml"/><Relationship Id="rId94" Type="http://schemas.openxmlformats.org/officeDocument/2006/relationships/slideLayout" Target="../slideLayouts/slideLayout129.xml"/><Relationship Id="rId95" Type="http://schemas.openxmlformats.org/officeDocument/2006/relationships/slideLayout" Target="../slideLayouts/slideLayout130.xml"/><Relationship Id="rId96" Type="http://schemas.openxmlformats.org/officeDocument/2006/relationships/slideLayout" Target="../slideLayouts/slideLayout131.xml"/><Relationship Id="rId97" Type="http://schemas.openxmlformats.org/officeDocument/2006/relationships/slideLayout" Target="../slideLayouts/slideLayout132.xml"/><Relationship Id="rId98" Type="http://schemas.openxmlformats.org/officeDocument/2006/relationships/slideLayout" Target="../slideLayouts/slideLayout133.xml"/><Relationship Id="rId99" Type="http://schemas.openxmlformats.org/officeDocument/2006/relationships/slideLayout" Target="../slideLayouts/slideLayout134.xml"/><Relationship Id="rId120" Type="http://schemas.openxmlformats.org/officeDocument/2006/relationships/slideLayout" Target="../slideLayouts/slideLayout155.xml"/><Relationship Id="rId121" Type="http://schemas.openxmlformats.org/officeDocument/2006/relationships/slideLayout" Target="../slideLayouts/slideLayout156.xml"/><Relationship Id="rId122" Type="http://schemas.openxmlformats.org/officeDocument/2006/relationships/slideLayout" Target="../slideLayouts/slideLayout157.xml"/><Relationship Id="rId123" Type="http://schemas.openxmlformats.org/officeDocument/2006/relationships/slideLayout" Target="../slideLayouts/slideLayout158.xml"/><Relationship Id="rId124" Type="http://schemas.openxmlformats.org/officeDocument/2006/relationships/slideLayout" Target="../slideLayouts/slideLayout159.xml"/><Relationship Id="rId125" Type="http://schemas.openxmlformats.org/officeDocument/2006/relationships/slideLayout" Target="../slideLayouts/slideLayout160.xml"/><Relationship Id="rId126" Type="http://schemas.openxmlformats.org/officeDocument/2006/relationships/slideLayout" Target="../slideLayouts/slideLayout161.xml"/><Relationship Id="rId127" Type="http://schemas.openxmlformats.org/officeDocument/2006/relationships/slideLayout" Target="../slideLayouts/slideLayout162.xml"/><Relationship Id="rId128" Type="http://schemas.openxmlformats.org/officeDocument/2006/relationships/slideLayout" Target="../slideLayouts/slideLayout163.xml"/><Relationship Id="rId129" Type="http://schemas.openxmlformats.org/officeDocument/2006/relationships/slideLayout" Target="../slideLayouts/slideLayout164.xml"/><Relationship Id="rId160" Type="http://schemas.openxmlformats.org/officeDocument/2006/relationships/slideLayout" Target="../slideLayouts/slideLayout195.xml"/><Relationship Id="rId161" Type="http://schemas.openxmlformats.org/officeDocument/2006/relationships/slideLayout" Target="../slideLayouts/slideLayout196.xml"/><Relationship Id="rId162" Type="http://schemas.openxmlformats.org/officeDocument/2006/relationships/slideLayout" Target="../slideLayouts/slideLayout197.xml"/><Relationship Id="rId20" Type="http://schemas.openxmlformats.org/officeDocument/2006/relationships/slideLayout" Target="../slideLayouts/slideLayout55.xml"/><Relationship Id="rId21" Type="http://schemas.openxmlformats.org/officeDocument/2006/relationships/slideLayout" Target="../slideLayouts/slideLayout56.xml"/><Relationship Id="rId22" Type="http://schemas.openxmlformats.org/officeDocument/2006/relationships/slideLayout" Target="../slideLayouts/slideLayout57.xml"/><Relationship Id="rId23" Type="http://schemas.openxmlformats.org/officeDocument/2006/relationships/slideLayout" Target="../slideLayouts/slideLayout58.xml"/><Relationship Id="rId24" Type="http://schemas.openxmlformats.org/officeDocument/2006/relationships/slideLayout" Target="../slideLayouts/slideLayout59.xml"/><Relationship Id="rId25" Type="http://schemas.openxmlformats.org/officeDocument/2006/relationships/slideLayout" Target="../slideLayouts/slideLayout60.xml"/><Relationship Id="rId26" Type="http://schemas.openxmlformats.org/officeDocument/2006/relationships/slideLayout" Target="../slideLayouts/slideLayout61.xml"/><Relationship Id="rId27" Type="http://schemas.openxmlformats.org/officeDocument/2006/relationships/slideLayout" Target="../slideLayouts/slideLayout62.xml"/><Relationship Id="rId28" Type="http://schemas.openxmlformats.org/officeDocument/2006/relationships/slideLayout" Target="../slideLayouts/slideLayout63.xml"/><Relationship Id="rId29" Type="http://schemas.openxmlformats.org/officeDocument/2006/relationships/slideLayout" Target="../slideLayouts/slideLayout64.xml"/><Relationship Id="rId163" Type="http://schemas.openxmlformats.org/officeDocument/2006/relationships/slideLayout" Target="../slideLayouts/slideLayout198.xml"/><Relationship Id="rId164" Type="http://schemas.openxmlformats.org/officeDocument/2006/relationships/slideLayout" Target="../slideLayouts/slideLayout199.xml"/><Relationship Id="rId165" Type="http://schemas.openxmlformats.org/officeDocument/2006/relationships/slideLayout" Target="../slideLayouts/slideLayout200.xml"/><Relationship Id="rId166" Type="http://schemas.openxmlformats.org/officeDocument/2006/relationships/slideLayout" Target="../slideLayouts/slideLayout201.xml"/><Relationship Id="rId167" Type="http://schemas.openxmlformats.org/officeDocument/2006/relationships/slideLayout" Target="../slideLayouts/slideLayout202.xml"/><Relationship Id="rId168" Type="http://schemas.openxmlformats.org/officeDocument/2006/relationships/slideLayout" Target="../slideLayouts/slideLayout203.xml"/><Relationship Id="rId169" Type="http://schemas.openxmlformats.org/officeDocument/2006/relationships/slideLayout" Target="../slideLayouts/slideLayout204.xml"/><Relationship Id="rId200" Type="http://schemas.openxmlformats.org/officeDocument/2006/relationships/slideLayout" Target="../slideLayouts/slideLayout235.xml"/><Relationship Id="rId201" Type="http://schemas.openxmlformats.org/officeDocument/2006/relationships/slideLayout" Target="../slideLayouts/slideLayout236.xml"/><Relationship Id="rId202" Type="http://schemas.openxmlformats.org/officeDocument/2006/relationships/slideLayout" Target="../slideLayouts/slideLayout237.xml"/><Relationship Id="rId203" Type="http://schemas.openxmlformats.org/officeDocument/2006/relationships/slideLayout" Target="../slideLayouts/slideLayout238.xml"/><Relationship Id="rId60" Type="http://schemas.openxmlformats.org/officeDocument/2006/relationships/slideLayout" Target="../slideLayouts/slideLayout95.xml"/><Relationship Id="rId61" Type="http://schemas.openxmlformats.org/officeDocument/2006/relationships/slideLayout" Target="../slideLayouts/slideLayout96.xml"/><Relationship Id="rId62" Type="http://schemas.openxmlformats.org/officeDocument/2006/relationships/slideLayout" Target="../slideLayouts/slideLayout97.xml"/><Relationship Id="rId63" Type="http://schemas.openxmlformats.org/officeDocument/2006/relationships/slideLayout" Target="../slideLayouts/slideLayout98.xml"/><Relationship Id="rId64" Type="http://schemas.openxmlformats.org/officeDocument/2006/relationships/slideLayout" Target="../slideLayouts/slideLayout99.xml"/><Relationship Id="rId65" Type="http://schemas.openxmlformats.org/officeDocument/2006/relationships/slideLayout" Target="../slideLayouts/slideLayout100.xml"/><Relationship Id="rId66" Type="http://schemas.openxmlformats.org/officeDocument/2006/relationships/slideLayout" Target="../slideLayouts/slideLayout101.xml"/><Relationship Id="rId67" Type="http://schemas.openxmlformats.org/officeDocument/2006/relationships/slideLayout" Target="../slideLayouts/slideLayout102.xml"/><Relationship Id="rId68" Type="http://schemas.openxmlformats.org/officeDocument/2006/relationships/slideLayout" Target="../slideLayouts/slideLayout103.xml"/><Relationship Id="rId69" Type="http://schemas.openxmlformats.org/officeDocument/2006/relationships/slideLayout" Target="../slideLayouts/slideLayout104.xml"/><Relationship Id="rId204" Type="http://schemas.openxmlformats.org/officeDocument/2006/relationships/slideLayout" Target="../slideLayouts/slideLayout239.xml"/><Relationship Id="rId205" Type="http://schemas.openxmlformats.org/officeDocument/2006/relationships/slideLayout" Target="../slideLayouts/slideLayout240.xml"/><Relationship Id="rId206" Type="http://schemas.openxmlformats.org/officeDocument/2006/relationships/slideLayout" Target="../slideLayouts/slideLayout241.xml"/><Relationship Id="rId207" Type="http://schemas.openxmlformats.org/officeDocument/2006/relationships/slideLayout" Target="../slideLayouts/slideLayout242.xml"/><Relationship Id="rId208" Type="http://schemas.openxmlformats.org/officeDocument/2006/relationships/slideLayout" Target="../slideLayouts/slideLayout243.xml"/><Relationship Id="rId209" Type="http://schemas.openxmlformats.org/officeDocument/2006/relationships/slideLayout" Target="../slideLayouts/slideLayout244.xml"/><Relationship Id="rId130" Type="http://schemas.openxmlformats.org/officeDocument/2006/relationships/slideLayout" Target="../slideLayouts/slideLayout165.xml"/><Relationship Id="rId131" Type="http://schemas.openxmlformats.org/officeDocument/2006/relationships/slideLayout" Target="../slideLayouts/slideLayout166.xml"/><Relationship Id="rId132" Type="http://schemas.openxmlformats.org/officeDocument/2006/relationships/slideLayout" Target="../slideLayouts/slideLayout167.xml"/><Relationship Id="rId133" Type="http://schemas.openxmlformats.org/officeDocument/2006/relationships/slideLayout" Target="../slideLayouts/slideLayout168.xml"/><Relationship Id="rId134" Type="http://schemas.openxmlformats.org/officeDocument/2006/relationships/slideLayout" Target="../slideLayouts/slideLayout169.xml"/><Relationship Id="rId135" Type="http://schemas.openxmlformats.org/officeDocument/2006/relationships/slideLayout" Target="../slideLayouts/slideLayout170.xml"/><Relationship Id="rId136" Type="http://schemas.openxmlformats.org/officeDocument/2006/relationships/slideLayout" Target="../slideLayouts/slideLayout171.xml"/><Relationship Id="rId137" Type="http://schemas.openxmlformats.org/officeDocument/2006/relationships/slideLayout" Target="../slideLayouts/slideLayout172.xml"/><Relationship Id="rId138" Type="http://schemas.openxmlformats.org/officeDocument/2006/relationships/slideLayout" Target="../slideLayouts/slideLayout173.xml"/><Relationship Id="rId139" Type="http://schemas.openxmlformats.org/officeDocument/2006/relationships/slideLayout" Target="../slideLayouts/slideLayout174.xml"/><Relationship Id="rId170" Type="http://schemas.openxmlformats.org/officeDocument/2006/relationships/slideLayout" Target="../slideLayouts/slideLayout205.xml"/><Relationship Id="rId171" Type="http://schemas.openxmlformats.org/officeDocument/2006/relationships/slideLayout" Target="../slideLayouts/slideLayout206.xml"/><Relationship Id="rId172" Type="http://schemas.openxmlformats.org/officeDocument/2006/relationships/slideLayout" Target="../slideLayouts/slideLayout207.xml"/><Relationship Id="rId30" Type="http://schemas.openxmlformats.org/officeDocument/2006/relationships/slideLayout" Target="../slideLayouts/slideLayout65.xml"/><Relationship Id="rId31" Type="http://schemas.openxmlformats.org/officeDocument/2006/relationships/slideLayout" Target="../slideLayouts/slideLayout66.xml"/><Relationship Id="rId32" Type="http://schemas.openxmlformats.org/officeDocument/2006/relationships/slideLayout" Target="../slideLayouts/slideLayout67.xml"/><Relationship Id="rId33" Type="http://schemas.openxmlformats.org/officeDocument/2006/relationships/slideLayout" Target="../slideLayouts/slideLayout68.xml"/><Relationship Id="rId34" Type="http://schemas.openxmlformats.org/officeDocument/2006/relationships/slideLayout" Target="../slideLayouts/slideLayout69.xml"/><Relationship Id="rId35" Type="http://schemas.openxmlformats.org/officeDocument/2006/relationships/slideLayout" Target="../slideLayouts/slideLayout70.xml"/><Relationship Id="rId36" Type="http://schemas.openxmlformats.org/officeDocument/2006/relationships/slideLayout" Target="../slideLayouts/slideLayout71.xml"/><Relationship Id="rId37" Type="http://schemas.openxmlformats.org/officeDocument/2006/relationships/slideLayout" Target="../slideLayouts/slideLayout72.xml"/><Relationship Id="rId38" Type="http://schemas.openxmlformats.org/officeDocument/2006/relationships/slideLayout" Target="../slideLayouts/slideLayout73.xml"/><Relationship Id="rId39" Type="http://schemas.openxmlformats.org/officeDocument/2006/relationships/slideLayout" Target="../slideLayouts/slideLayout74.xml"/><Relationship Id="rId173" Type="http://schemas.openxmlformats.org/officeDocument/2006/relationships/slideLayout" Target="../slideLayouts/slideLayout208.xml"/><Relationship Id="rId174" Type="http://schemas.openxmlformats.org/officeDocument/2006/relationships/slideLayout" Target="../slideLayouts/slideLayout209.xml"/><Relationship Id="rId175" Type="http://schemas.openxmlformats.org/officeDocument/2006/relationships/slideLayout" Target="../slideLayouts/slideLayout210.xml"/><Relationship Id="rId176" Type="http://schemas.openxmlformats.org/officeDocument/2006/relationships/slideLayout" Target="../slideLayouts/slideLayout211.xml"/><Relationship Id="rId177" Type="http://schemas.openxmlformats.org/officeDocument/2006/relationships/slideLayout" Target="../slideLayouts/slideLayout212.xml"/><Relationship Id="rId178" Type="http://schemas.openxmlformats.org/officeDocument/2006/relationships/slideLayout" Target="../slideLayouts/slideLayout213.xml"/><Relationship Id="rId179" Type="http://schemas.openxmlformats.org/officeDocument/2006/relationships/slideLayout" Target="../slideLayouts/slideLayout214.xml"/><Relationship Id="rId210" Type="http://schemas.openxmlformats.org/officeDocument/2006/relationships/slideLayout" Target="../slideLayouts/slideLayout245.xml"/><Relationship Id="rId211" Type="http://schemas.openxmlformats.org/officeDocument/2006/relationships/slideLayout" Target="../slideLayouts/slideLayout246.xml"/><Relationship Id="rId212" Type="http://schemas.openxmlformats.org/officeDocument/2006/relationships/slideLayout" Target="../slideLayouts/slideLayout247.xml"/><Relationship Id="rId213" Type="http://schemas.openxmlformats.org/officeDocument/2006/relationships/slideLayout" Target="../slideLayouts/slideLayout248.xml"/><Relationship Id="rId70" Type="http://schemas.openxmlformats.org/officeDocument/2006/relationships/slideLayout" Target="../slideLayouts/slideLayout105.xml"/><Relationship Id="rId71" Type="http://schemas.openxmlformats.org/officeDocument/2006/relationships/slideLayout" Target="../slideLayouts/slideLayout106.xml"/><Relationship Id="rId72" Type="http://schemas.openxmlformats.org/officeDocument/2006/relationships/slideLayout" Target="../slideLayouts/slideLayout107.xml"/><Relationship Id="rId73" Type="http://schemas.openxmlformats.org/officeDocument/2006/relationships/slideLayout" Target="../slideLayouts/slideLayout108.xml"/><Relationship Id="rId74" Type="http://schemas.openxmlformats.org/officeDocument/2006/relationships/slideLayout" Target="../slideLayouts/slideLayout109.xml"/><Relationship Id="rId75" Type="http://schemas.openxmlformats.org/officeDocument/2006/relationships/slideLayout" Target="../slideLayouts/slideLayout110.xml"/><Relationship Id="rId76" Type="http://schemas.openxmlformats.org/officeDocument/2006/relationships/slideLayout" Target="../slideLayouts/slideLayout111.xml"/><Relationship Id="rId77" Type="http://schemas.openxmlformats.org/officeDocument/2006/relationships/slideLayout" Target="../slideLayouts/slideLayout112.xml"/><Relationship Id="rId78" Type="http://schemas.openxmlformats.org/officeDocument/2006/relationships/slideLayout" Target="../slideLayouts/slideLayout113.xml"/><Relationship Id="rId79" Type="http://schemas.openxmlformats.org/officeDocument/2006/relationships/slideLayout" Target="../slideLayouts/slideLayout114.xml"/><Relationship Id="rId214" Type="http://schemas.openxmlformats.org/officeDocument/2006/relationships/slideLayout" Target="../slideLayouts/slideLayout249.xml"/><Relationship Id="rId215" Type="http://schemas.openxmlformats.org/officeDocument/2006/relationships/slideLayout" Target="../slideLayouts/slideLayout250.xml"/><Relationship Id="rId216" Type="http://schemas.openxmlformats.org/officeDocument/2006/relationships/slideLayout" Target="../slideLayouts/slideLayout251.xml"/><Relationship Id="rId217" Type="http://schemas.openxmlformats.org/officeDocument/2006/relationships/slideLayout" Target="../slideLayouts/slideLayout252.xml"/><Relationship Id="rId218" Type="http://schemas.openxmlformats.org/officeDocument/2006/relationships/slideLayout" Target="../slideLayouts/slideLayout253.xml"/><Relationship Id="rId219" Type="http://schemas.openxmlformats.org/officeDocument/2006/relationships/slideLayout" Target="../slideLayouts/slideLayout25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100" Type="http://schemas.openxmlformats.org/officeDocument/2006/relationships/slideLayout" Target="../slideLayouts/slideLayout135.xml"/><Relationship Id="rId101" Type="http://schemas.openxmlformats.org/officeDocument/2006/relationships/slideLayout" Target="../slideLayouts/slideLayout136.xml"/><Relationship Id="rId102" Type="http://schemas.openxmlformats.org/officeDocument/2006/relationships/slideLayout" Target="../slideLayouts/slideLayout137.xml"/><Relationship Id="rId103" Type="http://schemas.openxmlformats.org/officeDocument/2006/relationships/slideLayout" Target="../slideLayouts/slideLayout138.xml"/><Relationship Id="rId104" Type="http://schemas.openxmlformats.org/officeDocument/2006/relationships/slideLayout" Target="../slideLayouts/slideLayout139.xml"/><Relationship Id="rId105" Type="http://schemas.openxmlformats.org/officeDocument/2006/relationships/slideLayout" Target="../slideLayouts/slideLayout140.xml"/><Relationship Id="rId106" Type="http://schemas.openxmlformats.org/officeDocument/2006/relationships/slideLayout" Target="../slideLayouts/slideLayout141.xml"/><Relationship Id="rId107" Type="http://schemas.openxmlformats.org/officeDocument/2006/relationships/slideLayout" Target="../slideLayouts/slideLayout142.xml"/><Relationship Id="rId108" Type="http://schemas.openxmlformats.org/officeDocument/2006/relationships/slideLayout" Target="../slideLayouts/slideLayout143.xml"/><Relationship Id="rId109" Type="http://schemas.openxmlformats.org/officeDocument/2006/relationships/slideLayout" Target="../slideLayouts/slideLayout144.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40" Type="http://schemas.openxmlformats.org/officeDocument/2006/relationships/slideLayout" Target="../slideLayouts/slideLayout175.xml"/><Relationship Id="rId141" Type="http://schemas.openxmlformats.org/officeDocument/2006/relationships/slideLayout" Target="../slideLayouts/slideLayout176.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Shape 165"/>
          <p:cNvSpPr txBox="1">
            <a:spLocks noChangeArrowheads="1"/>
          </p:cNvSpPr>
          <p:nvPr/>
        </p:nvSpPr>
        <p:spPr bwMode="auto">
          <a:xfrm rot="10800000" flipH="1">
            <a:off x="0" y="6154738"/>
            <a:ext cx="9144000" cy="44450"/>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29700" name="Shape 167"/>
          <p:cNvSpPr txBox="1">
            <a:spLocks noChangeArrowheads="1"/>
          </p:cNvSpPr>
          <p:nvPr/>
        </p:nvSpPr>
        <p:spPr bwMode="auto">
          <a:xfrm>
            <a:off x="0" y="0"/>
            <a:ext cx="9144000" cy="6162675"/>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1029" name="Shape 168"/>
          <p:cNvSpPr txBox="1">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CA" smtClean="0">
              <a:sym typeface="Arial" charset="0"/>
            </a:endParaRPr>
          </a:p>
        </p:txBody>
      </p:sp>
      <p:sp>
        <p:nvSpPr>
          <p:cNvPr id="1030" name="Shape 169"/>
          <p:cNvSpPr txBox="1">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CA" smtClean="0">
              <a:sym typeface="Arial" charset="0"/>
            </a:endParaRPr>
          </a:p>
        </p:txBody>
      </p:sp>
      <p:pic>
        <p:nvPicPr>
          <p:cNvPr id="7" name="Picture 2"/>
          <p:cNvPicPr>
            <a:picLocks noChangeAspect="1" noChangeArrowheads="1"/>
          </p:cNvPicPr>
          <p:nvPr userDrawn="1"/>
        </p:nvPicPr>
        <p:blipFill>
          <a:blip r:embed="rId2"/>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dk2" tx2="lt2" accent1="accent1" accent2="accent2" accent3="accent3" accent4="accent4" accent5="accent5" accent6="accent6" hlink="hlink" folHlink="folHlink"/>
  <p:transition>
    <p:fade thruBlk="1"/>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26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826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ＭＳ Ｐゴシック" charset="0"/>
                <a:cs typeface="ＭＳ Ｐゴシック" charset="0"/>
              </a:defRPr>
            </a:lvl1pPr>
          </a:lstStyle>
          <a:p>
            <a:pPr>
              <a:defRPr/>
            </a:pPr>
            <a:fld id="{69740B82-BB09-44C5-ACA5-50CEF7DF22D3}" type="datetimeFigureOut">
              <a:rPr lang="en-CA"/>
              <a:pPr>
                <a:defRPr/>
              </a:pPr>
              <a:t>2018-10-23</a:t>
            </a:fld>
            <a:endParaRPr lang="en-CA"/>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ＭＳ Ｐゴシック" charset="0"/>
                <a:cs typeface="ＭＳ Ｐゴシック" charset="0"/>
              </a:defRPr>
            </a:lvl1pPr>
          </a:lstStyle>
          <a:p>
            <a:pPr>
              <a:defRPr/>
            </a:pPr>
            <a:endParaRPr lang="en-CA"/>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ＭＳ Ｐゴシック" charset="0"/>
                <a:cs typeface="ＭＳ Ｐゴシック" charset="0"/>
              </a:defRPr>
            </a:lvl1pPr>
          </a:lstStyle>
          <a:p>
            <a:pPr>
              <a:defRPr/>
            </a:pPr>
            <a:fld id="{C328E9C4-6FB9-42D9-BD8E-F10845097D25}"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4485" r:id="rId1"/>
    <p:sldLayoutId id="2147484486" r:id="rId2"/>
    <p:sldLayoutId id="2147484487" r:id="rId3"/>
    <p:sldLayoutId id="2147484488" r:id="rId4"/>
    <p:sldLayoutId id="2147484489" r:id="rId5"/>
    <p:sldLayoutId id="2147484490" r:id="rId6"/>
    <p:sldLayoutId id="2147484491" r:id="rId7"/>
    <p:sldLayoutId id="2147484492" r:id="rId8"/>
    <p:sldLayoutId id="2147484493" r:id="rId9"/>
    <p:sldLayoutId id="2147484494" r:id="rId10"/>
    <p:sldLayoutId id="2147484495" r:id="rId11"/>
    <p:sldLayoutId id="2147484496" r:id="rId12"/>
    <p:sldLayoutId id="2147484497" r:id="rId13"/>
    <p:sldLayoutId id="2147484498" r:id="rId14"/>
    <p:sldLayoutId id="2147484499" r:id="rId15"/>
    <p:sldLayoutId id="2147484500" r:id="rId16"/>
    <p:sldLayoutId id="2147484501" r:id="rId17"/>
    <p:sldLayoutId id="2147484502" r:id="rId18"/>
    <p:sldLayoutId id="2147484503" r:id="rId1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C69E500B-5945-624F-B129-60F9806065C1}" type="datetimeFigureOut">
              <a:rPr lang="en-US" smtClean="0">
                <a:solidFill>
                  <a:prstClr val="black">
                    <a:tint val="75000"/>
                  </a:prstClr>
                </a:solidFill>
                <a:latin typeface="Calibri"/>
                <a:cs typeface="+mn-cs"/>
              </a:rPr>
              <a:pPr defTabSz="457200" fontAlgn="auto">
                <a:spcBef>
                  <a:spcPts val="0"/>
                </a:spcBef>
                <a:spcAft>
                  <a:spcPts val="0"/>
                </a:spcAft>
              </a:pPr>
              <a:t>10/23/18</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30CEFC5A-039A-3540-8380-F619479A6DF3}" type="slidenum">
              <a:rPr lang="en-US" smtClean="0">
                <a:solidFill>
                  <a:prstClr val="black">
                    <a:tint val="75000"/>
                  </a:prstClr>
                </a:solidFill>
                <a:latin typeface="Calibri"/>
                <a:cs typeface="+mn-cs"/>
              </a:rPr>
              <a:pPr defTabSz="457200"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1087768699"/>
      </p:ext>
    </p:extLst>
  </p:cSld>
  <p:clrMap bg1="lt1" tx1="dk1" bg2="lt2" tx2="dk2" accent1="accent1" accent2="accent2" accent3="accent3" accent4="accent4" accent5="accent5" accent6="accent6" hlink="hlink" folHlink="folHlink"/>
  <p:sldLayoutIdLst>
    <p:sldLayoutId id="2147484731" r:id="rId1"/>
    <p:sldLayoutId id="2147484732" r:id="rId2"/>
    <p:sldLayoutId id="2147484733" r:id="rId3"/>
    <p:sldLayoutId id="2147484734" r:id="rId4"/>
    <p:sldLayoutId id="2147484735" r:id="rId5"/>
    <p:sldLayoutId id="2147484736" r:id="rId6"/>
    <p:sldLayoutId id="2147484737" r:id="rId7"/>
    <p:sldLayoutId id="2147484738" r:id="rId8"/>
    <p:sldLayoutId id="2147484739" r:id="rId9"/>
    <p:sldLayoutId id="2147484740" r:id="rId10"/>
    <p:sldLayoutId id="214748474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227"/>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85800" y="0"/>
            <a:ext cx="8229600" cy="917575"/>
          </a:xfrm>
          <a:prstGeom prst="rect">
            <a:avLst/>
          </a:prstGeom>
          <a:ln w="12700">
            <a:miter lim="400000"/>
          </a:ln>
          <a:extLst/>
        </p:spPr>
        <p:txBody>
          <a:bodyPr vert="horz" wrap="square" lIns="50781" tIns="50781" rIns="50781" bIns="50781" numCol="1" anchor="ctr" anchorCtr="0" compatLnSpc="1">
            <a:prstTxWarp prst="textNoShape">
              <a:avLst/>
            </a:prstTxWarp>
          </a:bodyPr>
          <a:lstStyle/>
          <a:p>
            <a:pPr lvl="0"/>
            <a:r>
              <a:rPr lang="en-US">
                <a:sym typeface="Verdana" charset="0"/>
              </a:rPr>
              <a:t>Texte du titre</a:t>
            </a:r>
          </a:p>
        </p:txBody>
      </p:sp>
      <p:sp>
        <p:nvSpPr>
          <p:cNvPr id="3" name="Shape 3"/>
          <p:cNvSpPr>
            <a:spLocks noGrp="1"/>
          </p:cNvSpPr>
          <p:nvPr>
            <p:ph type="body" idx="1"/>
          </p:nvPr>
        </p:nvSpPr>
        <p:spPr>
          <a:xfrm>
            <a:off x="685800" y="1143000"/>
            <a:ext cx="8229600" cy="5715000"/>
          </a:xfrm>
          <a:prstGeom prst="rect">
            <a:avLst/>
          </a:prstGeom>
          <a:ln w="12700">
            <a:miter lim="400000"/>
          </a:ln>
          <a:extLst/>
        </p:spPr>
        <p:txBody>
          <a:bodyPr vert="horz" wrap="square" lIns="50781" tIns="50781" rIns="50781" bIns="50781" numCol="1" anchor="t" anchorCtr="0" compatLnSpc="1">
            <a:prstTxWarp prst="textNoShape">
              <a:avLst/>
            </a:prstTxWarp>
          </a:bodyPr>
          <a:lstStyle/>
          <a:p>
            <a:pPr lvl="0"/>
            <a:r>
              <a:rPr lang="en-US">
                <a:sym typeface="Verdana" charset="0"/>
              </a:rPr>
              <a:t>Texte niveau 1</a:t>
            </a:r>
          </a:p>
          <a:p>
            <a:pPr lvl="1"/>
            <a:r>
              <a:rPr lang="en-US">
                <a:sym typeface="Verdana" charset="0"/>
              </a:rPr>
              <a:t>Texte niveau 2</a:t>
            </a:r>
          </a:p>
          <a:p>
            <a:pPr lvl="2"/>
            <a:r>
              <a:rPr lang="en-US">
                <a:sym typeface="Verdana" charset="0"/>
              </a:rPr>
              <a:t>Texte niveau 3</a:t>
            </a:r>
          </a:p>
          <a:p>
            <a:pPr lvl="3"/>
            <a:r>
              <a:rPr lang="en-US">
                <a:sym typeface="Verdana" charset="0"/>
              </a:rPr>
              <a:t>Texte niveau 4</a:t>
            </a:r>
          </a:p>
          <a:p>
            <a:pPr lvl="4"/>
            <a:r>
              <a:rPr lang="en-US">
                <a:sym typeface="Verdana" charset="0"/>
              </a:rPr>
              <a:t>Texte niveau 5</a:t>
            </a:r>
          </a:p>
        </p:txBody>
      </p:sp>
      <p:sp>
        <p:nvSpPr>
          <p:cNvPr id="4" name="Shape 4"/>
          <p:cNvSpPr>
            <a:spLocks noGrp="1"/>
          </p:cNvSpPr>
          <p:nvPr>
            <p:ph type="sldNum" sz="quarter" idx="2"/>
          </p:nvPr>
        </p:nvSpPr>
        <p:spPr>
          <a:xfrm>
            <a:off x="7816850" y="6457950"/>
            <a:ext cx="368300" cy="285750"/>
          </a:xfrm>
          <a:prstGeom prst="rect">
            <a:avLst/>
          </a:prstGeom>
          <a:ln w="12700">
            <a:miter lim="400000"/>
          </a:ln>
        </p:spPr>
        <p:txBody>
          <a:bodyPr vert="horz" wrap="none" lIns="50781" tIns="50781" rIns="50781" bIns="50781" numCol="1" anchor="t" anchorCtr="0" compatLnSpc="1">
            <a:prstTxWarp prst="textNoShape">
              <a:avLst/>
            </a:prstTxWarp>
            <a:spAutoFit/>
          </a:bodyPr>
          <a:lstStyle>
            <a:lvl1pPr algn="ctr" hangingPunct="0">
              <a:defRPr sz="1200">
                <a:solidFill>
                  <a:srgbClr val="E4E4E4"/>
                </a:solidFill>
                <a:latin typeface="Verdana" pitchFamily="34" charset="0"/>
                <a:sym typeface="Verdana" pitchFamily="34" charset="0"/>
              </a:defRPr>
            </a:lvl1pPr>
          </a:lstStyle>
          <a:p>
            <a:pPr defTabSz="841375"/>
            <a:fld id="{25FB6876-FB22-4F63-8D80-B59EC17C41EF}" type="slidenum">
              <a:rPr lang="en-US">
                <a:ea typeface="ＭＳ Ｐゴシック" pitchFamily="34" charset="-128"/>
                <a:cs typeface="Verdana"/>
              </a:rPr>
              <a:pPr defTabSz="841375"/>
              <a:t>‹#›</a:t>
            </a:fld>
            <a:endParaRPr lang="en-US">
              <a:ea typeface="ＭＳ Ｐゴシック" pitchFamily="34" charset="-128"/>
              <a:cs typeface="Verdana"/>
            </a:endParaRPr>
          </a:p>
        </p:txBody>
      </p:sp>
    </p:spTree>
    <p:extLst>
      <p:ext uri="{BB962C8B-B14F-4D97-AF65-F5344CB8AC3E}">
        <p14:creationId xmlns:p14="http://schemas.microsoft.com/office/powerpoint/2010/main" val="142627427"/>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5" r:id="rId3"/>
    <p:sldLayoutId id="2147484746" r:id="rId4"/>
    <p:sldLayoutId id="2147484747" r:id="rId5"/>
    <p:sldLayoutId id="2147484748" r:id="rId6"/>
    <p:sldLayoutId id="2147484749" r:id="rId7"/>
    <p:sldLayoutId id="2147484750" r:id="rId8"/>
    <p:sldLayoutId id="2147484751" r:id="rId9"/>
    <p:sldLayoutId id="2147484752" r:id="rId10"/>
    <p:sldLayoutId id="2147484753" r:id="rId11"/>
    <p:sldLayoutId id="2147484754" r:id="rId12"/>
    <p:sldLayoutId id="2147484755" r:id="rId13"/>
    <p:sldLayoutId id="2147484756" r:id="rId14"/>
    <p:sldLayoutId id="2147484757" r:id="rId15"/>
    <p:sldLayoutId id="2147484758" r:id="rId16"/>
    <p:sldLayoutId id="2147484759" r:id="rId17"/>
    <p:sldLayoutId id="2147484760" r:id="rId18"/>
    <p:sldLayoutId id="2147484761" r:id="rId19"/>
    <p:sldLayoutId id="2147484762" r:id="rId20"/>
    <p:sldLayoutId id="2147484763" r:id="rId21"/>
    <p:sldLayoutId id="2147484764" r:id="rId22"/>
    <p:sldLayoutId id="2147484765" r:id="rId23"/>
    <p:sldLayoutId id="2147484766" r:id="rId24"/>
    <p:sldLayoutId id="2147484767" r:id="rId25"/>
    <p:sldLayoutId id="2147484768" r:id="rId26"/>
    <p:sldLayoutId id="2147484769" r:id="rId27"/>
    <p:sldLayoutId id="2147484770" r:id="rId28"/>
    <p:sldLayoutId id="2147484771" r:id="rId29"/>
    <p:sldLayoutId id="2147484772" r:id="rId30"/>
    <p:sldLayoutId id="2147484773" r:id="rId31"/>
    <p:sldLayoutId id="2147484774" r:id="rId32"/>
    <p:sldLayoutId id="2147484775" r:id="rId33"/>
    <p:sldLayoutId id="2147484776" r:id="rId34"/>
    <p:sldLayoutId id="2147484777" r:id="rId35"/>
    <p:sldLayoutId id="2147484778" r:id="rId36"/>
    <p:sldLayoutId id="2147484779" r:id="rId37"/>
    <p:sldLayoutId id="2147484780" r:id="rId38"/>
    <p:sldLayoutId id="2147484781" r:id="rId39"/>
    <p:sldLayoutId id="2147484782" r:id="rId40"/>
    <p:sldLayoutId id="2147484783" r:id="rId41"/>
    <p:sldLayoutId id="2147484784" r:id="rId42"/>
    <p:sldLayoutId id="2147484785" r:id="rId43"/>
    <p:sldLayoutId id="2147484786" r:id="rId44"/>
    <p:sldLayoutId id="2147484787" r:id="rId45"/>
    <p:sldLayoutId id="2147484788" r:id="rId46"/>
    <p:sldLayoutId id="2147484789" r:id="rId47"/>
    <p:sldLayoutId id="2147484790" r:id="rId48"/>
    <p:sldLayoutId id="2147484791" r:id="rId49"/>
    <p:sldLayoutId id="2147484792" r:id="rId50"/>
    <p:sldLayoutId id="2147484793" r:id="rId51"/>
    <p:sldLayoutId id="2147484794" r:id="rId52"/>
    <p:sldLayoutId id="2147484795" r:id="rId53"/>
    <p:sldLayoutId id="2147484796" r:id="rId54"/>
    <p:sldLayoutId id="2147484797" r:id="rId55"/>
    <p:sldLayoutId id="2147484798" r:id="rId56"/>
    <p:sldLayoutId id="2147484799" r:id="rId57"/>
    <p:sldLayoutId id="2147484800" r:id="rId58"/>
    <p:sldLayoutId id="2147484801" r:id="rId59"/>
    <p:sldLayoutId id="2147484802" r:id="rId60"/>
    <p:sldLayoutId id="2147484803" r:id="rId61"/>
    <p:sldLayoutId id="2147484804" r:id="rId62"/>
    <p:sldLayoutId id="2147484805" r:id="rId63"/>
    <p:sldLayoutId id="2147484806" r:id="rId64"/>
    <p:sldLayoutId id="2147484807" r:id="rId65"/>
    <p:sldLayoutId id="2147484808" r:id="rId66"/>
    <p:sldLayoutId id="2147484809" r:id="rId67"/>
    <p:sldLayoutId id="2147484810" r:id="rId68"/>
    <p:sldLayoutId id="2147484811" r:id="rId69"/>
    <p:sldLayoutId id="2147484812" r:id="rId70"/>
    <p:sldLayoutId id="2147484813" r:id="rId71"/>
    <p:sldLayoutId id="2147484814" r:id="rId72"/>
    <p:sldLayoutId id="2147484815" r:id="rId73"/>
    <p:sldLayoutId id="2147484816" r:id="rId74"/>
    <p:sldLayoutId id="2147484817" r:id="rId75"/>
    <p:sldLayoutId id="2147484818" r:id="rId76"/>
    <p:sldLayoutId id="2147484819" r:id="rId77"/>
    <p:sldLayoutId id="2147484820" r:id="rId78"/>
    <p:sldLayoutId id="2147484821" r:id="rId79"/>
    <p:sldLayoutId id="2147484822" r:id="rId80"/>
    <p:sldLayoutId id="2147484823" r:id="rId81"/>
    <p:sldLayoutId id="2147484824" r:id="rId82"/>
    <p:sldLayoutId id="2147484825" r:id="rId83"/>
    <p:sldLayoutId id="2147484826" r:id="rId84"/>
    <p:sldLayoutId id="2147484827" r:id="rId85"/>
    <p:sldLayoutId id="2147484828" r:id="rId86"/>
    <p:sldLayoutId id="2147484829" r:id="rId87"/>
    <p:sldLayoutId id="2147484830" r:id="rId88"/>
    <p:sldLayoutId id="2147484831" r:id="rId89"/>
    <p:sldLayoutId id="2147484832" r:id="rId90"/>
    <p:sldLayoutId id="2147484833" r:id="rId91"/>
    <p:sldLayoutId id="2147484834" r:id="rId92"/>
    <p:sldLayoutId id="2147484835" r:id="rId93"/>
    <p:sldLayoutId id="2147484836" r:id="rId94"/>
    <p:sldLayoutId id="2147484837" r:id="rId95"/>
    <p:sldLayoutId id="2147484838" r:id="rId96"/>
    <p:sldLayoutId id="2147484839" r:id="rId97"/>
    <p:sldLayoutId id="2147484840" r:id="rId98"/>
    <p:sldLayoutId id="2147484841" r:id="rId99"/>
    <p:sldLayoutId id="2147484842" r:id="rId100"/>
    <p:sldLayoutId id="2147484843" r:id="rId101"/>
    <p:sldLayoutId id="2147484844" r:id="rId102"/>
    <p:sldLayoutId id="2147484845" r:id="rId103"/>
    <p:sldLayoutId id="2147484846" r:id="rId104"/>
    <p:sldLayoutId id="2147484847" r:id="rId105"/>
    <p:sldLayoutId id="2147484848" r:id="rId106"/>
    <p:sldLayoutId id="2147484849" r:id="rId107"/>
    <p:sldLayoutId id="2147484850" r:id="rId108"/>
    <p:sldLayoutId id="2147484851" r:id="rId109"/>
    <p:sldLayoutId id="2147484852" r:id="rId110"/>
    <p:sldLayoutId id="2147484853" r:id="rId111"/>
    <p:sldLayoutId id="2147484854" r:id="rId112"/>
    <p:sldLayoutId id="2147484855" r:id="rId113"/>
    <p:sldLayoutId id="2147484856" r:id="rId114"/>
    <p:sldLayoutId id="2147484857" r:id="rId115"/>
    <p:sldLayoutId id="2147484858" r:id="rId116"/>
    <p:sldLayoutId id="2147484859" r:id="rId117"/>
    <p:sldLayoutId id="2147484860" r:id="rId118"/>
    <p:sldLayoutId id="2147484861" r:id="rId119"/>
    <p:sldLayoutId id="2147484862" r:id="rId120"/>
    <p:sldLayoutId id="2147484863" r:id="rId121"/>
    <p:sldLayoutId id="2147484864" r:id="rId122"/>
    <p:sldLayoutId id="2147484865" r:id="rId123"/>
    <p:sldLayoutId id="2147484866" r:id="rId124"/>
    <p:sldLayoutId id="2147484867" r:id="rId125"/>
    <p:sldLayoutId id="2147484868" r:id="rId126"/>
    <p:sldLayoutId id="2147484869" r:id="rId127"/>
    <p:sldLayoutId id="2147484870" r:id="rId128"/>
    <p:sldLayoutId id="2147484871" r:id="rId129"/>
    <p:sldLayoutId id="2147484872" r:id="rId130"/>
    <p:sldLayoutId id="2147484873" r:id="rId131"/>
    <p:sldLayoutId id="2147484874" r:id="rId132"/>
    <p:sldLayoutId id="2147484875" r:id="rId133"/>
    <p:sldLayoutId id="2147484876" r:id="rId134"/>
    <p:sldLayoutId id="2147484877" r:id="rId135"/>
    <p:sldLayoutId id="2147484878" r:id="rId136"/>
    <p:sldLayoutId id="2147484879" r:id="rId137"/>
    <p:sldLayoutId id="2147484880" r:id="rId138"/>
    <p:sldLayoutId id="2147484881" r:id="rId139"/>
    <p:sldLayoutId id="2147484882" r:id="rId140"/>
    <p:sldLayoutId id="2147484883" r:id="rId141"/>
    <p:sldLayoutId id="2147484884" r:id="rId142"/>
    <p:sldLayoutId id="2147484885" r:id="rId143"/>
    <p:sldLayoutId id="2147484886" r:id="rId144"/>
    <p:sldLayoutId id="2147484887" r:id="rId145"/>
    <p:sldLayoutId id="2147484888" r:id="rId146"/>
    <p:sldLayoutId id="2147484889" r:id="rId147"/>
    <p:sldLayoutId id="2147484890" r:id="rId148"/>
    <p:sldLayoutId id="2147484891" r:id="rId149"/>
    <p:sldLayoutId id="2147484892" r:id="rId150"/>
    <p:sldLayoutId id="2147484893" r:id="rId151"/>
    <p:sldLayoutId id="2147484894" r:id="rId152"/>
    <p:sldLayoutId id="2147484895" r:id="rId153"/>
    <p:sldLayoutId id="2147484896" r:id="rId154"/>
    <p:sldLayoutId id="2147484897" r:id="rId155"/>
    <p:sldLayoutId id="2147484898" r:id="rId156"/>
    <p:sldLayoutId id="2147484899" r:id="rId157"/>
    <p:sldLayoutId id="2147484900" r:id="rId158"/>
    <p:sldLayoutId id="2147484901" r:id="rId159"/>
    <p:sldLayoutId id="2147484902" r:id="rId160"/>
    <p:sldLayoutId id="2147484903" r:id="rId161"/>
    <p:sldLayoutId id="2147484904" r:id="rId162"/>
    <p:sldLayoutId id="2147484905" r:id="rId163"/>
    <p:sldLayoutId id="2147484906" r:id="rId164"/>
    <p:sldLayoutId id="2147484907" r:id="rId165"/>
    <p:sldLayoutId id="2147484908" r:id="rId166"/>
    <p:sldLayoutId id="2147484909" r:id="rId167"/>
    <p:sldLayoutId id="2147484910" r:id="rId168"/>
    <p:sldLayoutId id="2147484911" r:id="rId169"/>
    <p:sldLayoutId id="2147484912" r:id="rId170"/>
    <p:sldLayoutId id="2147484913" r:id="rId171"/>
    <p:sldLayoutId id="2147484914" r:id="rId172"/>
    <p:sldLayoutId id="2147484915" r:id="rId173"/>
    <p:sldLayoutId id="2147484916" r:id="rId174"/>
    <p:sldLayoutId id="2147484917" r:id="rId175"/>
    <p:sldLayoutId id="2147484918" r:id="rId176"/>
    <p:sldLayoutId id="2147484919" r:id="rId177"/>
    <p:sldLayoutId id="2147484920" r:id="rId178"/>
    <p:sldLayoutId id="2147484921" r:id="rId179"/>
    <p:sldLayoutId id="2147484922" r:id="rId180"/>
    <p:sldLayoutId id="2147484923" r:id="rId181"/>
    <p:sldLayoutId id="2147484924" r:id="rId182"/>
    <p:sldLayoutId id="2147484925" r:id="rId183"/>
    <p:sldLayoutId id="2147484926" r:id="rId184"/>
    <p:sldLayoutId id="2147484927" r:id="rId185"/>
    <p:sldLayoutId id="2147484928" r:id="rId186"/>
    <p:sldLayoutId id="2147484929" r:id="rId187"/>
    <p:sldLayoutId id="2147484930" r:id="rId188"/>
    <p:sldLayoutId id="2147484931" r:id="rId189"/>
    <p:sldLayoutId id="2147484932" r:id="rId190"/>
    <p:sldLayoutId id="2147484933" r:id="rId191"/>
    <p:sldLayoutId id="2147484934" r:id="rId192"/>
    <p:sldLayoutId id="2147484935" r:id="rId193"/>
    <p:sldLayoutId id="2147484936" r:id="rId194"/>
    <p:sldLayoutId id="2147484937" r:id="rId195"/>
    <p:sldLayoutId id="2147484938" r:id="rId196"/>
    <p:sldLayoutId id="2147484939" r:id="rId197"/>
    <p:sldLayoutId id="2147484940" r:id="rId198"/>
    <p:sldLayoutId id="2147484941" r:id="rId199"/>
    <p:sldLayoutId id="2147484942" r:id="rId200"/>
    <p:sldLayoutId id="2147484943" r:id="rId201"/>
    <p:sldLayoutId id="2147484944" r:id="rId202"/>
    <p:sldLayoutId id="2147484945" r:id="rId203"/>
    <p:sldLayoutId id="2147484946" r:id="rId204"/>
    <p:sldLayoutId id="2147484947" r:id="rId205"/>
    <p:sldLayoutId id="2147484948" r:id="rId206"/>
    <p:sldLayoutId id="2147484949" r:id="rId207"/>
    <p:sldLayoutId id="2147484950" r:id="rId208"/>
    <p:sldLayoutId id="2147484951" r:id="rId209"/>
    <p:sldLayoutId id="2147484952" r:id="rId210"/>
    <p:sldLayoutId id="2147484953" r:id="rId211"/>
    <p:sldLayoutId id="2147484954" r:id="rId212"/>
    <p:sldLayoutId id="2147484955" r:id="rId213"/>
    <p:sldLayoutId id="2147484956" r:id="rId214"/>
    <p:sldLayoutId id="2147484957" r:id="rId215"/>
    <p:sldLayoutId id="2147484958" r:id="rId216"/>
    <p:sldLayoutId id="2147484959" r:id="rId217"/>
    <p:sldLayoutId id="2147484960" r:id="rId218"/>
    <p:sldLayoutId id="2147484961" r:id="rId219"/>
    <p:sldLayoutId id="2147484962" r:id="rId220"/>
    <p:sldLayoutId id="2147484963" r:id="rId221"/>
    <p:sldLayoutId id="2147484964" r:id="rId222"/>
    <p:sldLayoutId id="2147484965" r:id="rId223"/>
    <p:sldLayoutId id="2147484966" r:id="rId224"/>
    <p:sldLayoutId id="2147484967" r:id="rId225"/>
  </p:sldLayoutIdLst>
  <p:transition spd="med"/>
  <p:txStyles>
    <p:titleStyle>
      <a:lvl1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1pPr>
      <a:lvl2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2pPr>
      <a:lvl3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3pPr>
      <a:lvl4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4pPr>
      <a:lvl5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5pPr>
      <a:lvl6pPr marL="40623" marR="40623" indent="114253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6pPr>
      <a:lvl7pPr marL="40623" marR="40623" indent="137104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7pPr>
      <a:lvl8pPr marL="40623" marR="40623" indent="1599544"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8pPr>
      <a:lvl9pPr marL="40623" marR="40623" indent="1828052"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9pPr>
    </p:titleStyle>
    <p:bodyStyle>
      <a:lvl1pPr marL="382588" indent="-3413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ＭＳ Ｐゴシック" charset="0"/>
          <a:cs typeface="+mn-cs"/>
          <a:sym typeface="Verdana" pitchFamily="34" charset="0"/>
        </a:defRPr>
      </a:lvl1pPr>
      <a:lvl2pPr marL="804863" indent="-3063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2pPr>
      <a:lvl3pPr marL="1220788" indent="-2651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3pPr>
      <a:lvl4pPr marL="17303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4pPr>
      <a:lvl5pPr marL="21875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5pPr>
      <a:lvl6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6pPr>
      <a:lvl7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7pPr>
      <a:lvl8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8pPr>
      <a:lvl9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9pPr>
    </p:bodyStyle>
    <p:otherStyle>
      <a:lvl1pPr marL="0" marR="0" indent="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1pPr>
      <a:lvl2pPr marL="0" marR="0" indent="228505"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2pPr>
      <a:lvl3pPr marL="0" marR="0" indent="457011"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3pPr>
      <a:lvl4pPr marL="0" marR="0" indent="68552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4pPr>
      <a:lvl5pPr marL="0" marR="0" indent="91402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5pPr>
      <a:lvl6pPr marL="0" marR="0" indent="114253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6pPr>
      <a:lvl7pPr marL="0" marR="0" indent="137104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7pPr>
      <a:lvl8pPr marL="0" marR="0" indent="159954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8pPr>
      <a:lvl9pPr marL="0" marR="0" indent="1828052"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Shape 175"/>
          <p:cNvSpPr txBox="1">
            <a:spLocks noChangeArrowheads="1"/>
          </p:cNvSpPr>
          <p:nvPr/>
        </p:nvSpPr>
        <p:spPr bwMode="auto">
          <a:xfrm rot="10800000" flipH="1">
            <a:off x="0" y="6154738"/>
            <a:ext cx="9144000" cy="44450"/>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2052" name="Shape 177"/>
          <p:cNvSpPr txBox="1">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CA" smtClean="0">
              <a:sym typeface="Arial" charset="0"/>
            </a:endParaRPr>
          </a:p>
        </p:txBody>
      </p:sp>
      <p:sp>
        <p:nvSpPr>
          <p:cNvPr id="2053" name="Shape 178"/>
          <p:cNvSpPr txBox="1">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CA" smtClean="0">
              <a:sym typeface="Arial" charset="0"/>
            </a:endParaRPr>
          </a:p>
        </p:txBody>
      </p:sp>
      <p:sp>
        <p:nvSpPr>
          <p:cNvPr id="31750" name="Shape 179"/>
          <p:cNvSpPr txBox="1">
            <a:spLocks noChangeArrowheads="1"/>
          </p:cNvSpPr>
          <p:nvPr/>
        </p:nvSpPr>
        <p:spPr bwMode="auto">
          <a:xfrm>
            <a:off x="3028950" y="6356350"/>
            <a:ext cx="3086100" cy="365125"/>
          </a:xfrm>
          <a:prstGeom prst="rect">
            <a:avLst/>
          </a:prstGeom>
          <a:noFill/>
          <a:ln w="9525">
            <a:noFill/>
            <a:miter lim="800000"/>
            <a:headEnd/>
            <a:tailEnd/>
          </a:ln>
        </p:spPr>
        <p:txBody>
          <a:bodyPr lIns="91425" tIns="91425" rIns="91425" bIns="91425"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31751" name="Shape 180"/>
          <p:cNvSpPr txBox="1">
            <a:spLocks noChangeArrowheads="1"/>
          </p:cNvSpPr>
          <p:nvPr/>
        </p:nvSpPr>
        <p:spPr bwMode="auto">
          <a:xfrm>
            <a:off x="196850" y="6356350"/>
            <a:ext cx="2057400" cy="365125"/>
          </a:xfrm>
          <a:prstGeom prst="rect">
            <a:avLst/>
          </a:prstGeom>
          <a:noFill/>
          <a:ln w="9525">
            <a:noFill/>
            <a:miter lim="800000"/>
            <a:headEnd/>
            <a:tailEnd/>
          </a:ln>
        </p:spPr>
        <p:txBody>
          <a:bodyPr lIns="84200" tIns="42100" rIns="84200" bIns="42100" anchor="ctr"/>
          <a:lstStyle/>
          <a:p>
            <a:pPr indent="-69850">
              <a:buClr>
                <a:srgbClr val="00B2EB"/>
              </a:buClr>
              <a:buSzPct val="100000"/>
              <a:buFont typeface="Open Sans" pitchFamily="34" charset="0"/>
              <a:buNone/>
              <a:defRPr/>
            </a:pPr>
            <a:fld id="{89D194C5-09A4-4C97-8B83-75CA5E908EAD}" type="slidenum">
              <a:rPr lang="en-US" sz="1100" b="1">
                <a:solidFill>
                  <a:srgbClr val="00B2EB"/>
                </a:solidFill>
                <a:latin typeface="Open Sans" pitchFamily="34" charset="0"/>
                <a:sym typeface="Open Sans" pitchFamily="34" charset="0"/>
              </a:rPr>
              <a:pPr indent="-69850">
                <a:buClr>
                  <a:srgbClr val="00B2EB"/>
                </a:buClr>
                <a:buSzPct val="100000"/>
                <a:buFont typeface="Open Sans" pitchFamily="34" charset="0"/>
                <a:buNone/>
                <a:defRPr/>
              </a:pPr>
              <a:t>‹#›</a:t>
            </a:fld>
            <a:endParaRPr lang="en-US" sz="1100" b="1">
              <a:solidFill>
                <a:srgbClr val="00B2EB"/>
              </a:solidFill>
              <a:latin typeface="Open Sans" pitchFamily="34" charset="0"/>
              <a:sym typeface="Open Sans" pitchFamily="34" charset="0"/>
            </a:endParaRPr>
          </a:p>
        </p:txBody>
      </p:sp>
      <p:sp>
        <p:nvSpPr>
          <p:cNvPr id="31752" name="Shape 181"/>
          <p:cNvSpPr txBox="1">
            <a:spLocks noChangeArrowheads="1"/>
          </p:cNvSpPr>
          <p:nvPr/>
        </p:nvSpPr>
        <p:spPr bwMode="auto">
          <a:xfrm>
            <a:off x="628650" y="6356350"/>
            <a:ext cx="2057400" cy="365125"/>
          </a:xfrm>
          <a:prstGeom prst="rect">
            <a:avLst/>
          </a:prstGeom>
          <a:noFill/>
          <a:ln w="9525">
            <a:noFill/>
            <a:miter lim="800000"/>
            <a:headEnd/>
            <a:tailEnd/>
          </a:ln>
        </p:spPr>
        <p:txBody>
          <a:bodyPr lIns="91425" tIns="91425" rIns="91425" bIns="91425"/>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pic>
        <p:nvPicPr>
          <p:cNvPr id="10" name="Picture 9"/>
          <p:cNvPicPr>
            <a:picLocks noChangeAspect="1" noChangeArrowheads="1"/>
          </p:cNvPicPr>
          <p:nvPr userDrawn="1"/>
        </p:nvPicPr>
        <p:blipFill>
          <a:blip r:embed="rId3"/>
          <a:srcRect/>
          <a:stretch>
            <a:fillRect/>
          </a:stretch>
        </p:blipFill>
        <p:spPr bwMode="auto">
          <a:xfrm>
            <a:off x="7739063" y="6262220"/>
            <a:ext cx="1109102" cy="395118"/>
          </a:xfrm>
          <a:prstGeom prst="rect">
            <a:avLst/>
          </a:prstGeom>
          <a:noFill/>
          <a:ln w="9525">
            <a:noFill/>
            <a:miter lim="800000"/>
            <a:headEnd/>
            <a:tailEnd/>
          </a:ln>
        </p:spPr>
      </p:pic>
      <p:sp>
        <p:nvSpPr>
          <p:cNvPr id="12" name="TextBox 11"/>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3" name="TextBox 12"/>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dk2" tx2="lt2" accent1="accent1" accent2="accent2" accent3="accent3" accent4="accent4" accent5="accent5" accent6="accent6" hlink="hlink" folHlink="folHlink"/>
  <p:sldLayoutIdLst>
    <p:sldLayoutId id="2147484258" r:id="rId1"/>
  </p:sldLayoutIdLst>
  <p:transition>
    <p:fade thruBlk="1"/>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Shape 189"/>
          <p:cNvSpPr txBox="1">
            <a:spLocks noChangeArrowheads="1"/>
          </p:cNvSpPr>
          <p:nvPr/>
        </p:nvSpPr>
        <p:spPr bwMode="auto">
          <a:xfrm rot="10800000" flipH="1">
            <a:off x="0" y="6154738"/>
            <a:ext cx="9144000" cy="44450"/>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4100" name="Shape 191"/>
          <p:cNvSpPr txBox="1">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CA" dirty="0" smtClean="0">
              <a:sym typeface="Arial" charset="0"/>
            </a:endParaRPr>
          </a:p>
        </p:txBody>
      </p:sp>
      <p:sp>
        <p:nvSpPr>
          <p:cNvPr id="4101" name="Shape 192"/>
          <p:cNvSpPr txBox="1">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CA" smtClean="0">
              <a:sym typeface="Arial" charset="0"/>
            </a:endParaRPr>
          </a:p>
        </p:txBody>
      </p:sp>
      <p:sp>
        <p:nvSpPr>
          <p:cNvPr id="33798" name="Shape 193"/>
          <p:cNvSpPr txBox="1">
            <a:spLocks noChangeArrowheads="1"/>
          </p:cNvSpPr>
          <p:nvPr/>
        </p:nvSpPr>
        <p:spPr bwMode="auto">
          <a:xfrm>
            <a:off x="3028950" y="6356350"/>
            <a:ext cx="3086100" cy="365125"/>
          </a:xfrm>
          <a:prstGeom prst="rect">
            <a:avLst/>
          </a:prstGeom>
          <a:noFill/>
          <a:ln w="9525">
            <a:noFill/>
            <a:miter lim="800000"/>
            <a:headEnd/>
            <a:tailEnd/>
          </a:ln>
        </p:spPr>
        <p:txBody>
          <a:bodyPr lIns="91425" tIns="91425" rIns="91425" bIns="91425"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33799" name="Shape 194"/>
          <p:cNvSpPr txBox="1">
            <a:spLocks noChangeArrowheads="1"/>
          </p:cNvSpPr>
          <p:nvPr/>
        </p:nvSpPr>
        <p:spPr bwMode="auto">
          <a:xfrm>
            <a:off x="196850" y="6356350"/>
            <a:ext cx="2057400" cy="365125"/>
          </a:xfrm>
          <a:prstGeom prst="rect">
            <a:avLst/>
          </a:prstGeom>
          <a:noFill/>
          <a:ln w="9525">
            <a:noFill/>
            <a:miter lim="800000"/>
            <a:headEnd/>
            <a:tailEnd/>
          </a:ln>
        </p:spPr>
        <p:txBody>
          <a:bodyPr lIns="84200" tIns="42100" rIns="84200" bIns="42100" anchor="ctr"/>
          <a:lstStyle/>
          <a:p>
            <a:pPr indent="-69850">
              <a:buClr>
                <a:srgbClr val="00B2EB"/>
              </a:buClr>
              <a:buSzPct val="100000"/>
              <a:buFont typeface="Open Sans" pitchFamily="34" charset="0"/>
              <a:buNone/>
              <a:defRPr/>
            </a:pPr>
            <a:fld id="{F5EB4000-5760-4A3F-AC65-9BD8339F6EFD}" type="slidenum">
              <a:rPr lang="en-US" sz="1100" b="1">
                <a:solidFill>
                  <a:srgbClr val="00B2EB"/>
                </a:solidFill>
                <a:latin typeface="Open Sans" pitchFamily="34" charset="0"/>
                <a:sym typeface="Open Sans" pitchFamily="34" charset="0"/>
              </a:rPr>
              <a:pPr indent="-69850">
                <a:buClr>
                  <a:srgbClr val="00B2EB"/>
                </a:buClr>
                <a:buSzPct val="100000"/>
                <a:buFont typeface="Open Sans" pitchFamily="34" charset="0"/>
                <a:buNone/>
                <a:defRPr/>
              </a:pPr>
              <a:t>‹#›</a:t>
            </a:fld>
            <a:endParaRPr lang="en-US" sz="1100" b="1">
              <a:solidFill>
                <a:srgbClr val="00B2EB"/>
              </a:solidFill>
              <a:latin typeface="Open Sans" pitchFamily="34" charset="0"/>
              <a:sym typeface="Open Sans" pitchFamily="34" charset="0"/>
            </a:endParaRPr>
          </a:p>
        </p:txBody>
      </p:sp>
      <p:sp>
        <p:nvSpPr>
          <p:cNvPr id="33800" name="Shape 195"/>
          <p:cNvSpPr txBox="1">
            <a:spLocks noChangeArrowheads="1"/>
          </p:cNvSpPr>
          <p:nvPr/>
        </p:nvSpPr>
        <p:spPr bwMode="auto">
          <a:xfrm>
            <a:off x="628650" y="6356350"/>
            <a:ext cx="2057400" cy="365125"/>
          </a:xfrm>
          <a:prstGeom prst="rect">
            <a:avLst/>
          </a:prstGeom>
          <a:noFill/>
          <a:ln w="9525">
            <a:noFill/>
            <a:miter lim="800000"/>
            <a:headEnd/>
            <a:tailEnd/>
          </a:ln>
        </p:spPr>
        <p:txBody>
          <a:bodyPr lIns="91425" tIns="91425" rIns="91425" bIns="91425"/>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pic>
        <p:nvPicPr>
          <p:cNvPr id="10" name="Picture 9"/>
          <p:cNvPicPr>
            <a:picLocks noChangeAspect="1" noChangeArrowheads="1"/>
          </p:cNvPicPr>
          <p:nvPr userDrawn="1"/>
        </p:nvPicPr>
        <p:blipFill>
          <a:blip r:embed="rId2"/>
          <a:srcRect/>
          <a:stretch>
            <a:fillRect/>
          </a:stretch>
        </p:blipFill>
        <p:spPr bwMode="auto">
          <a:xfrm>
            <a:off x="7739063" y="6262220"/>
            <a:ext cx="1109102" cy="395118"/>
          </a:xfrm>
          <a:prstGeom prst="rect">
            <a:avLst/>
          </a:prstGeom>
          <a:noFill/>
          <a:ln w="9525">
            <a:noFill/>
            <a:miter lim="800000"/>
            <a:headEnd/>
            <a:tailEnd/>
          </a:ln>
        </p:spPr>
      </p:pic>
      <p:sp>
        <p:nvSpPr>
          <p:cNvPr id="12" name="TextBox 11"/>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3" name="TextBox 12"/>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dk2" tx2="lt2" accent1="accent1" accent2="accent2" accent3="accent3" accent4="accent4" accent5="accent5" accent6="accent6" hlink="hlink" folHlink="folHlink"/>
  <p:transition>
    <p:fade thruBlk="1"/>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Shape 215"/>
          <p:cNvSpPr txBox="1">
            <a:spLocks noChangeArrowheads="1"/>
          </p:cNvSpPr>
          <p:nvPr/>
        </p:nvSpPr>
        <p:spPr bwMode="auto">
          <a:xfrm rot="10800000" flipH="1">
            <a:off x="0" y="6154738"/>
            <a:ext cx="9144000" cy="44450"/>
          </a:xfrm>
          <a:prstGeom prst="rect">
            <a:avLst/>
          </a:prstGeom>
          <a:solidFill>
            <a:srgbClr val="00B2EB"/>
          </a:solidFill>
          <a:ln w="9525">
            <a:noFill/>
            <a:miter lim="800000"/>
            <a:headEnd/>
            <a:tailEnd/>
          </a:ln>
        </p:spPr>
        <p:txBody>
          <a:bodyPr lIns="84200" tIns="42100" rIns="84200" bIns="421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5124" name="Shape 217"/>
          <p:cNvSpPr txBox="1">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CA" smtClean="0">
              <a:sym typeface="Arial" charset="0"/>
            </a:endParaRPr>
          </a:p>
        </p:txBody>
      </p:sp>
      <p:sp>
        <p:nvSpPr>
          <p:cNvPr id="5125" name="Shape 218"/>
          <p:cNvSpPr txBox="1">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CA" smtClean="0">
              <a:sym typeface="Arial" charset="0"/>
            </a:endParaRPr>
          </a:p>
        </p:txBody>
      </p:sp>
      <p:sp>
        <p:nvSpPr>
          <p:cNvPr id="37894" name="Shape 219"/>
          <p:cNvSpPr txBox="1">
            <a:spLocks noChangeArrowheads="1"/>
          </p:cNvSpPr>
          <p:nvPr/>
        </p:nvSpPr>
        <p:spPr bwMode="auto">
          <a:xfrm>
            <a:off x="3028950" y="6356350"/>
            <a:ext cx="3086100" cy="365125"/>
          </a:xfrm>
          <a:prstGeom prst="rect">
            <a:avLst/>
          </a:prstGeom>
          <a:noFill/>
          <a:ln w="9525">
            <a:noFill/>
            <a:miter lim="800000"/>
            <a:headEnd/>
            <a:tailEnd/>
          </a:ln>
        </p:spPr>
        <p:txBody>
          <a:bodyPr lIns="91425" tIns="91425" rIns="91425" bIns="91425"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37895" name="Shape 220"/>
          <p:cNvSpPr txBox="1">
            <a:spLocks noChangeArrowheads="1"/>
          </p:cNvSpPr>
          <p:nvPr/>
        </p:nvSpPr>
        <p:spPr bwMode="auto">
          <a:xfrm>
            <a:off x="196850" y="6356350"/>
            <a:ext cx="2057400" cy="365125"/>
          </a:xfrm>
          <a:prstGeom prst="rect">
            <a:avLst/>
          </a:prstGeom>
          <a:noFill/>
          <a:ln w="9525">
            <a:noFill/>
            <a:miter lim="800000"/>
            <a:headEnd/>
            <a:tailEnd/>
          </a:ln>
        </p:spPr>
        <p:txBody>
          <a:bodyPr lIns="84200" tIns="42100" rIns="84200" bIns="42100" anchor="ctr"/>
          <a:lstStyle/>
          <a:p>
            <a:pPr indent="-69850">
              <a:buClr>
                <a:srgbClr val="00B2EB"/>
              </a:buClr>
              <a:buSzPct val="100000"/>
              <a:buFont typeface="Open Sans" pitchFamily="34" charset="0"/>
              <a:buNone/>
              <a:defRPr/>
            </a:pPr>
            <a:fld id="{6FA16FD5-E248-4618-8267-F3F4C86AF11F}" type="slidenum">
              <a:rPr lang="en-US" sz="1100" b="1">
                <a:solidFill>
                  <a:srgbClr val="00B2EB"/>
                </a:solidFill>
                <a:latin typeface="Open Sans" pitchFamily="34" charset="0"/>
                <a:sym typeface="Open Sans" pitchFamily="34" charset="0"/>
              </a:rPr>
              <a:pPr indent="-69850">
                <a:buClr>
                  <a:srgbClr val="00B2EB"/>
                </a:buClr>
                <a:buSzPct val="100000"/>
                <a:buFont typeface="Open Sans" pitchFamily="34" charset="0"/>
                <a:buNone/>
                <a:defRPr/>
              </a:pPr>
              <a:t>‹#›</a:t>
            </a:fld>
            <a:endParaRPr lang="en-US" sz="1100" b="1">
              <a:solidFill>
                <a:srgbClr val="00B2EB"/>
              </a:solidFill>
              <a:latin typeface="Open Sans" pitchFamily="34" charset="0"/>
              <a:sym typeface="Open Sans" pitchFamily="34" charset="0"/>
            </a:endParaRPr>
          </a:p>
        </p:txBody>
      </p:sp>
      <p:sp>
        <p:nvSpPr>
          <p:cNvPr id="37896" name="Shape 221"/>
          <p:cNvSpPr txBox="1">
            <a:spLocks noChangeArrowheads="1"/>
          </p:cNvSpPr>
          <p:nvPr/>
        </p:nvSpPr>
        <p:spPr bwMode="auto">
          <a:xfrm>
            <a:off x="628650" y="6356350"/>
            <a:ext cx="2057400" cy="365125"/>
          </a:xfrm>
          <a:prstGeom prst="rect">
            <a:avLst/>
          </a:prstGeom>
          <a:noFill/>
          <a:ln w="9525">
            <a:noFill/>
            <a:miter lim="800000"/>
            <a:headEnd/>
            <a:tailEnd/>
          </a:ln>
        </p:spPr>
        <p:txBody>
          <a:bodyPr lIns="91425" tIns="91425" rIns="91425" bIns="91425"/>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pic>
        <p:nvPicPr>
          <p:cNvPr id="10" name="Picture 9"/>
          <p:cNvPicPr>
            <a:picLocks noChangeAspect="1" noChangeArrowheads="1"/>
          </p:cNvPicPr>
          <p:nvPr userDrawn="1"/>
        </p:nvPicPr>
        <p:blipFill>
          <a:blip r:embed="rId2"/>
          <a:srcRect/>
          <a:stretch>
            <a:fillRect/>
          </a:stretch>
        </p:blipFill>
        <p:spPr bwMode="auto">
          <a:xfrm>
            <a:off x="7739063" y="6262220"/>
            <a:ext cx="1109102" cy="395118"/>
          </a:xfrm>
          <a:prstGeom prst="rect">
            <a:avLst/>
          </a:prstGeom>
          <a:noFill/>
          <a:ln w="9525">
            <a:noFill/>
            <a:miter lim="800000"/>
            <a:headEnd/>
            <a:tailEnd/>
          </a:ln>
        </p:spPr>
      </p:pic>
      <p:sp>
        <p:nvSpPr>
          <p:cNvPr id="12" name="TextBox 11"/>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3" name="TextBox 12"/>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dk2" tx2="lt2" accent1="accent1" accent2="accent2" accent3="accent3" accent4="accent4" accent5="accent5" accent6="accent6" hlink="hlink" folHlink="folHlink"/>
  <p:transition>
    <p:fade thruBlk="1"/>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a:defRPr/>
            </a:pPr>
            <a:endParaRPr lang="en-CA" sz="1700">
              <a:solidFill>
                <a:srgbClr val="FFFFFF"/>
              </a:solidFill>
              <a:latin typeface="Calibri" pitchFamily="34" charset="0"/>
              <a:cs typeface="Arial" charset="0"/>
            </a:endParaRPr>
          </a:p>
        </p:txBody>
      </p:sp>
      <p:sp>
        <p:nvSpPr>
          <p:cNvPr id="717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7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7"/>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latin typeface="Calibri" pitchFamily="34" charset="0"/>
              </a:defRPr>
            </a:lvl1pPr>
          </a:lstStyle>
          <a:p>
            <a:pPr>
              <a:defRPr/>
            </a:pPr>
            <a:endParaRPr lang="en-CA"/>
          </a:p>
        </p:txBody>
      </p:sp>
      <p:sp>
        <p:nvSpPr>
          <p:cNvPr id="10" name="Slide Number Placeholder 8"/>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defRPr>
            </a:lvl1pPr>
          </a:lstStyle>
          <a:p>
            <a:pPr>
              <a:defRPr/>
            </a:pPr>
            <a:fld id="{5AE81E19-0CEF-4295-936C-0B7BF075FA41}" type="slidenum">
              <a:rPr lang="en-US"/>
              <a:pPr>
                <a:defRPr/>
              </a:pPr>
              <a:t>‹#›</a:t>
            </a:fld>
            <a:endParaRPr lang="en-US"/>
          </a:p>
        </p:txBody>
      </p:sp>
      <p:sp>
        <p:nvSpPr>
          <p:cNvPr id="11" name="Date Placeholder 4"/>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chemeClr val="tx1"/>
                </a:solidFill>
                <a:latin typeface="Calibri" pitchFamily="34" charset="0"/>
              </a:defRPr>
            </a:lvl1pPr>
          </a:lstStyle>
          <a:p>
            <a:pPr>
              <a:defRPr/>
            </a:pPr>
            <a:fld id="{9859B1B1-C3C0-457B-AEF2-217D5B4208C8}" type="datetimeFigureOut">
              <a:rPr lang="en-US"/>
              <a:pPr>
                <a:defRPr/>
              </a:pPr>
              <a:t>10/23/18</a:t>
            </a:fld>
            <a:endParaRPr lang="en-US"/>
          </a:p>
        </p:txBody>
      </p:sp>
      <p:pic>
        <p:nvPicPr>
          <p:cNvPr id="13" name="Picture 1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35" r:id="rId1"/>
    <p:sldLayoutId id="2147484234" r:id="rId2"/>
    <p:sldLayoutId id="2147484233" r:id="rId3"/>
    <p:sldLayoutId id="2147484232" r:id="rId4"/>
    <p:sldLayoutId id="2147484231" r:id="rId5"/>
    <p:sldLayoutId id="2147484230" r:id="rId6"/>
    <p:sldLayoutId id="2147484229" r:id="rId7"/>
    <p:sldLayoutId id="2147484228" r:id="rId8"/>
    <p:sldLayoutId id="2147484227" r:id="rId9"/>
    <p:sldLayoutId id="2147484226" r:id="rId10"/>
    <p:sldLayoutId id="2147484225" r:id="rId11"/>
    <p:sldLayoutId id="2147484259" r:id="rId12"/>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a:defRPr/>
            </a:pPr>
            <a:endParaRPr lang="en-CA" sz="1700">
              <a:solidFill>
                <a:srgbClr val="FFFFFF"/>
              </a:solidFill>
              <a:latin typeface="Calibri" pitchFamily="34" charset="0"/>
              <a:cs typeface="Arial" charset="0"/>
            </a:endParaRPr>
          </a:p>
        </p:txBody>
      </p:sp>
      <p:pic>
        <p:nvPicPr>
          <p:cNvPr id="23555"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a:defRPr/>
            </a:pPr>
            <a:endParaRPr lang="en-CA" sz="1700">
              <a:solidFill>
                <a:srgbClr val="FFFFFF"/>
              </a:solidFill>
              <a:latin typeface="Calibri" pitchFamily="34" charset="0"/>
              <a:cs typeface="Arial" charset="0"/>
            </a:endParaRPr>
          </a:p>
        </p:txBody>
      </p:sp>
      <p:pic>
        <p:nvPicPr>
          <p:cNvPr id="23557"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2355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55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46" r:id="rId1"/>
    <p:sldLayoutId id="2147484245" r:id="rId2"/>
    <p:sldLayoutId id="2147484244" r:id="rId3"/>
    <p:sldLayoutId id="2147484243" r:id="rId4"/>
    <p:sldLayoutId id="2147484242" r:id="rId5"/>
    <p:sldLayoutId id="2147484241" r:id="rId6"/>
    <p:sldLayoutId id="2147484240" r:id="rId7"/>
    <p:sldLayoutId id="2147484239" r:id="rId8"/>
    <p:sldLayoutId id="2147484238" r:id="rId9"/>
    <p:sldLayoutId id="2147484237" r:id="rId10"/>
    <p:sldLayoutId id="2147484236" r:id="rId11"/>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a:ea typeface="Open Sans Light"/>
          <a:cs typeface="Open Sans Light"/>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a:ea typeface="Open Sans Light"/>
          <a:cs typeface="Open Sans Light"/>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a:defRPr/>
            </a:pPr>
            <a:endParaRPr lang="en-CA" sz="1700">
              <a:solidFill>
                <a:srgbClr val="FFFFFF"/>
              </a:solidFill>
              <a:latin typeface="Calibri" pitchFamily="34" charset="0"/>
              <a:cs typeface="Arial" charset="0"/>
            </a:endParaRPr>
          </a:p>
        </p:txBody>
      </p:sp>
      <p:sp>
        <p:nvSpPr>
          <p:cNvPr id="3584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584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Date Placeholder 1">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chemeClr val="tx1"/>
                </a:solidFill>
                <a:latin typeface="Calibri" pitchFamily="34" charset="0"/>
              </a:defRPr>
            </a:lvl1pPr>
          </a:lstStyle>
          <a:p>
            <a:pPr>
              <a:defRPr/>
            </a:pPr>
            <a:fld id="{5E828660-770D-473D-A241-11926CF76C7D}" type="datetimeFigureOut">
              <a:rPr lang="en-US"/>
              <a:pPr>
                <a:defRPr/>
              </a:pPr>
              <a:t>10/23/18</a:t>
            </a:fld>
            <a:endParaRPr lang="en-US"/>
          </a:p>
        </p:txBody>
      </p:sp>
      <p:sp>
        <p:nvSpPr>
          <p:cNvPr id="10" name="Footer Placeholder 2">
            <a:extLst/>
          </p:cNvPr>
          <p:cNvSpPr>
            <a:spLocks noGrp="1"/>
          </p:cNvSpPr>
          <p:nvPr>
            <p:ph type="ftr" sz="quarter" idx="3"/>
          </p:nvPr>
        </p:nvSpPr>
        <p:spPr>
          <a:xfrm>
            <a:off x="3038475" y="63436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latin typeface="Calibri" pitchFamily="34" charset="0"/>
              </a:defRPr>
            </a:lvl1pPr>
          </a:lstStyle>
          <a:p>
            <a:pPr>
              <a:defRPr/>
            </a:pPr>
            <a:endParaRPr lang="en-CA"/>
          </a:p>
        </p:txBody>
      </p:sp>
      <p:sp>
        <p:nvSpPr>
          <p:cNvPr id="11" name="Slide Number Placeholder 8">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defRPr>
            </a:lvl1pPr>
          </a:lstStyle>
          <a:p>
            <a:pPr>
              <a:defRPr/>
            </a:pPr>
            <a:fld id="{ED2D7992-0D76-4E22-8EC7-A55914B1C34E}" type="slidenum">
              <a:rPr lang="en-US" altLang="en-US"/>
              <a:pPr>
                <a:defRPr/>
              </a:pPr>
              <a:t>‹#›</a:t>
            </a:fld>
            <a:endParaRPr lang="en-US" altLang="en-US"/>
          </a:p>
        </p:txBody>
      </p:sp>
      <p:pic>
        <p:nvPicPr>
          <p:cNvPr id="13" name="Picture 1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57" r:id="rId1"/>
    <p:sldLayoutId id="2147484256" r:id="rId2"/>
    <p:sldLayoutId id="2147484255" r:id="rId3"/>
    <p:sldLayoutId id="2147484254" r:id="rId4"/>
    <p:sldLayoutId id="2147484253" r:id="rId5"/>
    <p:sldLayoutId id="2147484252" r:id="rId6"/>
    <p:sldLayoutId id="2147484251" r:id="rId7"/>
    <p:sldLayoutId id="2147484250" r:id="rId8"/>
    <p:sldLayoutId id="2147484249" r:id="rId9"/>
    <p:sldLayoutId id="2147484248" r:id="rId10"/>
    <p:sldLayoutId id="2147484247" r:id="rId11"/>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a:ea typeface="Open Sans Light"/>
          <a:cs typeface="Open Sans Light"/>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a:ea typeface="Open Sans Light"/>
          <a:cs typeface="Open Sans Light"/>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a:ea typeface="Open Sans Light"/>
          <a:cs typeface="Open Sans Ligh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227"/>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85800" y="0"/>
            <a:ext cx="8229600" cy="917575"/>
          </a:xfrm>
          <a:prstGeom prst="rect">
            <a:avLst/>
          </a:prstGeom>
          <a:ln w="12700">
            <a:miter lim="400000"/>
          </a:ln>
          <a:extLst/>
        </p:spPr>
        <p:txBody>
          <a:bodyPr vert="horz" wrap="square" lIns="50781" tIns="50781" rIns="50781" bIns="50781" numCol="1" anchor="ctr" anchorCtr="0" compatLnSpc="1">
            <a:prstTxWarp prst="textNoShape">
              <a:avLst/>
            </a:prstTxWarp>
          </a:bodyPr>
          <a:lstStyle/>
          <a:p>
            <a:pPr lvl="0"/>
            <a:r>
              <a:rPr lang="en-US" smtClean="0">
                <a:sym typeface="Verdana" pitchFamily="34" charset="0"/>
              </a:rPr>
              <a:t>Texte du titre</a:t>
            </a:r>
          </a:p>
        </p:txBody>
      </p:sp>
      <p:sp>
        <p:nvSpPr>
          <p:cNvPr id="3" name="Shape 3"/>
          <p:cNvSpPr>
            <a:spLocks noGrp="1"/>
          </p:cNvSpPr>
          <p:nvPr>
            <p:ph type="body" idx="1"/>
          </p:nvPr>
        </p:nvSpPr>
        <p:spPr>
          <a:xfrm>
            <a:off x="685800" y="1143000"/>
            <a:ext cx="8229600" cy="5715000"/>
          </a:xfrm>
          <a:prstGeom prst="rect">
            <a:avLst/>
          </a:prstGeom>
          <a:ln w="12700">
            <a:miter lim="400000"/>
          </a:ln>
          <a:extLst/>
        </p:spPr>
        <p:txBody>
          <a:bodyPr vert="horz" wrap="square" lIns="50781" tIns="50781" rIns="50781" bIns="50781" numCol="1" anchor="t" anchorCtr="0" compatLnSpc="1">
            <a:prstTxWarp prst="textNoShape">
              <a:avLst/>
            </a:prstTxWarp>
          </a:bodyPr>
          <a:lstStyle/>
          <a:p>
            <a:pPr lvl="0"/>
            <a:r>
              <a:rPr lang="en-US" smtClean="0">
                <a:sym typeface="Verdana" pitchFamily="34" charset="0"/>
              </a:rPr>
              <a:t>Texte niveau 1</a:t>
            </a:r>
          </a:p>
          <a:p>
            <a:pPr lvl="1"/>
            <a:r>
              <a:rPr lang="en-US" smtClean="0">
                <a:sym typeface="Verdana" pitchFamily="34" charset="0"/>
              </a:rPr>
              <a:t>Texte niveau 2</a:t>
            </a:r>
          </a:p>
          <a:p>
            <a:pPr lvl="2"/>
            <a:r>
              <a:rPr lang="en-US" smtClean="0">
                <a:sym typeface="Verdana" pitchFamily="34" charset="0"/>
              </a:rPr>
              <a:t>Texte niveau 3</a:t>
            </a:r>
          </a:p>
          <a:p>
            <a:pPr lvl="3"/>
            <a:r>
              <a:rPr lang="en-US" smtClean="0">
                <a:sym typeface="Verdana" pitchFamily="34" charset="0"/>
              </a:rPr>
              <a:t>Texte niveau 4</a:t>
            </a:r>
          </a:p>
          <a:p>
            <a:pPr lvl="4"/>
            <a:r>
              <a:rPr lang="en-US" smtClean="0">
                <a:sym typeface="Verdana" pitchFamily="34" charset="0"/>
              </a:rPr>
              <a:t>Texte niveau 5</a:t>
            </a:r>
          </a:p>
        </p:txBody>
      </p:sp>
      <p:sp>
        <p:nvSpPr>
          <p:cNvPr id="4" name="Shape 4"/>
          <p:cNvSpPr>
            <a:spLocks noGrp="1"/>
          </p:cNvSpPr>
          <p:nvPr>
            <p:ph type="sldNum" sz="quarter" idx="2"/>
          </p:nvPr>
        </p:nvSpPr>
        <p:spPr>
          <a:xfrm>
            <a:off x="7816850" y="6457950"/>
            <a:ext cx="368300" cy="285750"/>
          </a:xfrm>
          <a:prstGeom prst="rect">
            <a:avLst/>
          </a:prstGeom>
          <a:ln w="12700">
            <a:miter lim="400000"/>
          </a:ln>
        </p:spPr>
        <p:txBody>
          <a:bodyPr vert="horz" wrap="none" lIns="50781" tIns="50781" rIns="50781" bIns="50781" numCol="1" anchor="t" anchorCtr="0" compatLnSpc="1">
            <a:prstTxWarp prst="textNoShape">
              <a:avLst/>
            </a:prstTxWarp>
            <a:spAutoFit/>
          </a:bodyPr>
          <a:lstStyle>
            <a:lvl1pPr algn="ctr" hangingPunct="0">
              <a:defRPr sz="1200">
                <a:solidFill>
                  <a:srgbClr val="E4E4E4"/>
                </a:solidFill>
                <a:latin typeface="Verdana" pitchFamily="34" charset="0"/>
                <a:sym typeface="Verdana" pitchFamily="34" charset="0"/>
              </a:defRPr>
            </a:lvl1pPr>
          </a:lstStyle>
          <a:p>
            <a:pPr>
              <a:defRPr/>
            </a:pPr>
            <a:fld id="{DD5ECB21-A344-4409-A723-30E86C2A767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 id="2147484271" r:id="rId12"/>
    <p:sldLayoutId id="2147484272" r:id="rId13"/>
    <p:sldLayoutId id="2147484273" r:id="rId14"/>
    <p:sldLayoutId id="2147484274" r:id="rId15"/>
    <p:sldLayoutId id="2147484275" r:id="rId16"/>
    <p:sldLayoutId id="2147484276" r:id="rId17"/>
    <p:sldLayoutId id="2147484277" r:id="rId18"/>
    <p:sldLayoutId id="2147484278" r:id="rId19"/>
    <p:sldLayoutId id="2147484279" r:id="rId20"/>
    <p:sldLayoutId id="2147484280" r:id="rId21"/>
    <p:sldLayoutId id="2147484281" r:id="rId22"/>
    <p:sldLayoutId id="2147484282" r:id="rId23"/>
    <p:sldLayoutId id="2147484283" r:id="rId24"/>
    <p:sldLayoutId id="2147484284" r:id="rId25"/>
    <p:sldLayoutId id="2147484285" r:id="rId26"/>
    <p:sldLayoutId id="2147484286" r:id="rId27"/>
    <p:sldLayoutId id="2147484287" r:id="rId28"/>
    <p:sldLayoutId id="2147484288" r:id="rId29"/>
    <p:sldLayoutId id="2147484289" r:id="rId30"/>
    <p:sldLayoutId id="2147484290" r:id="rId31"/>
    <p:sldLayoutId id="2147484291" r:id="rId32"/>
    <p:sldLayoutId id="2147484292" r:id="rId33"/>
    <p:sldLayoutId id="2147484293" r:id="rId34"/>
    <p:sldLayoutId id="2147484294" r:id="rId35"/>
    <p:sldLayoutId id="2147484295" r:id="rId36"/>
    <p:sldLayoutId id="2147484296" r:id="rId37"/>
    <p:sldLayoutId id="2147484297" r:id="rId38"/>
    <p:sldLayoutId id="2147484298" r:id="rId39"/>
    <p:sldLayoutId id="2147484299" r:id="rId40"/>
    <p:sldLayoutId id="2147484300" r:id="rId41"/>
    <p:sldLayoutId id="2147484301" r:id="rId42"/>
    <p:sldLayoutId id="2147484302" r:id="rId43"/>
    <p:sldLayoutId id="2147484303" r:id="rId44"/>
    <p:sldLayoutId id="2147484304" r:id="rId45"/>
    <p:sldLayoutId id="2147484305" r:id="rId46"/>
    <p:sldLayoutId id="2147484306" r:id="rId47"/>
    <p:sldLayoutId id="2147484307" r:id="rId48"/>
    <p:sldLayoutId id="2147484308" r:id="rId49"/>
    <p:sldLayoutId id="2147484309" r:id="rId50"/>
    <p:sldLayoutId id="2147484310" r:id="rId51"/>
    <p:sldLayoutId id="2147484311" r:id="rId52"/>
    <p:sldLayoutId id="2147484312" r:id="rId53"/>
    <p:sldLayoutId id="2147484313" r:id="rId54"/>
    <p:sldLayoutId id="2147484314" r:id="rId55"/>
    <p:sldLayoutId id="2147484315" r:id="rId56"/>
    <p:sldLayoutId id="2147484316" r:id="rId57"/>
    <p:sldLayoutId id="2147484317" r:id="rId58"/>
    <p:sldLayoutId id="2147484318" r:id="rId59"/>
    <p:sldLayoutId id="2147484319" r:id="rId60"/>
    <p:sldLayoutId id="2147484320" r:id="rId61"/>
    <p:sldLayoutId id="2147484321" r:id="rId62"/>
    <p:sldLayoutId id="2147484322" r:id="rId63"/>
    <p:sldLayoutId id="2147484323" r:id="rId64"/>
    <p:sldLayoutId id="2147484324" r:id="rId65"/>
    <p:sldLayoutId id="2147484325" r:id="rId66"/>
    <p:sldLayoutId id="2147484326" r:id="rId67"/>
    <p:sldLayoutId id="2147484327" r:id="rId68"/>
    <p:sldLayoutId id="2147484328" r:id="rId69"/>
    <p:sldLayoutId id="2147484329" r:id="rId70"/>
    <p:sldLayoutId id="2147484330" r:id="rId71"/>
    <p:sldLayoutId id="2147484331" r:id="rId72"/>
    <p:sldLayoutId id="2147484332" r:id="rId73"/>
    <p:sldLayoutId id="2147484333" r:id="rId74"/>
    <p:sldLayoutId id="2147484334" r:id="rId75"/>
    <p:sldLayoutId id="2147484335" r:id="rId76"/>
    <p:sldLayoutId id="2147484336" r:id="rId77"/>
    <p:sldLayoutId id="2147484337" r:id="rId78"/>
    <p:sldLayoutId id="2147484338" r:id="rId79"/>
    <p:sldLayoutId id="2147484339" r:id="rId80"/>
    <p:sldLayoutId id="2147484340" r:id="rId81"/>
    <p:sldLayoutId id="2147484341" r:id="rId82"/>
    <p:sldLayoutId id="2147484342" r:id="rId83"/>
    <p:sldLayoutId id="2147484343" r:id="rId84"/>
    <p:sldLayoutId id="2147484344" r:id="rId85"/>
    <p:sldLayoutId id="2147484345" r:id="rId86"/>
    <p:sldLayoutId id="2147484346" r:id="rId87"/>
    <p:sldLayoutId id="2147484347" r:id="rId88"/>
    <p:sldLayoutId id="2147484348" r:id="rId89"/>
    <p:sldLayoutId id="2147484349" r:id="rId90"/>
    <p:sldLayoutId id="2147484350" r:id="rId91"/>
    <p:sldLayoutId id="2147484351" r:id="rId92"/>
    <p:sldLayoutId id="2147484352" r:id="rId93"/>
    <p:sldLayoutId id="2147484353" r:id="rId94"/>
    <p:sldLayoutId id="2147484354" r:id="rId95"/>
    <p:sldLayoutId id="2147484355" r:id="rId96"/>
    <p:sldLayoutId id="2147484356" r:id="rId97"/>
    <p:sldLayoutId id="2147484357" r:id="rId98"/>
    <p:sldLayoutId id="2147484358" r:id="rId99"/>
    <p:sldLayoutId id="2147484359" r:id="rId100"/>
    <p:sldLayoutId id="2147484360" r:id="rId101"/>
    <p:sldLayoutId id="2147484361" r:id="rId102"/>
    <p:sldLayoutId id="2147484362" r:id="rId103"/>
    <p:sldLayoutId id="2147484363" r:id="rId104"/>
    <p:sldLayoutId id="2147484364" r:id="rId105"/>
    <p:sldLayoutId id="2147484365" r:id="rId106"/>
    <p:sldLayoutId id="2147484366" r:id="rId107"/>
    <p:sldLayoutId id="2147484367" r:id="rId108"/>
    <p:sldLayoutId id="2147484368" r:id="rId109"/>
    <p:sldLayoutId id="2147484369" r:id="rId110"/>
    <p:sldLayoutId id="2147484370" r:id="rId111"/>
    <p:sldLayoutId id="2147484371" r:id="rId112"/>
    <p:sldLayoutId id="2147484372" r:id="rId113"/>
    <p:sldLayoutId id="2147484373" r:id="rId114"/>
    <p:sldLayoutId id="2147484374" r:id="rId115"/>
    <p:sldLayoutId id="2147484375" r:id="rId116"/>
    <p:sldLayoutId id="2147484376" r:id="rId117"/>
    <p:sldLayoutId id="2147484377" r:id="rId118"/>
    <p:sldLayoutId id="2147484378" r:id="rId119"/>
    <p:sldLayoutId id="2147484379" r:id="rId120"/>
    <p:sldLayoutId id="2147484380" r:id="rId121"/>
    <p:sldLayoutId id="2147484381" r:id="rId122"/>
    <p:sldLayoutId id="2147484382" r:id="rId123"/>
    <p:sldLayoutId id="2147484383" r:id="rId124"/>
    <p:sldLayoutId id="2147484384" r:id="rId125"/>
    <p:sldLayoutId id="2147484385" r:id="rId126"/>
    <p:sldLayoutId id="2147484386" r:id="rId127"/>
    <p:sldLayoutId id="2147484387" r:id="rId128"/>
    <p:sldLayoutId id="2147484388" r:id="rId129"/>
    <p:sldLayoutId id="2147484389" r:id="rId130"/>
    <p:sldLayoutId id="2147484390" r:id="rId131"/>
    <p:sldLayoutId id="2147484391" r:id="rId132"/>
    <p:sldLayoutId id="2147484392" r:id="rId133"/>
    <p:sldLayoutId id="2147484393" r:id="rId134"/>
    <p:sldLayoutId id="2147484394" r:id="rId135"/>
    <p:sldLayoutId id="2147484395" r:id="rId136"/>
    <p:sldLayoutId id="2147484396" r:id="rId137"/>
    <p:sldLayoutId id="2147484397" r:id="rId138"/>
    <p:sldLayoutId id="2147484398" r:id="rId139"/>
    <p:sldLayoutId id="2147484399" r:id="rId140"/>
    <p:sldLayoutId id="2147484400" r:id="rId141"/>
    <p:sldLayoutId id="2147484401" r:id="rId142"/>
    <p:sldLayoutId id="2147484402" r:id="rId143"/>
    <p:sldLayoutId id="2147484403" r:id="rId144"/>
    <p:sldLayoutId id="2147484404" r:id="rId145"/>
    <p:sldLayoutId id="2147484405" r:id="rId146"/>
    <p:sldLayoutId id="2147484406" r:id="rId147"/>
    <p:sldLayoutId id="2147484407" r:id="rId148"/>
    <p:sldLayoutId id="2147484408" r:id="rId149"/>
    <p:sldLayoutId id="2147484409" r:id="rId150"/>
    <p:sldLayoutId id="2147484410" r:id="rId151"/>
    <p:sldLayoutId id="2147484411" r:id="rId152"/>
    <p:sldLayoutId id="2147484412" r:id="rId153"/>
    <p:sldLayoutId id="2147484413" r:id="rId154"/>
    <p:sldLayoutId id="2147484414" r:id="rId155"/>
    <p:sldLayoutId id="2147484415" r:id="rId156"/>
    <p:sldLayoutId id="2147484416" r:id="rId157"/>
    <p:sldLayoutId id="2147484417" r:id="rId158"/>
    <p:sldLayoutId id="2147484418" r:id="rId159"/>
    <p:sldLayoutId id="2147484419" r:id="rId160"/>
    <p:sldLayoutId id="2147484420" r:id="rId161"/>
    <p:sldLayoutId id="2147484421" r:id="rId162"/>
    <p:sldLayoutId id="2147484422" r:id="rId163"/>
    <p:sldLayoutId id="2147484423" r:id="rId164"/>
    <p:sldLayoutId id="2147484424" r:id="rId165"/>
    <p:sldLayoutId id="2147484425" r:id="rId166"/>
    <p:sldLayoutId id="2147484426" r:id="rId167"/>
    <p:sldLayoutId id="2147484427" r:id="rId168"/>
    <p:sldLayoutId id="2147484428" r:id="rId169"/>
    <p:sldLayoutId id="2147484429" r:id="rId170"/>
    <p:sldLayoutId id="2147484430" r:id="rId171"/>
    <p:sldLayoutId id="2147484431" r:id="rId172"/>
    <p:sldLayoutId id="2147484432" r:id="rId173"/>
    <p:sldLayoutId id="2147484433" r:id="rId174"/>
    <p:sldLayoutId id="2147484434" r:id="rId175"/>
    <p:sldLayoutId id="2147484435" r:id="rId176"/>
    <p:sldLayoutId id="2147484436" r:id="rId177"/>
    <p:sldLayoutId id="2147484437" r:id="rId178"/>
    <p:sldLayoutId id="2147484438" r:id="rId179"/>
    <p:sldLayoutId id="2147484439" r:id="rId180"/>
    <p:sldLayoutId id="2147484440" r:id="rId181"/>
    <p:sldLayoutId id="2147484441" r:id="rId182"/>
    <p:sldLayoutId id="2147484442" r:id="rId183"/>
    <p:sldLayoutId id="2147484443" r:id="rId184"/>
    <p:sldLayoutId id="2147484444" r:id="rId185"/>
    <p:sldLayoutId id="2147484445" r:id="rId186"/>
    <p:sldLayoutId id="2147484446" r:id="rId187"/>
    <p:sldLayoutId id="2147484447" r:id="rId188"/>
    <p:sldLayoutId id="2147484448" r:id="rId189"/>
    <p:sldLayoutId id="2147484449" r:id="rId190"/>
    <p:sldLayoutId id="2147484450" r:id="rId191"/>
    <p:sldLayoutId id="2147484451" r:id="rId192"/>
    <p:sldLayoutId id="2147484452" r:id="rId193"/>
    <p:sldLayoutId id="2147484453" r:id="rId194"/>
    <p:sldLayoutId id="2147484454" r:id="rId195"/>
    <p:sldLayoutId id="2147484455" r:id="rId196"/>
    <p:sldLayoutId id="2147484456" r:id="rId197"/>
    <p:sldLayoutId id="2147484457" r:id="rId198"/>
    <p:sldLayoutId id="2147484458" r:id="rId199"/>
    <p:sldLayoutId id="2147484459" r:id="rId200"/>
    <p:sldLayoutId id="2147484460" r:id="rId201"/>
    <p:sldLayoutId id="2147484461" r:id="rId202"/>
    <p:sldLayoutId id="2147484462" r:id="rId203"/>
    <p:sldLayoutId id="2147484463" r:id="rId204"/>
    <p:sldLayoutId id="2147484464" r:id="rId205"/>
    <p:sldLayoutId id="2147484465" r:id="rId206"/>
    <p:sldLayoutId id="2147484466" r:id="rId207"/>
    <p:sldLayoutId id="2147484467" r:id="rId208"/>
    <p:sldLayoutId id="2147484468" r:id="rId209"/>
    <p:sldLayoutId id="2147484469" r:id="rId210"/>
    <p:sldLayoutId id="2147484470" r:id="rId211"/>
    <p:sldLayoutId id="2147484471" r:id="rId212"/>
    <p:sldLayoutId id="2147484472" r:id="rId213"/>
    <p:sldLayoutId id="2147484473" r:id="rId214"/>
    <p:sldLayoutId id="2147484474" r:id="rId215"/>
    <p:sldLayoutId id="2147484475" r:id="rId216"/>
    <p:sldLayoutId id="2147484476" r:id="rId217"/>
    <p:sldLayoutId id="2147484477" r:id="rId218"/>
    <p:sldLayoutId id="2147484478" r:id="rId219"/>
    <p:sldLayoutId id="2147484479" r:id="rId220"/>
    <p:sldLayoutId id="2147484480" r:id="rId221"/>
    <p:sldLayoutId id="2147484481" r:id="rId222"/>
    <p:sldLayoutId id="2147484482" r:id="rId223"/>
    <p:sldLayoutId id="2147484483" r:id="rId224"/>
    <p:sldLayoutId id="2147484484" r:id="rId225"/>
  </p:sldLayoutIdLst>
  <p:transition spd="med"/>
  <p:txStyles>
    <p:titleStyle>
      <a:lvl1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mn-ea"/>
          <a:cs typeface="+mn-cs"/>
          <a:sym typeface="Verdana" pitchFamily="34" charset="0"/>
        </a:defRPr>
      </a:lvl1pPr>
      <a:lvl2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mn-ea"/>
          <a:cs typeface="+mn-cs"/>
          <a:sym typeface="Verdana" pitchFamily="34" charset="0"/>
        </a:defRPr>
      </a:lvl2pPr>
      <a:lvl3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mn-ea"/>
          <a:cs typeface="+mn-cs"/>
          <a:sym typeface="Verdana" pitchFamily="34" charset="0"/>
        </a:defRPr>
      </a:lvl3pPr>
      <a:lvl4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mn-ea"/>
          <a:cs typeface="+mn-cs"/>
          <a:sym typeface="Verdana" pitchFamily="34" charset="0"/>
        </a:defRPr>
      </a:lvl4pPr>
      <a:lvl5pPr marL="39688" algn="l" defTabSz="912813" rtl="0" eaLnBrk="0" fontAlgn="base" hangingPunct="0">
        <a:spcBef>
          <a:spcPct val="0"/>
        </a:spcBef>
        <a:spcAft>
          <a:spcPct val="0"/>
        </a:spcAft>
        <a:defRPr sz="3000" b="1">
          <a:solidFill>
            <a:srgbClr val="6A4976"/>
          </a:solidFill>
          <a:uFill>
            <a:solidFill>
              <a:srgbClr val="6A4976"/>
            </a:solidFill>
          </a:uFill>
          <a:latin typeface="+mn-lt"/>
          <a:ea typeface="+mn-ea"/>
          <a:cs typeface="+mn-cs"/>
          <a:sym typeface="Verdana" pitchFamily="34" charset="0"/>
        </a:defRPr>
      </a:lvl5pPr>
      <a:lvl6pPr marL="40623" marR="40623" indent="114253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6pPr>
      <a:lvl7pPr marL="40623" marR="40623" indent="137104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7pPr>
      <a:lvl8pPr marL="40623" marR="40623" indent="1599544"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8pPr>
      <a:lvl9pPr marL="40623" marR="40623" indent="1828052"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9pPr>
    </p:titleStyle>
    <p:bodyStyle>
      <a:lvl1pPr marL="382588" indent="-3413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1pPr>
      <a:lvl2pPr marL="804863" indent="-3063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2pPr>
      <a:lvl3pPr marL="1220788" indent="-2651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3pPr>
      <a:lvl4pPr marL="17303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4pPr>
      <a:lvl5pPr marL="21875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5pPr>
      <a:lvl6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6pPr>
      <a:lvl7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7pPr>
      <a:lvl8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8pPr>
      <a:lvl9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9pPr>
    </p:bodyStyle>
    <p:otherStyle>
      <a:lvl1pPr marL="0" marR="0" indent="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1pPr>
      <a:lvl2pPr marL="0" marR="0" indent="228505"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2pPr>
      <a:lvl3pPr marL="0" marR="0" indent="457011"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3pPr>
      <a:lvl4pPr marL="0" marR="0" indent="68552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4pPr>
      <a:lvl5pPr marL="0" marR="0" indent="91402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5pPr>
      <a:lvl6pPr marL="0" marR="0" indent="114253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6pPr>
      <a:lvl7pPr marL="0" marR="0" indent="137104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7pPr>
      <a:lvl8pPr marL="0" marR="0" indent="159954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8pPr>
      <a:lvl9pPr marL="0" marR="0" indent="1828052"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Shape 215"/>
          <p:cNvSpPr txBox="1">
            <a:spLocks noChangeArrowheads="1"/>
          </p:cNvSpPr>
          <p:nvPr/>
        </p:nvSpPr>
        <p:spPr bwMode="auto">
          <a:xfrm rot="10800000" flipH="1">
            <a:off x="0" y="6154738"/>
            <a:ext cx="9144000" cy="44450"/>
          </a:xfrm>
          <a:prstGeom prst="rect">
            <a:avLst/>
          </a:prstGeom>
          <a:solidFill>
            <a:srgbClr val="00B2EB"/>
          </a:solidFill>
          <a:ln>
            <a:noFill/>
          </a:ln>
          <a:extLst/>
        </p:spPr>
        <p:txBody>
          <a:bodyPr lIns="84200" tIns="42100" rIns="84200" bIns="42100" anchor="ctr"/>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buClr>
                <a:srgbClr val="000000"/>
              </a:buClr>
              <a:buSzPct val="100000"/>
              <a:buFont typeface="Arial" charset="0"/>
              <a:buNone/>
              <a:defRPr/>
            </a:pPr>
            <a:endParaRPr lang="en-CA">
              <a:solidFill>
                <a:srgbClr val="000000"/>
              </a:solidFill>
              <a:cs typeface="Arial" charset="0"/>
              <a:sym typeface="Calibri" charset="0"/>
            </a:endParaRPr>
          </a:p>
        </p:txBody>
      </p:sp>
      <p:pic>
        <p:nvPicPr>
          <p:cNvPr id="280579" name="Shape 216"/>
          <p:cNvPicPr preferRelativeResize="0">
            <a:picLocks noChangeAspect="1" noChangeArrowheads="1"/>
          </p:cNvPicPr>
          <p:nvPr/>
        </p:nvPicPr>
        <p:blipFill>
          <a:blip r:embed="rId2"/>
          <a:srcRect/>
          <a:stretch>
            <a:fillRect/>
          </a:stretch>
        </p:blipFill>
        <p:spPr bwMode="auto">
          <a:xfrm>
            <a:off x="7739063" y="6280150"/>
            <a:ext cx="1250950" cy="444500"/>
          </a:xfrm>
          <a:prstGeom prst="rect">
            <a:avLst/>
          </a:prstGeom>
          <a:noFill/>
          <a:ln w="9525">
            <a:noFill/>
            <a:miter lim="800000"/>
            <a:headEnd/>
            <a:tailEnd/>
          </a:ln>
        </p:spPr>
      </p:pic>
      <p:sp>
        <p:nvSpPr>
          <p:cNvPr id="280580" name="Shape 217"/>
          <p:cNvSpPr txBox="1">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CA" smtClean="0">
              <a:sym typeface="Arial" charset="0"/>
            </a:endParaRPr>
          </a:p>
        </p:txBody>
      </p:sp>
      <p:sp>
        <p:nvSpPr>
          <p:cNvPr id="280581" name="Shape 218"/>
          <p:cNvSpPr txBox="1">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CA" smtClean="0">
              <a:sym typeface="Arial" charset="0"/>
            </a:endParaRPr>
          </a:p>
        </p:txBody>
      </p:sp>
      <p:sp>
        <p:nvSpPr>
          <p:cNvPr id="103430" name="Shape 219"/>
          <p:cNvSpPr txBox="1">
            <a:spLocks noChangeArrowheads="1"/>
          </p:cNvSpPr>
          <p:nvPr/>
        </p:nvSpPr>
        <p:spPr bwMode="auto">
          <a:xfrm>
            <a:off x="3028950" y="6356350"/>
            <a:ext cx="3086100" cy="365125"/>
          </a:xfrm>
          <a:prstGeom prst="rect">
            <a:avLst/>
          </a:prstGeom>
          <a:noFill/>
          <a:ln>
            <a:noFill/>
          </a:ln>
          <a:extLst/>
        </p:spPr>
        <p:txBody>
          <a:bodyPr lIns="91425" tIns="91425" rIns="91425" bIns="91425" anchor="ctr"/>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buClr>
                <a:srgbClr val="000000"/>
              </a:buClr>
              <a:buSzPct val="100000"/>
              <a:buFont typeface="Arial" charset="0"/>
              <a:buNone/>
              <a:defRPr/>
            </a:pPr>
            <a:endParaRPr lang="en-CA">
              <a:solidFill>
                <a:srgbClr val="000000"/>
              </a:solidFill>
              <a:cs typeface="Arial" charset="0"/>
              <a:sym typeface="Calibri" charset="0"/>
            </a:endParaRPr>
          </a:p>
        </p:txBody>
      </p:sp>
      <p:sp>
        <p:nvSpPr>
          <p:cNvPr id="103431" name="Shape 220"/>
          <p:cNvSpPr txBox="1">
            <a:spLocks noChangeArrowheads="1"/>
          </p:cNvSpPr>
          <p:nvPr/>
        </p:nvSpPr>
        <p:spPr bwMode="auto">
          <a:xfrm>
            <a:off x="196850" y="6356350"/>
            <a:ext cx="2057400" cy="365125"/>
          </a:xfrm>
          <a:prstGeom prst="rect">
            <a:avLst/>
          </a:prstGeom>
          <a:noFill/>
          <a:ln>
            <a:noFill/>
          </a:ln>
          <a:extLst/>
        </p:spPr>
        <p:txBody>
          <a:bodyPr lIns="84200" tIns="42100" rIns="84200" bIns="42100" anchor="ctr"/>
          <a:lstStyle>
            <a:lvl1pPr indent="-698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buClr>
                <a:srgbClr val="00B2EB"/>
              </a:buClr>
              <a:buSzPct val="100000"/>
              <a:buFont typeface="Open Sans" charset="0"/>
              <a:buNone/>
              <a:defRPr/>
            </a:pPr>
            <a:fld id="{09FC7D20-FC0D-444D-BDE4-560C84898705}" type="slidenum">
              <a:rPr lang="en-US" sz="1100" b="1" smtClean="0">
                <a:solidFill>
                  <a:srgbClr val="00B2EB"/>
                </a:solidFill>
                <a:latin typeface="Open Sans" charset="0"/>
                <a:cs typeface="Arial" charset="0"/>
                <a:sym typeface="Open Sans" charset="0"/>
              </a:rPr>
              <a:pPr eaLnBrk="1" hangingPunct="1">
                <a:buClr>
                  <a:srgbClr val="00B2EB"/>
                </a:buClr>
                <a:buSzPct val="100000"/>
                <a:buFont typeface="Open Sans" charset="0"/>
                <a:buNone/>
                <a:defRPr/>
              </a:pPr>
              <a:t>‹#›</a:t>
            </a:fld>
            <a:endParaRPr lang="en-US" sz="1100" b="1">
              <a:solidFill>
                <a:srgbClr val="00B2EB"/>
              </a:solidFill>
              <a:latin typeface="Open Sans" charset="0"/>
              <a:cs typeface="Arial" charset="0"/>
              <a:sym typeface="Open Sans" charset="0"/>
            </a:endParaRPr>
          </a:p>
        </p:txBody>
      </p:sp>
      <p:sp>
        <p:nvSpPr>
          <p:cNvPr id="103432" name="Shape 221"/>
          <p:cNvSpPr txBox="1">
            <a:spLocks noChangeArrowheads="1"/>
          </p:cNvSpPr>
          <p:nvPr/>
        </p:nvSpPr>
        <p:spPr bwMode="auto">
          <a:xfrm>
            <a:off x="628650" y="6356350"/>
            <a:ext cx="2057400" cy="365125"/>
          </a:xfrm>
          <a:prstGeom prst="rect">
            <a:avLst/>
          </a:prstGeom>
          <a:noFill/>
          <a:ln>
            <a:noFill/>
          </a:ln>
          <a:extLst/>
        </p:spPr>
        <p:txBody>
          <a:bodyPr lIns="91425" tIns="91425" rIns="91425" bIns="91425"/>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buClr>
                <a:srgbClr val="000000"/>
              </a:buClr>
              <a:buSzPct val="100000"/>
              <a:buFont typeface="Arial" charset="0"/>
              <a:buNone/>
              <a:defRPr/>
            </a:pPr>
            <a:endParaRPr lang="en-CA">
              <a:solidFill>
                <a:srgbClr val="000000"/>
              </a:solidFill>
              <a:cs typeface="Arial" charset="0"/>
              <a:sym typeface="Calibri" charset="0"/>
            </a:endParaRPr>
          </a:p>
        </p:txBody>
      </p:sp>
    </p:spTree>
  </p:cSld>
  <p:clrMap bg1="lt1" tx1="dk1" bg2="dk2" tx2="lt2" accent1="accent1" accent2="accent2" accent3="accent3" accent4="accent4" accent5="accent5" accent6="accent6" hlink="hlink" folHlink="folHlink"/>
  <p:transition>
    <p:fade thruBlk="1"/>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MS PGothic" pitchFamily="34" charset="-128"/>
          <a:cs typeface="Arial"/>
          <a:sym typeface="Arial" charset="0"/>
        </a:defRPr>
      </a:lvl1pPr>
      <a:lvl2pPr algn="l" rtl="0" eaLnBrk="0" fontAlgn="base" hangingPunct="0">
        <a:spcBef>
          <a:spcPct val="0"/>
        </a:spcBef>
        <a:spcAft>
          <a:spcPct val="0"/>
        </a:spcAft>
        <a:defRPr sz="1400">
          <a:solidFill>
            <a:srgbClr val="000000"/>
          </a:solidFill>
          <a:latin typeface="Arial" charset="0"/>
          <a:ea typeface="MS PGothic" pitchFamily="34" charset="-128"/>
          <a:cs typeface="Arial" charset="0"/>
          <a:sym typeface="Arial" charset="0"/>
        </a:defRPr>
      </a:lvl2pPr>
      <a:lvl3pPr algn="l" rtl="0" eaLnBrk="0" fontAlgn="base" hangingPunct="0">
        <a:spcBef>
          <a:spcPct val="0"/>
        </a:spcBef>
        <a:spcAft>
          <a:spcPct val="0"/>
        </a:spcAft>
        <a:defRPr sz="1400">
          <a:solidFill>
            <a:srgbClr val="000000"/>
          </a:solidFill>
          <a:latin typeface="Arial" charset="0"/>
          <a:ea typeface="MS PGothic" pitchFamily="34" charset="-128"/>
          <a:cs typeface="Arial" charset="0"/>
          <a:sym typeface="Arial" charset="0"/>
        </a:defRPr>
      </a:lvl3pPr>
      <a:lvl4pPr algn="l" rtl="0" eaLnBrk="0" fontAlgn="base" hangingPunct="0">
        <a:spcBef>
          <a:spcPct val="0"/>
        </a:spcBef>
        <a:spcAft>
          <a:spcPct val="0"/>
        </a:spcAft>
        <a:defRPr sz="1400">
          <a:solidFill>
            <a:srgbClr val="000000"/>
          </a:solidFill>
          <a:latin typeface="Arial" charset="0"/>
          <a:ea typeface="MS PGothic" pitchFamily="34" charset="-128"/>
          <a:cs typeface="Arial" charset="0"/>
          <a:sym typeface="Arial" charset="0"/>
        </a:defRPr>
      </a:lvl4pPr>
      <a:lvl5pPr algn="l" rtl="0" eaLnBrk="0" fontAlgn="base" hangingPunct="0">
        <a:spcBef>
          <a:spcPct val="0"/>
        </a:spcBef>
        <a:spcAft>
          <a:spcPct val="0"/>
        </a:spcAft>
        <a:defRPr sz="1400">
          <a:solidFill>
            <a:srgbClr val="000000"/>
          </a:solidFill>
          <a:latin typeface="Arial" charset="0"/>
          <a:ea typeface="MS PGothic" pitchFamily="34" charset="-128"/>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defRPr sz="1400">
          <a:solidFill>
            <a:srgbClr val="000000"/>
          </a:solidFill>
          <a:latin typeface="Arial"/>
          <a:ea typeface="MS PGothic" pitchFamily="34" charset="-128"/>
          <a:cs typeface="Arial"/>
          <a:sym typeface="Arial" charset="0"/>
        </a:defRPr>
      </a:lvl1pPr>
      <a:lvl2pPr marL="742950" lvl="1" indent="-285750" algn="l" rtl="0" eaLnBrk="0" fontAlgn="base" hangingPunct="0">
        <a:spcBef>
          <a:spcPct val="0"/>
        </a:spcBef>
        <a:spcAft>
          <a:spcPct val="0"/>
        </a:spcAft>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9.xml"/><Relationship Id="rId5" Type="http://schemas.openxmlformats.org/officeDocument/2006/relationships/oleObject" Target="../embeddings/oleObject1.bin"/><Relationship Id="rId6" Type="http://schemas.openxmlformats.org/officeDocument/2006/relationships/image" Target="../media/image24.png"/><Relationship Id="rId1" Type="http://schemas.openxmlformats.org/officeDocument/2006/relationships/vmlDrawing" Target="../drawings/vmlDrawing1.vml"/><Relationship Id="rId2"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0.xml"/><Relationship Id="rId5" Type="http://schemas.openxmlformats.org/officeDocument/2006/relationships/oleObject" Target="../embeddings/oleObject2.bin"/><Relationship Id="rId6" Type="http://schemas.openxmlformats.org/officeDocument/2006/relationships/image" Target="../media/image25.png"/><Relationship Id="rId1" Type="http://schemas.openxmlformats.org/officeDocument/2006/relationships/vmlDrawing" Target="../drawings/vmlDrawing2.vml"/><Relationship Id="rId2"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image" Target="../media/image26.png"/><Relationship Id="rId1" Type="http://schemas.openxmlformats.org/officeDocument/2006/relationships/tags" Target="../tags/tag4.xml"/><Relationship Id="rId2"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13.xml"/><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image" Target="../media/image27.png"/><Relationship Id="rId1" Type="http://schemas.openxmlformats.org/officeDocument/2006/relationships/tags" Target="../tags/tag6.xml"/><Relationship Id="rId2"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06.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2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25.xml"/><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audio" Target="NULL" TargetMode="External"/><Relationship Id="rId2" Type="http://schemas.microsoft.com/office/2007/relationships/media" Target="NULL" TargetMode="External"/></Relationships>
</file>

<file path=ppt/slides/_rels/slide28.xml.rels><?xml version="1.0" encoding="UTF-8" standalone="yes"?>
<Relationships xmlns="http://schemas.openxmlformats.org/package/2006/relationships"><Relationship Id="rId3" Type="http://schemas.microsoft.com/office/2007/relationships/media" Target="NULL" TargetMode="External"/><Relationship Id="rId4" Type="http://schemas.openxmlformats.org/officeDocument/2006/relationships/slideLayout" Target="../slideLayouts/slideLayout261.xml"/><Relationship Id="rId5" Type="http://schemas.openxmlformats.org/officeDocument/2006/relationships/notesSlide" Target="../notesSlides/notesSlide26.xml"/><Relationship Id="rId6" Type="http://schemas.openxmlformats.org/officeDocument/2006/relationships/image" Target="../media/image33.png"/><Relationship Id="rId7" Type="http://schemas.openxmlformats.org/officeDocument/2006/relationships/image" Target="../media/image32.png"/><Relationship Id="rId1" Type="http://schemas.openxmlformats.org/officeDocument/2006/relationships/tags" Target="../tags/tag7.xml"/><Relationship Id="rId2" Type="http://schemas.openxmlformats.org/officeDocument/2006/relationships/audio" Target="NULL" TargetMode="External"/></Relationships>
</file>

<file path=ppt/slides/_rels/slide29.xml.rels><?xml version="1.0" encoding="UTF-8" standalone="yes"?>
<Relationships xmlns="http://schemas.openxmlformats.org/package/2006/relationships"><Relationship Id="rId3" Type="http://schemas.microsoft.com/office/2007/relationships/media" Target="NULL" TargetMode="External"/><Relationship Id="rId4" Type="http://schemas.openxmlformats.org/officeDocument/2006/relationships/slideLayout" Target="../slideLayouts/slideLayout261.xml"/><Relationship Id="rId5" Type="http://schemas.openxmlformats.org/officeDocument/2006/relationships/notesSlide" Target="../notesSlides/notesSlide27.xml"/><Relationship Id="rId6" Type="http://schemas.openxmlformats.org/officeDocument/2006/relationships/image" Target="../media/image34.png"/><Relationship Id="rId7" Type="http://schemas.openxmlformats.org/officeDocument/2006/relationships/hyperlink" Target="http://guidelines.diabetes.ca/BloodGlucoseLowering/InsulinPrescriptionTool" TargetMode="External"/><Relationship Id="rId8" Type="http://schemas.openxmlformats.org/officeDocument/2006/relationships/image" Target="../media/image32.png"/><Relationship Id="rId1" Type="http://schemas.openxmlformats.org/officeDocument/2006/relationships/tags" Target="../tags/tag8.xml"/><Relationship Id="rId2" Type="http://schemas.openxmlformats.org/officeDocument/2006/relationships/audio" Target="NUL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5.xml"/><Relationship Id="rId2"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6.xml"/><Relationship Id="rId2"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86.xml"/><Relationship Id="rId2"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65.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5" Type="http://schemas.openxmlformats.org/officeDocument/2006/relationships/image" Target="../media/image40.png"/><Relationship Id="rId1" Type="http://schemas.openxmlformats.org/officeDocument/2006/relationships/slideLayout" Target="../slideLayouts/slideLayout8.xml"/><Relationship Id="rId2" Type="http://schemas.openxmlformats.org/officeDocument/2006/relationships/notesSlide" Target="../notesSlides/notesSlide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8.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Title 1"/>
          <p:cNvSpPr>
            <a:spLocks noGrp="1"/>
          </p:cNvSpPr>
          <p:nvPr>
            <p:ph type="ctrTitle" idx="4294967295"/>
          </p:nvPr>
        </p:nvSpPr>
        <p:spPr>
          <a:xfrm>
            <a:off x="265113" y="3119438"/>
            <a:ext cx="7772400" cy="1143000"/>
          </a:xfrm>
        </p:spPr>
        <p:txBody>
          <a:bodyPr/>
          <a:lstStyle/>
          <a:p>
            <a:r>
              <a:rPr lang="en-US" sz="3600" b="0" smtClean="0">
                <a:latin typeface="Arial" charset="0"/>
                <a:ea typeface="MS PGothic" pitchFamily="34" charset="-128"/>
                <a:cs typeface="Arial" charset="0"/>
              </a:rPr>
              <a:t>2018 Clinical Practice Guidelines</a:t>
            </a:r>
            <a:br>
              <a:rPr lang="en-US" sz="3600" b="0" smtClean="0">
                <a:latin typeface="Arial" charset="0"/>
                <a:ea typeface="MS PGothic" pitchFamily="34" charset="-128"/>
                <a:cs typeface="Arial" charset="0"/>
              </a:rPr>
            </a:br>
            <a:r>
              <a:rPr lang="en-US" smtClean="0">
                <a:ea typeface="MS PGothic" pitchFamily="34" charset="-128"/>
                <a:cs typeface="Arial" charset="0"/>
              </a:rPr>
              <a:t/>
            </a:r>
            <a:br>
              <a:rPr lang="en-US" smtClean="0">
                <a:ea typeface="MS PGothic" pitchFamily="34" charset="-128"/>
                <a:cs typeface="Arial" charset="0"/>
              </a:rPr>
            </a:br>
            <a:r>
              <a:rPr lang="en-US" smtClean="0">
                <a:latin typeface="Arial" charset="0"/>
                <a:ea typeface="MS PGothic" pitchFamily="34" charset="-128"/>
                <a:cs typeface="Arial" charset="0"/>
              </a:rPr>
              <a:t>Pharmacologic Glycemic Management of Type 2 </a:t>
            </a:r>
            <a:r>
              <a:rPr lang="en-US" smtClean="0">
                <a:ea typeface="MS PGothic" pitchFamily="34" charset="-128"/>
                <a:cs typeface="Arial" charset="0"/>
              </a:rPr>
              <a:t>Diabetes </a:t>
            </a:r>
            <a:endParaRPr lang="en-US" smtClean="0">
              <a:latin typeface="Arial" charset="0"/>
              <a:ea typeface="MS PGothic" pitchFamily="34" charset="-128"/>
              <a:cs typeface="Arial" charset="0"/>
            </a:endParaRPr>
          </a:p>
        </p:txBody>
      </p:sp>
      <p:sp>
        <p:nvSpPr>
          <p:cNvPr id="305154" name="Content Placeholder 2"/>
          <p:cNvSpPr>
            <a:spLocks noGrp="1"/>
          </p:cNvSpPr>
          <p:nvPr>
            <p:ph type="subTitle" idx="4294967295"/>
          </p:nvPr>
        </p:nvSpPr>
        <p:spPr>
          <a:xfrm>
            <a:off x="374650" y="4983163"/>
            <a:ext cx="6346825" cy="738187"/>
          </a:xfrm>
        </p:spPr>
        <p:txBody>
          <a:bodyPr/>
          <a:lstStyle/>
          <a:p>
            <a:pPr marL="0" indent="0">
              <a:buFont typeface="Arial" charset="0"/>
              <a:buNone/>
            </a:pPr>
            <a:r>
              <a:rPr lang="en-US" smtClean="0">
                <a:solidFill>
                  <a:srgbClr val="00B2EB"/>
                </a:solidFill>
                <a:ea typeface="MS PGothic" pitchFamily="34" charset="-128"/>
              </a:rPr>
              <a:t>Chapter 13</a:t>
            </a:r>
          </a:p>
          <a:p>
            <a:pPr marL="0" indent="0">
              <a:buFont typeface="Arial" charset="0"/>
              <a:buNone/>
            </a:pPr>
            <a:endParaRPr lang="en-US" sz="1600" smtClean="0">
              <a:solidFill>
                <a:srgbClr val="00B2EB"/>
              </a:solidFill>
              <a:ea typeface="MS PGothic" pitchFamily="34" charset="-128"/>
            </a:endParaRPr>
          </a:p>
        </p:txBody>
      </p:sp>
      <p:sp>
        <p:nvSpPr>
          <p:cNvPr id="4" name="TextBox 3"/>
          <p:cNvSpPr txBox="1"/>
          <p:nvPr/>
        </p:nvSpPr>
        <p:spPr>
          <a:xfrm>
            <a:off x="6222670" y="6341423"/>
            <a:ext cx="2683823" cy="307777"/>
          </a:xfrm>
          <a:prstGeom prst="rect">
            <a:avLst/>
          </a:prstGeom>
          <a:noFill/>
        </p:spPr>
        <p:txBody>
          <a:bodyPr wrap="square" rtlCol="0">
            <a:spAutoFit/>
          </a:bodyPr>
          <a:lstStyle/>
          <a:p>
            <a:pPr algn="r"/>
            <a:r>
              <a:rPr lang="en-US" sz="1400" i="1" dirty="0" smtClean="0">
                <a:solidFill>
                  <a:schemeClr val="bg1"/>
                </a:solidFill>
              </a:rPr>
              <a:t>Updated</a:t>
            </a:r>
            <a:r>
              <a:rPr lang="en-US" sz="1400" i="1" smtClean="0">
                <a:solidFill>
                  <a:schemeClr val="bg1"/>
                </a:solidFill>
              </a:rPr>
              <a:t>: April 27, 2018</a:t>
            </a:r>
            <a:endParaRPr lang="en-US" sz="1400" i="1">
              <a:solidFill>
                <a:schemeClr val="bg1"/>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8194" name="Object 2"/>
          <p:cNvGraphicFramePr>
            <a:graphicFrameLocks/>
          </p:cNvGraphicFramePr>
          <p:nvPr/>
        </p:nvGraphicFramePr>
        <p:xfrm>
          <a:off x="1035050" y="1601788"/>
          <a:ext cx="6813550" cy="4587875"/>
        </p:xfrm>
        <a:graphic>
          <a:graphicData uri="http://schemas.openxmlformats.org/presentationml/2006/ole">
            <mc:AlternateContent xmlns:mc="http://schemas.openxmlformats.org/markup-compatibility/2006">
              <mc:Choice xmlns:v="urn:schemas-microsoft-com:vml" Requires="v">
                <p:oleObj spid="_x0000_s648205" r:id="rId5" imgW="6809822" imgH="4584589" progId="Excel.Chart.8">
                  <p:embed/>
                </p:oleObj>
              </mc:Choice>
              <mc:Fallback>
                <p:oleObj r:id="rId5" imgW="6809822" imgH="4584589" progId="Excel.Chart.8">
                  <p:embed/>
                  <p:pic>
                    <p:nvPicPr>
                      <p:cNvPr id="0" name="Picture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050" y="1601788"/>
                        <a:ext cx="6813550" cy="458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8195" name="Title 1"/>
          <p:cNvSpPr>
            <a:spLocks noGrp="1"/>
          </p:cNvSpPr>
          <p:nvPr>
            <p:ph type="title" idx="4294967295"/>
          </p:nvPr>
        </p:nvSpPr>
        <p:spPr>
          <a:xfrm>
            <a:off x="628650" y="-22225"/>
            <a:ext cx="8067675" cy="1325563"/>
          </a:xfrm>
        </p:spPr>
        <p:txBody>
          <a:bodyPr/>
          <a:lstStyle/>
          <a:p>
            <a:pPr>
              <a:lnSpc>
                <a:spcPct val="80000"/>
              </a:lnSpc>
            </a:pPr>
            <a:r>
              <a:rPr lang="en-US" sz="3200" smtClean="0"/>
              <a:t>Empagliflozin reduced CV events</a:t>
            </a:r>
            <a:br>
              <a:rPr lang="en-US" sz="3200" smtClean="0"/>
            </a:br>
            <a:r>
              <a:rPr lang="en-US" sz="2800" smtClean="0"/>
              <a:t> </a:t>
            </a:r>
            <a:r>
              <a:rPr lang="en-US" sz="2000" smtClean="0"/>
              <a:t>CV death, non-fatal MI, or non-fatal stroke</a:t>
            </a:r>
          </a:p>
        </p:txBody>
      </p:sp>
      <p:sp>
        <p:nvSpPr>
          <p:cNvPr id="2" name="Text Placeholder 1"/>
          <p:cNvSpPr>
            <a:spLocks noGrp="1"/>
          </p:cNvSpPr>
          <p:nvPr>
            <p:ph type="body" sz="quarter" idx="4294967295"/>
          </p:nvPr>
        </p:nvSpPr>
        <p:spPr>
          <a:xfrm>
            <a:off x="271463" y="6426200"/>
            <a:ext cx="8286750" cy="293688"/>
          </a:xfrm>
        </p:spPr>
        <p:txBody>
          <a:bodyPr bIns="0" anchor="b">
            <a:spAutoFit/>
          </a:bodyPr>
          <a:lstStyle/>
          <a:p>
            <a:pPr marL="0" indent="0">
              <a:spcBef>
                <a:spcPts val="0"/>
              </a:spcBef>
              <a:buFont typeface="Arial" charset="0"/>
              <a:buNone/>
              <a:defRPr/>
            </a:pPr>
            <a:endParaRPr lang="en-US" sz="900" b="0" dirty="0">
              <a:solidFill>
                <a:schemeClr val="tx1"/>
              </a:solidFill>
              <a:latin typeface="+mj-lt"/>
            </a:endParaRPr>
          </a:p>
          <a:p>
            <a:pPr marL="0" indent="0">
              <a:spcBef>
                <a:spcPts val="0"/>
              </a:spcBef>
              <a:buFont typeface="Arial" charset="0"/>
              <a:buNone/>
              <a:defRPr/>
            </a:pPr>
            <a:r>
              <a:rPr lang="en-US" sz="900" b="0" dirty="0" err="1">
                <a:solidFill>
                  <a:schemeClr val="tx1"/>
                </a:solidFill>
                <a:latin typeface="+mj-lt"/>
              </a:rPr>
              <a:t>Zinman</a:t>
            </a:r>
            <a:r>
              <a:rPr lang="en-US" sz="900" b="0" dirty="0">
                <a:solidFill>
                  <a:schemeClr val="tx1"/>
                </a:solidFill>
                <a:latin typeface="+mj-lt"/>
              </a:rPr>
              <a:t> B et al. N </a:t>
            </a:r>
            <a:r>
              <a:rPr lang="en-US" sz="900" b="0" dirty="0" err="1">
                <a:solidFill>
                  <a:schemeClr val="tx1"/>
                </a:solidFill>
                <a:latin typeface="+mj-lt"/>
              </a:rPr>
              <a:t>Engl</a:t>
            </a:r>
            <a:r>
              <a:rPr lang="en-US" sz="900" b="0" dirty="0">
                <a:solidFill>
                  <a:schemeClr val="tx1"/>
                </a:solidFill>
                <a:latin typeface="+mj-lt"/>
              </a:rPr>
              <a:t> J Med 2015; </a:t>
            </a:r>
            <a:r>
              <a:rPr lang="ro-RO" sz="900" b="0" dirty="0">
                <a:solidFill>
                  <a:schemeClr val="tx1"/>
                </a:solidFill>
                <a:latin typeface="+mj-lt"/>
              </a:rPr>
              <a:t>DOI: 10.1056/NEJMoa1504720 </a:t>
            </a:r>
          </a:p>
        </p:txBody>
      </p:sp>
      <p:grpSp>
        <p:nvGrpSpPr>
          <p:cNvPr id="648197" name="Group 4"/>
          <p:cNvGrpSpPr>
            <a:grpSpLocks noChangeAspect="1"/>
          </p:cNvGrpSpPr>
          <p:nvPr/>
        </p:nvGrpSpPr>
        <p:grpSpPr bwMode="auto">
          <a:xfrm>
            <a:off x="1797050" y="2506663"/>
            <a:ext cx="5740400" cy="2635250"/>
            <a:chOff x="2263" y="2369"/>
            <a:chExt cx="7232" cy="2489"/>
          </a:xfrm>
        </p:grpSpPr>
        <p:sp>
          <p:nvSpPr>
            <p:cNvPr id="8" name="Freeform 5"/>
            <p:cNvSpPr>
              <a:spLocks/>
            </p:cNvSpPr>
            <p:nvPr/>
          </p:nvSpPr>
          <p:spPr bwMode="auto">
            <a:xfrm>
              <a:off x="2305" y="2369"/>
              <a:ext cx="7174" cy="2489"/>
            </a:xfrm>
            <a:custGeom>
              <a:avLst/>
              <a:gdLst>
                <a:gd name="T0" fmla="*/ 276 w 7174"/>
                <a:gd name="T1" fmla="*/ 2394 h 2489"/>
                <a:gd name="T2" fmla="*/ 531 w 7174"/>
                <a:gd name="T3" fmla="*/ 2272 h 2489"/>
                <a:gd name="T4" fmla="*/ 608 w 7174"/>
                <a:gd name="T5" fmla="*/ 2232 h 2489"/>
                <a:gd name="T6" fmla="*/ 765 w 7174"/>
                <a:gd name="T7" fmla="*/ 2156 h 2489"/>
                <a:gd name="T8" fmla="*/ 1125 w 7174"/>
                <a:gd name="T9" fmla="*/ 2034 h 2489"/>
                <a:gd name="T10" fmla="*/ 1186 w 7174"/>
                <a:gd name="T11" fmla="*/ 2031 h 2489"/>
                <a:gd name="T12" fmla="*/ 1452 w 7174"/>
                <a:gd name="T13" fmla="*/ 1960 h 2489"/>
                <a:gd name="T14" fmla="*/ 1674 w 7174"/>
                <a:gd name="T15" fmla="*/ 1865 h 2489"/>
                <a:gd name="T16" fmla="*/ 1823 w 7174"/>
                <a:gd name="T17" fmla="*/ 1806 h 2489"/>
                <a:gd name="T18" fmla="*/ 2027 w 7174"/>
                <a:gd name="T19" fmla="*/ 1733 h 2489"/>
                <a:gd name="T20" fmla="*/ 2067 w 7174"/>
                <a:gd name="T21" fmla="*/ 1711 h 2489"/>
                <a:gd name="T22" fmla="*/ 2234 w 7174"/>
                <a:gd name="T23" fmla="*/ 1649 h 2489"/>
                <a:gd name="T24" fmla="*/ 2375 w 7174"/>
                <a:gd name="T25" fmla="*/ 1578 h 2489"/>
                <a:gd name="T26" fmla="*/ 2537 w 7174"/>
                <a:gd name="T27" fmla="*/ 1486 h 2489"/>
                <a:gd name="T28" fmla="*/ 2725 w 7174"/>
                <a:gd name="T29" fmla="*/ 1440 h 2489"/>
                <a:gd name="T30" fmla="*/ 2744 w 7174"/>
                <a:gd name="T31" fmla="*/ 1413 h 2489"/>
                <a:gd name="T32" fmla="*/ 2884 w 7174"/>
                <a:gd name="T33" fmla="*/ 1399 h 2489"/>
                <a:gd name="T34" fmla="*/ 2951 w 7174"/>
                <a:gd name="T35" fmla="*/ 1386 h 2489"/>
                <a:gd name="T36" fmla="*/ 3057 w 7174"/>
                <a:gd name="T37" fmla="*/ 1369 h 2489"/>
                <a:gd name="T38" fmla="*/ 3168 w 7174"/>
                <a:gd name="T39" fmla="*/ 1348 h 2489"/>
                <a:gd name="T40" fmla="*/ 3208 w 7174"/>
                <a:gd name="T41" fmla="*/ 1326 h 2489"/>
                <a:gd name="T42" fmla="*/ 3333 w 7174"/>
                <a:gd name="T43" fmla="*/ 1291 h 2489"/>
                <a:gd name="T44" fmla="*/ 3354 w 7174"/>
                <a:gd name="T45" fmla="*/ 1274 h 2489"/>
                <a:gd name="T46" fmla="*/ 3425 w 7174"/>
                <a:gd name="T47" fmla="*/ 1242 h 2489"/>
                <a:gd name="T48" fmla="*/ 3463 w 7174"/>
                <a:gd name="T49" fmla="*/ 1234 h 2489"/>
                <a:gd name="T50" fmla="*/ 3598 w 7174"/>
                <a:gd name="T51" fmla="*/ 1201 h 2489"/>
                <a:gd name="T52" fmla="*/ 3741 w 7174"/>
                <a:gd name="T53" fmla="*/ 1171 h 2489"/>
                <a:gd name="T54" fmla="*/ 3834 w 7174"/>
                <a:gd name="T55" fmla="*/ 1150 h 2489"/>
                <a:gd name="T56" fmla="*/ 3882 w 7174"/>
                <a:gd name="T57" fmla="*/ 1147 h 2489"/>
                <a:gd name="T58" fmla="*/ 3948 w 7174"/>
                <a:gd name="T59" fmla="*/ 1079 h 2489"/>
                <a:gd name="T60" fmla="*/ 4001 w 7174"/>
                <a:gd name="T61" fmla="*/ 1063 h 2489"/>
                <a:gd name="T62" fmla="*/ 4038 w 7174"/>
                <a:gd name="T63" fmla="*/ 1066 h 2489"/>
                <a:gd name="T64" fmla="*/ 4070 w 7174"/>
                <a:gd name="T65" fmla="*/ 1055 h 2489"/>
                <a:gd name="T66" fmla="*/ 4097 w 7174"/>
                <a:gd name="T67" fmla="*/ 1030 h 2489"/>
                <a:gd name="T68" fmla="*/ 4176 w 7174"/>
                <a:gd name="T69" fmla="*/ 1025 h 2489"/>
                <a:gd name="T70" fmla="*/ 4240 w 7174"/>
                <a:gd name="T71" fmla="*/ 1014 h 2489"/>
                <a:gd name="T72" fmla="*/ 4290 w 7174"/>
                <a:gd name="T73" fmla="*/ 1003 h 2489"/>
                <a:gd name="T74" fmla="*/ 4312 w 7174"/>
                <a:gd name="T75" fmla="*/ 984 h 2489"/>
                <a:gd name="T76" fmla="*/ 4492 w 7174"/>
                <a:gd name="T77" fmla="*/ 946 h 2489"/>
                <a:gd name="T78" fmla="*/ 4601 w 7174"/>
                <a:gd name="T79" fmla="*/ 930 h 2489"/>
                <a:gd name="T80" fmla="*/ 4675 w 7174"/>
                <a:gd name="T81" fmla="*/ 900 h 2489"/>
                <a:gd name="T82" fmla="*/ 4736 w 7174"/>
                <a:gd name="T83" fmla="*/ 900 h 2489"/>
                <a:gd name="T84" fmla="*/ 4858 w 7174"/>
                <a:gd name="T85" fmla="*/ 870 h 2489"/>
                <a:gd name="T86" fmla="*/ 4983 w 7174"/>
                <a:gd name="T87" fmla="*/ 830 h 2489"/>
                <a:gd name="T88" fmla="*/ 5190 w 7174"/>
                <a:gd name="T89" fmla="*/ 762 h 2489"/>
                <a:gd name="T90" fmla="*/ 5365 w 7174"/>
                <a:gd name="T91" fmla="*/ 724 h 2489"/>
                <a:gd name="T92" fmla="*/ 5476 w 7174"/>
                <a:gd name="T93" fmla="*/ 705 h 2489"/>
                <a:gd name="T94" fmla="*/ 5657 w 7174"/>
                <a:gd name="T95" fmla="*/ 653 h 2489"/>
                <a:gd name="T96" fmla="*/ 5704 w 7174"/>
                <a:gd name="T97" fmla="*/ 624 h 2489"/>
                <a:gd name="T98" fmla="*/ 5773 w 7174"/>
                <a:gd name="T99" fmla="*/ 594 h 2489"/>
                <a:gd name="T100" fmla="*/ 5919 w 7174"/>
                <a:gd name="T101" fmla="*/ 556 h 2489"/>
                <a:gd name="T102" fmla="*/ 6012 w 7174"/>
                <a:gd name="T103" fmla="*/ 504 h 2489"/>
                <a:gd name="T104" fmla="*/ 6113 w 7174"/>
                <a:gd name="T105" fmla="*/ 431 h 2489"/>
                <a:gd name="T106" fmla="*/ 6203 w 7174"/>
                <a:gd name="T107" fmla="*/ 385 h 2489"/>
                <a:gd name="T108" fmla="*/ 6524 w 7174"/>
                <a:gd name="T109" fmla="*/ 328 h 2489"/>
                <a:gd name="T110" fmla="*/ 6734 w 7174"/>
                <a:gd name="T111" fmla="*/ 249 h 2489"/>
                <a:gd name="T112" fmla="*/ 7002 w 7174"/>
                <a:gd name="T113" fmla="*/ 141 h 2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4" h="2489">
                  <a:moveTo>
                    <a:pt x="0" y="2489"/>
                  </a:moveTo>
                  <a:lnTo>
                    <a:pt x="51" y="2489"/>
                  </a:lnTo>
                  <a:lnTo>
                    <a:pt x="136" y="2438"/>
                  </a:lnTo>
                  <a:lnTo>
                    <a:pt x="191" y="2438"/>
                  </a:lnTo>
                  <a:lnTo>
                    <a:pt x="229" y="2438"/>
                  </a:lnTo>
                  <a:lnTo>
                    <a:pt x="276" y="2394"/>
                  </a:lnTo>
                  <a:lnTo>
                    <a:pt x="361" y="2343"/>
                  </a:lnTo>
                  <a:lnTo>
                    <a:pt x="441" y="2343"/>
                  </a:lnTo>
                  <a:lnTo>
                    <a:pt x="441" y="2307"/>
                  </a:lnTo>
                  <a:lnTo>
                    <a:pt x="483" y="2307"/>
                  </a:lnTo>
                  <a:lnTo>
                    <a:pt x="483" y="2272"/>
                  </a:lnTo>
                  <a:lnTo>
                    <a:pt x="531" y="2272"/>
                  </a:lnTo>
                  <a:lnTo>
                    <a:pt x="573" y="2229"/>
                  </a:lnTo>
                  <a:lnTo>
                    <a:pt x="573" y="2229"/>
                  </a:lnTo>
                  <a:lnTo>
                    <a:pt x="576" y="2229"/>
                  </a:lnTo>
                  <a:lnTo>
                    <a:pt x="584" y="2234"/>
                  </a:lnTo>
                  <a:lnTo>
                    <a:pt x="597" y="2234"/>
                  </a:lnTo>
                  <a:lnTo>
                    <a:pt x="608" y="2232"/>
                  </a:lnTo>
                  <a:lnTo>
                    <a:pt x="616" y="2229"/>
                  </a:lnTo>
                  <a:lnTo>
                    <a:pt x="616" y="2229"/>
                  </a:lnTo>
                  <a:lnTo>
                    <a:pt x="645" y="2213"/>
                  </a:lnTo>
                  <a:lnTo>
                    <a:pt x="696" y="2213"/>
                  </a:lnTo>
                  <a:lnTo>
                    <a:pt x="722" y="2156"/>
                  </a:lnTo>
                  <a:lnTo>
                    <a:pt x="765" y="2156"/>
                  </a:lnTo>
                  <a:lnTo>
                    <a:pt x="823" y="2156"/>
                  </a:lnTo>
                  <a:lnTo>
                    <a:pt x="879" y="2104"/>
                  </a:lnTo>
                  <a:lnTo>
                    <a:pt x="963" y="2069"/>
                  </a:lnTo>
                  <a:lnTo>
                    <a:pt x="1040" y="2069"/>
                  </a:lnTo>
                  <a:lnTo>
                    <a:pt x="1125" y="2034"/>
                  </a:lnTo>
                  <a:lnTo>
                    <a:pt x="1125" y="2034"/>
                  </a:lnTo>
                  <a:lnTo>
                    <a:pt x="1136" y="2036"/>
                  </a:lnTo>
                  <a:lnTo>
                    <a:pt x="1147" y="2036"/>
                  </a:lnTo>
                  <a:lnTo>
                    <a:pt x="1162" y="2034"/>
                  </a:lnTo>
                  <a:lnTo>
                    <a:pt x="1162" y="2034"/>
                  </a:lnTo>
                  <a:lnTo>
                    <a:pt x="1173" y="2031"/>
                  </a:lnTo>
                  <a:lnTo>
                    <a:pt x="1186" y="2031"/>
                  </a:lnTo>
                  <a:lnTo>
                    <a:pt x="1218" y="2031"/>
                  </a:lnTo>
                  <a:lnTo>
                    <a:pt x="1261" y="2034"/>
                  </a:lnTo>
                  <a:lnTo>
                    <a:pt x="1332" y="1996"/>
                  </a:lnTo>
                  <a:lnTo>
                    <a:pt x="1409" y="1996"/>
                  </a:lnTo>
                  <a:lnTo>
                    <a:pt x="1452" y="1996"/>
                  </a:lnTo>
                  <a:lnTo>
                    <a:pt x="1452" y="1960"/>
                  </a:lnTo>
                  <a:lnTo>
                    <a:pt x="1494" y="1936"/>
                  </a:lnTo>
                  <a:lnTo>
                    <a:pt x="1523" y="1914"/>
                  </a:lnTo>
                  <a:lnTo>
                    <a:pt x="1550" y="1914"/>
                  </a:lnTo>
                  <a:lnTo>
                    <a:pt x="1603" y="1914"/>
                  </a:lnTo>
                  <a:lnTo>
                    <a:pt x="1653" y="1895"/>
                  </a:lnTo>
                  <a:lnTo>
                    <a:pt x="1674" y="1865"/>
                  </a:lnTo>
                  <a:lnTo>
                    <a:pt x="1674" y="1865"/>
                  </a:lnTo>
                  <a:lnTo>
                    <a:pt x="1712" y="1852"/>
                  </a:lnTo>
                  <a:lnTo>
                    <a:pt x="1730" y="1844"/>
                  </a:lnTo>
                  <a:lnTo>
                    <a:pt x="1749" y="1844"/>
                  </a:lnTo>
                  <a:lnTo>
                    <a:pt x="1802" y="1828"/>
                  </a:lnTo>
                  <a:lnTo>
                    <a:pt x="1823" y="1806"/>
                  </a:lnTo>
                  <a:lnTo>
                    <a:pt x="1855" y="1776"/>
                  </a:lnTo>
                  <a:lnTo>
                    <a:pt x="1876" y="1776"/>
                  </a:lnTo>
                  <a:lnTo>
                    <a:pt x="1927" y="1754"/>
                  </a:lnTo>
                  <a:lnTo>
                    <a:pt x="1953" y="1754"/>
                  </a:lnTo>
                  <a:lnTo>
                    <a:pt x="1985" y="1754"/>
                  </a:lnTo>
                  <a:lnTo>
                    <a:pt x="2027" y="1733"/>
                  </a:lnTo>
                  <a:lnTo>
                    <a:pt x="2027" y="1733"/>
                  </a:lnTo>
                  <a:lnTo>
                    <a:pt x="2038" y="1724"/>
                  </a:lnTo>
                  <a:lnTo>
                    <a:pt x="2046" y="1716"/>
                  </a:lnTo>
                  <a:lnTo>
                    <a:pt x="2054" y="1714"/>
                  </a:lnTo>
                  <a:lnTo>
                    <a:pt x="2054" y="1714"/>
                  </a:lnTo>
                  <a:lnTo>
                    <a:pt x="2067" y="1711"/>
                  </a:lnTo>
                  <a:lnTo>
                    <a:pt x="2088" y="1700"/>
                  </a:lnTo>
                  <a:lnTo>
                    <a:pt x="2112" y="1687"/>
                  </a:lnTo>
                  <a:lnTo>
                    <a:pt x="2163" y="1687"/>
                  </a:lnTo>
                  <a:lnTo>
                    <a:pt x="2186" y="1687"/>
                  </a:lnTo>
                  <a:lnTo>
                    <a:pt x="2208" y="1649"/>
                  </a:lnTo>
                  <a:lnTo>
                    <a:pt x="2234" y="1649"/>
                  </a:lnTo>
                  <a:lnTo>
                    <a:pt x="2234" y="1616"/>
                  </a:lnTo>
                  <a:lnTo>
                    <a:pt x="2261" y="1616"/>
                  </a:lnTo>
                  <a:lnTo>
                    <a:pt x="2290" y="1592"/>
                  </a:lnTo>
                  <a:lnTo>
                    <a:pt x="2309" y="1592"/>
                  </a:lnTo>
                  <a:lnTo>
                    <a:pt x="2340" y="1592"/>
                  </a:lnTo>
                  <a:lnTo>
                    <a:pt x="2375" y="1578"/>
                  </a:lnTo>
                  <a:lnTo>
                    <a:pt x="2399" y="1545"/>
                  </a:lnTo>
                  <a:lnTo>
                    <a:pt x="2449" y="1524"/>
                  </a:lnTo>
                  <a:lnTo>
                    <a:pt x="2500" y="1524"/>
                  </a:lnTo>
                  <a:lnTo>
                    <a:pt x="2500" y="1502"/>
                  </a:lnTo>
                  <a:lnTo>
                    <a:pt x="2515" y="1502"/>
                  </a:lnTo>
                  <a:lnTo>
                    <a:pt x="2537" y="1486"/>
                  </a:lnTo>
                  <a:lnTo>
                    <a:pt x="2611" y="1486"/>
                  </a:lnTo>
                  <a:lnTo>
                    <a:pt x="2627" y="1467"/>
                  </a:lnTo>
                  <a:lnTo>
                    <a:pt x="2632" y="1440"/>
                  </a:lnTo>
                  <a:lnTo>
                    <a:pt x="2691" y="1440"/>
                  </a:lnTo>
                  <a:lnTo>
                    <a:pt x="2725" y="1440"/>
                  </a:lnTo>
                  <a:lnTo>
                    <a:pt x="2725" y="1440"/>
                  </a:lnTo>
                  <a:lnTo>
                    <a:pt x="2722" y="1429"/>
                  </a:lnTo>
                  <a:lnTo>
                    <a:pt x="2722" y="1421"/>
                  </a:lnTo>
                  <a:lnTo>
                    <a:pt x="2722" y="1418"/>
                  </a:lnTo>
                  <a:lnTo>
                    <a:pt x="2725" y="1418"/>
                  </a:lnTo>
                  <a:lnTo>
                    <a:pt x="2725" y="1418"/>
                  </a:lnTo>
                  <a:lnTo>
                    <a:pt x="2744" y="1413"/>
                  </a:lnTo>
                  <a:lnTo>
                    <a:pt x="2757" y="1410"/>
                  </a:lnTo>
                  <a:lnTo>
                    <a:pt x="2791" y="1410"/>
                  </a:lnTo>
                  <a:lnTo>
                    <a:pt x="2813" y="1418"/>
                  </a:lnTo>
                  <a:lnTo>
                    <a:pt x="2831" y="1410"/>
                  </a:lnTo>
                  <a:lnTo>
                    <a:pt x="2852" y="1399"/>
                  </a:lnTo>
                  <a:lnTo>
                    <a:pt x="2884" y="1399"/>
                  </a:lnTo>
                  <a:lnTo>
                    <a:pt x="2884" y="1399"/>
                  </a:lnTo>
                  <a:lnTo>
                    <a:pt x="2895" y="1391"/>
                  </a:lnTo>
                  <a:lnTo>
                    <a:pt x="2903" y="1388"/>
                  </a:lnTo>
                  <a:lnTo>
                    <a:pt x="2913" y="1386"/>
                  </a:lnTo>
                  <a:lnTo>
                    <a:pt x="2913" y="1386"/>
                  </a:lnTo>
                  <a:lnTo>
                    <a:pt x="2951" y="1386"/>
                  </a:lnTo>
                  <a:lnTo>
                    <a:pt x="2977" y="1386"/>
                  </a:lnTo>
                  <a:lnTo>
                    <a:pt x="3009" y="1386"/>
                  </a:lnTo>
                  <a:lnTo>
                    <a:pt x="3033" y="1386"/>
                  </a:lnTo>
                  <a:lnTo>
                    <a:pt x="3057" y="1386"/>
                  </a:lnTo>
                  <a:lnTo>
                    <a:pt x="3057" y="1369"/>
                  </a:lnTo>
                  <a:lnTo>
                    <a:pt x="3057" y="1369"/>
                  </a:lnTo>
                  <a:lnTo>
                    <a:pt x="3065" y="1369"/>
                  </a:lnTo>
                  <a:lnTo>
                    <a:pt x="3078" y="1369"/>
                  </a:lnTo>
                  <a:lnTo>
                    <a:pt x="3078" y="1369"/>
                  </a:lnTo>
                  <a:lnTo>
                    <a:pt x="3139" y="1358"/>
                  </a:lnTo>
                  <a:lnTo>
                    <a:pt x="3168" y="1348"/>
                  </a:lnTo>
                  <a:lnTo>
                    <a:pt x="3168" y="1348"/>
                  </a:lnTo>
                  <a:lnTo>
                    <a:pt x="3165" y="1342"/>
                  </a:lnTo>
                  <a:lnTo>
                    <a:pt x="3165" y="1339"/>
                  </a:lnTo>
                  <a:lnTo>
                    <a:pt x="3168" y="1337"/>
                  </a:lnTo>
                  <a:lnTo>
                    <a:pt x="3168" y="1337"/>
                  </a:lnTo>
                  <a:lnTo>
                    <a:pt x="3189" y="1331"/>
                  </a:lnTo>
                  <a:lnTo>
                    <a:pt x="3208" y="1326"/>
                  </a:lnTo>
                  <a:lnTo>
                    <a:pt x="3229" y="1312"/>
                  </a:lnTo>
                  <a:lnTo>
                    <a:pt x="3258" y="1312"/>
                  </a:lnTo>
                  <a:lnTo>
                    <a:pt x="3293" y="1291"/>
                  </a:lnTo>
                  <a:lnTo>
                    <a:pt x="3301" y="1291"/>
                  </a:lnTo>
                  <a:lnTo>
                    <a:pt x="3333" y="1291"/>
                  </a:lnTo>
                  <a:lnTo>
                    <a:pt x="3333" y="1291"/>
                  </a:lnTo>
                  <a:lnTo>
                    <a:pt x="3338" y="1293"/>
                  </a:lnTo>
                  <a:lnTo>
                    <a:pt x="3343" y="1293"/>
                  </a:lnTo>
                  <a:lnTo>
                    <a:pt x="3346" y="1291"/>
                  </a:lnTo>
                  <a:lnTo>
                    <a:pt x="3346" y="1291"/>
                  </a:lnTo>
                  <a:lnTo>
                    <a:pt x="3348" y="1282"/>
                  </a:lnTo>
                  <a:lnTo>
                    <a:pt x="3354" y="1274"/>
                  </a:lnTo>
                  <a:lnTo>
                    <a:pt x="3359" y="1263"/>
                  </a:lnTo>
                  <a:lnTo>
                    <a:pt x="3391" y="1253"/>
                  </a:lnTo>
                  <a:lnTo>
                    <a:pt x="3391" y="1253"/>
                  </a:lnTo>
                  <a:lnTo>
                    <a:pt x="3417" y="1242"/>
                  </a:lnTo>
                  <a:lnTo>
                    <a:pt x="3417" y="1242"/>
                  </a:lnTo>
                  <a:lnTo>
                    <a:pt x="3425" y="1242"/>
                  </a:lnTo>
                  <a:lnTo>
                    <a:pt x="3439" y="1245"/>
                  </a:lnTo>
                  <a:lnTo>
                    <a:pt x="3452" y="1245"/>
                  </a:lnTo>
                  <a:lnTo>
                    <a:pt x="3455" y="1245"/>
                  </a:lnTo>
                  <a:lnTo>
                    <a:pt x="3457" y="1242"/>
                  </a:lnTo>
                  <a:lnTo>
                    <a:pt x="3457" y="1242"/>
                  </a:lnTo>
                  <a:lnTo>
                    <a:pt x="3463" y="1234"/>
                  </a:lnTo>
                  <a:lnTo>
                    <a:pt x="3476" y="1220"/>
                  </a:lnTo>
                  <a:lnTo>
                    <a:pt x="3497" y="1201"/>
                  </a:lnTo>
                  <a:lnTo>
                    <a:pt x="3537" y="1201"/>
                  </a:lnTo>
                  <a:lnTo>
                    <a:pt x="3571" y="1201"/>
                  </a:lnTo>
                  <a:lnTo>
                    <a:pt x="3598" y="1201"/>
                  </a:lnTo>
                  <a:lnTo>
                    <a:pt x="3598" y="1201"/>
                  </a:lnTo>
                  <a:lnTo>
                    <a:pt x="3619" y="1201"/>
                  </a:lnTo>
                  <a:lnTo>
                    <a:pt x="3619" y="1201"/>
                  </a:lnTo>
                  <a:lnTo>
                    <a:pt x="3656" y="1201"/>
                  </a:lnTo>
                  <a:lnTo>
                    <a:pt x="3699" y="1188"/>
                  </a:lnTo>
                  <a:lnTo>
                    <a:pt x="3720" y="1171"/>
                  </a:lnTo>
                  <a:lnTo>
                    <a:pt x="3741" y="1171"/>
                  </a:lnTo>
                  <a:lnTo>
                    <a:pt x="3776" y="1171"/>
                  </a:lnTo>
                  <a:lnTo>
                    <a:pt x="3789" y="1171"/>
                  </a:lnTo>
                  <a:lnTo>
                    <a:pt x="3789" y="1147"/>
                  </a:lnTo>
                  <a:lnTo>
                    <a:pt x="3829" y="1147"/>
                  </a:lnTo>
                  <a:lnTo>
                    <a:pt x="3829" y="1147"/>
                  </a:lnTo>
                  <a:lnTo>
                    <a:pt x="3834" y="1150"/>
                  </a:lnTo>
                  <a:lnTo>
                    <a:pt x="3837" y="1150"/>
                  </a:lnTo>
                  <a:lnTo>
                    <a:pt x="3842" y="1147"/>
                  </a:lnTo>
                  <a:lnTo>
                    <a:pt x="3842" y="1147"/>
                  </a:lnTo>
                  <a:lnTo>
                    <a:pt x="3853" y="1144"/>
                  </a:lnTo>
                  <a:lnTo>
                    <a:pt x="3866" y="1144"/>
                  </a:lnTo>
                  <a:lnTo>
                    <a:pt x="3882" y="1147"/>
                  </a:lnTo>
                  <a:lnTo>
                    <a:pt x="3882" y="1131"/>
                  </a:lnTo>
                  <a:lnTo>
                    <a:pt x="3895" y="1117"/>
                  </a:lnTo>
                  <a:lnTo>
                    <a:pt x="3906" y="1106"/>
                  </a:lnTo>
                  <a:lnTo>
                    <a:pt x="3927" y="1095"/>
                  </a:lnTo>
                  <a:lnTo>
                    <a:pt x="3948" y="1095"/>
                  </a:lnTo>
                  <a:lnTo>
                    <a:pt x="3948" y="1079"/>
                  </a:lnTo>
                  <a:lnTo>
                    <a:pt x="3985" y="1063"/>
                  </a:lnTo>
                  <a:lnTo>
                    <a:pt x="3985" y="1063"/>
                  </a:lnTo>
                  <a:lnTo>
                    <a:pt x="3988" y="1063"/>
                  </a:lnTo>
                  <a:lnTo>
                    <a:pt x="3993" y="1063"/>
                  </a:lnTo>
                  <a:lnTo>
                    <a:pt x="4001" y="1063"/>
                  </a:lnTo>
                  <a:lnTo>
                    <a:pt x="4001" y="1063"/>
                  </a:lnTo>
                  <a:lnTo>
                    <a:pt x="4012" y="1066"/>
                  </a:lnTo>
                  <a:lnTo>
                    <a:pt x="4022" y="1066"/>
                  </a:lnTo>
                  <a:lnTo>
                    <a:pt x="4030" y="1063"/>
                  </a:lnTo>
                  <a:lnTo>
                    <a:pt x="4030" y="1063"/>
                  </a:lnTo>
                  <a:lnTo>
                    <a:pt x="4033" y="1066"/>
                  </a:lnTo>
                  <a:lnTo>
                    <a:pt x="4038" y="1066"/>
                  </a:lnTo>
                  <a:lnTo>
                    <a:pt x="4044" y="1063"/>
                  </a:lnTo>
                  <a:lnTo>
                    <a:pt x="4044" y="1063"/>
                  </a:lnTo>
                  <a:lnTo>
                    <a:pt x="4049" y="1057"/>
                  </a:lnTo>
                  <a:lnTo>
                    <a:pt x="4057" y="1057"/>
                  </a:lnTo>
                  <a:lnTo>
                    <a:pt x="4070" y="1055"/>
                  </a:lnTo>
                  <a:lnTo>
                    <a:pt x="4070" y="1055"/>
                  </a:lnTo>
                  <a:lnTo>
                    <a:pt x="4083" y="1057"/>
                  </a:lnTo>
                  <a:lnTo>
                    <a:pt x="4089" y="1057"/>
                  </a:lnTo>
                  <a:lnTo>
                    <a:pt x="4091" y="1055"/>
                  </a:lnTo>
                  <a:lnTo>
                    <a:pt x="4091" y="1055"/>
                  </a:lnTo>
                  <a:lnTo>
                    <a:pt x="4094" y="1038"/>
                  </a:lnTo>
                  <a:lnTo>
                    <a:pt x="4097" y="1030"/>
                  </a:lnTo>
                  <a:lnTo>
                    <a:pt x="4102" y="1025"/>
                  </a:lnTo>
                  <a:lnTo>
                    <a:pt x="4102" y="1025"/>
                  </a:lnTo>
                  <a:lnTo>
                    <a:pt x="4142" y="1025"/>
                  </a:lnTo>
                  <a:lnTo>
                    <a:pt x="4142" y="1025"/>
                  </a:lnTo>
                  <a:lnTo>
                    <a:pt x="4176" y="1025"/>
                  </a:lnTo>
                  <a:lnTo>
                    <a:pt x="4176" y="1025"/>
                  </a:lnTo>
                  <a:lnTo>
                    <a:pt x="4184" y="1019"/>
                  </a:lnTo>
                  <a:lnTo>
                    <a:pt x="4197" y="1014"/>
                  </a:lnTo>
                  <a:lnTo>
                    <a:pt x="4197" y="1014"/>
                  </a:lnTo>
                  <a:lnTo>
                    <a:pt x="4221" y="1011"/>
                  </a:lnTo>
                  <a:lnTo>
                    <a:pt x="4240" y="1014"/>
                  </a:lnTo>
                  <a:lnTo>
                    <a:pt x="4240" y="1014"/>
                  </a:lnTo>
                  <a:lnTo>
                    <a:pt x="4245" y="1014"/>
                  </a:lnTo>
                  <a:lnTo>
                    <a:pt x="4251" y="1014"/>
                  </a:lnTo>
                  <a:lnTo>
                    <a:pt x="4258" y="1011"/>
                  </a:lnTo>
                  <a:lnTo>
                    <a:pt x="4258" y="1011"/>
                  </a:lnTo>
                  <a:lnTo>
                    <a:pt x="4272" y="1009"/>
                  </a:lnTo>
                  <a:lnTo>
                    <a:pt x="4290" y="1003"/>
                  </a:lnTo>
                  <a:lnTo>
                    <a:pt x="4312" y="1000"/>
                  </a:lnTo>
                  <a:lnTo>
                    <a:pt x="4312" y="1000"/>
                  </a:lnTo>
                  <a:lnTo>
                    <a:pt x="4309" y="992"/>
                  </a:lnTo>
                  <a:lnTo>
                    <a:pt x="4309" y="987"/>
                  </a:lnTo>
                  <a:lnTo>
                    <a:pt x="4312" y="984"/>
                  </a:lnTo>
                  <a:lnTo>
                    <a:pt x="4312" y="984"/>
                  </a:lnTo>
                  <a:lnTo>
                    <a:pt x="4351" y="973"/>
                  </a:lnTo>
                  <a:lnTo>
                    <a:pt x="4351" y="973"/>
                  </a:lnTo>
                  <a:lnTo>
                    <a:pt x="4373" y="971"/>
                  </a:lnTo>
                  <a:lnTo>
                    <a:pt x="4415" y="971"/>
                  </a:lnTo>
                  <a:lnTo>
                    <a:pt x="4479" y="971"/>
                  </a:lnTo>
                  <a:lnTo>
                    <a:pt x="4492" y="946"/>
                  </a:lnTo>
                  <a:lnTo>
                    <a:pt x="4550" y="968"/>
                  </a:lnTo>
                  <a:lnTo>
                    <a:pt x="4569" y="946"/>
                  </a:lnTo>
                  <a:lnTo>
                    <a:pt x="4569" y="930"/>
                  </a:lnTo>
                  <a:lnTo>
                    <a:pt x="4569" y="930"/>
                  </a:lnTo>
                  <a:lnTo>
                    <a:pt x="4579" y="930"/>
                  </a:lnTo>
                  <a:lnTo>
                    <a:pt x="4601" y="930"/>
                  </a:lnTo>
                  <a:lnTo>
                    <a:pt x="4601" y="930"/>
                  </a:lnTo>
                  <a:lnTo>
                    <a:pt x="4635" y="930"/>
                  </a:lnTo>
                  <a:lnTo>
                    <a:pt x="4659" y="930"/>
                  </a:lnTo>
                  <a:lnTo>
                    <a:pt x="4659" y="922"/>
                  </a:lnTo>
                  <a:lnTo>
                    <a:pt x="4675" y="900"/>
                  </a:lnTo>
                  <a:lnTo>
                    <a:pt x="4675" y="900"/>
                  </a:lnTo>
                  <a:lnTo>
                    <a:pt x="4683" y="903"/>
                  </a:lnTo>
                  <a:lnTo>
                    <a:pt x="4691" y="903"/>
                  </a:lnTo>
                  <a:lnTo>
                    <a:pt x="4707" y="900"/>
                  </a:lnTo>
                  <a:lnTo>
                    <a:pt x="4707" y="900"/>
                  </a:lnTo>
                  <a:lnTo>
                    <a:pt x="4723" y="900"/>
                  </a:lnTo>
                  <a:lnTo>
                    <a:pt x="4736" y="900"/>
                  </a:lnTo>
                  <a:lnTo>
                    <a:pt x="4749" y="900"/>
                  </a:lnTo>
                  <a:lnTo>
                    <a:pt x="4760" y="900"/>
                  </a:lnTo>
                  <a:lnTo>
                    <a:pt x="4760" y="878"/>
                  </a:lnTo>
                  <a:lnTo>
                    <a:pt x="4839" y="889"/>
                  </a:lnTo>
                  <a:lnTo>
                    <a:pt x="4839" y="870"/>
                  </a:lnTo>
                  <a:lnTo>
                    <a:pt x="4858" y="870"/>
                  </a:lnTo>
                  <a:lnTo>
                    <a:pt x="4858" y="857"/>
                  </a:lnTo>
                  <a:lnTo>
                    <a:pt x="4890" y="857"/>
                  </a:lnTo>
                  <a:lnTo>
                    <a:pt x="4898" y="843"/>
                  </a:lnTo>
                  <a:lnTo>
                    <a:pt x="4919" y="843"/>
                  </a:lnTo>
                  <a:lnTo>
                    <a:pt x="4975" y="843"/>
                  </a:lnTo>
                  <a:lnTo>
                    <a:pt x="4983" y="830"/>
                  </a:lnTo>
                  <a:lnTo>
                    <a:pt x="4983" y="813"/>
                  </a:lnTo>
                  <a:lnTo>
                    <a:pt x="5046" y="813"/>
                  </a:lnTo>
                  <a:lnTo>
                    <a:pt x="5046" y="792"/>
                  </a:lnTo>
                  <a:lnTo>
                    <a:pt x="5065" y="781"/>
                  </a:lnTo>
                  <a:lnTo>
                    <a:pt x="5176" y="781"/>
                  </a:lnTo>
                  <a:lnTo>
                    <a:pt x="5190" y="762"/>
                  </a:lnTo>
                  <a:lnTo>
                    <a:pt x="5269" y="762"/>
                  </a:lnTo>
                  <a:lnTo>
                    <a:pt x="5312" y="754"/>
                  </a:lnTo>
                  <a:lnTo>
                    <a:pt x="5312" y="743"/>
                  </a:lnTo>
                  <a:lnTo>
                    <a:pt x="5373" y="735"/>
                  </a:lnTo>
                  <a:lnTo>
                    <a:pt x="5373" y="735"/>
                  </a:lnTo>
                  <a:lnTo>
                    <a:pt x="5365" y="724"/>
                  </a:lnTo>
                  <a:lnTo>
                    <a:pt x="5359" y="718"/>
                  </a:lnTo>
                  <a:lnTo>
                    <a:pt x="5359" y="716"/>
                  </a:lnTo>
                  <a:lnTo>
                    <a:pt x="5359" y="716"/>
                  </a:lnTo>
                  <a:lnTo>
                    <a:pt x="5359" y="716"/>
                  </a:lnTo>
                  <a:lnTo>
                    <a:pt x="5444" y="716"/>
                  </a:lnTo>
                  <a:lnTo>
                    <a:pt x="5476" y="705"/>
                  </a:lnTo>
                  <a:lnTo>
                    <a:pt x="5511" y="694"/>
                  </a:lnTo>
                  <a:lnTo>
                    <a:pt x="5556" y="694"/>
                  </a:lnTo>
                  <a:lnTo>
                    <a:pt x="5556" y="670"/>
                  </a:lnTo>
                  <a:lnTo>
                    <a:pt x="5659" y="670"/>
                  </a:lnTo>
                  <a:lnTo>
                    <a:pt x="5659" y="670"/>
                  </a:lnTo>
                  <a:lnTo>
                    <a:pt x="5657" y="653"/>
                  </a:lnTo>
                  <a:lnTo>
                    <a:pt x="5657" y="643"/>
                  </a:lnTo>
                  <a:lnTo>
                    <a:pt x="5657" y="640"/>
                  </a:lnTo>
                  <a:lnTo>
                    <a:pt x="5659" y="637"/>
                  </a:lnTo>
                  <a:lnTo>
                    <a:pt x="5659" y="637"/>
                  </a:lnTo>
                  <a:lnTo>
                    <a:pt x="5704" y="637"/>
                  </a:lnTo>
                  <a:lnTo>
                    <a:pt x="5704" y="624"/>
                  </a:lnTo>
                  <a:lnTo>
                    <a:pt x="5749" y="624"/>
                  </a:lnTo>
                  <a:lnTo>
                    <a:pt x="5763" y="610"/>
                  </a:lnTo>
                  <a:lnTo>
                    <a:pt x="5763" y="610"/>
                  </a:lnTo>
                  <a:lnTo>
                    <a:pt x="5765" y="607"/>
                  </a:lnTo>
                  <a:lnTo>
                    <a:pt x="5773" y="594"/>
                  </a:lnTo>
                  <a:lnTo>
                    <a:pt x="5773" y="594"/>
                  </a:lnTo>
                  <a:lnTo>
                    <a:pt x="5779" y="583"/>
                  </a:lnTo>
                  <a:lnTo>
                    <a:pt x="5869" y="575"/>
                  </a:lnTo>
                  <a:lnTo>
                    <a:pt x="5869" y="561"/>
                  </a:lnTo>
                  <a:lnTo>
                    <a:pt x="5914" y="561"/>
                  </a:lnTo>
                  <a:lnTo>
                    <a:pt x="5914" y="561"/>
                  </a:lnTo>
                  <a:lnTo>
                    <a:pt x="5919" y="556"/>
                  </a:lnTo>
                  <a:lnTo>
                    <a:pt x="5927" y="550"/>
                  </a:lnTo>
                  <a:lnTo>
                    <a:pt x="5932" y="548"/>
                  </a:lnTo>
                  <a:lnTo>
                    <a:pt x="5932" y="548"/>
                  </a:lnTo>
                  <a:lnTo>
                    <a:pt x="5959" y="548"/>
                  </a:lnTo>
                  <a:lnTo>
                    <a:pt x="5959" y="512"/>
                  </a:lnTo>
                  <a:lnTo>
                    <a:pt x="6012" y="504"/>
                  </a:lnTo>
                  <a:lnTo>
                    <a:pt x="6004" y="472"/>
                  </a:lnTo>
                  <a:lnTo>
                    <a:pt x="6033" y="472"/>
                  </a:lnTo>
                  <a:lnTo>
                    <a:pt x="6033" y="453"/>
                  </a:lnTo>
                  <a:lnTo>
                    <a:pt x="6055" y="453"/>
                  </a:lnTo>
                  <a:lnTo>
                    <a:pt x="6055" y="431"/>
                  </a:lnTo>
                  <a:lnTo>
                    <a:pt x="6113" y="431"/>
                  </a:lnTo>
                  <a:lnTo>
                    <a:pt x="6113" y="420"/>
                  </a:lnTo>
                  <a:lnTo>
                    <a:pt x="6161" y="420"/>
                  </a:lnTo>
                  <a:lnTo>
                    <a:pt x="6161" y="401"/>
                  </a:lnTo>
                  <a:lnTo>
                    <a:pt x="6187" y="401"/>
                  </a:lnTo>
                  <a:lnTo>
                    <a:pt x="6187" y="385"/>
                  </a:lnTo>
                  <a:lnTo>
                    <a:pt x="6203" y="385"/>
                  </a:lnTo>
                  <a:lnTo>
                    <a:pt x="6219" y="366"/>
                  </a:lnTo>
                  <a:lnTo>
                    <a:pt x="6336" y="374"/>
                  </a:lnTo>
                  <a:lnTo>
                    <a:pt x="6336" y="339"/>
                  </a:lnTo>
                  <a:lnTo>
                    <a:pt x="6468" y="339"/>
                  </a:lnTo>
                  <a:lnTo>
                    <a:pt x="6468" y="328"/>
                  </a:lnTo>
                  <a:lnTo>
                    <a:pt x="6524" y="328"/>
                  </a:lnTo>
                  <a:lnTo>
                    <a:pt x="6524" y="304"/>
                  </a:lnTo>
                  <a:lnTo>
                    <a:pt x="6612" y="304"/>
                  </a:lnTo>
                  <a:lnTo>
                    <a:pt x="6612" y="271"/>
                  </a:lnTo>
                  <a:lnTo>
                    <a:pt x="6697" y="271"/>
                  </a:lnTo>
                  <a:lnTo>
                    <a:pt x="6697" y="249"/>
                  </a:lnTo>
                  <a:lnTo>
                    <a:pt x="6734" y="249"/>
                  </a:lnTo>
                  <a:lnTo>
                    <a:pt x="6734" y="217"/>
                  </a:lnTo>
                  <a:lnTo>
                    <a:pt x="6803" y="217"/>
                  </a:lnTo>
                  <a:lnTo>
                    <a:pt x="6803" y="190"/>
                  </a:lnTo>
                  <a:lnTo>
                    <a:pt x="6959" y="190"/>
                  </a:lnTo>
                  <a:lnTo>
                    <a:pt x="6959" y="138"/>
                  </a:lnTo>
                  <a:lnTo>
                    <a:pt x="7002" y="141"/>
                  </a:lnTo>
                  <a:lnTo>
                    <a:pt x="7002" y="76"/>
                  </a:lnTo>
                  <a:lnTo>
                    <a:pt x="7092" y="68"/>
                  </a:lnTo>
                  <a:lnTo>
                    <a:pt x="7092" y="0"/>
                  </a:lnTo>
                  <a:lnTo>
                    <a:pt x="7174" y="0"/>
                  </a:lnTo>
                </a:path>
              </a:pathLst>
            </a:custGeom>
            <a:noFill/>
            <a:ln w="33338">
              <a:solidFill>
                <a:schemeClr val="tx1"/>
              </a:solidFill>
              <a:prstDash val="solid"/>
              <a:round/>
              <a:headEnd/>
              <a:tailEnd/>
            </a:ln>
            <a:extLst/>
          </p:spPr>
          <p:txBody>
            <a:bodyPr/>
            <a:lstStyle/>
            <a:p>
              <a:pPr defTabSz="767964">
                <a:defRPr/>
              </a:pPr>
              <a:endParaRPr lang="en-CA" dirty="0">
                <a:solidFill>
                  <a:srgbClr val="262626"/>
                </a:solidFill>
                <a:latin typeface="+mj-lt"/>
              </a:endParaRPr>
            </a:p>
          </p:txBody>
        </p:sp>
        <p:sp>
          <p:nvSpPr>
            <p:cNvPr id="9" name="Freeform 6"/>
            <p:cNvSpPr>
              <a:spLocks/>
            </p:cNvSpPr>
            <p:nvPr/>
          </p:nvSpPr>
          <p:spPr bwMode="auto">
            <a:xfrm>
              <a:off x="2263" y="2871"/>
              <a:ext cx="7232" cy="1987"/>
            </a:xfrm>
            <a:custGeom>
              <a:avLst/>
              <a:gdLst>
                <a:gd name="T0" fmla="*/ 106 w 7232"/>
                <a:gd name="T1" fmla="*/ 1963 h 1987"/>
                <a:gd name="T2" fmla="*/ 220 w 7232"/>
                <a:gd name="T3" fmla="*/ 1930 h 1987"/>
                <a:gd name="T4" fmla="*/ 332 w 7232"/>
                <a:gd name="T5" fmla="*/ 1922 h 1987"/>
                <a:gd name="T6" fmla="*/ 419 w 7232"/>
                <a:gd name="T7" fmla="*/ 1906 h 1987"/>
                <a:gd name="T8" fmla="*/ 557 w 7232"/>
                <a:gd name="T9" fmla="*/ 1860 h 1987"/>
                <a:gd name="T10" fmla="*/ 621 w 7232"/>
                <a:gd name="T11" fmla="*/ 1835 h 1987"/>
                <a:gd name="T12" fmla="*/ 753 w 7232"/>
                <a:gd name="T13" fmla="*/ 1808 h 1987"/>
                <a:gd name="T14" fmla="*/ 799 w 7232"/>
                <a:gd name="T15" fmla="*/ 1797 h 1987"/>
                <a:gd name="T16" fmla="*/ 976 w 7232"/>
                <a:gd name="T17" fmla="*/ 1749 h 1987"/>
                <a:gd name="T18" fmla="*/ 1146 w 7232"/>
                <a:gd name="T19" fmla="*/ 1686 h 1987"/>
                <a:gd name="T20" fmla="*/ 1300 w 7232"/>
                <a:gd name="T21" fmla="*/ 1654 h 1987"/>
                <a:gd name="T22" fmla="*/ 1388 w 7232"/>
                <a:gd name="T23" fmla="*/ 1613 h 1987"/>
                <a:gd name="T24" fmla="*/ 1557 w 7232"/>
                <a:gd name="T25" fmla="*/ 1570 h 1987"/>
                <a:gd name="T26" fmla="*/ 1685 w 7232"/>
                <a:gd name="T27" fmla="*/ 1542 h 1987"/>
                <a:gd name="T28" fmla="*/ 1799 w 7232"/>
                <a:gd name="T29" fmla="*/ 1510 h 1987"/>
                <a:gd name="T30" fmla="*/ 1870 w 7232"/>
                <a:gd name="T31" fmla="*/ 1491 h 1987"/>
                <a:gd name="T32" fmla="*/ 2035 w 7232"/>
                <a:gd name="T33" fmla="*/ 1434 h 1987"/>
                <a:gd name="T34" fmla="*/ 2202 w 7232"/>
                <a:gd name="T35" fmla="*/ 1350 h 1987"/>
                <a:gd name="T36" fmla="*/ 2380 w 7232"/>
                <a:gd name="T37" fmla="*/ 1317 h 1987"/>
                <a:gd name="T38" fmla="*/ 2496 w 7232"/>
                <a:gd name="T39" fmla="*/ 1277 h 1987"/>
                <a:gd name="T40" fmla="*/ 2637 w 7232"/>
                <a:gd name="T41" fmla="*/ 1239 h 1987"/>
                <a:gd name="T42" fmla="*/ 2717 w 7232"/>
                <a:gd name="T43" fmla="*/ 1228 h 1987"/>
                <a:gd name="T44" fmla="*/ 2817 w 7232"/>
                <a:gd name="T45" fmla="*/ 1203 h 1987"/>
                <a:gd name="T46" fmla="*/ 2918 w 7232"/>
                <a:gd name="T47" fmla="*/ 1163 h 1987"/>
                <a:gd name="T48" fmla="*/ 3006 w 7232"/>
                <a:gd name="T49" fmla="*/ 1138 h 1987"/>
                <a:gd name="T50" fmla="*/ 3138 w 7232"/>
                <a:gd name="T51" fmla="*/ 1095 h 1987"/>
                <a:gd name="T52" fmla="*/ 3282 w 7232"/>
                <a:gd name="T53" fmla="*/ 1068 h 1987"/>
                <a:gd name="T54" fmla="*/ 3332 w 7232"/>
                <a:gd name="T55" fmla="*/ 1049 h 1987"/>
                <a:gd name="T56" fmla="*/ 3441 w 7232"/>
                <a:gd name="T57" fmla="*/ 1003 h 1987"/>
                <a:gd name="T58" fmla="*/ 3550 w 7232"/>
                <a:gd name="T59" fmla="*/ 973 h 1987"/>
                <a:gd name="T60" fmla="*/ 3656 w 7232"/>
                <a:gd name="T61" fmla="*/ 940 h 1987"/>
                <a:gd name="T62" fmla="*/ 3741 w 7232"/>
                <a:gd name="T63" fmla="*/ 897 h 1987"/>
                <a:gd name="T64" fmla="*/ 3815 w 7232"/>
                <a:gd name="T65" fmla="*/ 875 h 1987"/>
                <a:gd name="T66" fmla="*/ 3932 w 7232"/>
                <a:gd name="T67" fmla="*/ 837 h 1987"/>
                <a:gd name="T68" fmla="*/ 4051 w 7232"/>
                <a:gd name="T69" fmla="*/ 789 h 1987"/>
                <a:gd name="T70" fmla="*/ 4181 w 7232"/>
                <a:gd name="T71" fmla="*/ 756 h 1987"/>
                <a:gd name="T72" fmla="*/ 4311 w 7232"/>
                <a:gd name="T73" fmla="*/ 732 h 1987"/>
                <a:gd name="T74" fmla="*/ 4415 w 7232"/>
                <a:gd name="T75" fmla="*/ 705 h 1987"/>
                <a:gd name="T76" fmla="*/ 4473 w 7232"/>
                <a:gd name="T77" fmla="*/ 664 h 1987"/>
                <a:gd name="T78" fmla="*/ 4568 w 7232"/>
                <a:gd name="T79" fmla="*/ 642 h 1987"/>
                <a:gd name="T80" fmla="*/ 4600 w 7232"/>
                <a:gd name="T81" fmla="*/ 620 h 1987"/>
                <a:gd name="T82" fmla="*/ 4690 w 7232"/>
                <a:gd name="T83" fmla="*/ 580 h 1987"/>
                <a:gd name="T84" fmla="*/ 4834 w 7232"/>
                <a:gd name="T85" fmla="*/ 564 h 1987"/>
                <a:gd name="T86" fmla="*/ 4935 w 7232"/>
                <a:gd name="T87" fmla="*/ 550 h 1987"/>
                <a:gd name="T88" fmla="*/ 5072 w 7232"/>
                <a:gd name="T89" fmla="*/ 509 h 1987"/>
                <a:gd name="T90" fmla="*/ 5200 w 7232"/>
                <a:gd name="T91" fmla="*/ 474 h 1987"/>
                <a:gd name="T92" fmla="*/ 5293 w 7232"/>
                <a:gd name="T93" fmla="*/ 428 h 1987"/>
                <a:gd name="T94" fmla="*/ 5396 w 7232"/>
                <a:gd name="T95" fmla="*/ 390 h 1987"/>
                <a:gd name="T96" fmla="*/ 5521 w 7232"/>
                <a:gd name="T97" fmla="*/ 352 h 1987"/>
                <a:gd name="T98" fmla="*/ 5590 w 7232"/>
                <a:gd name="T99" fmla="*/ 338 h 1987"/>
                <a:gd name="T100" fmla="*/ 5653 w 7232"/>
                <a:gd name="T101" fmla="*/ 325 h 1987"/>
                <a:gd name="T102" fmla="*/ 5722 w 7232"/>
                <a:gd name="T103" fmla="*/ 279 h 1987"/>
                <a:gd name="T104" fmla="*/ 5786 w 7232"/>
                <a:gd name="T105" fmla="*/ 238 h 1987"/>
                <a:gd name="T106" fmla="*/ 5882 w 7232"/>
                <a:gd name="T107" fmla="*/ 219 h 1987"/>
                <a:gd name="T108" fmla="*/ 6049 w 7232"/>
                <a:gd name="T109" fmla="*/ 211 h 1987"/>
                <a:gd name="T110" fmla="*/ 6150 w 7232"/>
                <a:gd name="T111" fmla="*/ 143 h 1987"/>
                <a:gd name="T112" fmla="*/ 6256 w 7232"/>
                <a:gd name="T113" fmla="*/ 113 h 1987"/>
                <a:gd name="T114" fmla="*/ 6542 w 7232"/>
                <a:gd name="T115" fmla="*/ 75 h 1987"/>
                <a:gd name="T116" fmla="*/ 6680 w 7232"/>
                <a:gd name="T117" fmla="*/ 27 h 1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32" h="1987">
                  <a:moveTo>
                    <a:pt x="0" y="1987"/>
                  </a:moveTo>
                  <a:lnTo>
                    <a:pt x="45" y="1987"/>
                  </a:lnTo>
                  <a:lnTo>
                    <a:pt x="53" y="1974"/>
                  </a:lnTo>
                  <a:lnTo>
                    <a:pt x="69" y="1979"/>
                  </a:lnTo>
                  <a:lnTo>
                    <a:pt x="85" y="1974"/>
                  </a:lnTo>
                  <a:lnTo>
                    <a:pt x="85" y="1963"/>
                  </a:lnTo>
                  <a:lnTo>
                    <a:pt x="106" y="1963"/>
                  </a:lnTo>
                  <a:lnTo>
                    <a:pt x="117" y="1944"/>
                  </a:lnTo>
                  <a:lnTo>
                    <a:pt x="135" y="1955"/>
                  </a:lnTo>
                  <a:lnTo>
                    <a:pt x="154" y="1944"/>
                  </a:lnTo>
                  <a:lnTo>
                    <a:pt x="170" y="1944"/>
                  </a:lnTo>
                  <a:lnTo>
                    <a:pt x="191" y="1930"/>
                  </a:lnTo>
                  <a:lnTo>
                    <a:pt x="204" y="1938"/>
                  </a:lnTo>
                  <a:lnTo>
                    <a:pt x="220" y="1930"/>
                  </a:lnTo>
                  <a:lnTo>
                    <a:pt x="241" y="1930"/>
                  </a:lnTo>
                  <a:lnTo>
                    <a:pt x="260" y="1930"/>
                  </a:lnTo>
                  <a:lnTo>
                    <a:pt x="297" y="1919"/>
                  </a:lnTo>
                  <a:lnTo>
                    <a:pt x="313" y="1933"/>
                  </a:lnTo>
                  <a:lnTo>
                    <a:pt x="324" y="1919"/>
                  </a:lnTo>
                  <a:lnTo>
                    <a:pt x="324" y="1919"/>
                  </a:lnTo>
                  <a:lnTo>
                    <a:pt x="332" y="1922"/>
                  </a:lnTo>
                  <a:lnTo>
                    <a:pt x="337" y="1922"/>
                  </a:lnTo>
                  <a:lnTo>
                    <a:pt x="340" y="1919"/>
                  </a:lnTo>
                  <a:lnTo>
                    <a:pt x="340" y="1919"/>
                  </a:lnTo>
                  <a:lnTo>
                    <a:pt x="363" y="1911"/>
                  </a:lnTo>
                  <a:lnTo>
                    <a:pt x="382" y="1906"/>
                  </a:lnTo>
                  <a:lnTo>
                    <a:pt x="398" y="1906"/>
                  </a:lnTo>
                  <a:lnTo>
                    <a:pt x="419" y="1906"/>
                  </a:lnTo>
                  <a:lnTo>
                    <a:pt x="451" y="1895"/>
                  </a:lnTo>
                  <a:lnTo>
                    <a:pt x="462" y="1895"/>
                  </a:lnTo>
                  <a:lnTo>
                    <a:pt x="478" y="1895"/>
                  </a:lnTo>
                  <a:lnTo>
                    <a:pt x="493" y="1884"/>
                  </a:lnTo>
                  <a:lnTo>
                    <a:pt x="515" y="1868"/>
                  </a:lnTo>
                  <a:lnTo>
                    <a:pt x="557" y="1860"/>
                  </a:lnTo>
                  <a:lnTo>
                    <a:pt x="557" y="1860"/>
                  </a:lnTo>
                  <a:lnTo>
                    <a:pt x="581" y="1857"/>
                  </a:lnTo>
                  <a:lnTo>
                    <a:pt x="597" y="1852"/>
                  </a:lnTo>
                  <a:lnTo>
                    <a:pt x="602" y="1852"/>
                  </a:lnTo>
                  <a:lnTo>
                    <a:pt x="605" y="1849"/>
                  </a:lnTo>
                  <a:lnTo>
                    <a:pt x="605" y="1849"/>
                  </a:lnTo>
                  <a:lnTo>
                    <a:pt x="610" y="1843"/>
                  </a:lnTo>
                  <a:lnTo>
                    <a:pt x="621" y="1835"/>
                  </a:lnTo>
                  <a:lnTo>
                    <a:pt x="639" y="1824"/>
                  </a:lnTo>
                  <a:lnTo>
                    <a:pt x="658" y="1824"/>
                  </a:lnTo>
                  <a:lnTo>
                    <a:pt x="671" y="1824"/>
                  </a:lnTo>
                  <a:lnTo>
                    <a:pt x="690" y="1824"/>
                  </a:lnTo>
                  <a:lnTo>
                    <a:pt x="690" y="1819"/>
                  </a:lnTo>
                  <a:lnTo>
                    <a:pt x="740" y="1827"/>
                  </a:lnTo>
                  <a:lnTo>
                    <a:pt x="753" y="1808"/>
                  </a:lnTo>
                  <a:lnTo>
                    <a:pt x="753" y="1808"/>
                  </a:lnTo>
                  <a:lnTo>
                    <a:pt x="761" y="1808"/>
                  </a:lnTo>
                  <a:lnTo>
                    <a:pt x="767" y="1808"/>
                  </a:lnTo>
                  <a:lnTo>
                    <a:pt x="772" y="1808"/>
                  </a:lnTo>
                  <a:lnTo>
                    <a:pt x="772" y="1808"/>
                  </a:lnTo>
                  <a:lnTo>
                    <a:pt x="788" y="1800"/>
                  </a:lnTo>
                  <a:lnTo>
                    <a:pt x="799" y="1797"/>
                  </a:lnTo>
                  <a:lnTo>
                    <a:pt x="814" y="1797"/>
                  </a:lnTo>
                  <a:lnTo>
                    <a:pt x="852" y="1797"/>
                  </a:lnTo>
                  <a:lnTo>
                    <a:pt x="852" y="1786"/>
                  </a:lnTo>
                  <a:lnTo>
                    <a:pt x="881" y="1778"/>
                  </a:lnTo>
                  <a:lnTo>
                    <a:pt x="905" y="1770"/>
                  </a:lnTo>
                  <a:lnTo>
                    <a:pt x="934" y="1770"/>
                  </a:lnTo>
                  <a:lnTo>
                    <a:pt x="976" y="1749"/>
                  </a:lnTo>
                  <a:lnTo>
                    <a:pt x="998" y="1757"/>
                  </a:lnTo>
                  <a:lnTo>
                    <a:pt x="1016" y="1740"/>
                  </a:lnTo>
                  <a:lnTo>
                    <a:pt x="1035" y="1732"/>
                  </a:lnTo>
                  <a:lnTo>
                    <a:pt x="1074" y="1732"/>
                  </a:lnTo>
                  <a:lnTo>
                    <a:pt x="1109" y="1724"/>
                  </a:lnTo>
                  <a:lnTo>
                    <a:pt x="1122" y="1700"/>
                  </a:lnTo>
                  <a:lnTo>
                    <a:pt x="1146" y="1686"/>
                  </a:lnTo>
                  <a:lnTo>
                    <a:pt x="1181" y="1694"/>
                  </a:lnTo>
                  <a:lnTo>
                    <a:pt x="1210" y="1686"/>
                  </a:lnTo>
                  <a:lnTo>
                    <a:pt x="1228" y="1678"/>
                  </a:lnTo>
                  <a:lnTo>
                    <a:pt x="1247" y="1678"/>
                  </a:lnTo>
                  <a:lnTo>
                    <a:pt x="1268" y="1662"/>
                  </a:lnTo>
                  <a:lnTo>
                    <a:pt x="1281" y="1662"/>
                  </a:lnTo>
                  <a:lnTo>
                    <a:pt x="1300" y="1654"/>
                  </a:lnTo>
                  <a:lnTo>
                    <a:pt x="1329" y="1643"/>
                  </a:lnTo>
                  <a:lnTo>
                    <a:pt x="1358" y="1635"/>
                  </a:lnTo>
                  <a:lnTo>
                    <a:pt x="1358" y="1635"/>
                  </a:lnTo>
                  <a:lnTo>
                    <a:pt x="1364" y="1635"/>
                  </a:lnTo>
                  <a:lnTo>
                    <a:pt x="1372" y="1635"/>
                  </a:lnTo>
                  <a:lnTo>
                    <a:pt x="1372" y="1635"/>
                  </a:lnTo>
                  <a:lnTo>
                    <a:pt x="1388" y="1613"/>
                  </a:lnTo>
                  <a:lnTo>
                    <a:pt x="1427" y="1613"/>
                  </a:lnTo>
                  <a:lnTo>
                    <a:pt x="1446" y="1594"/>
                  </a:lnTo>
                  <a:lnTo>
                    <a:pt x="1462" y="1602"/>
                  </a:lnTo>
                  <a:lnTo>
                    <a:pt x="1488" y="1594"/>
                  </a:lnTo>
                  <a:lnTo>
                    <a:pt x="1507" y="1580"/>
                  </a:lnTo>
                  <a:lnTo>
                    <a:pt x="1544" y="1580"/>
                  </a:lnTo>
                  <a:lnTo>
                    <a:pt x="1557" y="1570"/>
                  </a:lnTo>
                  <a:lnTo>
                    <a:pt x="1576" y="1570"/>
                  </a:lnTo>
                  <a:lnTo>
                    <a:pt x="1592" y="1561"/>
                  </a:lnTo>
                  <a:lnTo>
                    <a:pt x="1605" y="1561"/>
                  </a:lnTo>
                  <a:lnTo>
                    <a:pt x="1640" y="1553"/>
                  </a:lnTo>
                  <a:lnTo>
                    <a:pt x="1650" y="1553"/>
                  </a:lnTo>
                  <a:lnTo>
                    <a:pt x="1671" y="1542"/>
                  </a:lnTo>
                  <a:lnTo>
                    <a:pt x="1685" y="1542"/>
                  </a:lnTo>
                  <a:lnTo>
                    <a:pt x="1719" y="1542"/>
                  </a:lnTo>
                  <a:lnTo>
                    <a:pt x="1732" y="1542"/>
                  </a:lnTo>
                  <a:lnTo>
                    <a:pt x="1756" y="1523"/>
                  </a:lnTo>
                  <a:lnTo>
                    <a:pt x="1777" y="1523"/>
                  </a:lnTo>
                  <a:lnTo>
                    <a:pt x="1777" y="1523"/>
                  </a:lnTo>
                  <a:lnTo>
                    <a:pt x="1785" y="1518"/>
                  </a:lnTo>
                  <a:lnTo>
                    <a:pt x="1799" y="1510"/>
                  </a:lnTo>
                  <a:lnTo>
                    <a:pt x="1799" y="1510"/>
                  </a:lnTo>
                  <a:lnTo>
                    <a:pt x="1799" y="1502"/>
                  </a:lnTo>
                  <a:lnTo>
                    <a:pt x="1799" y="1496"/>
                  </a:lnTo>
                  <a:lnTo>
                    <a:pt x="1828" y="1507"/>
                  </a:lnTo>
                  <a:lnTo>
                    <a:pt x="1841" y="1507"/>
                  </a:lnTo>
                  <a:lnTo>
                    <a:pt x="1854" y="1496"/>
                  </a:lnTo>
                  <a:lnTo>
                    <a:pt x="1870" y="1491"/>
                  </a:lnTo>
                  <a:lnTo>
                    <a:pt x="1881" y="1491"/>
                  </a:lnTo>
                  <a:lnTo>
                    <a:pt x="1897" y="1483"/>
                  </a:lnTo>
                  <a:lnTo>
                    <a:pt x="1918" y="1475"/>
                  </a:lnTo>
                  <a:lnTo>
                    <a:pt x="1950" y="1475"/>
                  </a:lnTo>
                  <a:lnTo>
                    <a:pt x="1950" y="1469"/>
                  </a:lnTo>
                  <a:lnTo>
                    <a:pt x="1974" y="1461"/>
                  </a:lnTo>
                  <a:lnTo>
                    <a:pt x="2035" y="1434"/>
                  </a:lnTo>
                  <a:lnTo>
                    <a:pt x="2048" y="1434"/>
                  </a:lnTo>
                  <a:lnTo>
                    <a:pt x="2067" y="1412"/>
                  </a:lnTo>
                  <a:lnTo>
                    <a:pt x="2088" y="1420"/>
                  </a:lnTo>
                  <a:lnTo>
                    <a:pt x="2128" y="1412"/>
                  </a:lnTo>
                  <a:lnTo>
                    <a:pt x="2173" y="1412"/>
                  </a:lnTo>
                  <a:lnTo>
                    <a:pt x="2186" y="1380"/>
                  </a:lnTo>
                  <a:lnTo>
                    <a:pt x="2202" y="1350"/>
                  </a:lnTo>
                  <a:lnTo>
                    <a:pt x="2215" y="1350"/>
                  </a:lnTo>
                  <a:lnTo>
                    <a:pt x="2244" y="1350"/>
                  </a:lnTo>
                  <a:lnTo>
                    <a:pt x="2271" y="1342"/>
                  </a:lnTo>
                  <a:lnTo>
                    <a:pt x="2287" y="1323"/>
                  </a:lnTo>
                  <a:lnTo>
                    <a:pt x="2313" y="1323"/>
                  </a:lnTo>
                  <a:lnTo>
                    <a:pt x="2364" y="1317"/>
                  </a:lnTo>
                  <a:lnTo>
                    <a:pt x="2380" y="1317"/>
                  </a:lnTo>
                  <a:lnTo>
                    <a:pt x="2393" y="1317"/>
                  </a:lnTo>
                  <a:lnTo>
                    <a:pt x="2417" y="1317"/>
                  </a:lnTo>
                  <a:lnTo>
                    <a:pt x="2449" y="1298"/>
                  </a:lnTo>
                  <a:lnTo>
                    <a:pt x="2475" y="1298"/>
                  </a:lnTo>
                  <a:lnTo>
                    <a:pt x="2483" y="1298"/>
                  </a:lnTo>
                  <a:lnTo>
                    <a:pt x="2496" y="1293"/>
                  </a:lnTo>
                  <a:lnTo>
                    <a:pt x="2496" y="1277"/>
                  </a:lnTo>
                  <a:lnTo>
                    <a:pt x="2528" y="1277"/>
                  </a:lnTo>
                  <a:lnTo>
                    <a:pt x="2528" y="1263"/>
                  </a:lnTo>
                  <a:lnTo>
                    <a:pt x="2555" y="1263"/>
                  </a:lnTo>
                  <a:lnTo>
                    <a:pt x="2581" y="1263"/>
                  </a:lnTo>
                  <a:lnTo>
                    <a:pt x="2608" y="1252"/>
                  </a:lnTo>
                  <a:lnTo>
                    <a:pt x="2629" y="1252"/>
                  </a:lnTo>
                  <a:lnTo>
                    <a:pt x="2637" y="1239"/>
                  </a:lnTo>
                  <a:lnTo>
                    <a:pt x="2677" y="1239"/>
                  </a:lnTo>
                  <a:lnTo>
                    <a:pt x="2698" y="1220"/>
                  </a:lnTo>
                  <a:lnTo>
                    <a:pt x="2698" y="1220"/>
                  </a:lnTo>
                  <a:lnTo>
                    <a:pt x="2703" y="1225"/>
                  </a:lnTo>
                  <a:lnTo>
                    <a:pt x="2709" y="1228"/>
                  </a:lnTo>
                  <a:lnTo>
                    <a:pt x="2717" y="1228"/>
                  </a:lnTo>
                  <a:lnTo>
                    <a:pt x="2717" y="1228"/>
                  </a:lnTo>
                  <a:lnTo>
                    <a:pt x="2727" y="1217"/>
                  </a:lnTo>
                  <a:lnTo>
                    <a:pt x="2735" y="1212"/>
                  </a:lnTo>
                  <a:lnTo>
                    <a:pt x="2746" y="1212"/>
                  </a:lnTo>
                  <a:lnTo>
                    <a:pt x="2775" y="1203"/>
                  </a:lnTo>
                  <a:lnTo>
                    <a:pt x="2794" y="1203"/>
                  </a:lnTo>
                  <a:lnTo>
                    <a:pt x="2807" y="1203"/>
                  </a:lnTo>
                  <a:lnTo>
                    <a:pt x="2817" y="1203"/>
                  </a:lnTo>
                  <a:lnTo>
                    <a:pt x="2831" y="1195"/>
                  </a:lnTo>
                  <a:lnTo>
                    <a:pt x="2844" y="1195"/>
                  </a:lnTo>
                  <a:lnTo>
                    <a:pt x="2855" y="1185"/>
                  </a:lnTo>
                  <a:lnTo>
                    <a:pt x="2881" y="1176"/>
                  </a:lnTo>
                  <a:lnTo>
                    <a:pt x="2892" y="1163"/>
                  </a:lnTo>
                  <a:lnTo>
                    <a:pt x="2908" y="1163"/>
                  </a:lnTo>
                  <a:lnTo>
                    <a:pt x="2918" y="1163"/>
                  </a:lnTo>
                  <a:lnTo>
                    <a:pt x="2918" y="1152"/>
                  </a:lnTo>
                  <a:lnTo>
                    <a:pt x="2939" y="1152"/>
                  </a:lnTo>
                  <a:lnTo>
                    <a:pt x="2955" y="1152"/>
                  </a:lnTo>
                  <a:lnTo>
                    <a:pt x="2966" y="1152"/>
                  </a:lnTo>
                  <a:lnTo>
                    <a:pt x="2987" y="1152"/>
                  </a:lnTo>
                  <a:lnTo>
                    <a:pt x="2995" y="1138"/>
                  </a:lnTo>
                  <a:lnTo>
                    <a:pt x="3006" y="1138"/>
                  </a:lnTo>
                  <a:lnTo>
                    <a:pt x="3024" y="1138"/>
                  </a:lnTo>
                  <a:lnTo>
                    <a:pt x="3051" y="1122"/>
                  </a:lnTo>
                  <a:lnTo>
                    <a:pt x="3059" y="1122"/>
                  </a:lnTo>
                  <a:lnTo>
                    <a:pt x="3091" y="1122"/>
                  </a:lnTo>
                  <a:lnTo>
                    <a:pt x="3109" y="1114"/>
                  </a:lnTo>
                  <a:lnTo>
                    <a:pt x="3128" y="1114"/>
                  </a:lnTo>
                  <a:lnTo>
                    <a:pt x="3138" y="1095"/>
                  </a:lnTo>
                  <a:lnTo>
                    <a:pt x="3152" y="1095"/>
                  </a:lnTo>
                  <a:lnTo>
                    <a:pt x="3170" y="1081"/>
                  </a:lnTo>
                  <a:lnTo>
                    <a:pt x="3194" y="1090"/>
                  </a:lnTo>
                  <a:lnTo>
                    <a:pt x="3210" y="1081"/>
                  </a:lnTo>
                  <a:lnTo>
                    <a:pt x="3221" y="1062"/>
                  </a:lnTo>
                  <a:lnTo>
                    <a:pt x="3231" y="1062"/>
                  </a:lnTo>
                  <a:lnTo>
                    <a:pt x="3282" y="1068"/>
                  </a:lnTo>
                  <a:lnTo>
                    <a:pt x="3303" y="1062"/>
                  </a:lnTo>
                  <a:lnTo>
                    <a:pt x="3303" y="1062"/>
                  </a:lnTo>
                  <a:lnTo>
                    <a:pt x="3298" y="1057"/>
                  </a:lnTo>
                  <a:lnTo>
                    <a:pt x="3298" y="1054"/>
                  </a:lnTo>
                  <a:lnTo>
                    <a:pt x="3303" y="1054"/>
                  </a:lnTo>
                  <a:lnTo>
                    <a:pt x="3303" y="1054"/>
                  </a:lnTo>
                  <a:lnTo>
                    <a:pt x="3332" y="1049"/>
                  </a:lnTo>
                  <a:lnTo>
                    <a:pt x="3353" y="1043"/>
                  </a:lnTo>
                  <a:lnTo>
                    <a:pt x="3383" y="1043"/>
                  </a:lnTo>
                  <a:lnTo>
                    <a:pt x="3396" y="1025"/>
                  </a:lnTo>
                  <a:lnTo>
                    <a:pt x="3406" y="1014"/>
                  </a:lnTo>
                  <a:lnTo>
                    <a:pt x="3425" y="1014"/>
                  </a:lnTo>
                  <a:lnTo>
                    <a:pt x="3425" y="1003"/>
                  </a:lnTo>
                  <a:lnTo>
                    <a:pt x="3441" y="1003"/>
                  </a:lnTo>
                  <a:lnTo>
                    <a:pt x="3449" y="992"/>
                  </a:lnTo>
                  <a:lnTo>
                    <a:pt x="3459" y="992"/>
                  </a:lnTo>
                  <a:lnTo>
                    <a:pt x="3489" y="984"/>
                  </a:lnTo>
                  <a:lnTo>
                    <a:pt x="3499" y="973"/>
                  </a:lnTo>
                  <a:lnTo>
                    <a:pt x="3515" y="981"/>
                  </a:lnTo>
                  <a:lnTo>
                    <a:pt x="3531" y="973"/>
                  </a:lnTo>
                  <a:lnTo>
                    <a:pt x="3550" y="973"/>
                  </a:lnTo>
                  <a:lnTo>
                    <a:pt x="3568" y="962"/>
                  </a:lnTo>
                  <a:lnTo>
                    <a:pt x="3576" y="962"/>
                  </a:lnTo>
                  <a:lnTo>
                    <a:pt x="3600" y="962"/>
                  </a:lnTo>
                  <a:lnTo>
                    <a:pt x="3605" y="949"/>
                  </a:lnTo>
                  <a:lnTo>
                    <a:pt x="3621" y="949"/>
                  </a:lnTo>
                  <a:lnTo>
                    <a:pt x="3632" y="940"/>
                  </a:lnTo>
                  <a:lnTo>
                    <a:pt x="3656" y="940"/>
                  </a:lnTo>
                  <a:lnTo>
                    <a:pt x="3666" y="930"/>
                  </a:lnTo>
                  <a:lnTo>
                    <a:pt x="3682" y="930"/>
                  </a:lnTo>
                  <a:lnTo>
                    <a:pt x="3682" y="916"/>
                  </a:lnTo>
                  <a:lnTo>
                    <a:pt x="3701" y="916"/>
                  </a:lnTo>
                  <a:lnTo>
                    <a:pt x="3717" y="897"/>
                  </a:lnTo>
                  <a:lnTo>
                    <a:pt x="3725" y="897"/>
                  </a:lnTo>
                  <a:lnTo>
                    <a:pt x="3741" y="897"/>
                  </a:lnTo>
                  <a:lnTo>
                    <a:pt x="3754" y="881"/>
                  </a:lnTo>
                  <a:lnTo>
                    <a:pt x="3775" y="881"/>
                  </a:lnTo>
                  <a:lnTo>
                    <a:pt x="3786" y="881"/>
                  </a:lnTo>
                  <a:lnTo>
                    <a:pt x="3786" y="881"/>
                  </a:lnTo>
                  <a:lnTo>
                    <a:pt x="3804" y="881"/>
                  </a:lnTo>
                  <a:lnTo>
                    <a:pt x="3804" y="881"/>
                  </a:lnTo>
                  <a:lnTo>
                    <a:pt x="3815" y="875"/>
                  </a:lnTo>
                  <a:lnTo>
                    <a:pt x="3823" y="870"/>
                  </a:lnTo>
                  <a:lnTo>
                    <a:pt x="3849" y="870"/>
                  </a:lnTo>
                  <a:lnTo>
                    <a:pt x="3868" y="862"/>
                  </a:lnTo>
                  <a:lnTo>
                    <a:pt x="3895" y="862"/>
                  </a:lnTo>
                  <a:lnTo>
                    <a:pt x="3903" y="848"/>
                  </a:lnTo>
                  <a:lnTo>
                    <a:pt x="3924" y="848"/>
                  </a:lnTo>
                  <a:lnTo>
                    <a:pt x="3932" y="837"/>
                  </a:lnTo>
                  <a:lnTo>
                    <a:pt x="3948" y="837"/>
                  </a:lnTo>
                  <a:lnTo>
                    <a:pt x="3966" y="821"/>
                  </a:lnTo>
                  <a:lnTo>
                    <a:pt x="3982" y="829"/>
                  </a:lnTo>
                  <a:lnTo>
                    <a:pt x="4011" y="829"/>
                  </a:lnTo>
                  <a:lnTo>
                    <a:pt x="4030" y="813"/>
                  </a:lnTo>
                  <a:lnTo>
                    <a:pt x="4046" y="802"/>
                  </a:lnTo>
                  <a:lnTo>
                    <a:pt x="4051" y="789"/>
                  </a:lnTo>
                  <a:lnTo>
                    <a:pt x="4072" y="789"/>
                  </a:lnTo>
                  <a:lnTo>
                    <a:pt x="4094" y="783"/>
                  </a:lnTo>
                  <a:lnTo>
                    <a:pt x="4101" y="783"/>
                  </a:lnTo>
                  <a:lnTo>
                    <a:pt x="4120" y="772"/>
                  </a:lnTo>
                  <a:lnTo>
                    <a:pt x="4144" y="772"/>
                  </a:lnTo>
                  <a:lnTo>
                    <a:pt x="4181" y="772"/>
                  </a:lnTo>
                  <a:lnTo>
                    <a:pt x="4181" y="756"/>
                  </a:lnTo>
                  <a:lnTo>
                    <a:pt x="4226" y="756"/>
                  </a:lnTo>
                  <a:lnTo>
                    <a:pt x="4239" y="756"/>
                  </a:lnTo>
                  <a:lnTo>
                    <a:pt x="4253" y="748"/>
                  </a:lnTo>
                  <a:lnTo>
                    <a:pt x="4263" y="748"/>
                  </a:lnTo>
                  <a:lnTo>
                    <a:pt x="4282" y="740"/>
                  </a:lnTo>
                  <a:lnTo>
                    <a:pt x="4298" y="732"/>
                  </a:lnTo>
                  <a:lnTo>
                    <a:pt x="4311" y="732"/>
                  </a:lnTo>
                  <a:lnTo>
                    <a:pt x="4324" y="724"/>
                  </a:lnTo>
                  <a:lnTo>
                    <a:pt x="4340" y="724"/>
                  </a:lnTo>
                  <a:lnTo>
                    <a:pt x="4359" y="724"/>
                  </a:lnTo>
                  <a:lnTo>
                    <a:pt x="4372" y="705"/>
                  </a:lnTo>
                  <a:lnTo>
                    <a:pt x="4396" y="718"/>
                  </a:lnTo>
                  <a:lnTo>
                    <a:pt x="4407" y="713"/>
                  </a:lnTo>
                  <a:lnTo>
                    <a:pt x="4415" y="705"/>
                  </a:lnTo>
                  <a:lnTo>
                    <a:pt x="4430" y="688"/>
                  </a:lnTo>
                  <a:lnTo>
                    <a:pt x="4449" y="683"/>
                  </a:lnTo>
                  <a:lnTo>
                    <a:pt x="4468" y="675"/>
                  </a:lnTo>
                  <a:lnTo>
                    <a:pt x="4468" y="675"/>
                  </a:lnTo>
                  <a:lnTo>
                    <a:pt x="4470" y="669"/>
                  </a:lnTo>
                  <a:lnTo>
                    <a:pt x="4473" y="667"/>
                  </a:lnTo>
                  <a:lnTo>
                    <a:pt x="4473" y="664"/>
                  </a:lnTo>
                  <a:lnTo>
                    <a:pt x="4473" y="664"/>
                  </a:lnTo>
                  <a:lnTo>
                    <a:pt x="4494" y="658"/>
                  </a:lnTo>
                  <a:lnTo>
                    <a:pt x="4507" y="648"/>
                  </a:lnTo>
                  <a:lnTo>
                    <a:pt x="4515" y="648"/>
                  </a:lnTo>
                  <a:lnTo>
                    <a:pt x="4537" y="637"/>
                  </a:lnTo>
                  <a:lnTo>
                    <a:pt x="4550" y="642"/>
                  </a:lnTo>
                  <a:lnTo>
                    <a:pt x="4568" y="642"/>
                  </a:lnTo>
                  <a:lnTo>
                    <a:pt x="4576" y="634"/>
                  </a:lnTo>
                  <a:lnTo>
                    <a:pt x="4590" y="620"/>
                  </a:lnTo>
                  <a:lnTo>
                    <a:pt x="4590" y="620"/>
                  </a:lnTo>
                  <a:lnTo>
                    <a:pt x="4592" y="620"/>
                  </a:lnTo>
                  <a:lnTo>
                    <a:pt x="4598" y="620"/>
                  </a:lnTo>
                  <a:lnTo>
                    <a:pt x="4600" y="620"/>
                  </a:lnTo>
                  <a:lnTo>
                    <a:pt x="4600" y="620"/>
                  </a:lnTo>
                  <a:lnTo>
                    <a:pt x="4603" y="620"/>
                  </a:lnTo>
                  <a:lnTo>
                    <a:pt x="4608" y="618"/>
                  </a:lnTo>
                  <a:lnTo>
                    <a:pt x="4614" y="612"/>
                  </a:lnTo>
                  <a:lnTo>
                    <a:pt x="4627" y="612"/>
                  </a:lnTo>
                  <a:lnTo>
                    <a:pt x="4648" y="593"/>
                  </a:lnTo>
                  <a:lnTo>
                    <a:pt x="4667" y="593"/>
                  </a:lnTo>
                  <a:lnTo>
                    <a:pt x="4690" y="580"/>
                  </a:lnTo>
                  <a:lnTo>
                    <a:pt x="4712" y="580"/>
                  </a:lnTo>
                  <a:lnTo>
                    <a:pt x="4733" y="566"/>
                  </a:lnTo>
                  <a:lnTo>
                    <a:pt x="4754" y="566"/>
                  </a:lnTo>
                  <a:lnTo>
                    <a:pt x="4783" y="566"/>
                  </a:lnTo>
                  <a:lnTo>
                    <a:pt x="4810" y="558"/>
                  </a:lnTo>
                  <a:lnTo>
                    <a:pt x="4834" y="564"/>
                  </a:lnTo>
                  <a:lnTo>
                    <a:pt x="4834" y="564"/>
                  </a:lnTo>
                  <a:lnTo>
                    <a:pt x="4852" y="561"/>
                  </a:lnTo>
                  <a:lnTo>
                    <a:pt x="4868" y="561"/>
                  </a:lnTo>
                  <a:lnTo>
                    <a:pt x="4876" y="558"/>
                  </a:lnTo>
                  <a:lnTo>
                    <a:pt x="4876" y="558"/>
                  </a:lnTo>
                  <a:lnTo>
                    <a:pt x="4889" y="550"/>
                  </a:lnTo>
                  <a:lnTo>
                    <a:pt x="4916" y="550"/>
                  </a:lnTo>
                  <a:lnTo>
                    <a:pt x="4935" y="550"/>
                  </a:lnTo>
                  <a:lnTo>
                    <a:pt x="4940" y="536"/>
                  </a:lnTo>
                  <a:lnTo>
                    <a:pt x="4972" y="531"/>
                  </a:lnTo>
                  <a:lnTo>
                    <a:pt x="4990" y="526"/>
                  </a:lnTo>
                  <a:lnTo>
                    <a:pt x="5017" y="520"/>
                  </a:lnTo>
                  <a:lnTo>
                    <a:pt x="5043" y="520"/>
                  </a:lnTo>
                  <a:lnTo>
                    <a:pt x="5057" y="509"/>
                  </a:lnTo>
                  <a:lnTo>
                    <a:pt x="5072" y="509"/>
                  </a:lnTo>
                  <a:lnTo>
                    <a:pt x="5094" y="509"/>
                  </a:lnTo>
                  <a:lnTo>
                    <a:pt x="5099" y="498"/>
                  </a:lnTo>
                  <a:lnTo>
                    <a:pt x="5136" y="493"/>
                  </a:lnTo>
                  <a:lnTo>
                    <a:pt x="5160" y="498"/>
                  </a:lnTo>
                  <a:lnTo>
                    <a:pt x="5176" y="488"/>
                  </a:lnTo>
                  <a:lnTo>
                    <a:pt x="5187" y="474"/>
                  </a:lnTo>
                  <a:lnTo>
                    <a:pt x="5200" y="474"/>
                  </a:lnTo>
                  <a:lnTo>
                    <a:pt x="5210" y="450"/>
                  </a:lnTo>
                  <a:lnTo>
                    <a:pt x="5218" y="450"/>
                  </a:lnTo>
                  <a:lnTo>
                    <a:pt x="5232" y="442"/>
                  </a:lnTo>
                  <a:lnTo>
                    <a:pt x="5245" y="436"/>
                  </a:lnTo>
                  <a:lnTo>
                    <a:pt x="5258" y="436"/>
                  </a:lnTo>
                  <a:lnTo>
                    <a:pt x="5279" y="436"/>
                  </a:lnTo>
                  <a:lnTo>
                    <a:pt x="5293" y="428"/>
                  </a:lnTo>
                  <a:lnTo>
                    <a:pt x="5301" y="433"/>
                  </a:lnTo>
                  <a:lnTo>
                    <a:pt x="5314" y="425"/>
                  </a:lnTo>
                  <a:lnTo>
                    <a:pt x="5335" y="414"/>
                  </a:lnTo>
                  <a:lnTo>
                    <a:pt x="5335" y="404"/>
                  </a:lnTo>
                  <a:lnTo>
                    <a:pt x="5356" y="398"/>
                  </a:lnTo>
                  <a:lnTo>
                    <a:pt x="5378" y="385"/>
                  </a:lnTo>
                  <a:lnTo>
                    <a:pt x="5396" y="390"/>
                  </a:lnTo>
                  <a:lnTo>
                    <a:pt x="5420" y="382"/>
                  </a:lnTo>
                  <a:lnTo>
                    <a:pt x="5420" y="368"/>
                  </a:lnTo>
                  <a:lnTo>
                    <a:pt x="5444" y="363"/>
                  </a:lnTo>
                  <a:lnTo>
                    <a:pt x="5468" y="357"/>
                  </a:lnTo>
                  <a:lnTo>
                    <a:pt x="5484" y="357"/>
                  </a:lnTo>
                  <a:lnTo>
                    <a:pt x="5502" y="352"/>
                  </a:lnTo>
                  <a:lnTo>
                    <a:pt x="5521" y="352"/>
                  </a:lnTo>
                  <a:lnTo>
                    <a:pt x="5531" y="352"/>
                  </a:lnTo>
                  <a:lnTo>
                    <a:pt x="5547" y="352"/>
                  </a:lnTo>
                  <a:lnTo>
                    <a:pt x="5563" y="352"/>
                  </a:lnTo>
                  <a:lnTo>
                    <a:pt x="5571" y="338"/>
                  </a:lnTo>
                  <a:lnTo>
                    <a:pt x="5571" y="338"/>
                  </a:lnTo>
                  <a:lnTo>
                    <a:pt x="5582" y="338"/>
                  </a:lnTo>
                  <a:lnTo>
                    <a:pt x="5590" y="338"/>
                  </a:lnTo>
                  <a:lnTo>
                    <a:pt x="5595" y="338"/>
                  </a:lnTo>
                  <a:lnTo>
                    <a:pt x="5595" y="338"/>
                  </a:lnTo>
                  <a:lnTo>
                    <a:pt x="5598" y="336"/>
                  </a:lnTo>
                  <a:lnTo>
                    <a:pt x="5606" y="333"/>
                  </a:lnTo>
                  <a:lnTo>
                    <a:pt x="5614" y="330"/>
                  </a:lnTo>
                  <a:lnTo>
                    <a:pt x="5638" y="325"/>
                  </a:lnTo>
                  <a:lnTo>
                    <a:pt x="5653" y="325"/>
                  </a:lnTo>
                  <a:lnTo>
                    <a:pt x="5659" y="309"/>
                  </a:lnTo>
                  <a:lnTo>
                    <a:pt x="5672" y="309"/>
                  </a:lnTo>
                  <a:lnTo>
                    <a:pt x="5699" y="303"/>
                  </a:lnTo>
                  <a:lnTo>
                    <a:pt x="5704" y="287"/>
                  </a:lnTo>
                  <a:lnTo>
                    <a:pt x="5720" y="287"/>
                  </a:lnTo>
                  <a:lnTo>
                    <a:pt x="5720" y="287"/>
                  </a:lnTo>
                  <a:lnTo>
                    <a:pt x="5722" y="279"/>
                  </a:lnTo>
                  <a:lnTo>
                    <a:pt x="5725" y="273"/>
                  </a:lnTo>
                  <a:lnTo>
                    <a:pt x="5725" y="271"/>
                  </a:lnTo>
                  <a:lnTo>
                    <a:pt x="5725" y="271"/>
                  </a:lnTo>
                  <a:lnTo>
                    <a:pt x="5746" y="271"/>
                  </a:lnTo>
                  <a:lnTo>
                    <a:pt x="5754" y="252"/>
                  </a:lnTo>
                  <a:lnTo>
                    <a:pt x="5778" y="244"/>
                  </a:lnTo>
                  <a:lnTo>
                    <a:pt x="5786" y="238"/>
                  </a:lnTo>
                  <a:lnTo>
                    <a:pt x="5799" y="233"/>
                  </a:lnTo>
                  <a:lnTo>
                    <a:pt x="5807" y="238"/>
                  </a:lnTo>
                  <a:lnTo>
                    <a:pt x="5826" y="233"/>
                  </a:lnTo>
                  <a:lnTo>
                    <a:pt x="5837" y="225"/>
                  </a:lnTo>
                  <a:lnTo>
                    <a:pt x="5852" y="225"/>
                  </a:lnTo>
                  <a:lnTo>
                    <a:pt x="5866" y="219"/>
                  </a:lnTo>
                  <a:lnTo>
                    <a:pt x="5882" y="219"/>
                  </a:lnTo>
                  <a:lnTo>
                    <a:pt x="5900" y="208"/>
                  </a:lnTo>
                  <a:lnTo>
                    <a:pt x="5921" y="203"/>
                  </a:lnTo>
                  <a:lnTo>
                    <a:pt x="5935" y="208"/>
                  </a:lnTo>
                  <a:lnTo>
                    <a:pt x="5961" y="203"/>
                  </a:lnTo>
                  <a:lnTo>
                    <a:pt x="5985" y="206"/>
                  </a:lnTo>
                  <a:lnTo>
                    <a:pt x="6006" y="214"/>
                  </a:lnTo>
                  <a:lnTo>
                    <a:pt x="6049" y="211"/>
                  </a:lnTo>
                  <a:lnTo>
                    <a:pt x="6057" y="187"/>
                  </a:lnTo>
                  <a:lnTo>
                    <a:pt x="6081" y="187"/>
                  </a:lnTo>
                  <a:lnTo>
                    <a:pt x="6099" y="176"/>
                  </a:lnTo>
                  <a:lnTo>
                    <a:pt x="6112" y="170"/>
                  </a:lnTo>
                  <a:lnTo>
                    <a:pt x="6126" y="159"/>
                  </a:lnTo>
                  <a:lnTo>
                    <a:pt x="6136" y="151"/>
                  </a:lnTo>
                  <a:lnTo>
                    <a:pt x="6150" y="143"/>
                  </a:lnTo>
                  <a:lnTo>
                    <a:pt x="6155" y="135"/>
                  </a:lnTo>
                  <a:lnTo>
                    <a:pt x="6168" y="135"/>
                  </a:lnTo>
                  <a:lnTo>
                    <a:pt x="6176" y="116"/>
                  </a:lnTo>
                  <a:lnTo>
                    <a:pt x="6195" y="124"/>
                  </a:lnTo>
                  <a:lnTo>
                    <a:pt x="6219" y="119"/>
                  </a:lnTo>
                  <a:lnTo>
                    <a:pt x="6234" y="108"/>
                  </a:lnTo>
                  <a:lnTo>
                    <a:pt x="6256" y="113"/>
                  </a:lnTo>
                  <a:lnTo>
                    <a:pt x="6288" y="100"/>
                  </a:lnTo>
                  <a:lnTo>
                    <a:pt x="6301" y="108"/>
                  </a:lnTo>
                  <a:lnTo>
                    <a:pt x="6322" y="92"/>
                  </a:lnTo>
                  <a:lnTo>
                    <a:pt x="6346" y="92"/>
                  </a:lnTo>
                  <a:lnTo>
                    <a:pt x="6386" y="92"/>
                  </a:lnTo>
                  <a:lnTo>
                    <a:pt x="6532" y="92"/>
                  </a:lnTo>
                  <a:lnTo>
                    <a:pt x="6542" y="75"/>
                  </a:lnTo>
                  <a:lnTo>
                    <a:pt x="6561" y="62"/>
                  </a:lnTo>
                  <a:lnTo>
                    <a:pt x="6579" y="56"/>
                  </a:lnTo>
                  <a:lnTo>
                    <a:pt x="6603" y="51"/>
                  </a:lnTo>
                  <a:lnTo>
                    <a:pt x="6609" y="43"/>
                  </a:lnTo>
                  <a:lnTo>
                    <a:pt x="6643" y="43"/>
                  </a:lnTo>
                  <a:lnTo>
                    <a:pt x="6680" y="46"/>
                  </a:lnTo>
                  <a:lnTo>
                    <a:pt x="6680" y="27"/>
                  </a:lnTo>
                  <a:lnTo>
                    <a:pt x="6800" y="27"/>
                  </a:lnTo>
                  <a:lnTo>
                    <a:pt x="6808" y="18"/>
                  </a:lnTo>
                  <a:lnTo>
                    <a:pt x="6837" y="18"/>
                  </a:lnTo>
                  <a:lnTo>
                    <a:pt x="6871" y="18"/>
                  </a:lnTo>
                  <a:lnTo>
                    <a:pt x="6871" y="0"/>
                  </a:lnTo>
                  <a:lnTo>
                    <a:pt x="7232" y="0"/>
                  </a:lnTo>
                </a:path>
              </a:pathLst>
            </a:custGeom>
            <a:noFill/>
            <a:ln w="33338">
              <a:solidFill>
                <a:srgbClr val="FF0000"/>
              </a:solidFill>
              <a:prstDash val="solid"/>
              <a:round/>
              <a:headEnd/>
              <a:tailEnd/>
            </a:ln>
          </p:spPr>
          <p:txBody>
            <a:bodyPr/>
            <a:lstStyle/>
            <a:p>
              <a:pPr defTabSz="767964">
                <a:defRPr/>
              </a:pPr>
              <a:endParaRPr lang="en-CA" dirty="0">
                <a:solidFill>
                  <a:srgbClr val="4472C4"/>
                </a:solidFill>
                <a:latin typeface="+mj-lt"/>
              </a:endParaRPr>
            </a:p>
          </p:txBody>
        </p:sp>
      </p:grpSp>
      <p:sp>
        <p:nvSpPr>
          <p:cNvPr id="10" name="TextBox 9"/>
          <p:cNvSpPr txBox="1"/>
          <p:nvPr/>
        </p:nvSpPr>
        <p:spPr>
          <a:xfrm>
            <a:off x="4430713" y="5459413"/>
            <a:ext cx="565150" cy="204787"/>
          </a:xfrm>
          <a:prstGeom prst="rect">
            <a:avLst/>
          </a:prstGeom>
          <a:noFill/>
        </p:spPr>
        <p:txBody>
          <a:bodyPr wrap="none" lIns="51206" tIns="25603" rIns="51206" bIns="25603">
            <a:spAutoFit/>
          </a:bodyPr>
          <a:lstStyle/>
          <a:p>
            <a:pPr defTabSz="767964">
              <a:defRPr/>
            </a:pPr>
            <a:r>
              <a:rPr lang="fr-CA" sz="1000" dirty="0" err="1">
                <a:solidFill>
                  <a:srgbClr val="262626"/>
                </a:solidFill>
                <a:latin typeface="+mj-lt"/>
              </a:rPr>
              <a:t>Months</a:t>
            </a:r>
            <a:endParaRPr lang="en-CA" sz="1000" dirty="0">
              <a:solidFill>
                <a:srgbClr val="262626"/>
              </a:solidFill>
              <a:latin typeface="+mj-lt"/>
            </a:endParaRPr>
          </a:p>
        </p:txBody>
      </p:sp>
      <p:sp>
        <p:nvSpPr>
          <p:cNvPr id="22" name="TextBox 21"/>
          <p:cNvSpPr txBox="1"/>
          <p:nvPr/>
        </p:nvSpPr>
        <p:spPr>
          <a:xfrm rot="16200000">
            <a:off x="564357" y="3459956"/>
            <a:ext cx="1462088" cy="206375"/>
          </a:xfrm>
          <a:prstGeom prst="rect">
            <a:avLst/>
          </a:prstGeom>
          <a:noFill/>
        </p:spPr>
        <p:txBody>
          <a:bodyPr wrap="none" lIns="51206" tIns="25603" rIns="51206" bIns="25603">
            <a:spAutoFit/>
          </a:bodyPr>
          <a:lstStyle/>
          <a:p>
            <a:pPr defTabSz="767964">
              <a:defRPr/>
            </a:pPr>
            <a:r>
              <a:rPr lang="fr-CA" sz="1000" dirty="0">
                <a:solidFill>
                  <a:srgbClr val="262626"/>
                </a:solidFill>
                <a:latin typeface="+mj-lt"/>
              </a:rPr>
              <a:t>Patients </a:t>
            </a:r>
            <a:r>
              <a:rPr lang="fr-CA" sz="1000" dirty="0" err="1">
                <a:solidFill>
                  <a:srgbClr val="262626"/>
                </a:solidFill>
                <a:latin typeface="+mj-lt"/>
              </a:rPr>
              <a:t>with</a:t>
            </a:r>
            <a:r>
              <a:rPr lang="fr-CA" sz="1000" dirty="0">
                <a:solidFill>
                  <a:srgbClr val="262626"/>
                </a:solidFill>
                <a:latin typeface="+mj-lt"/>
              </a:rPr>
              <a:t> </a:t>
            </a:r>
            <a:r>
              <a:rPr lang="fr-CA" sz="1000" dirty="0" err="1">
                <a:solidFill>
                  <a:srgbClr val="262626"/>
                </a:solidFill>
                <a:latin typeface="+mj-lt"/>
              </a:rPr>
              <a:t>event</a:t>
            </a:r>
            <a:r>
              <a:rPr lang="fr-CA" sz="1000" dirty="0">
                <a:solidFill>
                  <a:srgbClr val="262626"/>
                </a:solidFill>
                <a:latin typeface="+mj-lt"/>
              </a:rPr>
              <a:t> (%)</a:t>
            </a:r>
            <a:endParaRPr lang="en-CA" sz="1000" dirty="0">
              <a:solidFill>
                <a:srgbClr val="262626"/>
              </a:solidFill>
              <a:latin typeface="+mj-lt"/>
            </a:endParaRPr>
          </a:p>
        </p:txBody>
      </p:sp>
      <p:sp>
        <p:nvSpPr>
          <p:cNvPr id="165898" name="Rectangle 34"/>
          <p:cNvSpPr>
            <a:spLocks noChangeArrowheads="1"/>
          </p:cNvSpPr>
          <p:nvPr/>
        </p:nvSpPr>
        <p:spPr bwMode="auto">
          <a:xfrm>
            <a:off x="5730875" y="3795713"/>
            <a:ext cx="3033713" cy="1014412"/>
          </a:xfrm>
          <a:prstGeom prst="rect">
            <a:avLst/>
          </a:prstGeom>
          <a:noFill/>
          <a:ln>
            <a:noFill/>
          </a:ln>
          <a:extLst/>
        </p:spPr>
        <p:txBody>
          <a:bodyPr lIns="91430" rIns="91430">
            <a:spAutoFit/>
          </a:bodyPr>
          <a:lstStyle/>
          <a:p>
            <a:pPr algn="ctr" defTabSz="456814">
              <a:defRPr/>
            </a:pPr>
            <a:r>
              <a:rPr lang="en-GB" sz="1500" b="1" dirty="0">
                <a:solidFill>
                  <a:srgbClr val="262626"/>
                </a:solidFill>
                <a:latin typeface="+mj-lt"/>
                <a:ea typeface="ヒラギノ角ゴ Pro W3" pitchFamily="110" charset="-128"/>
              </a:rPr>
              <a:t>HR 0.86 </a:t>
            </a:r>
            <a:r>
              <a:rPr lang="en-GB" sz="1500" dirty="0">
                <a:solidFill>
                  <a:srgbClr val="262626"/>
                </a:solidFill>
                <a:latin typeface="+mj-lt"/>
                <a:ea typeface="ヒラギノ角ゴ Pro W3" pitchFamily="110" charset="-128"/>
              </a:rPr>
              <a:t/>
            </a:r>
            <a:br>
              <a:rPr lang="en-GB" sz="1500" dirty="0">
                <a:solidFill>
                  <a:srgbClr val="262626"/>
                </a:solidFill>
                <a:latin typeface="+mj-lt"/>
                <a:ea typeface="ヒラギノ角ゴ Pro W3" pitchFamily="110" charset="-128"/>
              </a:rPr>
            </a:br>
            <a:r>
              <a:rPr lang="en-GB" sz="1500" dirty="0">
                <a:solidFill>
                  <a:srgbClr val="262626"/>
                </a:solidFill>
                <a:latin typeface="+mj-lt"/>
                <a:ea typeface="ヒラギノ角ゴ Pro W3" pitchFamily="110" charset="-128"/>
              </a:rPr>
              <a:t>95.02% CI (0.74, 0.99)</a:t>
            </a:r>
          </a:p>
          <a:p>
            <a:pPr algn="ctr" defTabSz="456814">
              <a:defRPr/>
            </a:pPr>
            <a:r>
              <a:rPr lang="en-GB" sz="1500" dirty="0">
                <a:solidFill>
                  <a:srgbClr val="262626"/>
                </a:solidFill>
                <a:latin typeface="+mj-lt"/>
                <a:ea typeface="ヒラギノ角ゴ Pro W3" pitchFamily="110" charset="-128"/>
              </a:rPr>
              <a:t>P &lt; 0.001 for non-inferiority</a:t>
            </a:r>
          </a:p>
          <a:p>
            <a:pPr algn="ctr" defTabSz="456814">
              <a:defRPr/>
            </a:pPr>
            <a:r>
              <a:rPr lang="en-GB" sz="1500" dirty="0">
                <a:solidFill>
                  <a:srgbClr val="262626"/>
                </a:solidFill>
                <a:latin typeface="+mj-lt"/>
                <a:ea typeface="ヒラギノ角ゴ Pro W3" pitchFamily="110" charset="-128"/>
              </a:rPr>
              <a:t>p=0.04 for superiority</a:t>
            </a:r>
          </a:p>
        </p:txBody>
      </p:sp>
      <p:sp>
        <p:nvSpPr>
          <p:cNvPr id="24" name="Rectangle 34"/>
          <p:cNvSpPr>
            <a:spLocks noChangeArrowheads="1"/>
          </p:cNvSpPr>
          <p:nvPr/>
        </p:nvSpPr>
        <p:spPr bwMode="auto">
          <a:xfrm>
            <a:off x="7493000" y="2332038"/>
            <a:ext cx="1460500" cy="322262"/>
          </a:xfrm>
          <a:prstGeom prst="rect">
            <a:avLst/>
          </a:prstGeom>
          <a:noFill/>
          <a:ln>
            <a:noFill/>
          </a:ln>
          <a:extLst/>
        </p:spPr>
        <p:txBody>
          <a:bodyPr lIns="91430" rIns="91430">
            <a:spAutoFit/>
          </a:bodyPr>
          <a:lstStyle/>
          <a:p>
            <a:pPr defTabSz="456814">
              <a:defRPr/>
            </a:pPr>
            <a:r>
              <a:rPr lang="en-GB" sz="1500" b="1" dirty="0">
                <a:solidFill>
                  <a:srgbClr val="262626"/>
                </a:solidFill>
                <a:latin typeface="+mj-lt"/>
                <a:ea typeface="ヒラギノ角ゴ Pro W3" pitchFamily="110" charset="-128"/>
              </a:rPr>
              <a:t>Placebo</a:t>
            </a:r>
            <a:endParaRPr lang="en-GB" sz="1500" dirty="0">
              <a:solidFill>
                <a:srgbClr val="262626"/>
              </a:solidFill>
              <a:latin typeface="+mj-lt"/>
              <a:ea typeface="ヒラギノ角ゴ Pro W3" pitchFamily="110" charset="-128"/>
            </a:endParaRPr>
          </a:p>
        </p:txBody>
      </p:sp>
      <p:sp>
        <p:nvSpPr>
          <p:cNvPr id="25" name="Rectangle 34"/>
          <p:cNvSpPr>
            <a:spLocks noChangeArrowheads="1"/>
          </p:cNvSpPr>
          <p:nvPr/>
        </p:nvSpPr>
        <p:spPr bwMode="auto">
          <a:xfrm>
            <a:off x="7493000" y="2827338"/>
            <a:ext cx="1460500" cy="322262"/>
          </a:xfrm>
          <a:prstGeom prst="rect">
            <a:avLst/>
          </a:prstGeom>
          <a:noFill/>
          <a:ln>
            <a:noFill/>
          </a:ln>
          <a:extLst/>
        </p:spPr>
        <p:txBody>
          <a:bodyPr lIns="91430" rIns="91430">
            <a:spAutoFit/>
          </a:bodyPr>
          <a:lstStyle/>
          <a:p>
            <a:pPr defTabSz="456814">
              <a:defRPr/>
            </a:pPr>
            <a:r>
              <a:rPr lang="en-GB" sz="1500" b="1" dirty="0">
                <a:solidFill>
                  <a:srgbClr val="FF0000"/>
                </a:solidFill>
                <a:latin typeface="+mj-lt"/>
                <a:ea typeface="ヒラギノ角ゴ Pro W3" pitchFamily="110" charset="-128"/>
              </a:rPr>
              <a:t>Empagliflozin</a:t>
            </a:r>
            <a:endParaRPr lang="en-GB" sz="1500" dirty="0">
              <a:solidFill>
                <a:srgbClr val="FF0000"/>
              </a:solidFill>
              <a:latin typeface="+mj-lt"/>
              <a:ea typeface="ヒラギノ角ゴ Pro W3" pitchFamily="110" charset="-128"/>
            </a:endParaRPr>
          </a:p>
        </p:txBody>
      </p:sp>
      <p:graphicFrame>
        <p:nvGraphicFramePr>
          <p:cNvPr id="11" name="Table 10"/>
          <p:cNvGraphicFramePr>
            <a:graphicFrameLocks noGrp="1"/>
          </p:cNvGraphicFramePr>
          <p:nvPr/>
        </p:nvGraphicFramePr>
        <p:xfrm>
          <a:off x="438150" y="5683250"/>
          <a:ext cx="7498080" cy="752208"/>
        </p:xfrm>
        <a:graphic>
          <a:graphicData uri="http://schemas.openxmlformats.org/drawingml/2006/table">
            <a:tbl>
              <a:tblPr>
                <a:tableStyleId>{5C22544A-7EE6-4342-B048-85BDC9FD1C3A}</a:tableStyleId>
              </a:tblPr>
              <a:tblGrid>
                <a:gridCol w="990669">
                  <a:extLst>
                    <a:ext uri="{9D8B030D-6E8A-4147-A177-3AD203B41FA5}"/>
                  </a:extLst>
                </a:gridCol>
                <a:gridCol w="655251">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tblGrid>
              <a:tr h="243840">
                <a:tc gridSpan="10">
                  <a:txBody>
                    <a:bodyPr/>
                    <a:lstStyle/>
                    <a:p>
                      <a:r>
                        <a:rPr lang="fr-CA" sz="1100" dirty="0"/>
                        <a:t>No.</a:t>
                      </a:r>
                      <a:r>
                        <a:rPr lang="fr-CA" sz="1100" baseline="0" dirty="0"/>
                        <a:t> of patients</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extLst>
              </a:tr>
              <a:tr h="264528">
                <a:tc>
                  <a:txBody>
                    <a:bodyPr/>
                    <a:lstStyle/>
                    <a:p>
                      <a:r>
                        <a:rPr lang="fr-CA" sz="1100" dirty="0" err="1">
                          <a:solidFill>
                            <a:schemeClr val="bg1"/>
                          </a:solidFill>
                        </a:rPr>
                        <a:t>Empagliflozin</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fr-CA" sz="1100" dirty="0"/>
                        <a:t>4687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4455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4328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3851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2821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2359</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1534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370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fr-CA" sz="1100" dirty="0"/>
                        <a:t>2333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2256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2194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2112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1875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1380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1161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741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166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graphicFrame>
        <p:nvGraphicFramePr>
          <p:cNvPr id="37" name="Group 104"/>
          <p:cNvGraphicFramePr>
            <a:graphicFrameLocks noGrp="1"/>
          </p:cNvGraphicFramePr>
          <p:nvPr/>
        </p:nvGraphicFramePr>
        <p:xfrm>
          <a:off x="1833563" y="1160463"/>
          <a:ext cx="4311635" cy="2089167"/>
        </p:xfrm>
        <a:graphic>
          <a:graphicData uri="http://schemas.openxmlformats.org/drawingml/2006/table">
            <a:tbl>
              <a:tblPr firstRow="1" bandRow="1">
                <a:tableStyleId>{B301B821-A1FF-4177-AEE7-76D212191A09}</a:tableStyleId>
              </a:tblPr>
              <a:tblGrid>
                <a:gridCol w="1638483">
                  <a:extLst>
                    <a:ext uri="{9D8B030D-6E8A-4147-A177-3AD203B41FA5}"/>
                  </a:extLst>
                </a:gridCol>
                <a:gridCol w="479569">
                  <a:extLst>
                    <a:ext uri="{9D8B030D-6E8A-4147-A177-3AD203B41FA5}"/>
                  </a:extLst>
                </a:gridCol>
                <a:gridCol w="541735">
                  <a:extLst>
                    <a:ext uri="{9D8B030D-6E8A-4147-A177-3AD203B41FA5}"/>
                  </a:extLst>
                </a:gridCol>
                <a:gridCol w="520942">
                  <a:extLst>
                    <a:ext uri="{9D8B030D-6E8A-4147-A177-3AD203B41FA5}"/>
                  </a:extLst>
                </a:gridCol>
                <a:gridCol w="589171">
                  <a:extLst>
                    <a:ext uri="{9D8B030D-6E8A-4147-A177-3AD203B41FA5}"/>
                  </a:extLst>
                </a:gridCol>
                <a:gridCol w="541735">
                  <a:extLst>
                    <a:ext uri="{9D8B030D-6E8A-4147-A177-3AD203B41FA5}"/>
                  </a:extLst>
                </a:gridCol>
              </a:tblGrid>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PBO</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EMPA</a:t>
                      </a:r>
                      <a:endParaRPr kumimoji="0" lang="en-US" sz="10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HR</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P</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NNT3</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CV death, MI, stroke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12.1</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10.5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0.86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0.04</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63</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CV deaths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5.9</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&lt;0.001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46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74339">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Nonfatal MI (%)</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5.2</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4.5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0.22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Nonfatal stroke (%)</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2.6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1.24</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0.16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Hosp. heart failure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4.1</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2.7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0.002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72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All-cause mortality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8.3</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5.7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0.68</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&lt;0.001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39</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bl>
          </a:graphicData>
        </a:graphic>
      </p:graphicFrame>
      <p:sp>
        <p:nvSpPr>
          <p:cNvPr id="648297" name="Shape 382"/>
          <p:cNvSpPr txBox="1">
            <a:spLocks noChangeArrowheads="1"/>
          </p:cNvSpPr>
          <p:nvPr/>
        </p:nvSpPr>
        <p:spPr bwMode="auto">
          <a:xfrm>
            <a:off x="-26988" y="-38100"/>
            <a:ext cx="7677151"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sz="1100" i="1">
                <a:latin typeface="Calibri" pitchFamily="34" charset="0"/>
                <a:ea typeface="MS PGothic" pitchFamily="34" charset="-128"/>
                <a:sym typeface="Calibri" pitchFamily="34" charset="0"/>
              </a:rPr>
              <a:t>2018 Diabetes Canada CPG – Chapter 13.  Pharmacologic Glycemic Management of Type 2 Diabetes </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0242" name="Object 2"/>
          <p:cNvGraphicFramePr>
            <a:graphicFrameLocks/>
          </p:cNvGraphicFramePr>
          <p:nvPr/>
        </p:nvGraphicFramePr>
        <p:xfrm>
          <a:off x="1035050" y="1601788"/>
          <a:ext cx="6813550" cy="4587875"/>
        </p:xfrm>
        <a:graphic>
          <a:graphicData uri="http://schemas.openxmlformats.org/presentationml/2006/ole">
            <mc:AlternateContent xmlns:mc="http://schemas.openxmlformats.org/markup-compatibility/2006">
              <mc:Choice xmlns:v="urn:schemas-microsoft-com:vml" Requires="v">
                <p:oleObj spid="_x0000_s650253" r:id="rId5" imgW="6809822" imgH="4584589" progId="Excel.Chart.8">
                  <p:embed/>
                </p:oleObj>
              </mc:Choice>
              <mc:Fallback>
                <p:oleObj r:id="rId5" imgW="6809822" imgH="4584589" progId="Excel.Chart.8">
                  <p:embed/>
                  <p:pic>
                    <p:nvPicPr>
                      <p:cNvPr id="0" name="Picture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050" y="1601788"/>
                        <a:ext cx="6813550" cy="458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Table 18"/>
          <p:cNvGraphicFramePr>
            <a:graphicFrameLocks noGrp="1"/>
          </p:cNvGraphicFramePr>
          <p:nvPr/>
        </p:nvGraphicFramePr>
        <p:xfrm>
          <a:off x="619125" y="5648325"/>
          <a:ext cx="7233920" cy="731520"/>
        </p:xfrm>
        <a:graphic>
          <a:graphicData uri="http://schemas.openxmlformats.org/drawingml/2006/table">
            <a:tbl>
              <a:tblPr>
                <a:tableStyleId>{5C22544A-7EE6-4342-B048-85BDC9FD1C3A}</a:tableStyleId>
              </a:tblPr>
              <a:tblGrid>
                <a:gridCol w="83312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tblGrid>
              <a:tr h="243840">
                <a:tc gridSpan="10">
                  <a:txBody>
                    <a:bodyPr/>
                    <a:lstStyle/>
                    <a:p>
                      <a:r>
                        <a:rPr lang="fr-CA" sz="1100" baseline="0" dirty="0"/>
                        <a:t>Patients at </a:t>
                      </a:r>
                      <a:r>
                        <a:rPr lang="fr-CA" sz="1100" baseline="0" dirty="0" err="1"/>
                        <a:t>risk</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err="1">
                          <a:solidFill>
                            <a:schemeClr val="bg1"/>
                          </a:solidFill>
                        </a:rPr>
                        <a:t>Liraglutide</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a:r>
                        <a:rPr lang="fr-CA" sz="1100" dirty="0"/>
                        <a:t>4668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4593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4496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4400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4172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3982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1562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fr-CA" sz="1100" dirty="0"/>
                        <a:t>4672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4588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4473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4352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4237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4123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4010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3914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1543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sp>
        <p:nvSpPr>
          <p:cNvPr id="650281" name="Text Placeholder 1"/>
          <p:cNvSpPr>
            <a:spLocks noGrp="1"/>
          </p:cNvSpPr>
          <p:nvPr>
            <p:ph type="body" sz="quarter" idx="4294967295"/>
          </p:nvPr>
        </p:nvSpPr>
        <p:spPr>
          <a:xfrm>
            <a:off x="271463" y="6550025"/>
            <a:ext cx="8286750" cy="169863"/>
          </a:xfrm>
        </p:spPr>
        <p:txBody>
          <a:bodyPr bIns="0" anchor="b">
            <a:spAutoFit/>
          </a:bodyPr>
          <a:lstStyle/>
          <a:p>
            <a:pPr marL="0" indent="0">
              <a:spcBef>
                <a:spcPct val="0"/>
              </a:spcBef>
              <a:buFont typeface="Arial" charset="0"/>
              <a:buNone/>
            </a:pPr>
            <a:r>
              <a:rPr lang="en-GB" sz="900" b="0" smtClean="0">
                <a:solidFill>
                  <a:schemeClr val="tx1"/>
                </a:solidFill>
              </a:rPr>
              <a:t>Marso SP et al. N Engl J Med 2016;375(4):311-22.</a:t>
            </a:r>
          </a:p>
        </p:txBody>
      </p:sp>
      <p:sp>
        <p:nvSpPr>
          <p:cNvPr id="14" name="TextBox 13"/>
          <p:cNvSpPr txBox="1"/>
          <p:nvPr/>
        </p:nvSpPr>
        <p:spPr>
          <a:xfrm>
            <a:off x="3602038" y="5459413"/>
            <a:ext cx="2206625" cy="204787"/>
          </a:xfrm>
          <a:prstGeom prst="rect">
            <a:avLst/>
          </a:prstGeom>
          <a:noFill/>
        </p:spPr>
        <p:txBody>
          <a:bodyPr wrap="none" lIns="51206" tIns="25603" rIns="51206" bIns="25603">
            <a:spAutoFit/>
          </a:bodyPr>
          <a:lstStyle/>
          <a:p>
            <a:pPr algn="ctr" defTabSz="767964">
              <a:defRPr/>
            </a:pPr>
            <a:r>
              <a:rPr lang="fr-CA" sz="1000" dirty="0">
                <a:solidFill>
                  <a:srgbClr val="262626"/>
                </a:solidFill>
                <a:latin typeface="+mj-lt"/>
              </a:rPr>
              <a:t>Time </a:t>
            </a:r>
            <a:r>
              <a:rPr lang="fr-CA" sz="1000" dirty="0" err="1">
                <a:solidFill>
                  <a:srgbClr val="262626"/>
                </a:solidFill>
                <a:latin typeface="+mj-lt"/>
              </a:rPr>
              <a:t>from</a:t>
            </a:r>
            <a:r>
              <a:rPr lang="fr-CA" sz="1000" dirty="0">
                <a:solidFill>
                  <a:srgbClr val="262626"/>
                </a:solidFill>
                <a:latin typeface="+mj-lt"/>
              </a:rPr>
              <a:t> </a:t>
            </a:r>
            <a:r>
              <a:rPr lang="fr-CA" sz="1000" dirty="0" err="1">
                <a:solidFill>
                  <a:srgbClr val="262626"/>
                </a:solidFill>
                <a:latin typeface="+mj-lt"/>
              </a:rPr>
              <a:t>randomization</a:t>
            </a:r>
            <a:r>
              <a:rPr lang="fr-CA" sz="1000" dirty="0">
                <a:solidFill>
                  <a:srgbClr val="262626"/>
                </a:solidFill>
                <a:latin typeface="+mj-lt"/>
              </a:rPr>
              <a:t> (</a:t>
            </a:r>
            <a:r>
              <a:rPr lang="fr-CA" sz="1000" dirty="0" err="1">
                <a:solidFill>
                  <a:srgbClr val="262626"/>
                </a:solidFill>
                <a:latin typeface="+mj-lt"/>
              </a:rPr>
              <a:t>months</a:t>
            </a:r>
            <a:r>
              <a:rPr lang="fr-CA" sz="1000" dirty="0">
                <a:solidFill>
                  <a:srgbClr val="262626"/>
                </a:solidFill>
                <a:latin typeface="+mj-lt"/>
              </a:rPr>
              <a:t>)</a:t>
            </a:r>
            <a:endParaRPr lang="en-CA" sz="1000" dirty="0">
              <a:solidFill>
                <a:srgbClr val="262626"/>
              </a:solidFill>
              <a:latin typeface="+mj-lt"/>
            </a:endParaRPr>
          </a:p>
        </p:txBody>
      </p:sp>
      <p:sp>
        <p:nvSpPr>
          <p:cNvPr id="15" name="TextBox 14"/>
          <p:cNvSpPr txBox="1"/>
          <p:nvPr/>
        </p:nvSpPr>
        <p:spPr>
          <a:xfrm rot="16200000">
            <a:off x="100013" y="3305175"/>
            <a:ext cx="2000250" cy="266700"/>
          </a:xfrm>
          <a:prstGeom prst="rect">
            <a:avLst/>
          </a:prstGeom>
          <a:noFill/>
        </p:spPr>
        <p:txBody>
          <a:bodyPr wrap="none" lIns="51206" tIns="25603" rIns="51206" bIns="25603">
            <a:spAutoFit/>
          </a:bodyPr>
          <a:lstStyle/>
          <a:p>
            <a:pPr defTabSz="767964">
              <a:defRPr/>
            </a:pPr>
            <a:r>
              <a:rPr lang="fr-CA" dirty="0">
                <a:solidFill>
                  <a:srgbClr val="262626"/>
                </a:solidFill>
                <a:latin typeface="+mj-lt"/>
              </a:rPr>
              <a:t>Patients </a:t>
            </a:r>
            <a:r>
              <a:rPr lang="fr-CA" dirty="0" err="1">
                <a:solidFill>
                  <a:srgbClr val="262626"/>
                </a:solidFill>
                <a:latin typeface="+mj-lt"/>
              </a:rPr>
              <a:t>with</a:t>
            </a:r>
            <a:r>
              <a:rPr lang="fr-CA" dirty="0">
                <a:solidFill>
                  <a:srgbClr val="262626"/>
                </a:solidFill>
                <a:latin typeface="+mj-lt"/>
              </a:rPr>
              <a:t> </a:t>
            </a:r>
            <a:r>
              <a:rPr lang="fr-CA" dirty="0" err="1">
                <a:solidFill>
                  <a:srgbClr val="262626"/>
                </a:solidFill>
                <a:latin typeface="+mj-lt"/>
              </a:rPr>
              <a:t>event</a:t>
            </a:r>
            <a:r>
              <a:rPr lang="fr-CA" dirty="0">
                <a:solidFill>
                  <a:srgbClr val="262626"/>
                </a:solidFill>
                <a:latin typeface="+mj-lt"/>
              </a:rPr>
              <a:t> (%)</a:t>
            </a:r>
            <a:endParaRPr lang="en-CA" dirty="0">
              <a:solidFill>
                <a:srgbClr val="262626"/>
              </a:solidFill>
              <a:latin typeface="+mj-lt"/>
            </a:endParaRPr>
          </a:p>
        </p:txBody>
      </p:sp>
      <p:sp>
        <p:nvSpPr>
          <p:cNvPr id="16" name="Rectangle 34"/>
          <p:cNvSpPr>
            <a:spLocks noChangeArrowheads="1"/>
          </p:cNvSpPr>
          <p:nvPr/>
        </p:nvSpPr>
        <p:spPr bwMode="auto">
          <a:xfrm>
            <a:off x="5730875" y="3881438"/>
            <a:ext cx="3033713" cy="1014412"/>
          </a:xfrm>
          <a:prstGeom prst="rect">
            <a:avLst/>
          </a:prstGeom>
          <a:noFill/>
          <a:ln>
            <a:noFill/>
          </a:ln>
          <a:extLst/>
        </p:spPr>
        <p:txBody>
          <a:bodyPr lIns="91430" rIns="91430">
            <a:spAutoFit/>
          </a:bodyPr>
          <a:lstStyle/>
          <a:p>
            <a:pPr algn="ctr" defTabSz="456814">
              <a:defRPr/>
            </a:pPr>
            <a:r>
              <a:rPr lang="en-GB" sz="1500" b="1" dirty="0">
                <a:solidFill>
                  <a:srgbClr val="262626"/>
                </a:solidFill>
                <a:latin typeface="+mj-lt"/>
                <a:ea typeface="ヒラギノ角ゴ Pro W3" pitchFamily="110" charset="-128"/>
              </a:rPr>
              <a:t>HR 0.87 </a:t>
            </a:r>
            <a:br>
              <a:rPr lang="en-GB" sz="1500" b="1" dirty="0">
                <a:solidFill>
                  <a:srgbClr val="262626"/>
                </a:solidFill>
                <a:latin typeface="+mj-lt"/>
                <a:ea typeface="ヒラギノ角ゴ Pro W3" pitchFamily="110" charset="-128"/>
              </a:rPr>
            </a:br>
            <a:r>
              <a:rPr lang="en-GB" sz="1500" dirty="0">
                <a:solidFill>
                  <a:srgbClr val="262626"/>
                </a:solidFill>
                <a:latin typeface="+mj-lt"/>
                <a:ea typeface="ヒラギノ角ゴ Pro W3" pitchFamily="110" charset="-128"/>
              </a:rPr>
              <a:t>95.02% CI (0.78, 0.97)</a:t>
            </a:r>
          </a:p>
          <a:p>
            <a:pPr algn="ctr" defTabSz="456814">
              <a:defRPr/>
            </a:pPr>
            <a:r>
              <a:rPr lang="en-GB" sz="1500" dirty="0">
                <a:solidFill>
                  <a:srgbClr val="262626"/>
                </a:solidFill>
                <a:latin typeface="+mj-lt"/>
                <a:ea typeface="ヒラギノ角ゴ Pro W3" pitchFamily="110" charset="-128"/>
              </a:rPr>
              <a:t>P &lt; 0.001 for non-inferiority</a:t>
            </a:r>
          </a:p>
          <a:p>
            <a:pPr algn="ctr" defTabSz="456814">
              <a:defRPr/>
            </a:pPr>
            <a:r>
              <a:rPr lang="en-GB" sz="1500" dirty="0">
                <a:solidFill>
                  <a:srgbClr val="262626"/>
                </a:solidFill>
                <a:latin typeface="+mj-lt"/>
                <a:ea typeface="ヒラギノ角ゴ Pro W3" pitchFamily="110" charset="-128"/>
              </a:rPr>
              <a:t>p=0.01 for superiority</a:t>
            </a:r>
          </a:p>
        </p:txBody>
      </p:sp>
      <p:sp>
        <p:nvSpPr>
          <p:cNvPr id="17" name="Rectangle 34"/>
          <p:cNvSpPr>
            <a:spLocks noChangeArrowheads="1"/>
          </p:cNvSpPr>
          <p:nvPr/>
        </p:nvSpPr>
        <p:spPr bwMode="auto">
          <a:xfrm>
            <a:off x="7537450" y="3040063"/>
            <a:ext cx="1460500" cy="322262"/>
          </a:xfrm>
          <a:prstGeom prst="rect">
            <a:avLst/>
          </a:prstGeom>
          <a:noFill/>
          <a:ln>
            <a:noFill/>
          </a:ln>
          <a:extLst/>
        </p:spPr>
        <p:txBody>
          <a:bodyPr lIns="91430" rIns="91430">
            <a:spAutoFit/>
          </a:bodyPr>
          <a:lstStyle/>
          <a:p>
            <a:pPr defTabSz="456814">
              <a:defRPr/>
            </a:pPr>
            <a:r>
              <a:rPr lang="en-GB" sz="1500" b="1" dirty="0">
                <a:solidFill>
                  <a:srgbClr val="262626"/>
                </a:solidFill>
                <a:latin typeface="+mj-lt"/>
                <a:ea typeface="ヒラギノ角ゴ Pro W3" pitchFamily="110" charset="-128"/>
              </a:rPr>
              <a:t>Placebo</a:t>
            </a:r>
            <a:endParaRPr lang="en-GB" sz="1500" dirty="0">
              <a:solidFill>
                <a:srgbClr val="262626"/>
              </a:solidFill>
              <a:latin typeface="+mj-lt"/>
              <a:ea typeface="ヒラギノ角ゴ Pro W3" pitchFamily="110" charset="-128"/>
            </a:endParaRPr>
          </a:p>
        </p:txBody>
      </p:sp>
      <p:sp>
        <p:nvSpPr>
          <p:cNvPr id="18" name="Rectangle 34"/>
          <p:cNvSpPr>
            <a:spLocks noChangeArrowheads="1"/>
          </p:cNvSpPr>
          <p:nvPr/>
        </p:nvSpPr>
        <p:spPr bwMode="auto">
          <a:xfrm>
            <a:off x="7537450" y="3278188"/>
            <a:ext cx="1460500" cy="323850"/>
          </a:xfrm>
          <a:prstGeom prst="rect">
            <a:avLst/>
          </a:prstGeom>
          <a:noFill/>
          <a:ln>
            <a:noFill/>
          </a:ln>
          <a:extLst/>
        </p:spPr>
        <p:txBody>
          <a:bodyPr lIns="91430" rIns="91430">
            <a:spAutoFit/>
          </a:bodyPr>
          <a:lstStyle/>
          <a:p>
            <a:pPr defTabSz="456814">
              <a:defRPr/>
            </a:pPr>
            <a:r>
              <a:rPr lang="en-GB" sz="1500" b="1" dirty="0">
                <a:solidFill>
                  <a:srgbClr val="4472C4"/>
                </a:solidFill>
                <a:latin typeface="+mj-lt"/>
                <a:ea typeface="ヒラギノ角ゴ Pro W3" pitchFamily="110" charset="-128"/>
              </a:rPr>
              <a:t>Liraglutide</a:t>
            </a:r>
            <a:endParaRPr lang="en-GB" sz="1500" dirty="0">
              <a:solidFill>
                <a:srgbClr val="4472C4"/>
              </a:solidFill>
              <a:latin typeface="+mj-lt"/>
              <a:ea typeface="ヒラギノ角ゴ Pro W3" pitchFamily="110" charset="-128"/>
            </a:endParaRPr>
          </a:p>
        </p:txBody>
      </p:sp>
      <p:grpSp>
        <p:nvGrpSpPr>
          <p:cNvPr id="650287" name="Group 4"/>
          <p:cNvGrpSpPr>
            <a:grpSpLocks noChangeAspect="1"/>
          </p:cNvGrpSpPr>
          <p:nvPr/>
        </p:nvGrpSpPr>
        <p:grpSpPr bwMode="auto">
          <a:xfrm>
            <a:off x="1754188" y="3228975"/>
            <a:ext cx="5797550" cy="1925638"/>
            <a:chOff x="12956" y="3025"/>
            <a:chExt cx="6274" cy="1563"/>
          </a:xfrm>
        </p:grpSpPr>
        <p:sp>
          <p:nvSpPr>
            <p:cNvPr id="24" name="Freeform 5"/>
            <p:cNvSpPr>
              <a:spLocks/>
            </p:cNvSpPr>
            <p:nvPr/>
          </p:nvSpPr>
          <p:spPr bwMode="auto">
            <a:xfrm>
              <a:off x="12971" y="3025"/>
              <a:ext cx="6233" cy="1563"/>
            </a:xfrm>
            <a:custGeom>
              <a:avLst/>
              <a:gdLst>
                <a:gd name="T0" fmla="*/ 92 w 6234"/>
                <a:gd name="T1" fmla="*/ 1537 h 1563"/>
                <a:gd name="T2" fmla="*/ 212 w 6234"/>
                <a:gd name="T3" fmla="*/ 1501 h 1563"/>
                <a:gd name="T4" fmla="*/ 324 w 6234"/>
                <a:gd name="T5" fmla="*/ 1477 h 1563"/>
                <a:gd name="T6" fmla="*/ 500 w 6234"/>
                <a:gd name="T7" fmla="*/ 1465 h 1563"/>
                <a:gd name="T8" fmla="*/ 616 w 6234"/>
                <a:gd name="T9" fmla="*/ 1429 h 1563"/>
                <a:gd name="T10" fmla="*/ 704 w 6234"/>
                <a:gd name="T11" fmla="*/ 1405 h 1563"/>
                <a:gd name="T12" fmla="*/ 784 w 6234"/>
                <a:gd name="T13" fmla="*/ 1371 h 1563"/>
                <a:gd name="T14" fmla="*/ 898 w 6234"/>
                <a:gd name="T15" fmla="*/ 1349 h 1563"/>
                <a:gd name="T16" fmla="*/ 1010 w 6234"/>
                <a:gd name="T17" fmla="*/ 1317 h 1563"/>
                <a:gd name="T18" fmla="*/ 1154 w 6234"/>
                <a:gd name="T19" fmla="*/ 1285 h 1563"/>
                <a:gd name="T20" fmla="*/ 1296 w 6234"/>
                <a:gd name="T21" fmla="*/ 1253 h 1563"/>
                <a:gd name="T22" fmla="*/ 1424 w 6234"/>
                <a:gd name="T23" fmla="*/ 1169 h 1563"/>
                <a:gd name="T24" fmla="*/ 1532 w 6234"/>
                <a:gd name="T25" fmla="*/ 1145 h 1563"/>
                <a:gd name="T26" fmla="*/ 1661 w 6234"/>
                <a:gd name="T27" fmla="*/ 1129 h 1563"/>
                <a:gd name="T28" fmla="*/ 1763 w 6234"/>
                <a:gd name="T29" fmla="*/ 1109 h 1563"/>
                <a:gd name="T30" fmla="*/ 1901 w 6234"/>
                <a:gd name="T31" fmla="*/ 1045 h 1563"/>
                <a:gd name="T32" fmla="*/ 2011 w 6234"/>
                <a:gd name="T33" fmla="*/ 1011 h 1563"/>
                <a:gd name="T34" fmla="*/ 2097 w 6234"/>
                <a:gd name="T35" fmla="*/ 981 h 1563"/>
                <a:gd name="T36" fmla="*/ 2225 w 6234"/>
                <a:gd name="T37" fmla="*/ 961 h 1563"/>
                <a:gd name="T38" fmla="*/ 2305 w 6234"/>
                <a:gd name="T39" fmla="*/ 945 h 1563"/>
                <a:gd name="T40" fmla="*/ 2421 w 6234"/>
                <a:gd name="T41" fmla="*/ 913 h 1563"/>
                <a:gd name="T42" fmla="*/ 2589 w 6234"/>
                <a:gd name="T43" fmla="*/ 853 h 1563"/>
                <a:gd name="T44" fmla="*/ 2755 w 6234"/>
                <a:gd name="T45" fmla="*/ 803 h 1563"/>
                <a:gd name="T46" fmla="*/ 2881 w 6234"/>
                <a:gd name="T47" fmla="*/ 770 h 1563"/>
                <a:gd name="T48" fmla="*/ 2957 w 6234"/>
                <a:gd name="T49" fmla="*/ 736 h 1563"/>
                <a:gd name="T50" fmla="*/ 3041 w 6234"/>
                <a:gd name="T51" fmla="*/ 714 h 1563"/>
                <a:gd name="T52" fmla="*/ 3129 w 6234"/>
                <a:gd name="T53" fmla="*/ 704 h 1563"/>
                <a:gd name="T54" fmla="*/ 3209 w 6234"/>
                <a:gd name="T55" fmla="*/ 684 h 1563"/>
                <a:gd name="T56" fmla="*/ 3281 w 6234"/>
                <a:gd name="T57" fmla="*/ 666 h 1563"/>
                <a:gd name="T58" fmla="*/ 3385 w 6234"/>
                <a:gd name="T59" fmla="*/ 612 h 1563"/>
                <a:gd name="T60" fmla="*/ 3521 w 6234"/>
                <a:gd name="T61" fmla="*/ 576 h 1563"/>
                <a:gd name="T62" fmla="*/ 3597 w 6234"/>
                <a:gd name="T63" fmla="*/ 558 h 1563"/>
                <a:gd name="T64" fmla="*/ 3693 w 6234"/>
                <a:gd name="T65" fmla="*/ 546 h 1563"/>
                <a:gd name="T66" fmla="*/ 3755 w 6234"/>
                <a:gd name="T67" fmla="*/ 526 h 1563"/>
                <a:gd name="T68" fmla="*/ 3813 w 6234"/>
                <a:gd name="T69" fmla="*/ 506 h 1563"/>
                <a:gd name="T70" fmla="*/ 3873 w 6234"/>
                <a:gd name="T71" fmla="*/ 496 h 1563"/>
                <a:gd name="T72" fmla="*/ 3973 w 6234"/>
                <a:gd name="T73" fmla="*/ 466 h 1563"/>
                <a:gd name="T74" fmla="*/ 4055 w 6234"/>
                <a:gd name="T75" fmla="*/ 444 h 1563"/>
                <a:gd name="T76" fmla="*/ 4133 w 6234"/>
                <a:gd name="T77" fmla="*/ 414 h 1563"/>
                <a:gd name="T78" fmla="*/ 4181 w 6234"/>
                <a:gd name="T79" fmla="*/ 424 h 1563"/>
                <a:gd name="T80" fmla="*/ 4227 w 6234"/>
                <a:gd name="T81" fmla="*/ 414 h 1563"/>
                <a:gd name="T82" fmla="*/ 4267 w 6234"/>
                <a:gd name="T83" fmla="*/ 406 h 1563"/>
                <a:gd name="T84" fmla="*/ 4353 w 6234"/>
                <a:gd name="T85" fmla="*/ 398 h 1563"/>
                <a:gd name="T86" fmla="*/ 4467 w 6234"/>
                <a:gd name="T87" fmla="*/ 346 h 1563"/>
                <a:gd name="T88" fmla="*/ 4563 w 6234"/>
                <a:gd name="T89" fmla="*/ 334 h 1563"/>
                <a:gd name="T90" fmla="*/ 4744 w 6234"/>
                <a:gd name="T91" fmla="*/ 290 h 1563"/>
                <a:gd name="T92" fmla="*/ 4836 w 6234"/>
                <a:gd name="T93" fmla="*/ 266 h 1563"/>
                <a:gd name="T94" fmla="*/ 4968 w 6234"/>
                <a:gd name="T95" fmla="*/ 242 h 1563"/>
                <a:gd name="T96" fmla="*/ 5084 w 6234"/>
                <a:gd name="T97" fmla="*/ 222 h 1563"/>
                <a:gd name="T98" fmla="*/ 5172 w 6234"/>
                <a:gd name="T99" fmla="*/ 210 h 1563"/>
                <a:gd name="T100" fmla="*/ 5294 w 6234"/>
                <a:gd name="T101" fmla="*/ 200 h 1563"/>
                <a:gd name="T102" fmla="*/ 5402 w 6234"/>
                <a:gd name="T103" fmla="*/ 174 h 1563"/>
                <a:gd name="T104" fmla="*/ 5484 w 6234"/>
                <a:gd name="T105" fmla="*/ 136 h 1563"/>
                <a:gd name="T106" fmla="*/ 5574 w 6234"/>
                <a:gd name="T107" fmla="*/ 114 h 1563"/>
                <a:gd name="T108" fmla="*/ 5640 w 6234"/>
                <a:gd name="T109" fmla="*/ 114 h 1563"/>
                <a:gd name="T110" fmla="*/ 5718 w 6234"/>
                <a:gd name="T111" fmla="*/ 84 h 1563"/>
                <a:gd name="T112" fmla="*/ 5774 w 6234"/>
                <a:gd name="T113" fmla="*/ 84 h 1563"/>
                <a:gd name="T114" fmla="*/ 5802 w 6234"/>
                <a:gd name="T115" fmla="*/ 68 h 1563"/>
                <a:gd name="T116" fmla="*/ 5894 w 6234"/>
                <a:gd name="T117" fmla="*/ 56 h 1563"/>
                <a:gd name="T118" fmla="*/ 6002 w 6234"/>
                <a:gd name="T119" fmla="*/ 12 h 1563"/>
                <a:gd name="T120" fmla="*/ 6234 w 6234"/>
                <a:gd name="T121" fmla="*/ 0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34" h="1563">
                  <a:moveTo>
                    <a:pt x="0" y="1563"/>
                  </a:moveTo>
                  <a:lnTo>
                    <a:pt x="92" y="1537"/>
                  </a:lnTo>
                  <a:lnTo>
                    <a:pt x="148" y="1525"/>
                  </a:lnTo>
                  <a:lnTo>
                    <a:pt x="212" y="1501"/>
                  </a:lnTo>
                  <a:lnTo>
                    <a:pt x="266" y="1491"/>
                  </a:lnTo>
                  <a:lnTo>
                    <a:pt x="324" y="1477"/>
                  </a:lnTo>
                  <a:lnTo>
                    <a:pt x="416" y="1465"/>
                  </a:lnTo>
                  <a:lnTo>
                    <a:pt x="500" y="1465"/>
                  </a:lnTo>
                  <a:lnTo>
                    <a:pt x="544" y="1429"/>
                  </a:lnTo>
                  <a:lnTo>
                    <a:pt x="616" y="1429"/>
                  </a:lnTo>
                  <a:lnTo>
                    <a:pt x="660" y="1405"/>
                  </a:lnTo>
                  <a:lnTo>
                    <a:pt x="704" y="1405"/>
                  </a:lnTo>
                  <a:lnTo>
                    <a:pt x="748" y="1405"/>
                  </a:lnTo>
                  <a:lnTo>
                    <a:pt x="784" y="1371"/>
                  </a:lnTo>
                  <a:lnTo>
                    <a:pt x="852" y="1349"/>
                  </a:lnTo>
                  <a:lnTo>
                    <a:pt x="898" y="1349"/>
                  </a:lnTo>
                  <a:lnTo>
                    <a:pt x="954" y="1317"/>
                  </a:lnTo>
                  <a:lnTo>
                    <a:pt x="1010" y="1317"/>
                  </a:lnTo>
                  <a:lnTo>
                    <a:pt x="1088" y="1285"/>
                  </a:lnTo>
                  <a:lnTo>
                    <a:pt x="1154" y="1285"/>
                  </a:lnTo>
                  <a:lnTo>
                    <a:pt x="1210" y="1253"/>
                  </a:lnTo>
                  <a:lnTo>
                    <a:pt x="1296" y="1253"/>
                  </a:lnTo>
                  <a:lnTo>
                    <a:pt x="1394" y="1201"/>
                  </a:lnTo>
                  <a:lnTo>
                    <a:pt x="1424" y="1169"/>
                  </a:lnTo>
                  <a:lnTo>
                    <a:pt x="1488" y="1169"/>
                  </a:lnTo>
                  <a:lnTo>
                    <a:pt x="1532" y="1145"/>
                  </a:lnTo>
                  <a:lnTo>
                    <a:pt x="1603" y="1129"/>
                  </a:lnTo>
                  <a:lnTo>
                    <a:pt x="1661" y="1129"/>
                  </a:lnTo>
                  <a:lnTo>
                    <a:pt x="1713" y="1109"/>
                  </a:lnTo>
                  <a:lnTo>
                    <a:pt x="1763" y="1109"/>
                  </a:lnTo>
                  <a:lnTo>
                    <a:pt x="1835" y="1083"/>
                  </a:lnTo>
                  <a:lnTo>
                    <a:pt x="1901" y="1045"/>
                  </a:lnTo>
                  <a:lnTo>
                    <a:pt x="1957" y="1033"/>
                  </a:lnTo>
                  <a:lnTo>
                    <a:pt x="2011" y="1011"/>
                  </a:lnTo>
                  <a:lnTo>
                    <a:pt x="2043" y="1011"/>
                  </a:lnTo>
                  <a:lnTo>
                    <a:pt x="2097" y="981"/>
                  </a:lnTo>
                  <a:lnTo>
                    <a:pt x="2157" y="981"/>
                  </a:lnTo>
                  <a:lnTo>
                    <a:pt x="2225" y="961"/>
                  </a:lnTo>
                  <a:lnTo>
                    <a:pt x="2257" y="961"/>
                  </a:lnTo>
                  <a:lnTo>
                    <a:pt x="2305" y="945"/>
                  </a:lnTo>
                  <a:lnTo>
                    <a:pt x="2353" y="931"/>
                  </a:lnTo>
                  <a:lnTo>
                    <a:pt x="2421" y="913"/>
                  </a:lnTo>
                  <a:lnTo>
                    <a:pt x="2515" y="883"/>
                  </a:lnTo>
                  <a:lnTo>
                    <a:pt x="2589" y="853"/>
                  </a:lnTo>
                  <a:lnTo>
                    <a:pt x="2681" y="835"/>
                  </a:lnTo>
                  <a:lnTo>
                    <a:pt x="2755" y="803"/>
                  </a:lnTo>
                  <a:lnTo>
                    <a:pt x="2833" y="793"/>
                  </a:lnTo>
                  <a:lnTo>
                    <a:pt x="2881" y="770"/>
                  </a:lnTo>
                  <a:lnTo>
                    <a:pt x="2915" y="754"/>
                  </a:lnTo>
                  <a:lnTo>
                    <a:pt x="2957" y="736"/>
                  </a:lnTo>
                  <a:lnTo>
                    <a:pt x="3009" y="736"/>
                  </a:lnTo>
                  <a:lnTo>
                    <a:pt x="3041" y="714"/>
                  </a:lnTo>
                  <a:lnTo>
                    <a:pt x="3091" y="704"/>
                  </a:lnTo>
                  <a:lnTo>
                    <a:pt x="3129" y="704"/>
                  </a:lnTo>
                  <a:lnTo>
                    <a:pt x="3177" y="684"/>
                  </a:lnTo>
                  <a:lnTo>
                    <a:pt x="3209" y="684"/>
                  </a:lnTo>
                  <a:lnTo>
                    <a:pt x="3251" y="684"/>
                  </a:lnTo>
                  <a:lnTo>
                    <a:pt x="3281" y="666"/>
                  </a:lnTo>
                  <a:lnTo>
                    <a:pt x="3309" y="656"/>
                  </a:lnTo>
                  <a:lnTo>
                    <a:pt x="3385" y="612"/>
                  </a:lnTo>
                  <a:lnTo>
                    <a:pt x="3473" y="612"/>
                  </a:lnTo>
                  <a:lnTo>
                    <a:pt x="3521" y="576"/>
                  </a:lnTo>
                  <a:lnTo>
                    <a:pt x="3549" y="576"/>
                  </a:lnTo>
                  <a:lnTo>
                    <a:pt x="3597" y="558"/>
                  </a:lnTo>
                  <a:lnTo>
                    <a:pt x="3637" y="558"/>
                  </a:lnTo>
                  <a:lnTo>
                    <a:pt x="3693" y="546"/>
                  </a:lnTo>
                  <a:lnTo>
                    <a:pt x="3723" y="526"/>
                  </a:lnTo>
                  <a:lnTo>
                    <a:pt x="3755" y="526"/>
                  </a:lnTo>
                  <a:lnTo>
                    <a:pt x="3795" y="526"/>
                  </a:lnTo>
                  <a:lnTo>
                    <a:pt x="3813" y="506"/>
                  </a:lnTo>
                  <a:lnTo>
                    <a:pt x="3847" y="496"/>
                  </a:lnTo>
                  <a:lnTo>
                    <a:pt x="3873" y="496"/>
                  </a:lnTo>
                  <a:lnTo>
                    <a:pt x="3895" y="486"/>
                  </a:lnTo>
                  <a:lnTo>
                    <a:pt x="3973" y="466"/>
                  </a:lnTo>
                  <a:lnTo>
                    <a:pt x="4005" y="444"/>
                  </a:lnTo>
                  <a:lnTo>
                    <a:pt x="4055" y="444"/>
                  </a:lnTo>
                  <a:lnTo>
                    <a:pt x="4091" y="424"/>
                  </a:lnTo>
                  <a:lnTo>
                    <a:pt x="4133" y="414"/>
                  </a:lnTo>
                  <a:lnTo>
                    <a:pt x="4181" y="424"/>
                  </a:lnTo>
                  <a:lnTo>
                    <a:pt x="4181" y="424"/>
                  </a:lnTo>
                  <a:lnTo>
                    <a:pt x="4201" y="420"/>
                  </a:lnTo>
                  <a:lnTo>
                    <a:pt x="4227" y="414"/>
                  </a:lnTo>
                  <a:lnTo>
                    <a:pt x="4227" y="414"/>
                  </a:lnTo>
                  <a:lnTo>
                    <a:pt x="4267" y="406"/>
                  </a:lnTo>
                  <a:lnTo>
                    <a:pt x="4301" y="398"/>
                  </a:lnTo>
                  <a:lnTo>
                    <a:pt x="4353" y="398"/>
                  </a:lnTo>
                  <a:lnTo>
                    <a:pt x="4409" y="376"/>
                  </a:lnTo>
                  <a:lnTo>
                    <a:pt x="4467" y="346"/>
                  </a:lnTo>
                  <a:lnTo>
                    <a:pt x="4501" y="346"/>
                  </a:lnTo>
                  <a:lnTo>
                    <a:pt x="4563" y="334"/>
                  </a:lnTo>
                  <a:lnTo>
                    <a:pt x="4653" y="308"/>
                  </a:lnTo>
                  <a:lnTo>
                    <a:pt x="4744" y="290"/>
                  </a:lnTo>
                  <a:lnTo>
                    <a:pt x="4802" y="266"/>
                  </a:lnTo>
                  <a:lnTo>
                    <a:pt x="4836" y="266"/>
                  </a:lnTo>
                  <a:lnTo>
                    <a:pt x="4888" y="242"/>
                  </a:lnTo>
                  <a:lnTo>
                    <a:pt x="4968" y="242"/>
                  </a:lnTo>
                  <a:lnTo>
                    <a:pt x="5006" y="232"/>
                  </a:lnTo>
                  <a:lnTo>
                    <a:pt x="5084" y="222"/>
                  </a:lnTo>
                  <a:lnTo>
                    <a:pt x="5140" y="210"/>
                  </a:lnTo>
                  <a:lnTo>
                    <a:pt x="5172" y="210"/>
                  </a:lnTo>
                  <a:lnTo>
                    <a:pt x="5238" y="200"/>
                  </a:lnTo>
                  <a:lnTo>
                    <a:pt x="5294" y="200"/>
                  </a:lnTo>
                  <a:lnTo>
                    <a:pt x="5350" y="174"/>
                  </a:lnTo>
                  <a:lnTo>
                    <a:pt x="5402" y="174"/>
                  </a:lnTo>
                  <a:lnTo>
                    <a:pt x="5444" y="152"/>
                  </a:lnTo>
                  <a:lnTo>
                    <a:pt x="5484" y="136"/>
                  </a:lnTo>
                  <a:lnTo>
                    <a:pt x="5552" y="136"/>
                  </a:lnTo>
                  <a:lnTo>
                    <a:pt x="5574" y="114"/>
                  </a:lnTo>
                  <a:lnTo>
                    <a:pt x="5600" y="114"/>
                  </a:lnTo>
                  <a:lnTo>
                    <a:pt x="5640" y="114"/>
                  </a:lnTo>
                  <a:lnTo>
                    <a:pt x="5690" y="96"/>
                  </a:lnTo>
                  <a:lnTo>
                    <a:pt x="5718" y="84"/>
                  </a:lnTo>
                  <a:lnTo>
                    <a:pt x="5758" y="84"/>
                  </a:lnTo>
                  <a:lnTo>
                    <a:pt x="5774" y="84"/>
                  </a:lnTo>
                  <a:lnTo>
                    <a:pt x="5786" y="68"/>
                  </a:lnTo>
                  <a:lnTo>
                    <a:pt x="5802" y="68"/>
                  </a:lnTo>
                  <a:lnTo>
                    <a:pt x="5860" y="56"/>
                  </a:lnTo>
                  <a:lnTo>
                    <a:pt x="5894" y="56"/>
                  </a:lnTo>
                  <a:lnTo>
                    <a:pt x="5950" y="12"/>
                  </a:lnTo>
                  <a:lnTo>
                    <a:pt x="6002" y="12"/>
                  </a:lnTo>
                  <a:lnTo>
                    <a:pt x="6112" y="0"/>
                  </a:lnTo>
                  <a:lnTo>
                    <a:pt x="6234" y="0"/>
                  </a:lnTo>
                </a:path>
              </a:pathLst>
            </a:custGeom>
            <a:noFill/>
            <a:ln w="31750">
              <a:solidFill>
                <a:schemeClr val="tx1"/>
              </a:solidFill>
              <a:prstDash val="solid"/>
              <a:round/>
              <a:headEnd/>
              <a:tailEnd/>
            </a:ln>
            <a:extLst/>
          </p:spPr>
          <p:txBody>
            <a:bodyPr/>
            <a:lstStyle/>
            <a:p>
              <a:pPr defTabSz="767964">
                <a:defRPr/>
              </a:pPr>
              <a:endParaRPr lang="en-CA">
                <a:solidFill>
                  <a:srgbClr val="262626"/>
                </a:solidFill>
                <a:latin typeface="+mj-lt"/>
              </a:endParaRPr>
            </a:p>
          </p:txBody>
        </p:sp>
        <p:sp>
          <p:nvSpPr>
            <p:cNvPr id="25" name="Freeform 6"/>
            <p:cNvSpPr>
              <a:spLocks/>
            </p:cNvSpPr>
            <p:nvPr/>
          </p:nvSpPr>
          <p:spPr bwMode="auto">
            <a:xfrm>
              <a:off x="12956" y="3214"/>
              <a:ext cx="6274" cy="1374"/>
            </a:xfrm>
            <a:custGeom>
              <a:avLst/>
              <a:gdLst>
                <a:gd name="T0" fmla="*/ 268 w 6274"/>
                <a:gd name="T1" fmla="*/ 1341 h 1373"/>
                <a:gd name="T2" fmla="*/ 472 w 6274"/>
                <a:gd name="T3" fmla="*/ 1315 h 1373"/>
                <a:gd name="T4" fmla="*/ 674 w 6274"/>
                <a:gd name="T5" fmla="*/ 1255 h 1373"/>
                <a:gd name="T6" fmla="*/ 828 w 6274"/>
                <a:gd name="T7" fmla="*/ 1227 h 1373"/>
                <a:gd name="T8" fmla="*/ 948 w 6274"/>
                <a:gd name="T9" fmla="*/ 1195 h 1373"/>
                <a:gd name="T10" fmla="*/ 1108 w 6274"/>
                <a:gd name="T11" fmla="*/ 1155 h 1373"/>
                <a:gd name="T12" fmla="*/ 1278 w 6274"/>
                <a:gd name="T13" fmla="*/ 1111 h 1373"/>
                <a:gd name="T14" fmla="*/ 1396 w 6274"/>
                <a:gd name="T15" fmla="*/ 1073 h 1373"/>
                <a:gd name="T16" fmla="*/ 1446 w 6274"/>
                <a:gd name="T17" fmla="*/ 1055 h 1373"/>
                <a:gd name="T18" fmla="*/ 1661 w 6274"/>
                <a:gd name="T19" fmla="*/ 1015 h 1373"/>
                <a:gd name="T20" fmla="*/ 1869 w 6274"/>
                <a:gd name="T21" fmla="*/ 981 h 1373"/>
                <a:gd name="T22" fmla="*/ 1933 w 6274"/>
                <a:gd name="T23" fmla="*/ 969 h 1373"/>
                <a:gd name="T24" fmla="*/ 1981 w 6274"/>
                <a:gd name="T25" fmla="*/ 947 h 1373"/>
                <a:gd name="T26" fmla="*/ 2073 w 6274"/>
                <a:gd name="T27" fmla="*/ 925 h 1373"/>
                <a:gd name="T28" fmla="*/ 2147 w 6274"/>
                <a:gd name="T29" fmla="*/ 907 h 1373"/>
                <a:gd name="T30" fmla="*/ 2281 w 6274"/>
                <a:gd name="T31" fmla="*/ 885 h 1373"/>
                <a:gd name="T32" fmla="*/ 2397 w 6274"/>
                <a:gd name="T33" fmla="*/ 847 h 1373"/>
                <a:gd name="T34" fmla="*/ 2441 w 6274"/>
                <a:gd name="T35" fmla="*/ 835 h 1373"/>
                <a:gd name="T36" fmla="*/ 2497 w 6274"/>
                <a:gd name="T37" fmla="*/ 821 h 1373"/>
                <a:gd name="T38" fmla="*/ 2539 w 6274"/>
                <a:gd name="T39" fmla="*/ 821 h 1373"/>
                <a:gd name="T40" fmla="*/ 2753 w 6274"/>
                <a:gd name="T41" fmla="*/ 765 h 1373"/>
                <a:gd name="T42" fmla="*/ 2877 w 6274"/>
                <a:gd name="T43" fmla="*/ 711 h 1373"/>
                <a:gd name="T44" fmla="*/ 3051 w 6274"/>
                <a:gd name="T45" fmla="*/ 667 h 1373"/>
                <a:gd name="T46" fmla="*/ 3245 w 6274"/>
                <a:gd name="T47" fmla="*/ 613 h 1373"/>
                <a:gd name="T48" fmla="*/ 3299 w 6274"/>
                <a:gd name="T49" fmla="*/ 593 h 1373"/>
                <a:gd name="T50" fmla="*/ 3353 w 6274"/>
                <a:gd name="T51" fmla="*/ 580 h 1373"/>
                <a:gd name="T52" fmla="*/ 3503 w 6274"/>
                <a:gd name="T53" fmla="*/ 534 h 1373"/>
                <a:gd name="T54" fmla="*/ 3611 w 6274"/>
                <a:gd name="T55" fmla="*/ 496 h 1373"/>
                <a:gd name="T56" fmla="*/ 3807 w 6274"/>
                <a:gd name="T57" fmla="*/ 470 h 1373"/>
                <a:gd name="T58" fmla="*/ 3957 w 6274"/>
                <a:gd name="T59" fmla="*/ 444 h 1373"/>
                <a:gd name="T60" fmla="*/ 4081 w 6274"/>
                <a:gd name="T61" fmla="*/ 406 h 1373"/>
                <a:gd name="T62" fmla="*/ 4163 w 6274"/>
                <a:gd name="T63" fmla="*/ 382 h 1373"/>
                <a:gd name="T64" fmla="*/ 4197 w 6274"/>
                <a:gd name="T65" fmla="*/ 366 h 1373"/>
                <a:gd name="T66" fmla="*/ 4339 w 6274"/>
                <a:gd name="T67" fmla="*/ 338 h 1373"/>
                <a:gd name="T68" fmla="*/ 4533 w 6274"/>
                <a:gd name="T69" fmla="*/ 326 h 1373"/>
                <a:gd name="T70" fmla="*/ 4661 w 6274"/>
                <a:gd name="T71" fmla="*/ 260 h 1373"/>
                <a:gd name="T72" fmla="*/ 4844 w 6274"/>
                <a:gd name="T73" fmla="*/ 240 h 1373"/>
                <a:gd name="T74" fmla="*/ 4974 w 6274"/>
                <a:gd name="T75" fmla="*/ 230 h 1373"/>
                <a:gd name="T76" fmla="*/ 5024 w 6274"/>
                <a:gd name="T77" fmla="*/ 224 h 1373"/>
                <a:gd name="T78" fmla="*/ 5072 w 6274"/>
                <a:gd name="T79" fmla="*/ 220 h 1373"/>
                <a:gd name="T80" fmla="*/ 5202 w 6274"/>
                <a:gd name="T81" fmla="*/ 192 h 1373"/>
                <a:gd name="T82" fmla="*/ 5240 w 6274"/>
                <a:gd name="T83" fmla="*/ 178 h 1373"/>
                <a:gd name="T84" fmla="*/ 5300 w 6274"/>
                <a:gd name="T85" fmla="*/ 162 h 1373"/>
                <a:gd name="T86" fmla="*/ 5520 w 6274"/>
                <a:gd name="T87" fmla="*/ 150 h 1373"/>
                <a:gd name="T88" fmla="*/ 5592 w 6274"/>
                <a:gd name="T89" fmla="*/ 116 h 1373"/>
                <a:gd name="T90" fmla="*/ 5634 w 6274"/>
                <a:gd name="T91" fmla="*/ 88 h 1373"/>
                <a:gd name="T92" fmla="*/ 5738 w 6274"/>
                <a:gd name="T93" fmla="*/ 64 h 1373"/>
                <a:gd name="T94" fmla="*/ 5908 w 6274"/>
                <a:gd name="T95" fmla="*/ 58 h 1373"/>
                <a:gd name="T96" fmla="*/ 6002 w 6274"/>
                <a:gd name="T97" fmla="*/ 28 h 1373"/>
                <a:gd name="T98" fmla="*/ 6038 w 6274"/>
                <a:gd name="T99" fmla="*/ 20 h 1373"/>
                <a:gd name="T100" fmla="*/ 6170 w 6274"/>
                <a:gd name="T101" fmla="*/ 18 h 1373"/>
                <a:gd name="T102" fmla="*/ 6202 w 6274"/>
                <a:gd name="T103" fmla="*/ 0 h 1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74" h="1373">
                  <a:moveTo>
                    <a:pt x="0" y="1373"/>
                  </a:moveTo>
                  <a:lnTo>
                    <a:pt x="112" y="1373"/>
                  </a:lnTo>
                  <a:lnTo>
                    <a:pt x="170" y="1357"/>
                  </a:lnTo>
                  <a:lnTo>
                    <a:pt x="208" y="1341"/>
                  </a:lnTo>
                  <a:lnTo>
                    <a:pt x="268" y="1341"/>
                  </a:lnTo>
                  <a:lnTo>
                    <a:pt x="314" y="1327"/>
                  </a:lnTo>
                  <a:lnTo>
                    <a:pt x="344" y="1327"/>
                  </a:lnTo>
                  <a:lnTo>
                    <a:pt x="388" y="1327"/>
                  </a:lnTo>
                  <a:lnTo>
                    <a:pt x="420" y="1315"/>
                  </a:lnTo>
                  <a:lnTo>
                    <a:pt x="472" y="1315"/>
                  </a:lnTo>
                  <a:lnTo>
                    <a:pt x="520" y="1303"/>
                  </a:lnTo>
                  <a:lnTo>
                    <a:pt x="538" y="1303"/>
                  </a:lnTo>
                  <a:lnTo>
                    <a:pt x="594" y="1285"/>
                  </a:lnTo>
                  <a:lnTo>
                    <a:pt x="650" y="1271"/>
                  </a:lnTo>
                  <a:lnTo>
                    <a:pt x="674" y="1255"/>
                  </a:lnTo>
                  <a:lnTo>
                    <a:pt x="714" y="1255"/>
                  </a:lnTo>
                  <a:lnTo>
                    <a:pt x="728" y="1243"/>
                  </a:lnTo>
                  <a:lnTo>
                    <a:pt x="760" y="1243"/>
                  </a:lnTo>
                  <a:lnTo>
                    <a:pt x="794" y="1227"/>
                  </a:lnTo>
                  <a:lnTo>
                    <a:pt x="828" y="1227"/>
                  </a:lnTo>
                  <a:lnTo>
                    <a:pt x="852" y="1207"/>
                  </a:lnTo>
                  <a:lnTo>
                    <a:pt x="872" y="1207"/>
                  </a:lnTo>
                  <a:lnTo>
                    <a:pt x="888" y="1195"/>
                  </a:lnTo>
                  <a:lnTo>
                    <a:pt x="920" y="1195"/>
                  </a:lnTo>
                  <a:lnTo>
                    <a:pt x="948" y="1195"/>
                  </a:lnTo>
                  <a:lnTo>
                    <a:pt x="960" y="1177"/>
                  </a:lnTo>
                  <a:lnTo>
                    <a:pt x="992" y="1177"/>
                  </a:lnTo>
                  <a:lnTo>
                    <a:pt x="1044" y="1177"/>
                  </a:lnTo>
                  <a:lnTo>
                    <a:pt x="1072" y="1177"/>
                  </a:lnTo>
                  <a:lnTo>
                    <a:pt x="1108" y="1155"/>
                  </a:lnTo>
                  <a:lnTo>
                    <a:pt x="1148" y="1155"/>
                  </a:lnTo>
                  <a:lnTo>
                    <a:pt x="1192" y="1155"/>
                  </a:lnTo>
                  <a:lnTo>
                    <a:pt x="1226" y="1137"/>
                  </a:lnTo>
                  <a:lnTo>
                    <a:pt x="1252" y="1127"/>
                  </a:lnTo>
                  <a:lnTo>
                    <a:pt x="1278" y="1111"/>
                  </a:lnTo>
                  <a:lnTo>
                    <a:pt x="1318" y="1111"/>
                  </a:lnTo>
                  <a:lnTo>
                    <a:pt x="1370" y="1111"/>
                  </a:lnTo>
                  <a:lnTo>
                    <a:pt x="1382" y="1089"/>
                  </a:lnTo>
                  <a:lnTo>
                    <a:pt x="1382" y="1089"/>
                  </a:lnTo>
                  <a:lnTo>
                    <a:pt x="1396" y="1073"/>
                  </a:lnTo>
                  <a:lnTo>
                    <a:pt x="1406" y="1061"/>
                  </a:lnTo>
                  <a:lnTo>
                    <a:pt x="1410" y="1057"/>
                  </a:lnTo>
                  <a:lnTo>
                    <a:pt x="1414" y="1055"/>
                  </a:lnTo>
                  <a:lnTo>
                    <a:pt x="1414" y="1055"/>
                  </a:lnTo>
                  <a:lnTo>
                    <a:pt x="1446" y="1055"/>
                  </a:lnTo>
                  <a:lnTo>
                    <a:pt x="1516" y="1039"/>
                  </a:lnTo>
                  <a:lnTo>
                    <a:pt x="1556" y="1039"/>
                  </a:lnTo>
                  <a:lnTo>
                    <a:pt x="1617" y="1039"/>
                  </a:lnTo>
                  <a:lnTo>
                    <a:pt x="1617" y="1015"/>
                  </a:lnTo>
                  <a:lnTo>
                    <a:pt x="1661" y="1015"/>
                  </a:lnTo>
                  <a:lnTo>
                    <a:pt x="1727" y="1015"/>
                  </a:lnTo>
                  <a:lnTo>
                    <a:pt x="1761" y="1015"/>
                  </a:lnTo>
                  <a:lnTo>
                    <a:pt x="1791" y="997"/>
                  </a:lnTo>
                  <a:lnTo>
                    <a:pt x="1845" y="997"/>
                  </a:lnTo>
                  <a:lnTo>
                    <a:pt x="1869" y="981"/>
                  </a:lnTo>
                  <a:lnTo>
                    <a:pt x="1893" y="981"/>
                  </a:lnTo>
                  <a:lnTo>
                    <a:pt x="1893" y="981"/>
                  </a:lnTo>
                  <a:lnTo>
                    <a:pt x="1913" y="977"/>
                  </a:lnTo>
                  <a:lnTo>
                    <a:pt x="1927" y="971"/>
                  </a:lnTo>
                  <a:lnTo>
                    <a:pt x="1933" y="969"/>
                  </a:lnTo>
                  <a:lnTo>
                    <a:pt x="1935" y="967"/>
                  </a:lnTo>
                  <a:lnTo>
                    <a:pt x="1935" y="967"/>
                  </a:lnTo>
                  <a:lnTo>
                    <a:pt x="1943" y="961"/>
                  </a:lnTo>
                  <a:lnTo>
                    <a:pt x="1959" y="955"/>
                  </a:lnTo>
                  <a:lnTo>
                    <a:pt x="1981" y="947"/>
                  </a:lnTo>
                  <a:lnTo>
                    <a:pt x="2013" y="947"/>
                  </a:lnTo>
                  <a:lnTo>
                    <a:pt x="2013" y="947"/>
                  </a:lnTo>
                  <a:lnTo>
                    <a:pt x="2041" y="937"/>
                  </a:lnTo>
                  <a:lnTo>
                    <a:pt x="2073" y="925"/>
                  </a:lnTo>
                  <a:lnTo>
                    <a:pt x="2073" y="925"/>
                  </a:lnTo>
                  <a:lnTo>
                    <a:pt x="2091" y="919"/>
                  </a:lnTo>
                  <a:lnTo>
                    <a:pt x="2103" y="915"/>
                  </a:lnTo>
                  <a:lnTo>
                    <a:pt x="2129" y="915"/>
                  </a:lnTo>
                  <a:lnTo>
                    <a:pt x="2129" y="915"/>
                  </a:lnTo>
                  <a:lnTo>
                    <a:pt x="2147" y="907"/>
                  </a:lnTo>
                  <a:lnTo>
                    <a:pt x="2161" y="901"/>
                  </a:lnTo>
                  <a:lnTo>
                    <a:pt x="2173" y="899"/>
                  </a:lnTo>
                  <a:lnTo>
                    <a:pt x="2173" y="899"/>
                  </a:lnTo>
                  <a:lnTo>
                    <a:pt x="2247" y="899"/>
                  </a:lnTo>
                  <a:lnTo>
                    <a:pt x="2281" y="885"/>
                  </a:lnTo>
                  <a:lnTo>
                    <a:pt x="2309" y="885"/>
                  </a:lnTo>
                  <a:lnTo>
                    <a:pt x="2379" y="847"/>
                  </a:lnTo>
                  <a:lnTo>
                    <a:pt x="2379" y="847"/>
                  </a:lnTo>
                  <a:lnTo>
                    <a:pt x="2389" y="847"/>
                  </a:lnTo>
                  <a:lnTo>
                    <a:pt x="2397" y="847"/>
                  </a:lnTo>
                  <a:lnTo>
                    <a:pt x="2403" y="847"/>
                  </a:lnTo>
                  <a:lnTo>
                    <a:pt x="2403" y="847"/>
                  </a:lnTo>
                  <a:lnTo>
                    <a:pt x="2407" y="847"/>
                  </a:lnTo>
                  <a:lnTo>
                    <a:pt x="2417" y="843"/>
                  </a:lnTo>
                  <a:lnTo>
                    <a:pt x="2441" y="835"/>
                  </a:lnTo>
                  <a:lnTo>
                    <a:pt x="2473" y="821"/>
                  </a:lnTo>
                  <a:lnTo>
                    <a:pt x="2473" y="821"/>
                  </a:lnTo>
                  <a:lnTo>
                    <a:pt x="2483" y="823"/>
                  </a:lnTo>
                  <a:lnTo>
                    <a:pt x="2491" y="823"/>
                  </a:lnTo>
                  <a:lnTo>
                    <a:pt x="2497" y="821"/>
                  </a:lnTo>
                  <a:lnTo>
                    <a:pt x="2497" y="821"/>
                  </a:lnTo>
                  <a:lnTo>
                    <a:pt x="2501" y="821"/>
                  </a:lnTo>
                  <a:lnTo>
                    <a:pt x="2507" y="819"/>
                  </a:lnTo>
                  <a:lnTo>
                    <a:pt x="2521" y="821"/>
                  </a:lnTo>
                  <a:lnTo>
                    <a:pt x="2539" y="821"/>
                  </a:lnTo>
                  <a:lnTo>
                    <a:pt x="2573" y="805"/>
                  </a:lnTo>
                  <a:lnTo>
                    <a:pt x="2633" y="791"/>
                  </a:lnTo>
                  <a:lnTo>
                    <a:pt x="2659" y="791"/>
                  </a:lnTo>
                  <a:lnTo>
                    <a:pt x="2713" y="765"/>
                  </a:lnTo>
                  <a:lnTo>
                    <a:pt x="2753" y="765"/>
                  </a:lnTo>
                  <a:lnTo>
                    <a:pt x="2765" y="733"/>
                  </a:lnTo>
                  <a:lnTo>
                    <a:pt x="2791" y="721"/>
                  </a:lnTo>
                  <a:lnTo>
                    <a:pt x="2819" y="721"/>
                  </a:lnTo>
                  <a:lnTo>
                    <a:pt x="2849" y="711"/>
                  </a:lnTo>
                  <a:lnTo>
                    <a:pt x="2877" y="711"/>
                  </a:lnTo>
                  <a:lnTo>
                    <a:pt x="2919" y="711"/>
                  </a:lnTo>
                  <a:lnTo>
                    <a:pt x="2951" y="701"/>
                  </a:lnTo>
                  <a:lnTo>
                    <a:pt x="2985" y="689"/>
                  </a:lnTo>
                  <a:lnTo>
                    <a:pt x="3011" y="679"/>
                  </a:lnTo>
                  <a:lnTo>
                    <a:pt x="3051" y="667"/>
                  </a:lnTo>
                  <a:lnTo>
                    <a:pt x="3105" y="667"/>
                  </a:lnTo>
                  <a:lnTo>
                    <a:pt x="3155" y="641"/>
                  </a:lnTo>
                  <a:lnTo>
                    <a:pt x="3155" y="627"/>
                  </a:lnTo>
                  <a:lnTo>
                    <a:pt x="3205" y="613"/>
                  </a:lnTo>
                  <a:lnTo>
                    <a:pt x="3245" y="613"/>
                  </a:lnTo>
                  <a:lnTo>
                    <a:pt x="3277" y="593"/>
                  </a:lnTo>
                  <a:lnTo>
                    <a:pt x="3277" y="593"/>
                  </a:lnTo>
                  <a:lnTo>
                    <a:pt x="3285" y="593"/>
                  </a:lnTo>
                  <a:lnTo>
                    <a:pt x="3293" y="595"/>
                  </a:lnTo>
                  <a:lnTo>
                    <a:pt x="3299" y="593"/>
                  </a:lnTo>
                  <a:lnTo>
                    <a:pt x="3299" y="593"/>
                  </a:lnTo>
                  <a:lnTo>
                    <a:pt x="3305" y="588"/>
                  </a:lnTo>
                  <a:lnTo>
                    <a:pt x="3315" y="584"/>
                  </a:lnTo>
                  <a:lnTo>
                    <a:pt x="3327" y="580"/>
                  </a:lnTo>
                  <a:lnTo>
                    <a:pt x="3353" y="580"/>
                  </a:lnTo>
                  <a:lnTo>
                    <a:pt x="3407" y="564"/>
                  </a:lnTo>
                  <a:lnTo>
                    <a:pt x="3457" y="564"/>
                  </a:lnTo>
                  <a:lnTo>
                    <a:pt x="3493" y="542"/>
                  </a:lnTo>
                  <a:lnTo>
                    <a:pt x="3493" y="542"/>
                  </a:lnTo>
                  <a:lnTo>
                    <a:pt x="3503" y="534"/>
                  </a:lnTo>
                  <a:lnTo>
                    <a:pt x="3511" y="530"/>
                  </a:lnTo>
                  <a:lnTo>
                    <a:pt x="3519" y="526"/>
                  </a:lnTo>
                  <a:lnTo>
                    <a:pt x="3519" y="526"/>
                  </a:lnTo>
                  <a:lnTo>
                    <a:pt x="3575" y="514"/>
                  </a:lnTo>
                  <a:lnTo>
                    <a:pt x="3611" y="496"/>
                  </a:lnTo>
                  <a:lnTo>
                    <a:pt x="3647" y="496"/>
                  </a:lnTo>
                  <a:lnTo>
                    <a:pt x="3693" y="480"/>
                  </a:lnTo>
                  <a:lnTo>
                    <a:pt x="3737" y="480"/>
                  </a:lnTo>
                  <a:lnTo>
                    <a:pt x="3765" y="470"/>
                  </a:lnTo>
                  <a:lnTo>
                    <a:pt x="3807" y="470"/>
                  </a:lnTo>
                  <a:lnTo>
                    <a:pt x="3845" y="460"/>
                  </a:lnTo>
                  <a:lnTo>
                    <a:pt x="3865" y="444"/>
                  </a:lnTo>
                  <a:lnTo>
                    <a:pt x="3885" y="444"/>
                  </a:lnTo>
                  <a:lnTo>
                    <a:pt x="3903" y="444"/>
                  </a:lnTo>
                  <a:lnTo>
                    <a:pt x="3957" y="444"/>
                  </a:lnTo>
                  <a:lnTo>
                    <a:pt x="3975" y="434"/>
                  </a:lnTo>
                  <a:lnTo>
                    <a:pt x="3999" y="434"/>
                  </a:lnTo>
                  <a:lnTo>
                    <a:pt x="4031" y="424"/>
                  </a:lnTo>
                  <a:lnTo>
                    <a:pt x="4045" y="424"/>
                  </a:lnTo>
                  <a:lnTo>
                    <a:pt x="4081" y="406"/>
                  </a:lnTo>
                  <a:lnTo>
                    <a:pt x="4111" y="406"/>
                  </a:lnTo>
                  <a:lnTo>
                    <a:pt x="4141" y="394"/>
                  </a:lnTo>
                  <a:lnTo>
                    <a:pt x="4141" y="394"/>
                  </a:lnTo>
                  <a:lnTo>
                    <a:pt x="4153" y="388"/>
                  </a:lnTo>
                  <a:lnTo>
                    <a:pt x="4163" y="382"/>
                  </a:lnTo>
                  <a:lnTo>
                    <a:pt x="4169" y="380"/>
                  </a:lnTo>
                  <a:lnTo>
                    <a:pt x="4169" y="380"/>
                  </a:lnTo>
                  <a:lnTo>
                    <a:pt x="4175" y="378"/>
                  </a:lnTo>
                  <a:lnTo>
                    <a:pt x="4183" y="374"/>
                  </a:lnTo>
                  <a:lnTo>
                    <a:pt x="4197" y="366"/>
                  </a:lnTo>
                  <a:lnTo>
                    <a:pt x="4197" y="366"/>
                  </a:lnTo>
                  <a:lnTo>
                    <a:pt x="4229" y="352"/>
                  </a:lnTo>
                  <a:lnTo>
                    <a:pt x="4287" y="352"/>
                  </a:lnTo>
                  <a:lnTo>
                    <a:pt x="4299" y="352"/>
                  </a:lnTo>
                  <a:lnTo>
                    <a:pt x="4339" y="338"/>
                  </a:lnTo>
                  <a:lnTo>
                    <a:pt x="4375" y="338"/>
                  </a:lnTo>
                  <a:lnTo>
                    <a:pt x="4423" y="326"/>
                  </a:lnTo>
                  <a:lnTo>
                    <a:pt x="4441" y="326"/>
                  </a:lnTo>
                  <a:lnTo>
                    <a:pt x="4497" y="326"/>
                  </a:lnTo>
                  <a:lnTo>
                    <a:pt x="4533" y="326"/>
                  </a:lnTo>
                  <a:lnTo>
                    <a:pt x="4533" y="310"/>
                  </a:lnTo>
                  <a:lnTo>
                    <a:pt x="4559" y="300"/>
                  </a:lnTo>
                  <a:lnTo>
                    <a:pt x="4599" y="286"/>
                  </a:lnTo>
                  <a:lnTo>
                    <a:pt x="4623" y="286"/>
                  </a:lnTo>
                  <a:lnTo>
                    <a:pt x="4661" y="260"/>
                  </a:lnTo>
                  <a:lnTo>
                    <a:pt x="4701" y="250"/>
                  </a:lnTo>
                  <a:lnTo>
                    <a:pt x="4736" y="250"/>
                  </a:lnTo>
                  <a:lnTo>
                    <a:pt x="4756" y="250"/>
                  </a:lnTo>
                  <a:lnTo>
                    <a:pt x="4800" y="240"/>
                  </a:lnTo>
                  <a:lnTo>
                    <a:pt x="4844" y="240"/>
                  </a:lnTo>
                  <a:lnTo>
                    <a:pt x="4890" y="230"/>
                  </a:lnTo>
                  <a:lnTo>
                    <a:pt x="4890" y="230"/>
                  </a:lnTo>
                  <a:lnTo>
                    <a:pt x="4938" y="230"/>
                  </a:lnTo>
                  <a:lnTo>
                    <a:pt x="4938" y="230"/>
                  </a:lnTo>
                  <a:lnTo>
                    <a:pt x="4974" y="230"/>
                  </a:lnTo>
                  <a:lnTo>
                    <a:pt x="4994" y="230"/>
                  </a:lnTo>
                  <a:lnTo>
                    <a:pt x="5006" y="230"/>
                  </a:lnTo>
                  <a:lnTo>
                    <a:pt x="5006" y="230"/>
                  </a:lnTo>
                  <a:lnTo>
                    <a:pt x="5014" y="228"/>
                  </a:lnTo>
                  <a:lnTo>
                    <a:pt x="5024" y="224"/>
                  </a:lnTo>
                  <a:lnTo>
                    <a:pt x="5036" y="218"/>
                  </a:lnTo>
                  <a:lnTo>
                    <a:pt x="5036" y="218"/>
                  </a:lnTo>
                  <a:lnTo>
                    <a:pt x="5054" y="220"/>
                  </a:lnTo>
                  <a:lnTo>
                    <a:pt x="5066" y="220"/>
                  </a:lnTo>
                  <a:lnTo>
                    <a:pt x="5072" y="220"/>
                  </a:lnTo>
                  <a:lnTo>
                    <a:pt x="5076" y="218"/>
                  </a:lnTo>
                  <a:lnTo>
                    <a:pt x="5098" y="218"/>
                  </a:lnTo>
                  <a:lnTo>
                    <a:pt x="5140" y="208"/>
                  </a:lnTo>
                  <a:lnTo>
                    <a:pt x="5178" y="192"/>
                  </a:lnTo>
                  <a:lnTo>
                    <a:pt x="5202" y="192"/>
                  </a:lnTo>
                  <a:lnTo>
                    <a:pt x="5230" y="174"/>
                  </a:lnTo>
                  <a:lnTo>
                    <a:pt x="5230" y="174"/>
                  </a:lnTo>
                  <a:lnTo>
                    <a:pt x="5230" y="176"/>
                  </a:lnTo>
                  <a:lnTo>
                    <a:pt x="5234" y="178"/>
                  </a:lnTo>
                  <a:lnTo>
                    <a:pt x="5240" y="178"/>
                  </a:lnTo>
                  <a:lnTo>
                    <a:pt x="5248" y="174"/>
                  </a:lnTo>
                  <a:lnTo>
                    <a:pt x="5248" y="174"/>
                  </a:lnTo>
                  <a:lnTo>
                    <a:pt x="5262" y="168"/>
                  </a:lnTo>
                  <a:lnTo>
                    <a:pt x="5280" y="166"/>
                  </a:lnTo>
                  <a:lnTo>
                    <a:pt x="5300" y="162"/>
                  </a:lnTo>
                  <a:lnTo>
                    <a:pt x="5354" y="162"/>
                  </a:lnTo>
                  <a:lnTo>
                    <a:pt x="5380" y="150"/>
                  </a:lnTo>
                  <a:lnTo>
                    <a:pt x="5400" y="150"/>
                  </a:lnTo>
                  <a:lnTo>
                    <a:pt x="5440" y="150"/>
                  </a:lnTo>
                  <a:lnTo>
                    <a:pt x="5520" y="150"/>
                  </a:lnTo>
                  <a:lnTo>
                    <a:pt x="5554" y="102"/>
                  </a:lnTo>
                  <a:lnTo>
                    <a:pt x="5554" y="102"/>
                  </a:lnTo>
                  <a:lnTo>
                    <a:pt x="5572" y="110"/>
                  </a:lnTo>
                  <a:lnTo>
                    <a:pt x="5586" y="114"/>
                  </a:lnTo>
                  <a:lnTo>
                    <a:pt x="5592" y="116"/>
                  </a:lnTo>
                  <a:lnTo>
                    <a:pt x="5596" y="114"/>
                  </a:lnTo>
                  <a:lnTo>
                    <a:pt x="5596" y="114"/>
                  </a:lnTo>
                  <a:lnTo>
                    <a:pt x="5616" y="98"/>
                  </a:lnTo>
                  <a:lnTo>
                    <a:pt x="5626" y="92"/>
                  </a:lnTo>
                  <a:lnTo>
                    <a:pt x="5634" y="88"/>
                  </a:lnTo>
                  <a:lnTo>
                    <a:pt x="5634" y="88"/>
                  </a:lnTo>
                  <a:lnTo>
                    <a:pt x="5676" y="88"/>
                  </a:lnTo>
                  <a:lnTo>
                    <a:pt x="5728" y="68"/>
                  </a:lnTo>
                  <a:lnTo>
                    <a:pt x="5728" y="68"/>
                  </a:lnTo>
                  <a:lnTo>
                    <a:pt x="5738" y="64"/>
                  </a:lnTo>
                  <a:lnTo>
                    <a:pt x="5748" y="60"/>
                  </a:lnTo>
                  <a:lnTo>
                    <a:pt x="5758" y="58"/>
                  </a:lnTo>
                  <a:lnTo>
                    <a:pt x="5758" y="58"/>
                  </a:lnTo>
                  <a:lnTo>
                    <a:pt x="5866" y="58"/>
                  </a:lnTo>
                  <a:lnTo>
                    <a:pt x="5908" y="58"/>
                  </a:lnTo>
                  <a:lnTo>
                    <a:pt x="5960" y="30"/>
                  </a:lnTo>
                  <a:lnTo>
                    <a:pt x="6004" y="30"/>
                  </a:lnTo>
                  <a:lnTo>
                    <a:pt x="6004" y="30"/>
                  </a:lnTo>
                  <a:lnTo>
                    <a:pt x="6000" y="28"/>
                  </a:lnTo>
                  <a:lnTo>
                    <a:pt x="6002" y="28"/>
                  </a:lnTo>
                  <a:lnTo>
                    <a:pt x="6014" y="30"/>
                  </a:lnTo>
                  <a:lnTo>
                    <a:pt x="6044" y="28"/>
                  </a:lnTo>
                  <a:lnTo>
                    <a:pt x="6044" y="28"/>
                  </a:lnTo>
                  <a:lnTo>
                    <a:pt x="6038" y="22"/>
                  </a:lnTo>
                  <a:lnTo>
                    <a:pt x="6038" y="20"/>
                  </a:lnTo>
                  <a:lnTo>
                    <a:pt x="6038" y="20"/>
                  </a:lnTo>
                  <a:lnTo>
                    <a:pt x="6040" y="18"/>
                  </a:lnTo>
                  <a:lnTo>
                    <a:pt x="6044" y="18"/>
                  </a:lnTo>
                  <a:lnTo>
                    <a:pt x="6044" y="18"/>
                  </a:lnTo>
                  <a:lnTo>
                    <a:pt x="6170" y="18"/>
                  </a:lnTo>
                  <a:lnTo>
                    <a:pt x="6184" y="0"/>
                  </a:lnTo>
                  <a:lnTo>
                    <a:pt x="6184" y="0"/>
                  </a:lnTo>
                  <a:lnTo>
                    <a:pt x="6182" y="0"/>
                  </a:lnTo>
                  <a:lnTo>
                    <a:pt x="6202" y="0"/>
                  </a:lnTo>
                  <a:lnTo>
                    <a:pt x="6202" y="0"/>
                  </a:lnTo>
                  <a:lnTo>
                    <a:pt x="6250" y="0"/>
                  </a:lnTo>
                  <a:lnTo>
                    <a:pt x="6274" y="0"/>
                  </a:lnTo>
                </a:path>
              </a:pathLst>
            </a:custGeom>
            <a:noFill/>
            <a:ln w="31750">
              <a:solidFill>
                <a:srgbClr val="4472C4"/>
              </a:solidFill>
              <a:prstDash val="solid"/>
              <a:round/>
              <a:headEnd/>
              <a:tailEnd/>
            </a:ln>
            <a:extLst/>
          </p:spPr>
          <p:txBody>
            <a:bodyPr/>
            <a:lstStyle/>
            <a:p>
              <a:pPr defTabSz="767964">
                <a:defRPr/>
              </a:pPr>
              <a:endParaRPr lang="en-CA" dirty="0">
                <a:solidFill>
                  <a:srgbClr val="262626"/>
                </a:solidFill>
                <a:latin typeface="+mj-lt"/>
              </a:endParaRPr>
            </a:p>
          </p:txBody>
        </p:sp>
      </p:grpSp>
      <p:graphicFrame>
        <p:nvGraphicFramePr>
          <p:cNvPr id="10" name="Group 104"/>
          <p:cNvGraphicFramePr>
            <a:graphicFrameLocks noGrp="1"/>
          </p:cNvGraphicFramePr>
          <p:nvPr/>
        </p:nvGraphicFramePr>
        <p:xfrm>
          <a:off x="1938338" y="1258888"/>
          <a:ext cx="4570796" cy="1889447"/>
        </p:xfrm>
        <a:graphic>
          <a:graphicData uri="http://schemas.openxmlformats.org/drawingml/2006/table">
            <a:tbl>
              <a:tblPr firstRow="1" bandRow="1">
                <a:tableStyleId>{5C22544A-7EE6-4342-B048-85BDC9FD1C3A}</a:tableStyleId>
              </a:tblPr>
              <a:tblGrid>
                <a:gridCol w="1730798">
                  <a:extLst>
                    <a:ext uri="{9D8B030D-6E8A-4147-A177-3AD203B41FA5}"/>
                  </a:extLst>
                </a:gridCol>
                <a:gridCol w="493913">
                  <a:extLst>
                    <a:ext uri="{9D8B030D-6E8A-4147-A177-3AD203B41FA5}"/>
                  </a:extLst>
                </a:gridCol>
                <a:gridCol w="594799">
                  <a:extLst>
                    <a:ext uri="{9D8B030D-6E8A-4147-A177-3AD203B41FA5}"/>
                  </a:extLst>
                </a:gridCol>
                <a:gridCol w="638413">
                  <a:extLst>
                    <a:ext uri="{9D8B030D-6E8A-4147-A177-3AD203B41FA5}"/>
                  </a:extLst>
                </a:gridCol>
                <a:gridCol w="545133">
                  <a:extLst>
                    <a:ext uri="{9D8B030D-6E8A-4147-A177-3AD203B41FA5}"/>
                  </a:extLst>
                </a:gridCol>
                <a:gridCol w="567740">
                  <a:extLst>
                    <a:ext uri="{9D8B030D-6E8A-4147-A177-3AD203B41FA5}"/>
                  </a:extLst>
                </a:gridCol>
              </a:tblGrid>
              <a:tr h="292798">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PBO</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LIRA</a:t>
                      </a:r>
                      <a:endParaRPr kumimoji="0" lang="en-US" sz="11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HR</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P</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NNT4</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493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CV death, MI, stroke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14.9</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13.0</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0.87</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0.01</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53</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93170">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CV death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6.0</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4.7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0.78</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0.007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77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Nonfatal MI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6.8</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6.0</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0.88</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0.11</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Nonfatal stroke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3.8</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3.4</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0.89</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0.30</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Hosp. heart failure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5.3</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4.7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0.14</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45838">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All-cause mortality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9.6</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8.2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0.85</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0.02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72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bl>
          </a:graphicData>
        </a:graphic>
      </p:graphicFrame>
      <p:sp>
        <p:nvSpPr>
          <p:cNvPr id="650348" name="Title 1"/>
          <p:cNvSpPr txBox="1">
            <a:spLocks/>
          </p:cNvSpPr>
          <p:nvPr/>
        </p:nvSpPr>
        <p:spPr bwMode="auto">
          <a:xfrm>
            <a:off x="628650" y="-22225"/>
            <a:ext cx="8067675" cy="1325563"/>
          </a:xfrm>
          <a:prstGeom prst="rect">
            <a:avLst/>
          </a:prstGeom>
          <a:noFill/>
          <a:ln w="9525">
            <a:noFill/>
            <a:miter lim="800000"/>
            <a:headEnd/>
            <a:tailEnd/>
          </a:ln>
        </p:spPr>
        <p:txBody>
          <a:bodyPr lIns="84216" tIns="42108" rIns="84216" bIns="42108" anchor="ctr"/>
          <a:lstStyle/>
          <a:p>
            <a:pPr defTabSz="841375" eaLnBrk="0" hangingPunct="0">
              <a:lnSpc>
                <a:spcPct val="80000"/>
              </a:lnSpc>
            </a:pPr>
            <a:r>
              <a:rPr lang="en-US" sz="3200" b="1">
                <a:solidFill>
                  <a:srgbClr val="1E3268"/>
                </a:solidFill>
                <a:latin typeface="Open Sans"/>
                <a:ea typeface="MS PGothic" pitchFamily="34" charset="-128"/>
              </a:rPr>
              <a:t>Liraglutide reduced CV events</a:t>
            </a:r>
            <a:br>
              <a:rPr lang="en-US" sz="3200" b="1">
                <a:solidFill>
                  <a:srgbClr val="1E3268"/>
                </a:solidFill>
                <a:latin typeface="Open Sans"/>
                <a:ea typeface="MS PGothic" pitchFamily="34" charset="-128"/>
              </a:rPr>
            </a:br>
            <a:r>
              <a:rPr lang="en-US" sz="2800" b="1">
                <a:solidFill>
                  <a:srgbClr val="1E3268"/>
                </a:solidFill>
                <a:latin typeface="Open Sans"/>
                <a:ea typeface="MS PGothic" pitchFamily="34" charset="-128"/>
              </a:rPr>
              <a:t> </a:t>
            </a:r>
            <a:r>
              <a:rPr lang="en-US" sz="2000" b="1">
                <a:solidFill>
                  <a:srgbClr val="1E3268"/>
                </a:solidFill>
                <a:latin typeface="Open Sans"/>
                <a:ea typeface="MS PGothic" pitchFamily="34" charset="-128"/>
              </a:rPr>
              <a:t>CV death, non-fatal MI, or non-fatal stroke</a:t>
            </a:r>
          </a:p>
        </p:txBody>
      </p:sp>
      <p:sp>
        <p:nvSpPr>
          <p:cNvPr id="650349" name="Shape 382"/>
          <p:cNvSpPr txBox="1">
            <a:spLocks noChangeArrowheads="1"/>
          </p:cNvSpPr>
          <p:nvPr/>
        </p:nvSpPr>
        <p:spPr bwMode="auto">
          <a:xfrm>
            <a:off x="-26988" y="-38100"/>
            <a:ext cx="7677151"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sz="1100" i="1">
                <a:latin typeface="Calibri" pitchFamily="34" charset="0"/>
                <a:ea typeface="MS PGothic" pitchFamily="34" charset="-128"/>
                <a:sym typeface="Calibri" pitchFamily="34" charset="0"/>
              </a:rPr>
              <a:t>2018 Diabetes Canada CPG – Chapter 13.  Pharmacologic Glycemic Management of Type 2 Diabetes </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325438" y="6642100"/>
            <a:ext cx="8286750" cy="168275"/>
          </a:xfrm>
        </p:spPr>
        <p:txBody>
          <a:bodyPr bIns="0" anchor="b">
            <a:spAutoFit/>
          </a:bodyPr>
          <a:lstStyle/>
          <a:p>
            <a:pPr marL="0" indent="0">
              <a:spcBef>
                <a:spcPts val="0"/>
              </a:spcBef>
              <a:buFont typeface="Arial" charset="0"/>
              <a:buNone/>
              <a:defRPr/>
            </a:pPr>
            <a:r>
              <a:rPr lang="en-US" sz="900" b="0" dirty="0" smtClean="0">
                <a:solidFill>
                  <a:schemeClr val="tx1"/>
                </a:solidFill>
                <a:latin typeface="+mj-lt"/>
              </a:rPr>
              <a:t>Neal B et al. N </a:t>
            </a:r>
            <a:r>
              <a:rPr lang="en-US" sz="900" b="0" dirty="0" err="1" smtClean="0">
                <a:solidFill>
                  <a:schemeClr val="tx1"/>
                </a:solidFill>
                <a:latin typeface="+mj-lt"/>
              </a:rPr>
              <a:t>Engl</a:t>
            </a:r>
            <a:r>
              <a:rPr lang="en-US" sz="900" b="0" dirty="0" smtClean="0">
                <a:solidFill>
                  <a:schemeClr val="tx1"/>
                </a:solidFill>
                <a:latin typeface="+mj-lt"/>
              </a:rPr>
              <a:t> J Med 2017; DOI:10.1056/NEJMoa1611925</a:t>
            </a:r>
            <a:endParaRPr lang="ro-RO" sz="900" b="0" dirty="0">
              <a:solidFill>
                <a:schemeClr val="tx1"/>
              </a:solidFill>
              <a:latin typeface="+mj-lt"/>
            </a:endParaRPr>
          </a:p>
        </p:txBody>
      </p:sp>
      <p:graphicFrame>
        <p:nvGraphicFramePr>
          <p:cNvPr id="11" name="Table 10"/>
          <p:cNvGraphicFramePr>
            <a:graphicFrameLocks noGrp="1"/>
          </p:cNvGraphicFramePr>
          <p:nvPr/>
        </p:nvGraphicFramePr>
        <p:xfrm>
          <a:off x="438150" y="5756275"/>
          <a:ext cx="7612124" cy="731520"/>
        </p:xfrm>
        <a:graphic>
          <a:graphicData uri="http://schemas.openxmlformats.org/drawingml/2006/table">
            <a:tbl>
              <a:tblPr>
                <a:tableStyleId>{5C22544A-7EE6-4342-B048-85BDC9FD1C3A}</a:tableStyleId>
              </a:tblPr>
              <a:tblGrid>
                <a:gridCol w="971725">
                  <a:extLst>
                    <a:ext uri="{9D8B030D-6E8A-4147-A177-3AD203B41FA5}"/>
                  </a:extLst>
                </a:gridCol>
                <a:gridCol w="761244">
                  <a:extLst>
                    <a:ext uri="{9D8B030D-6E8A-4147-A177-3AD203B41FA5}"/>
                  </a:extLst>
                </a:gridCol>
                <a:gridCol w="906928">
                  <a:extLst>
                    <a:ext uri="{9D8B030D-6E8A-4147-A177-3AD203B41FA5}"/>
                  </a:extLst>
                </a:gridCol>
                <a:gridCol w="1043953">
                  <a:extLst>
                    <a:ext uri="{9D8B030D-6E8A-4147-A177-3AD203B41FA5}"/>
                  </a:extLst>
                </a:gridCol>
                <a:gridCol w="990140">
                  <a:extLst>
                    <a:ext uri="{9D8B030D-6E8A-4147-A177-3AD203B41FA5}"/>
                  </a:extLst>
                </a:gridCol>
                <a:gridCol w="979378">
                  <a:extLst>
                    <a:ext uri="{9D8B030D-6E8A-4147-A177-3AD203B41FA5}"/>
                  </a:extLst>
                </a:gridCol>
                <a:gridCol w="1033190">
                  <a:extLst>
                    <a:ext uri="{9D8B030D-6E8A-4147-A177-3AD203B41FA5}"/>
                  </a:extLst>
                </a:gridCol>
                <a:gridCol w="925566">
                  <a:extLst>
                    <a:ext uri="{9D8B030D-6E8A-4147-A177-3AD203B41FA5}"/>
                  </a:extLst>
                </a:gridCol>
              </a:tblGrid>
              <a:tr h="243840">
                <a:tc gridSpan="8">
                  <a:txBody>
                    <a:bodyPr/>
                    <a:lstStyle/>
                    <a:p>
                      <a:r>
                        <a:rPr lang="fr-CA" sz="1100" dirty="0"/>
                        <a:t>No.</a:t>
                      </a:r>
                      <a:r>
                        <a:rPr lang="fr-CA" sz="1100" baseline="0" dirty="0"/>
                        <a:t> of patients</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err="1" smtClean="0">
                          <a:solidFill>
                            <a:schemeClr val="bg1"/>
                          </a:solidFill>
                        </a:rPr>
                        <a:t>Canagliflozin</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a:r>
                        <a:rPr lang="fr-CA" sz="1100" dirty="0" smtClean="0"/>
                        <a:t>5795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5566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4343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2555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2460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2363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1661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CA" sz="1100" dirty="0" smtClean="0"/>
                        <a:t>4347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4153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2942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1240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1187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1120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789</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grpSp>
        <p:nvGrpSpPr>
          <p:cNvPr id="652320" name="Group 13"/>
          <p:cNvGrpSpPr>
            <a:grpSpLocks/>
          </p:cNvGrpSpPr>
          <p:nvPr/>
        </p:nvGrpSpPr>
        <p:grpSpPr bwMode="auto">
          <a:xfrm>
            <a:off x="579438" y="2019300"/>
            <a:ext cx="7642225" cy="3875088"/>
            <a:chOff x="-154088" y="3401787"/>
            <a:chExt cx="15282600" cy="5812168"/>
          </a:xfrm>
        </p:grpSpPr>
        <p:pic>
          <p:nvPicPr>
            <p:cNvPr id="652321" name="Picture 15"/>
            <p:cNvPicPr>
              <a:picLocks noChangeAspect="1"/>
            </p:cNvPicPr>
            <p:nvPr/>
          </p:nvPicPr>
          <p:blipFill>
            <a:blip r:embed="rId4"/>
            <a:srcRect/>
            <a:stretch>
              <a:fillRect/>
            </a:stretch>
          </p:blipFill>
          <p:spPr bwMode="auto">
            <a:xfrm>
              <a:off x="-154088" y="3401787"/>
              <a:ext cx="15282600" cy="5812168"/>
            </a:xfrm>
            <a:prstGeom prst="rect">
              <a:avLst/>
            </a:prstGeom>
            <a:noFill/>
            <a:ln w="9525">
              <a:noFill/>
              <a:miter lim="800000"/>
              <a:headEnd/>
              <a:tailEnd/>
            </a:ln>
          </p:spPr>
        </p:pic>
        <p:sp>
          <p:nvSpPr>
            <p:cNvPr id="5" name="Rectangle 4"/>
            <p:cNvSpPr/>
            <p:nvPr/>
          </p:nvSpPr>
          <p:spPr>
            <a:xfrm>
              <a:off x="2280841" y="3613702"/>
              <a:ext cx="8736542" cy="13167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mj-lt"/>
              </a:endParaRPr>
            </a:p>
          </p:txBody>
        </p:sp>
        <p:sp>
          <p:nvSpPr>
            <p:cNvPr id="12" name="Rectangle 11"/>
            <p:cNvSpPr/>
            <p:nvPr/>
          </p:nvSpPr>
          <p:spPr>
            <a:xfrm>
              <a:off x="10639605" y="7313869"/>
              <a:ext cx="3723823" cy="11167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mj-lt"/>
              </a:endParaRPr>
            </a:p>
          </p:txBody>
        </p:sp>
      </p:grpSp>
      <p:sp>
        <p:nvSpPr>
          <p:cNvPr id="25" name="Rectangle 34"/>
          <p:cNvSpPr>
            <a:spLocks noChangeArrowheads="1"/>
          </p:cNvSpPr>
          <p:nvPr/>
        </p:nvSpPr>
        <p:spPr bwMode="auto">
          <a:xfrm>
            <a:off x="7585075" y="2595563"/>
            <a:ext cx="1460500" cy="323850"/>
          </a:xfrm>
          <a:prstGeom prst="rect">
            <a:avLst/>
          </a:prstGeom>
          <a:noFill/>
          <a:ln>
            <a:noFill/>
          </a:ln>
          <a:extLst/>
        </p:spPr>
        <p:txBody>
          <a:bodyPr lIns="91430" rIns="91430">
            <a:spAutoFit/>
          </a:bodyPr>
          <a:lstStyle/>
          <a:p>
            <a:pPr defTabSz="456814">
              <a:defRPr/>
            </a:pPr>
            <a:r>
              <a:rPr lang="en-GB" sz="1500" b="1" dirty="0" err="1">
                <a:solidFill>
                  <a:srgbClr val="000090"/>
                </a:solidFill>
                <a:latin typeface="+mj-lt"/>
                <a:ea typeface="ヒラギノ角ゴ Pro W3" pitchFamily="110" charset="-128"/>
              </a:rPr>
              <a:t>Canagliflozin</a:t>
            </a:r>
            <a:endParaRPr lang="en-GB" sz="1500" dirty="0">
              <a:solidFill>
                <a:srgbClr val="000090"/>
              </a:solidFill>
              <a:latin typeface="+mj-lt"/>
              <a:ea typeface="ヒラギノ角ゴ Pro W3" pitchFamily="110" charset="-128"/>
            </a:endParaRPr>
          </a:p>
        </p:txBody>
      </p:sp>
      <p:sp>
        <p:nvSpPr>
          <p:cNvPr id="24" name="Rectangle 34"/>
          <p:cNvSpPr>
            <a:spLocks noChangeArrowheads="1"/>
          </p:cNvSpPr>
          <p:nvPr/>
        </p:nvSpPr>
        <p:spPr bwMode="auto">
          <a:xfrm>
            <a:off x="7585075" y="2301875"/>
            <a:ext cx="1460500" cy="322263"/>
          </a:xfrm>
          <a:prstGeom prst="rect">
            <a:avLst/>
          </a:prstGeom>
          <a:noFill/>
          <a:ln>
            <a:noFill/>
          </a:ln>
          <a:extLst/>
        </p:spPr>
        <p:txBody>
          <a:bodyPr lIns="91430" rIns="91430">
            <a:spAutoFit/>
          </a:bodyPr>
          <a:lstStyle/>
          <a:p>
            <a:pPr defTabSz="456814">
              <a:defRPr/>
            </a:pPr>
            <a:r>
              <a:rPr lang="en-GB" sz="1500" b="1" dirty="0">
                <a:solidFill>
                  <a:schemeClr val="accent2">
                    <a:lumMod val="75000"/>
                  </a:schemeClr>
                </a:solidFill>
                <a:latin typeface="+mj-lt"/>
                <a:ea typeface="ヒラギノ角ゴ Pro W3" pitchFamily="110" charset="-128"/>
              </a:rPr>
              <a:t>Placebo</a:t>
            </a:r>
            <a:endParaRPr lang="en-GB" sz="1500" dirty="0">
              <a:solidFill>
                <a:schemeClr val="accent2">
                  <a:lumMod val="75000"/>
                </a:schemeClr>
              </a:solidFill>
              <a:latin typeface="+mj-lt"/>
              <a:ea typeface="ヒラギノ角ゴ Pro W3" pitchFamily="110" charset="-128"/>
            </a:endParaRPr>
          </a:p>
        </p:txBody>
      </p:sp>
      <p:sp>
        <p:nvSpPr>
          <p:cNvPr id="165898" name="Rectangle 34"/>
          <p:cNvSpPr>
            <a:spLocks noChangeArrowheads="1"/>
          </p:cNvSpPr>
          <p:nvPr/>
        </p:nvSpPr>
        <p:spPr bwMode="auto">
          <a:xfrm>
            <a:off x="5360988" y="4043363"/>
            <a:ext cx="3033712" cy="1016000"/>
          </a:xfrm>
          <a:prstGeom prst="rect">
            <a:avLst/>
          </a:prstGeom>
          <a:solidFill>
            <a:srgbClr val="FFFFFF"/>
          </a:solidFill>
          <a:ln>
            <a:noFill/>
          </a:ln>
          <a:extLst/>
        </p:spPr>
        <p:txBody>
          <a:bodyPr lIns="91430" rIns="91430">
            <a:spAutoFit/>
          </a:bodyPr>
          <a:lstStyle/>
          <a:p>
            <a:pPr algn="ctr" defTabSz="456814">
              <a:defRPr/>
            </a:pPr>
            <a:r>
              <a:rPr lang="en-GB" sz="1500" b="1" dirty="0">
                <a:solidFill>
                  <a:srgbClr val="262626"/>
                </a:solidFill>
                <a:latin typeface="+mj-lt"/>
                <a:ea typeface="ヒラギノ角ゴ Pro W3" pitchFamily="110" charset="-128"/>
              </a:rPr>
              <a:t>HR 0.86 </a:t>
            </a:r>
            <a:r>
              <a:rPr lang="en-GB" sz="1500" dirty="0">
                <a:solidFill>
                  <a:srgbClr val="262626"/>
                </a:solidFill>
                <a:latin typeface="+mj-lt"/>
                <a:ea typeface="ヒラギノ角ゴ Pro W3" pitchFamily="110" charset="-128"/>
              </a:rPr>
              <a:t/>
            </a:r>
            <a:br>
              <a:rPr lang="en-GB" sz="1500" dirty="0">
                <a:solidFill>
                  <a:srgbClr val="262626"/>
                </a:solidFill>
                <a:latin typeface="+mj-lt"/>
                <a:ea typeface="ヒラギノ角ゴ Pro W3" pitchFamily="110" charset="-128"/>
              </a:rPr>
            </a:br>
            <a:r>
              <a:rPr lang="en-GB" sz="1500" dirty="0">
                <a:solidFill>
                  <a:srgbClr val="262626"/>
                </a:solidFill>
                <a:latin typeface="+mj-lt"/>
                <a:ea typeface="ヒラギノ角ゴ Pro W3" pitchFamily="110" charset="-128"/>
              </a:rPr>
              <a:t>95% CI (0.75, 0.97)</a:t>
            </a:r>
          </a:p>
          <a:p>
            <a:pPr algn="ctr" defTabSz="456814">
              <a:defRPr/>
            </a:pPr>
            <a:r>
              <a:rPr lang="en-GB" sz="1500" dirty="0">
                <a:solidFill>
                  <a:srgbClr val="262626"/>
                </a:solidFill>
                <a:latin typeface="+mj-lt"/>
                <a:ea typeface="ヒラギノ角ゴ Pro W3" pitchFamily="110" charset="-128"/>
              </a:rPr>
              <a:t>P &lt; 0.001 for non-inferiority</a:t>
            </a:r>
          </a:p>
          <a:p>
            <a:pPr algn="ctr" defTabSz="456814">
              <a:defRPr/>
            </a:pPr>
            <a:r>
              <a:rPr lang="en-GB" sz="1500" dirty="0">
                <a:solidFill>
                  <a:srgbClr val="262626"/>
                </a:solidFill>
                <a:latin typeface="+mj-lt"/>
                <a:ea typeface="ヒラギノ角ゴ Pro W3" pitchFamily="110" charset="-128"/>
              </a:rPr>
              <a:t>p=0.02 for superiority</a:t>
            </a:r>
          </a:p>
        </p:txBody>
      </p:sp>
      <p:graphicFrame>
        <p:nvGraphicFramePr>
          <p:cNvPr id="37" name="Group 104"/>
          <p:cNvGraphicFramePr>
            <a:graphicFrameLocks noGrp="1"/>
          </p:cNvGraphicFramePr>
          <p:nvPr/>
        </p:nvGraphicFramePr>
        <p:xfrm>
          <a:off x="1765300" y="1050925"/>
          <a:ext cx="4335261" cy="2126255"/>
        </p:xfrm>
        <a:graphic>
          <a:graphicData uri="http://schemas.openxmlformats.org/drawingml/2006/table">
            <a:tbl>
              <a:tblPr firstRow="1">
                <a:tableStyleId>{5C22544A-7EE6-4342-B048-85BDC9FD1C3A}</a:tableStyleId>
              </a:tblPr>
              <a:tblGrid>
                <a:gridCol w="1369040">
                  <a:extLst>
                    <a:ext uri="{9D8B030D-6E8A-4147-A177-3AD203B41FA5}"/>
                  </a:extLst>
                </a:gridCol>
                <a:gridCol w="470687">
                  <a:extLst>
                    <a:ext uri="{9D8B030D-6E8A-4147-A177-3AD203B41FA5}"/>
                  </a:extLst>
                </a:gridCol>
                <a:gridCol w="568378">
                  <a:extLst>
                    <a:ext uri="{9D8B030D-6E8A-4147-A177-3AD203B41FA5}"/>
                  </a:extLst>
                </a:gridCol>
                <a:gridCol w="452926">
                  <a:extLst>
                    <a:ext uri="{9D8B030D-6E8A-4147-A177-3AD203B41FA5}"/>
                  </a:extLst>
                </a:gridCol>
                <a:gridCol w="905852">
                  <a:extLst>
                    <a:ext uri="{9D8B030D-6E8A-4147-A177-3AD203B41FA5}"/>
                  </a:extLst>
                </a:gridCol>
                <a:gridCol w="568378">
                  <a:extLst>
                    <a:ext uri="{9D8B030D-6E8A-4147-A177-3AD203B41FA5}"/>
                  </a:extLst>
                </a:gridCol>
              </a:tblGrid>
              <a:tr h="405017">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Outcome </a:t>
                      </a:r>
                    </a:p>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(per 1000 </a:t>
                      </a:r>
                      <a:r>
                        <a:rPr kumimoji="0" lang="en-GB" sz="1000" u="none" strike="noStrike" cap="none" normalizeH="0" baseline="0" dirty="0" err="1" smtClean="0">
                          <a:ln>
                            <a:noFill/>
                          </a:ln>
                          <a:effectLst/>
                        </a:rPr>
                        <a:t>pt</a:t>
                      </a:r>
                      <a:r>
                        <a:rPr kumimoji="0" lang="en-GB" sz="1000" u="none" strike="noStrike" cap="none" normalizeH="0" baseline="0" dirty="0" smtClean="0">
                          <a:ln>
                            <a:noFill/>
                          </a:ln>
                          <a:effectLst/>
                        </a:rPr>
                        <a:t>-y)</a:t>
                      </a:r>
                      <a:endParaRPr kumimoji="0" lang="en-GB" sz="1000" b="0" i="0" u="none" strike="noStrike" cap="none" normalizeH="0" baseline="0" dirty="0">
                        <a:ln>
                          <a:noFill/>
                        </a:ln>
                        <a:solidFill>
                          <a:schemeClr val="bg2"/>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PBO</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CANA</a:t>
                      </a:r>
                      <a:endParaRPr kumimoji="0" lang="en-US" sz="10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HR</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P or 95% CI</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NNT 5</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CV death, MI, </a:t>
                      </a:r>
                      <a:r>
                        <a:rPr kumimoji="0" lang="en-US" sz="1000" u="none" strike="noStrike" cap="none" normalizeH="0" baseline="0" dirty="0" smtClean="0">
                          <a:ln>
                            <a:noFill/>
                          </a:ln>
                          <a:effectLst/>
                        </a:rPr>
                        <a:t>stroke</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31.5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26.9</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0.86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0.02</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000" dirty="0" smtClean="0"/>
                        <a:t>44</a:t>
                      </a:r>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CV deaths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12.8</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11.6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(0.72-1.06)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Nonfatal </a:t>
                      </a:r>
                      <a:r>
                        <a:rPr kumimoji="0" lang="en-US" sz="1000" u="none" strike="noStrike" cap="none" normalizeH="0" baseline="0" dirty="0" smtClean="0">
                          <a:ln>
                            <a:noFill/>
                          </a:ln>
                          <a:effectLst/>
                        </a:rPr>
                        <a:t>MI</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11.6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9.7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(0.69-1.05)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Nonfatal </a:t>
                      </a:r>
                      <a:r>
                        <a:rPr kumimoji="0" lang="en-US" sz="1000" u="none" strike="noStrike" cap="none" normalizeH="0" baseline="0" dirty="0" smtClean="0">
                          <a:ln>
                            <a:noFill/>
                          </a:ln>
                          <a:effectLst/>
                        </a:rPr>
                        <a:t>stroke</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8.4</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7.1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0.90</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(0.71-1.15)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Hosp. heart </a:t>
                      </a:r>
                      <a:r>
                        <a:rPr kumimoji="0" lang="en-US" sz="1000" u="none" strike="noStrike" cap="none" normalizeH="0" baseline="0" dirty="0" smtClean="0">
                          <a:ln>
                            <a:noFill/>
                          </a:ln>
                          <a:effectLst/>
                        </a:rPr>
                        <a:t>failure</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8.7</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5.5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0.67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(0.52-0.87)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000" dirty="0" smtClean="0"/>
                        <a:t>63</a:t>
                      </a:r>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All-cause mortality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19.5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17.3</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(0.74-1.01)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bl>
          </a:graphicData>
        </a:graphic>
      </p:graphicFrame>
      <p:sp>
        <p:nvSpPr>
          <p:cNvPr id="652385" name="Title 1"/>
          <p:cNvSpPr txBox="1">
            <a:spLocks/>
          </p:cNvSpPr>
          <p:nvPr/>
        </p:nvSpPr>
        <p:spPr bwMode="auto">
          <a:xfrm>
            <a:off x="628650" y="-22225"/>
            <a:ext cx="8067675" cy="1325563"/>
          </a:xfrm>
          <a:prstGeom prst="rect">
            <a:avLst/>
          </a:prstGeom>
          <a:noFill/>
          <a:ln w="9525">
            <a:noFill/>
            <a:miter lim="800000"/>
            <a:headEnd/>
            <a:tailEnd/>
          </a:ln>
        </p:spPr>
        <p:txBody>
          <a:bodyPr lIns="84216" tIns="42108" rIns="84216" bIns="42108" anchor="ctr"/>
          <a:lstStyle/>
          <a:p>
            <a:pPr defTabSz="841375" eaLnBrk="0" hangingPunct="0">
              <a:lnSpc>
                <a:spcPct val="80000"/>
              </a:lnSpc>
            </a:pPr>
            <a:r>
              <a:rPr lang="en-US" sz="3200" b="1">
                <a:solidFill>
                  <a:srgbClr val="1E3268"/>
                </a:solidFill>
                <a:latin typeface="Open Sans"/>
                <a:ea typeface="MS PGothic" pitchFamily="34" charset="-128"/>
              </a:rPr>
              <a:t>Canagliflozin reduced CV events</a:t>
            </a:r>
            <a:br>
              <a:rPr lang="en-US" sz="3200" b="1">
                <a:solidFill>
                  <a:srgbClr val="1E3268"/>
                </a:solidFill>
                <a:latin typeface="Open Sans"/>
                <a:ea typeface="MS PGothic" pitchFamily="34" charset="-128"/>
              </a:rPr>
            </a:br>
            <a:r>
              <a:rPr lang="en-US" sz="2800" b="1">
                <a:solidFill>
                  <a:srgbClr val="1E3268"/>
                </a:solidFill>
                <a:latin typeface="Open Sans"/>
                <a:ea typeface="MS PGothic" pitchFamily="34" charset="-128"/>
              </a:rPr>
              <a:t> </a:t>
            </a:r>
            <a:r>
              <a:rPr lang="en-US" sz="2000" b="1">
                <a:solidFill>
                  <a:srgbClr val="1E3268"/>
                </a:solidFill>
                <a:latin typeface="Open Sans"/>
                <a:ea typeface="MS PGothic" pitchFamily="34" charset="-128"/>
              </a:rPr>
              <a:t>CV death, non-fatal MI, or non-fatal stroke</a:t>
            </a:r>
          </a:p>
        </p:txBody>
      </p:sp>
      <p:sp>
        <p:nvSpPr>
          <p:cNvPr id="652386" name="Shape 382"/>
          <p:cNvSpPr txBox="1">
            <a:spLocks noChangeArrowheads="1"/>
          </p:cNvSpPr>
          <p:nvPr/>
        </p:nvSpPr>
        <p:spPr bwMode="auto">
          <a:xfrm>
            <a:off x="-26988" y="-38100"/>
            <a:ext cx="7677151"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sz="1100" i="1">
                <a:latin typeface="Calibri" pitchFamily="34" charset="0"/>
                <a:ea typeface="MS PGothic" pitchFamily="34" charset="-128"/>
                <a:sym typeface="Calibri" pitchFamily="34" charset="0"/>
              </a:rPr>
              <a:t>2018 Diabetes Canada CPG – Chapter 13.  Pharmacologic Glycemic Management of Type 2 Diabetes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14"/>
          <p:cNvSpPr>
            <a:spLocks noChangeArrowheads="1"/>
          </p:cNvSpPr>
          <p:nvPr/>
        </p:nvSpPr>
        <p:spPr bwMode="auto">
          <a:xfrm>
            <a:off x="-23813" y="5791200"/>
            <a:ext cx="9180513" cy="1066800"/>
          </a:xfrm>
          <a:prstGeom prst="rect">
            <a:avLst/>
          </a:prstGeom>
          <a:solidFill>
            <a:srgbClr val="FFFFFF"/>
          </a:solidFill>
          <a:ln w="9525">
            <a:noFill/>
            <a:miter lim="800000"/>
            <a:headEnd/>
            <a:tailEnd/>
          </a:ln>
        </p:spPr>
        <p:txBody>
          <a:bodyPr lIns="91425" tIns="45713" rIns="91425" bIns="45713"/>
          <a:lstStyle/>
          <a:p>
            <a:pPr eaLnBrk="0" hangingPunct="0"/>
            <a:endParaRPr lang="fr-CA">
              <a:ea typeface="MS PGothic" pitchFamily="34" charset="-128"/>
            </a:endParaRPr>
          </a:p>
        </p:txBody>
      </p:sp>
      <p:sp>
        <p:nvSpPr>
          <p:cNvPr id="654339" name="Flowchart: Process 11"/>
          <p:cNvSpPr>
            <a:spLocks noChangeArrowheads="1"/>
          </p:cNvSpPr>
          <p:nvPr/>
        </p:nvSpPr>
        <p:spPr bwMode="auto">
          <a:xfrm>
            <a:off x="3419475" y="1760538"/>
            <a:ext cx="2665413" cy="990600"/>
          </a:xfrm>
          <a:prstGeom prst="flowChartProcess">
            <a:avLst/>
          </a:prstGeom>
          <a:noFill/>
          <a:ln w="25400" algn="ctr">
            <a:solidFill>
              <a:schemeClr val="tx1"/>
            </a:solidFill>
            <a:miter lim="800000"/>
            <a:headEnd/>
            <a:tailEnd/>
          </a:ln>
        </p:spPr>
        <p:txBody>
          <a:bodyPr lIns="91425" tIns="45713" rIns="91425" bIns="45713" anchor="ctr"/>
          <a:lstStyle/>
          <a:p>
            <a:pPr algn="ctr"/>
            <a:r>
              <a:rPr lang="en-US">
                <a:ea typeface="MS PGothic" pitchFamily="34" charset="-128"/>
              </a:rPr>
              <a:t>Start metformin immediately</a:t>
            </a:r>
          </a:p>
          <a:p>
            <a:pPr algn="ctr"/>
            <a:endParaRPr lang="en-US" sz="800">
              <a:ea typeface="MS PGothic" pitchFamily="34" charset="-128"/>
            </a:endParaRPr>
          </a:p>
          <a:p>
            <a:pPr algn="ctr"/>
            <a:r>
              <a:rPr lang="en-US">
                <a:ea typeface="MS PGothic" pitchFamily="34" charset="-128"/>
              </a:rPr>
              <a:t>Consider a second concurrent antihyperglycemic agent</a:t>
            </a:r>
          </a:p>
        </p:txBody>
      </p:sp>
      <p:sp>
        <p:nvSpPr>
          <p:cNvPr id="654340" name="Flowchart: Process 6"/>
          <p:cNvSpPr>
            <a:spLocks noChangeArrowheads="1"/>
          </p:cNvSpPr>
          <p:nvPr/>
        </p:nvSpPr>
        <p:spPr bwMode="auto">
          <a:xfrm>
            <a:off x="1403350" y="536575"/>
            <a:ext cx="7319963" cy="525463"/>
          </a:xfrm>
          <a:prstGeom prst="flowChartProcess">
            <a:avLst/>
          </a:prstGeom>
          <a:noFill/>
          <a:ln w="25400" algn="ctr">
            <a:solidFill>
              <a:schemeClr val="tx1"/>
            </a:solidFill>
            <a:miter lim="800000"/>
            <a:headEnd/>
            <a:tailEnd/>
          </a:ln>
        </p:spPr>
        <p:txBody>
          <a:bodyPr lIns="91425" tIns="45713" rIns="91425" bIns="45713" anchor="ctr"/>
          <a:lstStyle/>
          <a:p>
            <a:pPr algn="ctr"/>
            <a:r>
              <a:rPr lang="en-US">
                <a:ea typeface="MS PGothic" pitchFamily="34" charset="-128"/>
              </a:rPr>
              <a:t>Start healthy behaviour interventions </a:t>
            </a:r>
          </a:p>
          <a:p>
            <a:pPr algn="ctr"/>
            <a:r>
              <a:rPr lang="en-US">
                <a:ea typeface="MS PGothic" pitchFamily="34" charset="-128"/>
              </a:rPr>
              <a:t>(nutritional therapy, weight management, physical activity) +/- metformin</a:t>
            </a:r>
          </a:p>
        </p:txBody>
      </p:sp>
      <p:sp>
        <p:nvSpPr>
          <p:cNvPr id="654341" name="Flowchart: Process 7"/>
          <p:cNvSpPr>
            <a:spLocks noChangeArrowheads="1"/>
          </p:cNvSpPr>
          <p:nvPr/>
        </p:nvSpPr>
        <p:spPr bwMode="auto">
          <a:xfrm>
            <a:off x="1408113" y="1062038"/>
            <a:ext cx="2155825" cy="457200"/>
          </a:xfrm>
          <a:prstGeom prst="flowChartProcess">
            <a:avLst/>
          </a:prstGeom>
          <a:noFill/>
          <a:ln w="25400" algn="ctr">
            <a:solidFill>
              <a:schemeClr val="tx1"/>
            </a:solidFill>
            <a:miter lim="800000"/>
            <a:headEnd/>
            <a:tailEnd/>
          </a:ln>
        </p:spPr>
        <p:txBody>
          <a:bodyPr lIns="91425" tIns="45713" rIns="91425" bIns="45713" anchor="ctr"/>
          <a:lstStyle/>
          <a:p>
            <a:pPr algn="ctr"/>
            <a:r>
              <a:rPr lang="en-US">
                <a:ea typeface="MS PGothic" pitchFamily="34" charset="-128"/>
              </a:rPr>
              <a:t>A1C &lt;1.5% above target</a:t>
            </a:r>
          </a:p>
        </p:txBody>
      </p:sp>
      <p:sp>
        <p:nvSpPr>
          <p:cNvPr id="654342" name="Flowchart: Process 8"/>
          <p:cNvSpPr>
            <a:spLocks noChangeArrowheads="1"/>
          </p:cNvSpPr>
          <p:nvPr/>
        </p:nvSpPr>
        <p:spPr bwMode="auto">
          <a:xfrm>
            <a:off x="5827713" y="1062038"/>
            <a:ext cx="2895600" cy="457200"/>
          </a:xfrm>
          <a:prstGeom prst="flowChartProcess">
            <a:avLst/>
          </a:prstGeom>
          <a:noFill/>
          <a:ln w="25400" algn="ctr">
            <a:solidFill>
              <a:schemeClr val="tx1"/>
            </a:solidFill>
            <a:miter lim="800000"/>
            <a:headEnd/>
            <a:tailEnd/>
          </a:ln>
        </p:spPr>
        <p:txBody>
          <a:bodyPr lIns="91425" tIns="45713" rIns="91425" bIns="45713" anchor="ctr"/>
          <a:lstStyle/>
          <a:p>
            <a:pPr algn="ctr"/>
            <a:r>
              <a:rPr lang="en-US">
                <a:ea typeface="MS PGothic" pitchFamily="34" charset="-128"/>
              </a:rPr>
              <a:t>Symptomatic hyperglycemia and/or metabolic decompensation</a:t>
            </a:r>
          </a:p>
        </p:txBody>
      </p:sp>
      <p:sp>
        <p:nvSpPr>
          <p:cNvPr id="654343" name="Flowchart: Process 9"/>
          <p:cNvSpPr>
            <a:spLocks noChangeArrowheads="1"/>
          </p:cNvSpPr>
          <p:nvPr/>
        </p:nvSpPr>
        <p:spPr bwMode="auto">
          <a:xfrm>
            <a:off x="3563938" y="1062038"/>
            <a:ext cx="2263775" cy="457200"/>
          </a:xfrm>
          <a:prstGeom prst="flowChartProcess">
            <a:avLst/>
          </a:prstGeom>
          <a:noFill/>
          <a:ln w="25400" algn="ctr">
            <a:solidFill>
              <a:schemeClr val="tx1"/>
            </a:solidFill>
            <a:miter lim="800000"/>
            <a:headEnd/>
            <a:tailEnd/>
          </a:ln>
        </p:spPr>
        <p:txBody>
          <a:bodyPr lIns="91425" tIns="45713" rIns="91425" bIns="45713" anchor="ctr"/>
          <a:lstStyle/>
          <a:p>
            <a:pPr algn="ctr"/>
            <a:r>
              <a:rPr lang="en-US">
                <a:ea typeface="MS PGothic" pitchFamily="34" charset="-128"/>
              </a:rPr>
              <a:t>A1C </a:t>
            </a:r>
            <a:r>
              <a:rPr lang="en-US">
                <a:ea typeface="MS PGothic" pitchFamily="34" charset="-128"/>
                <a:sym typeface="Symbol" pitchFamily="18" charset="2"/>
              </a:rPr>
              <a:t>1.5% above target</a:t>
            </a:r>
            <a:endParaRPr lang="en-US">
              <a:ea typeface="MS PGothic" pitchFamily="34" charset="-128"/>
            </a:endParaRPr>
          </a:p>
        </p:txBody>
      </p:sp>
      <p:sp>
        <p:nvSpPr>
          <p:cNvPr id="13" name="Flowchart: Process 12"/>
          <p:cNvSpPr/>
          <p:nvPr/>
        </p:nvSpPr>
        <p:spPr>
          <a:xfrm>
            <a:off x="6588125" y="1760538"/>
            <a:ext cx="1728788" cy="685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Initiate insulin +/-</a:t>
            </a:r>
          </a:p>
          <a:p>
            <a:pPr algn="ctr" fontAlgn="auto">
              <a:spcBef>
                <a:spcPts val="0"/>
              </a:spcBef>
              <a:spcAft>
                <a:spcPts val="0"/>
              </a:spcAft>
              <a:defRPr/>
            </a:pPr>
            <a:r>
              <a:rPr lang="en-US" dirty="0">
                <a:solidFill>
                  <a:prstClr val="black"/>
                </a:solidFill>
                <a:latin typeface="Arial"/>
                <a:ea typeface="ＭＳ Ｐゴシック"/>
                <a:cs typeface="Arial"/>
              </a:rPr>
              <a:t>metformin</a:t>
            </a:r>
          </a:p>
        </p:txBody>
      </p:sp>
      <p:sp>
        <p:nvSpPr>
          <p:cNvPr id="14" name="Flowchart: Process 13"/>
          <p:cNvSpPr/>
          <p:nvPr/>
        </p:nvSpPr>
        <p:spPr>
          <a:xfrm>
            <a:off x="1457325" y="1774825"/>
            <a:ext cx="1892300" cy="98107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 within 3 months, start/increase metformin</a:t>
            </a:r>
          </a:p>
        </p:txBody>
      </p:sp>
      <p:sp>
        <p:nvSpPr>
          <p:cNvPr id="16" name="Flowchart: Process 15"/>
          <p:cNvSpPr/>
          <p:nvPr/>
        </p:nvSpPr>
        <p:spPr>
          <a:xfrm>
            <a:off x="1476375" y="2984500"/>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a:t>
            </a:r>
          </a:p>
        </p:txBody>
      </p:sp>
      <p:sp>
        <p:nvSpPr>
          <p:cNvPr id="17" name="Flowchart: Process 16"/>
          <p:cNvSpPr/>
          <p:nvPr/>
        </p:nvSpPr>
        <p:spPr>
          <a:xfrm>
            <a:off x="588974" y="591431"/>
            <a:ext cx="596900" cy="5988775"/>
          </a:xfrm>
          <a:prstGeom prst="flowChartProcess">
            <a:avLst/>
          </a:prstGeom>
        </p:spPr>
        <p:style>
          <a:lnRef idx="2">
            <a:schemeClr val="dk1"/>
          </a:lnRef>
          <a:fillRef idx="1">
            <a:schemeClr val="lt1"/>
          </a:fillRef>
          <a:effectRef idx="0">
            <a:schemeClr val="dk1"/>
          </a:effectRef>
          <a:fontRef idx="minor">
            <a:schemeClr val="dk1"/>
          </a:fontRef>
        </p:style>
        <p:txBody>
          <a:bodyPr vert="vert270" lIns="91425" tIns="45713" rIns="91425" bIns="45713" anchor="ctr"/>
          <a:lstStyle/>
          <a:p>
            <a:pPr algn="ctr" fontAlgn="auto">
              <a:spcBef>
                <a:spcPts val="0"/>
              </a:spcBef>
              <a:spcAft>
                <a:spcPts val="0"/>
              </a:spcAft>
              <a:defRPr/>
            </a:pPr>
            <a:r>
              <a:rPr lang="en-US" sz="2200" b="1" dirty="0">
                <a:solidFill>
                  <a:prstClr val="black"/>
                </a:solidFill>
                <a:latin typeface="Arial"/>
                <a:ea typeface="ＭＳ Ｐゴシック"/>
                <a:cs typeface="Arial"/>
              </a:rPr>
              <a:t>HEALTHY BEHAVIOUR INTERVENTIONS</a:t>
            </a:r>
          </a:p>
        </p:txBody>
      </p:sp>
      <p:sp>
        <p:nvSpPr>
          <p:cNvPr id="18" name="Flowchart: Process 17"/>
          <p:cNvSpPr/>
          <p:nvPr/>
        </p:nvSpPr>
        <p:spPr>
          <a:xfrm>
            <a:off x="1476375" y="3500438"/>
            <a:ext cx="70389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sz="1600" b="1" dirty="0">
                <a:solidFill>
                  <a:srgbClr val="000000"/>
                </a:solidFill>
                <a:latin typeface="Arial"/>
                <a:ea typeface="ＭＳ Ｐゴシック"/>
                <a:cs typeface="Arial"/>
              </a:rPr>
              <a:t>Clinical CVD?</a:t>
            </a:r>
            <a:endParaRPr lang="en-US" sz="1600" dirty="0">
              <a:solidFill>
                <a:srgbClr val="000000"/>
              </a:solidFill>
              <a:latin typeface="Arial"/>
              <a:ea typeface="ＭＳ Ｐゴシック"/>
              <a:cs typeface="Arial"/>
            </a:endParaRPr>
          </a:p>
        </p:txBody>
      </p:sp>
      <p:sp>
        <p:nvSpPr>
          <p:cNvPr id="22" name="Flowchart: Process 21"/>
          <p:cNvSpPr/>
          <p:nvPr/>
        </p:nvSpPr>
        <p:spPr>
          <a:xfrm>
            <a:off x="6272213" y="6148388"/>
            <a:ext cx="1625600" cy="3857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600" dirty="0">
                <a:solidFill>
                  <a:srgbClr val="000000"/>
                </a:solidFill>
                <a:latin typeface="Arial"/>
                <a:ea typeface="MS PGothic" charset="0"/>
                <a:cs typeface="Arial"/>
              </a:rPr>
              <a:t>See next page</a:t>
            </a:r>
          </a:p>
        </p:txBody>
      </p:sp>
      <p:cxnSp>
        <p:nvCxnSpPr>
          <p:cNvPr id="654350" name="Straight Arrow Connector 70"/>
          <p:cNvCxnSpPr>
            <a:cxnSpLocks noChangeShapeType="1"/>
          </p:cNvCxnSpPr>
          <p:nvPr/>
        </p:nvCxnSpPr>
        <p:spPr bwMode="auto">
          <a:xfrm>
            <a:off x="4716463" y="3992563"/>
            <a:ext cx="1587" cy="304800"/>
          </a:xfrm>
          <a:prstGeom prst="straightConnector1">
            <a:avLst/>
          </a:prstGeom>
          <a:noFill/>
          <a:ln w="9525">
            <a:solidFill>
              <a:schemeClr val="tx1"/>
            </a:solidFill>
            <a:round/>
            <a:headEnd/>
            <a:tailEnd type="arrow" w="med" len="med"/>
          </a:ln>
        </p:spPr>
      </p:cxnSp>
      <p:cxnSp>
        <p:nvCxnSpPr>
          <p:cNvPr id="654351" name="Straight Arrow Connector 80"/>
          <p:cNvCxnSpPr>
            <a:cxnSpLocks noChangeShapeType="1"/>
          </p:cNvCxnSpPr>
          <p:nvPr/>
        </p:nvCxnSpPr>
        <p:spPr bwMode="auto">
          <a:xfrm>
            <a:off x="2339975" y="2624138"/>
            <a:ext cx="0" cy="360362"/>
          </a:xfrm>
          <a:prstGeom prst="straightConnector1">
            <a:avLst/>
          </a:prstGeom>
          <a:noFill/>
          <a:ln w="9525">
            <a:solidFill>
              <a:schemeClr val="tx1"/>
            </a:solidFill>
            <a:round/>
            <a:headEnd/>
            <a:tailEnd type="arrow" w="med" len="med"/>
          </a:ln>
        </p:spPr>
      </p:cxnSp>
      <p:cxnSp>
        <p:nvCxnSpPr>
          <p:cNvPr id="654352" name="Straight Arrow Connector 81"/>
          <p:cNvCxnSpPr>
            <a:cxnSpLocks noChangeShapeType="1"/>
          </p:cNvCxnSpPr>
          <p:nvPr/>
        </p:nvCxnSpPr>
        <p:spPr bwMode="auto">
          <a:xfrm rot="5400000">
            <a:off x="2224882" y="1632744"/>
            <a:ext cx="228600" cy="1587"/>
          </a:xfrm>
          <a:prstGeom prst="straightConnector1">
            <a:avLst/>
          </a:prstGeom>
          <a:noFill/>
          <a:ln w="9525">
            <a:solidFill>
              <a:schemeClr val="tx1"/>
            </a:solidFill>
            <a:round/>
            <a:headEnd/>
            <a:tailEnd type="arrow" w="med" len="med"/>
          </a:ln>
        </p:spPr>
      </p:cxnSp>
      <p:cxnSp>
        <p:nvCxnSpPr>
          <p:cNvPr id="654353" name="Straight Arrow Connector 83"/>
          <p:cNvCxnSpPr>
            <a:cxnSpLocks noChangeShapeType="1"/>
          </p:cNvCxnSpPr>
          <p:nvPr/>
        </p:nvCxnSpPr>
        <p:spPr bwMode="auto">
          <a:xfrm flipH="1">
            <a:off x="7451725" y="1544638"/>
            <a:ext cx="1588" cy="215900"/>
          </a:xfrm>
          <a:prstGeom prst="straightConnector1">
            <a:avLst/>
          </a:prstGeom>
          <a:noFill/>
          <a:ln w="9525">
            <a:solidFill>
              <a:schemeClr val="tx1"/>
            </a:solidFill>
            <a:round/>
            <a:headEnd/>
            <a:tailEnd type="arrow" w="med" len="med"/>
          </a:ln>
        </p:spPr>
      </p:cxnSp>
      <p:sp>
        <p:nvSpPr>
          <p:cNvPr id="33" name="Flowchart: Process 5"/>
          <p:cNvSpPr/>
          <p:nvPr/>
        </p:nvSpPr>
        <p:spPr>
          <a:xfrm>
            <a:off x="1408113" y="223838"/>
            <a:ext cx="7304087" cy="304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b="1" dirty="0">
                <a:solidFill>
                  <a:prstClr val="black"/>
                </a:solidFill>
                <a:latin typeface="Arial"/>
                <a:ea typeface="ＭＳ Ｐゴシック"/>
                <a:cs typeface="Arial"/>
              </a:rPr>
              <a:t>AT DIAGNOSIS OF TYPE 2 DIABETES</a:t>
            </a:r>
          </a:p>
        </p:txBody>
      </p:sp>
      <p:sp>
        <p:nvSpPr>
          <p:cNvPr id="654355" name="Curved Down Ribbon 38"/>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eaLnBrk="0" hangingPunct="0"/>
            <a:r>
              <a:rPr lang="en-US" sz="1100" b="1">
                <a:solidFill>
                  <a:srgbClr val="FFFFFF"/>
                </a:solidFill>
                <a:ea typeface="MS PGothic" pitchFamily="34" charset="-128"/>
              </a:rPr>
              <a:t>2018</a:t>
            </a:r>
          </a:p>
        </p:txBody>
      </p:sp>
      <p:cxnSp>
        <p:nvCxnSpPr>
          <p:cNvPr id="654356" name="Straight Arrow Connector 80"/>
          <p:cNvCxnSpPr>
            <a:cxnSpLocks noChangeShapeType="1"/>
          </p:cNvCxnSpPr>
          <p:nvPr/>
        </p:nvCxnSpPr>
        <p:spPr bwMode="auto">
          <a:xfrm>
            <a:off x="4716463" y="2768600"/>
            <a:ext cx="0" cy="719138"/>
          </a:xfrm>
          <a:prstGeom prst="straightConnector1">
            <a:avLst/>
          </a:prstGeom>
          <a:noFill/>
          <a:ln w="9525">
            <a:solidFill>
              <a:schemeClr val="tx1"/>
            </a:solidFill>
            <a:round/>
            <a:headEnd/>
            <a:tailEnd type="arrow" w="med" len="med"/>
          </a:ln>
        </p:spPr>
      </p:cxnSp>
      <p:cxnSp>
        <p:nvCxnSpPr>
          <p:cNvPr id="654357" name="Straight Arrow Connector 83"/>
          <p:cNvCxnSpPr>
            <a:cxnSpLocks noChangeShapeType="1"/>
          </p:cNvCxnSpPr>
          <p:nvPr/>
        </p:nvCxnSpPr>
        <p:spPr bwMode="auto">
          <a:xfrm flipH="1">
            <a:off x="7443788" y="2479675"/>
            <a:ext cx="9525" cy="433388"/>
          </a:xfrm>
          <a:prstGeom prst="straightConnector1">
            <a:avLst/>
          </a:prstGeom>
          <a:noFill/>
          <a:ln w="9525">
            <a:solidFill>
              <a:schemeClr val="tx1"/>
            </a:solidFill>
            <a:round/>
            <a:headEnd/>
            <a:tailEnd type="arrow" w="med" len="med"/>
          </a:ln>
        </p:spPr>
      </p:cxnSp>
      <p:cxnSp>
        <p:nvCxnSpPr>
          <p:cNvPr id="654358" name="Straight Arrow Connector 83"/>
          <p:cNvCxnSpPr>
            <a:cxnSpLocks noChangeShapeType="1"/>
          </p:cNvCxnSpPr>
          <p:nvPr/>
        </p:nvCxnSpPr>
        <p:spPr bwMode="auto">
          <a:xfrm flipH="1">
            <a:off x="7451725" y="3271838"/>
            <a:ext cx="1588" cy="215900"/>
          </a:xfrm>
          <a:prstGeom prst="straightConnector1">
            <a:avLst/>
          </a:prstGeom>
          <a:noFill/>
          <a:ln w="9525">
            <a:solidFill>
              <a:schemeClr val="tx1"/>
            </a:solidFill>
            <a:round/>
            <a:headEnd/>
            <a:tailEnd type="arrow" w="med" len="med"/>
          </a:ln>
        </p:spPr>
      </p:cxnSp>
      <p:cxnSp>
        <p:nvCxnSpPr>
          <p:cNvPr id="654359" name="Straight Arrow Connector 83"/>
          <p:cNvCxnSpPr>
            <a:cxnSpLocks noChangeShapeType="1"/>
          </p:cNvCxnSpPr>
          <p:nvPr/>
        </p:nvCxnSpPr>
        <p:spPr bwMode="auto">
          <a:xfrm flipH="1">
            <a:off x="2338388" y="3271838"/>
            <a:ext cx="1587" cy="215900"/>
          </a:xfrm>
          <a:prstGeom prst="straightConnector1">
            <a:avLst/>
          </a:prstGeom>
          <a:noFill/>
          <a:ln w="9525">
            <a:solidFill>
              <a:schemeClr val="tx1"/>
            </a:solidFill>
            <a:round/>
            <a:headEnd/>
            <a:tailEnd type="arrow" w="med" len="med"/>
          </a:ln>
        </p:spPr>
      </p:cxnSp>
      <p:cxnSp>
        <p:nvCxnSpPr>
          <p:cNvPr id="654360" name="Straight Arrow Connector 83"/>
          <p:cNvCxnSpPr>
            <a:cxnSpLocks noChangeShapeType="1"/>
          </p:cNvCxnSpPr>
          <p:nvPr/>
        </p:nvCxnSpPr>
        <p:spPr bwMode="auto">
          <a:xfrm flipH="1">
            <a:off x="4714875" y="1544638"/>
            <a:ext cx="1588" cy="215900"/>
          </a:xfrm>
          <a:prstGeom prst="straightConnector1">
            <a:avLst/>
          </a:prstGeom>
          <a:noFill/>
          <a:ln w="9525">
            <a:solidFill>
              <a:schemeClr val="tx1"/>
            </a:solidFill>
            <a:round/>
            <a:headEnd/>
            <a:tailEnd type="arrow" w="med" len="med"/>
          </a:ln>
        </p:spPr>
      </p:cxnSp>
      <p:sp>
        <p:nvSpPr>
          <p:cNvPr id="26" name="Flowchart: Process 15"/>
          <p:cNvSpPr/>
          <p:nvPr/>
        </p:nvSpPr>
        <p:spPr>
          <a:xfrm>
            <a:off x="6372225" y="2913063"/>
            <a:ext cx="2016125" cy="2873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a:t>
            </a:r>
          </a:p>
        </p:txBody>
      </p:sp>
      <p:sp>
        <p:nvSpPr>
          <p:cNvPr id="27" name="Flowchart: Process 15"/>
          <p:cNvSpPr/>
          <p:nvPr/>
        </p:nvSpPr>
        <p:spPr>
          <a:xfrm>
            <a:off x="3060700" y="41671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YES</a:t>
            </a:r>
          </a:p>
        </p:txBody>
      </p:sp>
      <p:sp>
        <p:nvSpPr>
          <p:cNvPr id="28" name="Flowchart: Process 15"/>
          <p:cNvSpPr/>
          <p:nvPr/>
        </p:nvSpPr>
        <p:spPr>
          <a:xfrm>
            <a:off x="1709738" y="4691063"/>
            <a:ext cx="3633787" cy="131762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Start antihyperglycemic agent with demonstrated CV benefit</a:t>
            </a:r>
          </a:p>
          <a:p>
            <a:pPr algn="ctr">
              <a:defRPr/>
            </a:pPr>
            <a:r>
              <a:rPr lang="en-US" dirty="0" err="1">
                <a:solidFill>
                  <a:srgbClr val="000000"/>
                </a:solidFill>
                <a:latin typeface="Arial"/>
                <a:ea typeface="ＭＳ Ｐゴシック"/>
                <a:cs typeface="Arial"/>
              </a:rPr>
              <a:t>empagliflozin</a:t>
            </a:r>
            <a:r>
              <a:rPr lang="en-US" dirty="0">
                <a:solidFill>
                  <a:srgbClr val="000000"/>
                </a:solidFill>
                <a:latin typeface="Arial"/>
                <a:ea typeface="ＭＳ Ｐゴシック"/>
                <a:cs typeface="Arial"/>
              </a:rPr>
              <a:t> (Grade A, Level 1A)</a:t>
            </a:r>
          </a:p>
          <a:p>
            <a:pPr algn="ctr">
              <a:defRPr/>
            </a:pPr>
            <a:r>
              <a:rPr lang="en-US" dirty="0" err="1">
                <a:solidFill>
                  <a:srgbClr val="000000"/>
                </a:solidFill>
                <a:latin typeface="Arial"/>
                <a:ea typeface="ＭＳ Ｐゴシック"/>
                <a:cs typeface="Arial"/>
              </a:rPr>
              <a:t>liraglutide</a:t>
            </a:r>
            <a:r>
              <a:rPr lang="en-US" dirty="0">
                <a:solidFill>
                  <a:srgbClr val="000000"/>
                </a:solidFill>
                <a:latin typeface="Arial"/>
                <a:ea typeface="ＭＳ Ｐゴシック"/>
                <a:cs typeface="Arial"/>
              </a:rPr>
              <a:t> (Grade A, Level 1A)</a:t>
            </a:r>
          </a:p>
          <a:p>
            <a:pPr algn="ctr">
              <a:defRPr/>
            </a:pPr>
            <a:r>
              <a:rPr lang="en-US" dirty="0" err="1">
                <a:solidFill>
                  <a:srgbClr val="000000"/>
                </a:solidFill>
                <a:latin typeface="Arial"/>
                <a:ea typeface="ＭＳ Ｐゴシック"/>
                <a:cs typeface="Arial"/>
              </a:rPr>
              <a:t>canagliflozin</a:t>
            </a:r>
            <a:r>
              <a:rPr lang="en-US" dirty="0">
                <a:solidFill>
                  <a:srgbClr val="000000"/>
                </a:solidFill>
                <a:latin typeface="Arial"/>
                <a:ea typeface="ＭＳ Ｐゴシック"/>
                <a:cs typeface="Arial"/>
              </a:rPr>
              <a:t>* (Grade C, Level 2)</a:t>
            </a:r>
          </a:p>
        </p:txBody>
      </p:sp>
      <p:sp>
        <p:nvSpPr>
          <p:cNvPr id="29" name="Flowchart: Process 15"/>
          <p:cNvSpPr/>
          <p:nvPr/>
        </p:nvSpPr>
        <p:spPr>
          <a:xfrm>
            <a:off x="6775450" y="41798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NO</a:t>
            </a:r>
          </a:p>
        </p:txBody>
      </p:sp>
      <p:sp>
        <p:nvSpPr>
          <p:cNvPr id="30" name="Flowchart: Process 15"/>
          <p:cNvSpPr>
            <a:spLocks noChangeArrowheads="1"/>
          </p:cNvSpPr>
          <p:nvPr/>
        </p:nvSpPr>
        <p:spPr bwMode="auto">
          <a:xfrm>
            <a:off x="2325688" y="6219825"/>
            <a:ext cx="2016125" cy="287338"/>
          </a:xfrm>
          <a:prstGeom prst="flowChartProcess">
            <a:avLst/>
          </a:prstGeom>
          <a:noFill/>
          <a:ln w="25400" algn="ctr">
            <a:solidFill>
              <a:schemeClr val="tx1"/>
            </a:solidFill>
            <a:miter lim="800000"/>
            <a:headEnd/>
            <a:tailEnd/>
          </a:ln>
        </p:spPr>
        <p:txBody>
          <a:bodyPr lIns="91425" tIns="45713" rIns="91425" bIns="45713" anchor="ctr"/>
          <a:lstStyle/>
          <a:p>
            <a:pPr algn="ctr"/>
            <a:r>
              <a:rPr lang="en-US" sz="1200">
                <a:ea typeface="MS PGothic" pitchFamily="34" charset="-128"/>
              </a:rPr>
              <a:t>If not at glycemic target</a:t>
            </a:r>
          </a:p>
        </p:txBody>
      </p:sp>
      <p:cxnSp>
        <p:nvCxnSpPr>
          <p:cNvPr id="654366" name="Straight Arrow Connector 70"/>
          <p:cNvCxnSpPr>
            <a:cxnSpLocks noChangeShapeType="1"/>
          </p:cNvCxnSpPr>
          <p:nvPr/>
        </p:nvCxnSpPr>
        <p:spPr bwMode="auto">
          <a:xfrm flipH="1">
            <a:off x="3330575" y="4454525"/>
            <a:ext cx="4763" cy="236538"/>
          </a:xfrm>
          <a:prstGeom prst="straightConnector1">
            <a:avLst/>
          </a:prstGeom>
          <a:noFill/>
          <a:ln w="9525">
            <a:solidFill>
              <a:schemeClr val="tx1"/>
            </a:solidFill>
            <a:round/>
            <a:headEnd/>
            <a:tailEnd type="arrow" w="med" len="med"/>
          </a:ln>
        </p:spPr>
      </p:cxnSp>
      <p:cxnSp>
        <p:nvCxnSpPr>
          <p:cNvPr id="654367" name="Straight Arrow Connector 70"/>
          <p:cNvCxnSpPr>
            <a:cxnSpLocks noChangeShapeType="1"/>
            <a:endCxn id="30" idx="0"/>
          </p:cNvCxnSpPr>
          <p:nvPr/>
        </p:nvCxnSpPr>
        <p:spPr bwMode="auto">
          <a:xfrm flipH="1">
            <a:off x="3333750" y="6019800"/>
            <a:ext cx="17463" cy="200025"/>
          </a:xfrm>
          <a:prstGeom prst="straightConnector1">
            <a:avLst/>
          </a:prstGeom>
          <a:noFill/>
          <a:ln w="9525">
            <a:solidFill>
              <a:schemeClr val="tx1"/>
            </a:solidFill>
            <a:round/>
            <a:headEnd/>
            <a:tailEnd type="arrow" w="med" len="med"/>
          </a:ln>
        </p:spPr>
      </p:cxnSp>
      <p:cxnSp>
        <p:nvCxnSpPr>
          <p:cNvPr id="6" name="Straight Connector 5"/>
          <p:cNvCxnSpPr>
            <a:stCxn id="27" idx="3"/>
            <a:endCxn id="29" idx="1"/>
          </p:cNvCxnSpPr>
          <p:nvPr/>
        </p:nvCxnSpPr>
        <p:spPr>
          <a:xfrm>
            <a:off x="3635375" y="4313238"/>
            <a:ext cx="3140075" cy="127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54369" name="Straight Arrow Connector 80"/>
          <p:cNvCxnSpPr>
            <a:cxnSpLocks noChangeShapeType="1"/>
            <a:stCxn id="29" idx="2"/>
            <a:endCxn id="22" idx="0"/>
          </p:cNvCxnSpPr>
          <p:nvPr/>
        </p:nvCxnSpPr>
        <p:spPr bwMode="auto">
          <a:xfrm>
            <a:off x="7062788" y="4484688"/>
            <a:ext cx="22225" cy="1651000"/>
          </a:xfrm>
          <a:prstGeom prst="straightConnector1">
            <a:avLst/>
          </a:prstGeom>
          <a:noFill/>
          <a:ln w="9525">
            <a:solidFill>
              <a:schemeClr val="tx1"/>
            </a:solidFill>
            <a:round/>
            <a:headEnd/>
            <a:tailEnd type="arrow" w="med" len="med"/>
          </a:ln>
        </p:spPr>
      </p:cxnSp>
      <p:cxnSp>
        <p:nvCxnSpPr>
          <p:cNvPr id="654370" name="Straight Arrow Connector 80"/>
          <p:cNvCxnSpPr>
            <a:cxnSpLocks noChangeShapeType="1"/>
            <a:stCxn id="30" idx="3"/>
            <a:endCxn id="22" idx="1"/>
          </p:cNvCxnSpPr>
          <p:nvPr/>
        </p:nvCxnSpPr>
        <p:spPr bwMode="auto">
          <a:xfrm flipV="1">
            <a:off x="4354513" y="6342063"/>
            <a:ext cx="1905000" cy="22225"/>
          </a:xfrm>
          <a:prstGeom prst="straightConnector1">
            <a:avLst/>
          </a:prstGeom>
          <a:noFill/>
          <a:ln w="9525">
            <a:solidFill>
              <a:schemeClr val="tx1"/>
            </a:solidFill>
            <a:round/>
            <a:headEnd/>
            <a:tailEnd type="arrow" w="med" len="med"/>
          </a:ln>
        </p:spPr>
      </p:cxnSp>
      <p:sp>
        <p:nvSpPr>
          <p:cNvPr id="2" name="TextBox 1"/>
          <p:cNvSpPr txBox="1"/>
          <p:nvPr/>
        </p:nvSpPr>
        <p:spPr>
          <a:xfrm>
            <a:off x="0" y="6610350"/>
            <a:ext cx="6105525" cy="261938"/>
          </a:xfrm>
          <a:prstGeom prst="rect">
            <a:avLst/>
          </a:prstGeom>
          <a:noFill/>
        </p:spPr>
        <p:txBody>
          <a:bodyPr>
            <a:spAutoFit/>
          </a:bodyPr>
          <a:lstStyle/>
          <a:p>
            <a:pPr>
              <a:defRPr/>
            </a:pPr>
            <a:r>
              <a:rPr lang="en-US" sz="1100" dirty="0"/>
              <a:t>* Avoid in people with prior lower extremity amputation</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30"/>
                                        </p:tgtEl>
                                        <p:attrNameLst>
                                          <p:attrName>fillcolor</p:attrName>
                                        </p:attrNameLst>
                                      </p:cBhvr>
                                      <p:to>
                                        <a:srgbClr val="F8FD21"/>
                                      </p:to>
                                    </p:animClr>
                                    <p:set>
                                      <p:cBhvr>
                                        <p:cTn id="7" dur="500" fill="hold"/>
                                        <p:tgtEl>
                                          <p:spTgt spid="30"/>
                                        </p:tgtEl>
                                        <p:attrNameLst>
                                          <p:attrName>fill.type</p:attrName>
                                        </p:attrNameLst>
                                      </p:cBhvr>
                                      <p:to>
                                        <p:strVal val="solid"/>
                                      </p:to>
                                    </p:set>
                                    <p:set>
                                      <p:cBhvr>
                                        <p:cTn id="8" dur="500" fill="hold"/>
                                        <p:tgtEl>
                                          <p:spTgt spid="30"/>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500" fill="hold"/>
                                        <p:tgtEl>
                                          <p:spTgt spid="29"/>
                                        </p:tgtEl>
                                        <p:attrNameLst>
                                          <p:attrName>fillcolor</p:attrName>
                                        </p:attrNameLst>
                                      </p:cBhvr>
                                      <p:to>
                                        <a:srgbClr val="F8FD21"/>
                                      </p:to>
                                    </p:animClr>
                                    <p:set>
                                      <p:cBhvr>
                                        <p:cTn id="13" dur="500" fill="hold"/>
                                        <p:tgtEl>
                                          <p:spTgt spid="29"/>
                                        </p:tgtEl>
                                        <p:attrNameLst>
                                          <p:attrName>fill.type</p:attrName>
                                        </p:attrNameLst>
                                      </p:cBhvr>
                                      <p:to>
                                        <p:strVal val="solid"/>
                                      </p:to>
                                    </p:set>
                                    <p:set>
                                      <p:cBhvr>
                                        <p:cTn id="14" dur="500" fill="hold"/>
                                        <p:tgtEl>
                                          <p:spTgt spid="29"/>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22"/>
                                        </p:tgtEl>
                                        <p:attrNameLst>
                                          <p:attrName>fillcolor</p:attrName>
                                        </p:attrNameLst>
                                      </p:cBhvr>
                                      <p:to>
                                        <a:srgbClr val="F8FD21"/>
                                      </p:to>
                                    </p:animClr>
                                    <p:set>
                                      <p:cBhvr>
                                        <p:cTn id="19" dur="500" fill="hold"/>
                                        <p:tgtEl>
                                          <p:spTgt spid="22"/>
                                        </p:tgtEl>
                                        <p:attrNameLst>
                                          <p:attrName>fill.type</p:attrName>
                                        </p:attrNameLst>
                                      </p:cBhvr>
                                      <p:to>
                                        <p:strVal val="solid"/>
                                      </p:to>
                                    </p:set>
                                    <p:set>
                                      <p:cBhvr>
                                        <p:cTn id="20" dur="500" fill="hold"/>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Rectangle 14"/>
          <p:cNvSpPr>
            <a:spLocks noChangeArrowheads="1"/>
          </p:cNvSpPr>
          <p:nvPr/>
        </p:nvSpPr>
        <p:spPr bwMode="auto">
          <a:xfrm>
            <a:off x="-36513" y="5791200"/>
            <a:ext cx="9180513" cy="1066800"/>
          </a:xfrm>
          <a:prstGeom prst="rect">
            <a:avLst/>
          </a:prstGeom>
          <a:solidFill>
            <a:srgbClr val="FFFFFF"/>
          </a:solidFill>
          <a:ln w="9525">
            <a:noFill/>
            <a:miter lim="800000"/>
            <a:headEnd/>
            <a:tailEnd/>
          </a:ln>
        </p:spPr>
        <p:txBody>
          <a:bodyPr lIns="91425" tIns="45713" rIns="91425" bIns="45713"/>
          <a:lstStyle/>
          <a:p>
            <a:pPr eaLnBrk="0" hangingPunct="0"/>
            <a:endParaRPr lang="fr-CA">
              <a:ea typeface="MS PGothic" pitchFamily="34" charset="-128"/>
            </a:endParaRPr>
          </a:p>
        </p:txBody>
      </p:sp>
      <p:sp>
        <p:nvSpPr>
          <p:cNvPr id="4" name="Flowchart: Process 17"/>
          <p:cNvSpPr/>
          <p:nvPr/>
        </p:nvSpPr>
        <p:spPr>
          <a:xfrm>
            <a:off x="300038" y="1222375"/>
            <a:ext cx="8562975" cy="7810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sz="1800" b="1" dirty="0">
                <a:solidFill>
                  <a:srgbClr val="000000"/>
                </a:solidFill>
                <a:latin typeface="Arial"/>
                <a:ea typeface="ＭＳ Ｐゴシック"/>
                <a:cs typeface="Arial"/>
              </a:rPr>
              <a:t>Add additional antihyperglycemic agent best suited to the individual based on the following</a:t>
            </a:r>
            <a:endParaRPr lang="en-US" sz="1800" dirty="0">
              <a:solidFill>
                <a:srgbClr val="000000"/>
              </a:solidFill>
              <a:latin typeface="Arial"/>
              <a:ea typeface="ＭＳ Ｐゴシック"/>
              <a:cs typeface="Arial"/>
            </a:endParaRPr>
          </a:p>
        </p:txBody>
      </p:sp>
      <p:sp>
        <p:nvSpPr>
          <p:cNvPr id="5" name="Flowchart: Process 18"/>
          <p:cNvSpPr/>
          <p:nvPr/>
        </p:nvSpPr>
        <p:spPr>
          <a:xfrm>
            <a:off x="311150" y="3608388"/>
            <a:ext cx="4240213" cy="289718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fontAlgn="auto">
              <a:spcBef>
                <a:spcPts val="0"/>
              </a:spcBef>
              <a:spcAft>
                <a:spcPts val="0"/>
              </a:spcAft>
              <a:defRPr/>
            </a:pPr>
            <a:r>
              <a:rPr lang="en-US" sz="1800" dirty="0">
                <a:solidFill>
                  <a:prstClr val="black"/>
                </a:solidFill>
                <a:latin typeface="Arial"/>
                <a:ea typeface="ＭＳ Ｐゴシック"/>
                <a:cs typeface="Arial"/>
              </a:rPr>
              <a:t>Other considerations:</a:t>
            </a:r>
          </a:p>
          <a:p>
            <a:pPr fontAlgn="auto">
              <a:spcBef>
                <a:spcPts val="0"/>
              </a:spcBef>
              <a:spcAft>
                <a:spcPts val="0"/>
              </a:spcAft>
              <a:defRPr/>
            </a:pPr>
            <a:r>
              <a:rPr lang="en-US" sz="1800" dirty="0">
                <a:solidFill>
                  <a:prstClr val="black"/>
                </a:solidFill>
                <a:latin typeface="Arial"/>
                <a:ea typeface="ＭＳ Ｐゴシック"/>
                <a:cs typeface="Arial"/>
              </a:rPr>
              <a:t>  Reduced </a:t>
            </a:r>
            <a:r>
              <a:rPr lang="en-US" sz="1800" dirty="0" err="1">
                <a:solidFill>
                  <a:prstClr val="black"/>
                </a:solidFill>
                <a:latin typeface="Arial"/>
                <a:ea typeface="ＭＳ Ｐゴシック"/>
                <a:cs typeface="Arial"/>
              </a:rPr>
              <a:t>eGFR</a:t>
            </a:r>
            <a:r>
              <a:rPr lang="en-US" sz="1800" dirty="0">
                <a:solidFill>
                  <a:prstClr val="black"/>
                </a:solidFill>
                <a:latin typeface="Arial"/>
                <a:ea typeface="ＭＳ Ｐゴシック"/>
                <a:cs typeface="Arial"/>
              </a:rPr>
              <a:t> and/or albuminuria</a:t>
            </a:r>
          </a:p>
          <a:p>
            <a:pPr fontAlgn="auto">
              <a:spcBef>
                <a:spcPts val="0"/>
              </a:spcBef>
              <a:spcAft>
                <a:spcPts val="0"/>
              </a:spcAft>
              <a:defRPr/>
            </a:pPr>
            <a:r>
              <a:rPr lang="en-US" sz="1800" dirty="0">
                <a:solidFill>
                  <a:prstClr val="black"/>
                </a:solidFill>
                <a:latin typeface="Arial"/>
                <a:ea typeface="ＭＳ Ｐゴシック"/>
                <a:cs typeface="Arial"/>
              </a:rPr>
              <a:t>  Clinical CVD or CV risk factors</a:t>
            </a:r>
          </a:p>
          <a:p>
            <a:pPr fontAlgn="auto">
              <a:spcBef>
                <a:spcPts val="0"/>
              </a:spcBef>
              <a:spcAft>
                <a:spcPts val="0"/>
              </a:spcAft>
              <a:defRPr/>
            </a:pPr>
            <a:r>
              <a:rPr lang="en-US" sz="1800" dirty="0">
                <a:solidFill>
                  <a:prstClr val="black"/>
                </a:solidFill>
                <a:latin typeface="Arial"/>
                <a:ea typeface="ＭＳ Ｐゴシック"/>
                <a:cs typeface="Arial"/>
              </a:rPr>
              <a:t>  Degree of hyperglycemia</a:t>
            </a:r>
          </a:p>
          <a:p>
            <a:pPr fontAlgn="auto">
              <a:spcBef>
                <a:spcPts val="0"/>
              </a:spcBef>
              <a:spcAft>
                <a:spcPts val="0"/>
              </a:spcAft>
              <a:defRPr/>
            </a:pPr>
            <a:r>
              <a:rPr lang="en-US" sz="1800" dirty="0">
                <a:solidFill>
                  <a:prstClr val="black"/>
                </a:solidFill>
                <a:latin typeface="Arial"/>
                <a:ea typeface="ＭＳ Ｐゴシック"/>
                <a:cs typeface="Arial"/>
              </a:rPr>
              <a:t>  Other comorbidities (CHF, hepatic  </a:t>
            </a:r>
          </a:p>
          <a:p>
            <a:pPr fontAlgn="auto">
              <a:spcBef>
                <a:spcPts val="0"/>
              </a:spcBef>
              <a:spcAft>
                <a:spcPts val="0"/>
              </a:spcAft>
              <a:defRPr/>
            </a:pPr>
            <a:r>
              <a:rPr lang="en-US" sz="1800" dirty="0">
                <a:solidFill>
                  <a:prstClr val="black"/>
                </a:solidFill>
                <a:latin typeface="Arial"/>
                <a:ea typeface="ＭＳ Ｐゴシック"/>
                <a:cs typeface="Arial"/>
              </a:rPr>
              <a:t>  disease)</a:t>
            </a:r>
          </a:p>
          <a:p>
            <a:pPr fontAlgn="auto">
              <a:spcBef>
                <a:spcPts val="0"/>
              </a:spcBef>
              <a:spcAft>
                <a:spcPts val="0"/>
              </a:spcAft>
              <a:defRPr/>
            </a:pPr>
            <a:r>
              <a:rPr lang="en-US" sz="1800" dirty="0">
                <a:solidFill>
                  <a:prstClr val="black"/>
                </a:solidFill>
                <a:latin typeface="Arial"/>
                <a:ea typeface="ＭＳ Ｐゴシック"/>
                <a:cs typeface="Arial"/>
              </a:rPr>
              <a:t>  Planning pregnancy</a:t>
            </a:r>
          </a:p>
          <a:p>
            <a:pPr fontAlgn="auto">
              <a:spcBef>
                <a:spcPts val="0"/>
              </a:spcBef>
              <a:spcAft>
                <a:spcPts val="0"/>
              </a:spcAft>
              <a:defRPr/>
            </a:pPr>
            <a:r>
              <a:rPr lang="en-US" sz="1800" dirty="0">
                <a:solidFill>
                  <a:prstClr val="black"/>
                </a:solidFill>
                <a:latin typeface="Arial"/>
                <a:ea typeface="ＭＳ Ｐゴシック"/>
                <a:cs typeface="Arial"/>
              </a:rPr>
              <a:t>  Cost/coverage</a:t>
            </a:r>
          </a:p>
          <a:p>
            <a:pPr fontAlgn="auto">
              <a:spcBef>
                <a:spcPts val="0"/>
              </a:spcBef>
              <a:spcAft>
                <a:spcPts val="0"/>
              </a:spcAft>
              <a:defRPr/>
            </a:pPr>
            <a:r>
              <a:rPr lang="en-US" sz="1800" dirty="0">
                <a:solidFill>
                  <a:prstClr val="black"/>
                </a:solidFill>
                <a:latin typeface="Arial"/>
                <a:ea typeface="ＭＳ Ｐゴシック"/>
                <a:cs typeface="Arial"/>
              </a:rPr>
              <a:t>  Patient preference</a:t>
            </a:r>
          </a:p>
        </p:txBody>
      </p:sp>
      <p:sp>
        <p:nvSpPr>
          <p:cNvPr id="6" name="Flowchart: Process 20"/>
          <p:cNvSpPr/>
          <p:nvPr/>
        </p:nvSpPr>
        <p:spPr>
          <a:xfrm>
            <a:off x="4564063" y="3608388"/>
            <a:ext cx="4283075" cy="289718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800">
                <a:solidFill>
                  <a:srgbClr val="000000"/>
                </a:solidFill>
                <a:latin typeface="Arial" charset="0"/>
                <a:ea typeface="ＭＳ Ｐゴシック" pitchFamily="34" charset="-128"/>
                <a:cs typeface="Arial" charset="0"/>
              </a:rPr>
              <a:t>see Renal Impairment Appendix </a:t>
            </a:r>
            <a:endParaRPr lang="en-US" sz="1700">
              <a:solidFill>
                <a:srgbClr val="000000"/>
              </a:solidFill>
              <a:ea typeface="ＭＳ Ｐゴシック" pitchFamily="34" charset="-128"/>
            </a:endParaRPr>
          </a:p>
          <a:p>
            <a:pPr algn="ctr">
              <a:defRPr/>
            </a:pPr>
            <a:endParaRPr lang="en-US" sz="1800">
              <a:solidFill>
                <a:srgbClr val="000000"/>
              </a:solidFill>
              <a:latin typeface="Arial" charset="0"/>
              <a:ea typeface="ＭＳ Ｐゴシック" pitchFamily="34" charset="-128"/>
              <a:cs typeface="Arial" charset="0"/>
            </a:endParaRPr>
          </a:p>
          <a:p>
            <a:pPr algn="ctr">
              <a:defRPr/>
            </a:pPr>
            <a:r>
              <a:rPr lang="en-US" sz="1800">
                <a:solidFill>
                  <a:srgbClr val="000000"/>
                </a:solidFill>
                <a:latin typeface="Arial" charset="0"/>
                <a:ea typeface="ＭＳ Ｐゴシック" pitchFamily="34" charset="-128"/>
                <a:cs typeface="Arial" charset="0"/>
              </a:rPr>
              <a:t>See Table Below</a:t>
            </a:r>
          </a:p>
          <a:p>
            <a:pPr algn="ctr">
              <a:defRPr/>
            </a:pPr>
            <a:endParaRPr lang="en-US" sz="1800">
              <a:solidFill>
                <a:srgbClr val="000000"/>
              </a:solidFill>
              <a:latin typeface="Arial" charset="0"/>
              <a:ea typeface="ＭＳ Ｐゴシック" pitchFamily="34" charset="-128"/>
              <a:cs typeface="Arial" charset="0"/>
            </a:endParaRPr>
          </a:p>
          <a:p>
            <a:pPr algn="ctr">
              <a:defRPr/>
            </a:pPr>
            <a:endParaRPr lang="en-US" sz="1800">
              <a:solidFill>
                <a:srgbClr val="000000"/>
              </a:solidFill>
              <a:latin typeface="Arial" charset="0"/>
              <a:ea typeface="ＭＳ Ｐゴシック" pitchFamily="34" charset="-128"/>
              <a:cs typeface="Arial" charset="0"/>
            </a:endParaRPr>
          </a:p>
          <a:p>
            <a:pPr algn="ctr">
              <a:defRPr/>
            </a:pPr>
            <a:endParaRPr lang="en-US" sz="1800">
              <a:solidFill>
                <a:srgbClr val="000000"/>
              </a:solidFill>
              <a:latin typeface="Arial" charset="0"/>
              <a:ea typeface="ＭＳ Ｐゴシック" pitchFamily="34" charset="-128"/>
              <a:cs typeface="Arial" charset="0"/>
            </a:endParaRPr>
          </a:p>
          <a:p>
            <a:pPr algn="ctr">
              <a:defRPr/>
            </a:pPr>
            <a:endParaRPr lang="en-US" sz="1700">
              <a:solidFill>
                <a:srgbClr val="000000"/>
              </a:solidFill>
              <a:ea typeface="ＭＳ Ｐゴシック" pitchFamily="34" charset="-128"/>
            </a:endParaRPr>
          </a:p>
        </p:txBody>
      </p:sp>
      <p:sp>
        <p:nvSpPr>
          <p:cNvPr id="8" name="Flowchart: Process 15"/>
          <p:cNvSpPr/>
          <p:nvPr/>
        </p:nvSpPr>
        <p:spPr>
          <a:xfrm>
            <a:off x="300038" y="2001838"/>
            <a:ext cx="4264025" cy="590550"/>
          </a:xfrm>
          <a:prstGeom prst="flowChartProcess">
            <a:avLst/>
          </a:prstGeom>
          <a:solidFill>
            <a:schemeClr val="bg2">
              <a:lumMod val="40000"/>
              <a:lumOff val="60000"/>
            </a:schemeClr>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800" b="1" dirty="0">
                <a:solidFill>
                  <a:srgbClr val="000000"/>
                </a:solidFill>
                <a:latin typeface="Arial"/>
                <a:ea typeface="ＭＳ Ｐゴシック"/>
                <a:cs typeface="Arial"/>
              </a:rPr>
              <a:t>CLINICAL CONSIDERATIONS</a:t>
            </a:r>
          </a:p>
        </p:txBody>
      </p:sp>
      <p:sp>
        <p:nvSpPr>
          <p:cNvPr id="9" name="Flowchart: Process 15"/>
          <p:cNvSpPr/>
          <p:nvPr/>
        </p:nvSpPr>
        <p:spPr>
          <a:xfrm>
            <a:off x="4562475" y="2001838"/>
            <a:ext cx="4292600" cy="601662"/>
          </a:xfrm>
          <a:prstGeom prst="flowChartProcess">
            <a:avLst/>
          </a:prstGeom>
          <a:solidFill>
            <a:schemeClr val="bg2">
              <a:lumMod val="40000"/>
              <a:lumOff val="60000"/>
            </a:schemeClr>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800" b="1" dirty="0">
                <a:solidFill>
                  <a:srgbClr val="000000"/>
                </a:solidFill>
                <a:latin typeface="Arial"/>
                <a:ea typeface="ＭＳ Ｐゴシック"/>
                <a:cs typeface="Arial"/>
              </a:rPr>
              <a:t>CHOICE OF AGENT</a:t>
            </a:r>
          </a:p>
        </p:txBody>
      </p:sp>
      <p:sp>
        <p:nvSpPr>
          <p:cNvPr id="10" name="Flowchart: Process 15"/>
          <p:cNvSpPr/>
          <p:nvPr/>
        </p:nvSpPr>
        <p:spPr>
          <a:xfrm>
            <a:off x="306388" y="2601913"/>
            <a:ext cx="4303712" cy="10096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defRPr/>
            </a:pPr>
            <a:r>
              <a:rPr lang="en-US" sz="1800" b="1" dirty="0">
                <a:solidFill>
                  <a:srgbClr val="000000"/>
                </a:solidFill>
                <a:latin typeface="Arial"/>
                <a:ea typeface="ＭＳ Ｐゴシック"/>
                <a:cs typeface="Arial"/>
              </a:rPr>
              <a:t>			                 	</a:t>
            </a:r>
            <a:endParaRPr lang="en-US" sz="1800" dirty="0">
              <a:solidFill>
                <a:srgbClr val="000000"/>
              </a:solidFill>
              <a:latin typeface="Arial"/>
              <a:ea typeface="ＭＳ Ｐゴシック"/>
              <a:cs typeface="Arial"/>
            </a:endParaRPr>
          </a:p>
        </p:txBody>
      </p:sp>
      <p:sp>
        <p:nvSpPr>
          <p:cNvPr id="323592" name="TextBox 13"/>
          <p:cNvSpPr txBox="1">
            <a:spLocks noChangeArrowheads="1"/>
          </p:cNvSpPr>
          <p:nvPr/>
        </p:nvSpPr>
        <p:spPr bwMode="auto">
          <a:xfrm>
            <a:off x="344488" y="2659063"/>
            <a:ext cx="3829050" cy="923925"/>
          </a:xfrm>
          <a:prstGeom prst="rect">
            <a:avLst/>
          </a:prstGeom>
          <a:noFill/>
          <a:ln w="9525">
            <a:noFill/>
            <a:miter lim="800000"/>
            <a:headEnd/>
            <a:tailEnd/>
          </a:ln>
        </p:spPr>
        <p:txBody>
          <a:bodyPr>
            <a:spAutoFit/>
          </a:bodyPr>
          <a:lstStyle/>
          <a:p>
            <a:pPr eaLnBrk="0" hangingPunct="0"/>
            <a:r>
              <a:rPr lang="en-US" sz="1800">
                <a:ea typeface="MS PGothic" pitchFamily="34" charset="-128"/>
              </a:rPr>
              <a:t>Avoidance of hypoglycemia and/or weight gain with adequate glycemic efficacy</a:t>
            </a:r>
          </a:p>
        </p:txBody>
      </p:sp>
      <p:sp>
        <p:nvSpPr>
          <p:cNvPr id="17" name="Flowchart: Process 15"/>
          <p:cNvSpPr/>
          <p:nvPr/>
        </p:nvSpPr>
        <p:spPr>
          <a:xfrm>
            <a:off x="4552950" y="2598738"/>
            <a:ext cx="4303713" cy="10096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defRPr/>
            </a:pPr>
            <a:r>
              <a:rPr lang="en-US" sz="1800" b="1" dirty="0">
                <a:solidFill>
                  <a:srgbClr val="000000"/>
                </a:solidFill>
                <a:latin typeface="Arial"/>
                <a:ea typeface="ＭＳ Ｐゴシック"/>
                <a:cs typeface="Arial"/>
              </a:rPr>
              <a:t>			                 	</a:t>
            </a:r>
            <a:endParaRPr lang="en-US" sz="1800" dirty="0">
              <a:solidFill>
                <a:srgbClr val="000000"/>
              </a:solidFill>
              <a:latin typeface="Arial"/>
              <a:ea typeface="ＭＳ Ｐゴシック"/>
              <a:cs typeface="Arial"/>
            </a:endParaRPr>
          </a:p>
        </p:txBody>
      </p:sp>
      <p:sp>
        <p:nvSpPr>
          <p:cNvPr id="323594" name="TextBox 14"/>
          <p:cNvSpPr txBox="1">
            <a:spLocks noChangeArrowheads="1"/>
          </p:cNvSpPr>
          <p:nvPr/>
        </p:nvSpPr>
        <p:spPr bwMode="auto">
          <a:xfrm>
            <a:off x="4706938" y="2632075"/>
            <a:ext cx="4156075" cy="646113"/>
          </a:xfrm>
          <a:prstGeom prst="rect">
            <a:avLst/>
          </a:prstGeom>
          <a:noFill/>
          <a:ln w="9525">
            <a:noFill/>
            <a:miter lim="800000"/>
            <a:headEnd/>
            <a:tailEnd/>
          </a:ln>
        </p:spPr>
        <p:txBody>
          <a:bodyPr>
            <a:spAutoFit/>
          </a:bodyPr>
          <a:lstStyle/>
          <a:p>
            <a:pPr eaLnBrk="0" hangingPunct="0"/>
            <a:r>
              <a:rPr lang="en-CA" sz="1800">
                <a:ea typeface="MS PGothic" pitchFamily="34" charset="-128"/>
              </a:rPr>
              <a:t>DPP-4 inhibitor, GLP-1 receptor agonist or SGLT2 inhibitor</a:t>
            </a:r>
            <a:endParaRPr lang="en-US" sz="1800">
              <a:ea typeface="MS PGothic" pitchFamily="34" charset="-128"/>
            </a:endParaRPr>
          </a:p>
        </p:txBody>
      </p:sp>
      <p:sp>
        <p:nvSpPr>
          <p:cNvPr id="18" name="Flowchart: Process 17"/>
          <p:cNvSpPr/>
          <p:nvPr/>
        </p:nvSpPr>
        <p:spPr>
          <a:xfrm>
            <a:off x="2741613" y="77788"/>
            <a:ext cx="3314700" cy="38735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sz="1600" b="1" dirty="0">
                <a:solidFill>
                  <a:srgbClr val="000000"/>
                </a:solidFill>
                <a:latin typeface="Arial"/>
                <a:ea typeface="ＭＳ Ｐゴシック"/>
                <a:cs typeface="Arial"/>
              </a:rPr>
              <a:t>Clinical CVD?</a:t>
            </a:r>
            <a:endParaRPr lang="en-US" sz="1600" dirty="0">
              <a:solidFill>
                <a:srgbClr val="000000"/>
              </a:solidFill>
              <a:latin typeface="Arial"/>
              <a:ea typeface="ＭＳ Ｐゴシック"/>
              <a:cs typeface="Arial"/>
            </a:endParaRPr>
          </a:p>
        </p:txBody>
      </p:sp>
      <p:cxnSp>
        <p:nvCxnSpPr>
          <p:cNvPr id="323596" name="Straight Arrow Connector 70"/>
          <p:cNvCxnSpPr>
            <a:cxnSpLocks noChangeShapeType="1"/>
          </p:cNvCxnSpPr>
          <p:nvPr/>
        </p:nvCxnSpPr>
        <p:spPr bwMode="auto">
          <a:xfrm flipH="1">
            <a:off x="4383088" y="460375"/>
            <a:ext cx="7937" cy="236538"/>
          </a:xfrm>
          <a:prstGeom prst="straightConnector1">
            <a:avLst/>
          </a:prstGeom>
          <a:noFill/>
          <a:ln w="9525">
            <a:solidFill>
              <a:schemeClr val="tx1"/>
            </a:solidFill>
            <a:round/>
            <a:headEnd/>
            <a:tailEnd type="arrow" w="med" len="med"/>
          </a:ln>
        </p:spPr>
      </p:cxnSp>
      <p:sp>
        <p:nvSpPr>
          <p:cNvPr id="20" name="Flowchart: Process 15"/>
          <p:cNvSpPr/>
          <p:nvPr/>
        </p:nvSpPr>
        <p:spPr>
          <a:xfrm>
            <a:off x="4141788" y="679450"/>
            <a:ext cx="576262"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NO</a:t>
            </a:r>
          </a:p>
        </p:txBody>
      </p:sp>
      <p:cxnSp>
        <p:nvCxnSpPr>
          <p:cNvPr id="323598" name="Straight Arrow Connector 70"/>
          <p:cNvCxnSpPr>
            <a:cxnSpLocks noChangeShapeType="1"/>
          </p:cNvCxnSpPr>
          <p:nvPr/>
        </p:nvCxnSpPr>
        <p:spPr bwMode="auto">
          <a:xfrm flipH="1">
            <a:off x="4421188" y="987425"/>
            <a:ext cx="7937" cy="236538"/>
          </a:xfrm>
          <a:prstGeom prst="straightConnector1">
            <a:avLst/>
          </a:prstGeom>
          <a:noFill/>
          <a:ln w="9525">
            <a:solidFill>
              <a:schemeClr val="tx1"/>
            </a:solidFill>
            <a:round/>
            <a:headEnd/>
            <a:tailEnd type="arrow" w="med" len="med"/>
          </a:ln>
        </p:spPr>
      </p:cxnSp>
      <p:sp>
        <p:nvSpPr>
          <p:cNvPr id="323599" name="Curved Down Ribbon 20"/>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eaLnBrk="0" hangingPunct="0"/>
            <a:r>
              <a:rPr lang="en-US" sz="1100" b="1">
                <a:solidFill>
                  <a:srgbClr val="FFFFFF"/>
                </a:solidFill>
                <a:ea typeface="MS PGothic" pitchFamily="34" charset="-128"/>
              </a:rPr>
              <a:t>2018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4"/>
                                        </p:tgtEl>
                                        <p:attrNameLst>
                                          <p:attrName>fillcolor</p:attrName>
                                        </p:attrNameLst>
                                      </p:cBhvr>
                                      <p:to>
                                        <a:srgbClr val="FFFF0A"/>
                                      </p:to>
                                    </p:animClr>
                                    <p:set>
                                      <p:cBhvr>
                                        <p:cTn id="7" dur="500" fill="hold"/>
                                        <p:tgtEl>
                                          <p:spTgt spid="4"/>
                                        </p:tgtEl>
                                        <p:attrNameLst>
                                          <p:attrName>fill.type</p:attrName>
                                        </p:attrNameLst>
                                      </p:cBhvr>
                                      <p:to>
                                        <p:strVal val="solid"/>
                                      </p:to>
                                    </p:set>
                                    <p:set>
                                      <p:cBhvr>
                                        <p:cTn id="8" dur="500" fill="hold"/>
                                        <p:tgtEl>
                                          <p:spTgt spid="4"/>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mph" presetSubtype="2" fill="hold" nodeType="clickEffect">
                                  <p:stCondLst>
                                    <p:cond delay="0"/>
                                  </p:stCondLst>
                                  <p:childTnLst>
                                    <p:animClr clrSpc="rgb" dir="cw">
                                      <p:cBhvr>
                                        <p:cTn id="12" dur="500" fill="hold"/>
                                        <p:tgtEl>
                                          <p:spTgt spid="10"/>
                                        </p:tgtEl>
                                        <p:attrNameLst>
                                          <p:attrName>fillcolor</p:attrName>
                                        </p:attrNameLst>
                                      </p:cBhvr>
                                      <p:to>
                                        <a:srgbClr val="FFFF0A"/>
                                      </p:to>
                                    </p:animClr>
                                    <p:set>
                                      <p:cBhvr>
                                        <p:cTn id="13" dur="500" fill="hold"/>
                                        <p:tgtEl>
                                          <p:spTgt spid="10"/>
                                        </p:tgtEl>
                                        <p:attrNameLst>
                                          <p:attrName>fill.type</p:attrName>
                                        </p:attrNameLst>
                                      </p:cBhvr>
                                      <p:to>
                                        <p:strVal val="solid"/>
                                      </p:to>
                                    </p:set>
                                    <p:set>
                                      <p:cBhvr>
                                        <p:cTn id="14" dur="500" fill="hold"/>
                                        <p:tgtEl>
                                          <p:spTgt spid="10"/>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500" fill="hold"/>
                                        <p:tgtEl>
                                          <p:spTgt spid="4"/>
                                        </p:tgtEl>
                                        <p:attrNameLst>
                                          <p:attrName>fillcolor</p:attrName>
                                        </p:attrNameLst>
                                      </p:cBhvr>
                                      <p:to>
                                        <a:schemeClr val="bg1"/>
                                      </p:to>
                                    </p:animClr>
                                    <p:set>
                                      <p:cBhvr>
                                        <p:cTn id="17" dur="500" fill="hold"/>
                                        <p:tgtEl>
                                          <p:spTgt spid="4"/>
                                        </p:tgtEl>
                                        <p:attrNameLst>
                                          <p:attrName>fill.type</p:attrName>
                                        </p:attrNameLst>
                                      </p:cBhvr>
                                      <p:to>
                                        <p:strVal val="solid"/>
                                      </p:to>
                                    </p:set>
                                    <p:set>
                                      <p:cBhvr>
                                        <p:cTn id="18" dur="500" fill="hold"/>
                                        <p:tgtEl>
                                          <p:spTgt spid="4"/>
                                        </p:tgtEl>
                                        <p:attrNameLst>
                                          <p:attrName>fill.on</p:attrName>
                                        </p:attrNameLst>
                                      </p:cBhvr>
                                      <p:to>
                                        <p:strVal val="tru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500" fill="hold"/>
                                        <p:tgtEl>
                                          <p:spTgt spid="17"/>
                                        </p:tgtEl>
                                        <p:attrNameLst>
                                          <p:attrName>fillcolor</p:attrName>
                                        </p:attrNameLst>
                                      </p:cBhvr>
                                      <p:to>
                                        <a:srgbClr val="FFFF0A"/>
                                      </p:to>
                                    </p:animClr>
                                    <p:set>
                                      <p:cBhvr>
                                        <p:cTn id="23" dur="500" fill="hold"/>
                                        <p:tgtEl>
                                          <p:spTgt spid="17"/>
                                        </p:tgtEl>
                                        <p:attrNameLst>
                                          <p:attrName>fill.type</p:attrName>
                                        </p:attrNameLst>
                                      </p:cBhvr>
                                      <p:to>
                                        <p:strVal val="solid"/>
                                      </p:to>
                                    </p:set>
                                    <p:set>
                                      <p:cBhvr>
                                        <p:cTn id="24" dur="500" fill="hold"/>
                                        <p:tgtEl>
                                          <p:spTgt spid="17"/>
                                        </p:tgtEl>
                                        <p:attrNameLst>
                                          <p:attrName>fill.on</p:attrName>
                                        </p:attrNameLst>
                                      </p:cBhvr>
                                      <p:to>
                                        <p:strVal val="tru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FF0A"/>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cTn>
                              </p:par>
                              <p:par>
                                <p:cTn id="31" presetID="1" presetClass="emph" presetSubtype="2" fill="hold" nodeType="withEffect">
                                  <p:stCondLst>
                                    <p:cond delay="0"/>
                                  </p:stCondLst>
                                  <p:childTnLst>
                                    <p:animClr clrSpc="rgb" dir="cw">
                                      <p:cBhvr>
                                        <p:cTn id="32" dur="500" fill="hold"/>
                                        <p:tgtEl>
                                          <p:spTgt spid="10"/>
                                        </p:tgtEl>
                                        <p:attrNameLst>
                                          <p:attrName>fillcolor</p:attrName>
                                        </p:attrNameLst>
                                      </p:cBhvr>
                                      <p:to>
                                        <a:schemeClr val="bg1"/>
                                      </p:to>
                                    </p:animClr>
                                    <p:set>
                                      <p:cBhvr>
                                        <p:cTn id="33" dur="500" fill="hold"/>
                                        <p:tgtEl>
                                          <p:spTgt spid="10"/>
                                        </p:tgtEl>
                                        <p:attrNameLst>
                                          <p:attrName>fill.type</p:attrName>
                                        </p:attrNameLst>
                                      </p:cBhvr>
                                      <p:to>
                                        <p:strVal val="solid"/>
                                      </p:to>
                                    </p:set>
                                    <p:set>
                                      <p:cBhvr>
                                        <p:cTn id="34" dur="500" fill="hold"/>
                                        <p:tgtEl>
                                          <p:spTgt spid="10"/>
                                        </p:tgtEl>
                                        <p:attrNameLst>
                                          <p:attrName>fill.on</p:attrName>
                                        </p:attrNameLst>
                                      </p:cBhvr>
                                      <p:to>
                                        <p:strVal val="true"/>
                                      </p:to>
                                    </p:set>
                                  </p:childTnLst>
                                </p:cTn>
                              </p:par>
                              <p:par>
                                <p:cTn id="35" presetID="1" presetClass="emph" presetSubtype="2" fill="hold" nodeType="withEffect">
                                  <p:stCondLst>
                                    <p:cond delay="0"/>
                                  </p:stCondLst>
                                  <p:childTnLst>
                                    <p:animClr clrSpc="rgb" dir="cw">
                                      <p:cBhvr>
                                        <p:cTn id="36" dur="500" fill="hold"/>
                                        <p:tgtEl>
                                          <p:spTgt spid="17"/>
                                        </p:tgtEl>
                                        <p:attrNameLst>
                                          <p:attrName>fillcolor</p:attrName>
                                        </p:attrNameLst>
                                      </p:cBhvr>
                                      <p:to>
                                        <a:schemeClr val="bg1"/>
                                      </p:to>
                                    </p:animClr>
                                    <p:set>
                                      <p:cBhvr>
                                        <p:cTn id="37" dur="500" fill="hold"/>
                                        <p:tgtEl>
                                          <p:spTgt spid="17"/>
                                        </p:tgtEl>
                                        <p:attrNameLst>
                                          <p:attrName>fill.type</p:attrName>
                                        </p:attrNameLst>
                                      </p:cBhvr>
                                      <p:to>
                                        <p:strVal val="solid"/>
                                      </p:to>
                                    </p:set>
                                    <p:set>
                                      <p:cBhvr>
                                        <p:cTn id="38" dur="500" fill="hold"/>
                                        <p:tgtEl>
                                          <p:spTgt spid="17"/>
                                        </p:tgtEl>
                                        <p:attrNameLst>
                                          <p:attrName>fill.on</p:attrName>
                                        </p:attrNameLst>
                                      </p:cBhvr>
                                      <p:to>
                                        <p:strVal val="tru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mph" presetSubtype="2" fill="hold" nodeType="clickEffect">
                                  <p:stCondLst>
                                    <p:cond delay="0"/>
                                  </p:stCondLst>
                                  <p:childTnLst>
                                    <p:animClr clrSpc="rgb" dir="cw">
                                      <p:cBhvr>
                                        <p:cTn id="42" dur="500" fill="hold"/>
                                        <p:tgtEl>
                                          <p:spTgt spid="6"/>
                                        </p:tgtEl>
                                        <p:attrNameLst>
                                          <p:attrName>fillcolor</p:attrName>
                                        </p:attrNameLst>
                                      </p:cBhvr>
                                      <p:to>
                                        <a:srgbClr val="FFFF0A"/>
                                      </p:to>
                                    </p:animClr>
                                    <p:set>
                                      <p:cBhvr>
                                        <p:cTn id="43" dur="500" fill="hold"/>
                                        <p:tgtEl>
                                          <p:spTgt spid="6"/>
                                        </p:tgtEl>
                                        <p:attrNameLst>
                                          <p:attrName>fill.type</p:attrName>
                                        </p:attrNameLst>
                                      </p:cBhvr>
                                      <p:to>
                                        <p:strVal val="solid"/>
                                      </p:to>
                                    </p:set>
                                    <p:set>
                                      <p:cBhvr>
                                        <p:cTn id="44" dur="5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8435"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943199" name="Group 95"/>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bg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bg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bg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58520"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0483"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1389661" name="Group 93"/>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60568"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2531"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1391709" name="Group 93"/>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66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000000"/>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62616"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4579"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1393756" name="Group 92"/>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FF0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FFFFFF"/>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rgbClr val="FFFFFF"/>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64664"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6627"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1397852" name="Group 92"/>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66712"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554677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188" y="6132513"/>
            <a:ext cx="9269413" cy="127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8675" name="Rectangle 14"/>
          <p:cNvSpPr>
            <a:spLocks noChangeArrowheads="1"/>
          </p:cNvSpPr>
          <p:nvPr/>
        </p:nvSpPr>
        <p:spPr bwMode="auto">
          <a:xfrm>
            <a:off x="6858000" y="5791200"/>
            <a:ext cx="1905000" cy="1066800"/>
          </a:xfrm>
          <a:prstGeom prst="rect">
            <a:avLst/>
          </a:prstGeom>
          <a:solidFill>
            <a:srgbClr val="FFFFFF"/>
          </a:solidFill>
          <a:ln w="9525">
            <a:noFill/>
            <a:miter lim="800000"/>
            <a:headEnd/>
            <a:tailEnd/>
          </a:ln>
        </p:spPr>
        <p:txBody>
          <a:bodyPr lIns="91425" tIns="45713" rIns="91425" bIns="45713"/>
          <a:lstStyle/>
          <a:p>
            <a:pPr eaLnBrk="0" hangingPunct="0"/>
            <a:endParaRPr lang="fr-CA" sz="2400">
              <a:ea typeface="MS PGothic" pitchFamily="34" charset="-128"/>
            </a:endParaRPr>
          </a:p>
        </p:txBody>
      </p:sp>
      <p:graphicFrame>
        <p:nvGraphicFramePr>
          <p:cNvPr id="1395804" name="Group 92"/>
          <p:cNvGraphicFramePr>
            <a:graphicFrameLocks noGrp="1"/>
          </p:cNvGraphicFramePr>
          <p:nvPr/>
        </p:nvGraphicFramePr>
        <p:xfrm>
          <a:off x="0" y="33338"/>
          <a:ext cx="9144000" cy="6811964"/>
        </p:xfrm>
        <a:graphic>
          <a:graphicData uri="http://schemas.openxmlformats.org/drawingml/2006/table">
            <a:tbl>
              <a:tblPr/>
              <a:tblGrid>
                <a:gridCol w="1492250"/>
                <a:gridCol w="1316038"/>
                <a:gridCol w="752475"/>
                <a:gridCol w="690562"/>
                <a:gridCol w="1068388"/>
                <a:gridCol w="3328987"/>
                <a:gridCol w="495300"/>
              </a:tblGrid>
              <a:tr h="274638">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Add additional antihyperglycemic agent best suited to the individual by prioritizing patient characteristics  </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1" i="1" u="none" strike="noStrike" cap="none" normalizeH="0" baseline="0" smtClean="0">
                          <a:ln>
                            <a:noFill/>
                          </a:ln>
                          <a:solidFill>
                            <a:schemeClr val="tx1"/>
                          </a:solidFill>
                          <a:effectLst/>
                          <a:latin typeface="Calibri" pitchFamily="34" charset="0"/>
                          <a:ea typeface="ＭＳ Ｐゴシック" pitchFamily="34" charset="-128"/>
                        </a:rPr>
                        <a:t>agents listed in alphabetical order by CV outcome data</a:t>
                      </a:r>
                      <a:r>
                        <a:rPr kumimoji="0" lang="en-US" sz="800" b="1" i="0" u="none" strike="noStrike" cap="none" normalizeH="0" baseline="0" smtClean="0">
                          <a:ln>
                            <a:noFill/>
                          </a:ln>
                          <a:solidFill>
                            <a:schemeClr val="tx1"/>
                          </a:solidFill>
                          <a:effectLst/>
                          <a:latin typeface="Calibri" pitchFamily="34" charset="0"/>
                          <a:ea typeface="ＭＳ Ｐゴシック" pitchFamily="34" charset="-128"/>
                        </a:rPr>
                        <a:t>)</a:t>
                      </a:r>
                      <a:r>
                        <a:rPr kumimoji="0" lang="en-US" sz="800" b="0" i="0" u="none" strike="noStrike" cap="none" normalizeH="0" baseline="0" smtClean="0">
                          <a:ln>
                            <a:noFill/>
                          </a:ln>
                          <a:solidFill>
                            <a:schemeClr val="tx1"/>
                          </a:solidFill>
                          <a:effectLst/>
                          <a:latin typeface="Calibri" pitchFamily="34" charset="0"/>
                          <a:ea typeface="ＭＳ Ｐゴシック" pitchFamily="34" charset="-128"/>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Class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Effect on CVD Outcomes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Hypo-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glycemia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Relative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A1C Lowering when added to metformin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Other therapeutic considerations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Cost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D21"/>
                    </a:solidFill>
                  </a:tcPr>
                </a:tc>
              </a:tr>
              <a:tr h="968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GLP-1R agonists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lira: Superiority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in T2DM with clinical CVD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exenatide LAR &amp;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lixi: Neutral</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Gallstone disease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Contraindicated with personal / family history of medullary thyroid cancer or MEN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SGLT2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Cana &amp; empa: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Superiority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T2DM patients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CA" sz="1100" b="0" i="0" u="none" strike="noStrike" cap="none" normalizeH="0" baseline="0" smtClean="0">
                          <a:ln>
                            <a:noFill/>
                          </a:ln>
                          <a:solidFill>
                            <a:schemeClr val="tx1"/>
                          </a:solidFill>
                          <a:effectLst/>
                          <a:latin typeface="Calibri" pitchFamily="34" charset="0"/>
                          <a:ea typeface="ＭＳ Ｐゴシック" pitchFamily="34" charset="-128"/>
                        </a:rPr>
                        <a:t>with clinical CVD</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 to </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Genital infections, UTI, hypotension, dose-related changes in LDL-C. Caution with renal dysfunction, loop diuretics, in the elderly. Dapagliflozin not to be used if bladder cancer.  Rare diabetic ketoacidosis (may occur with no hyperglycemia). Increased risk of fractures and amputations with canagliflozin. Reduced progression of nephropathy &amp; CHF hospitalizations with empagliflozin and canagliflozin in those with clinical CVD</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DPP-4 Inhibitors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alo, saxa, sita: 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Caution with saxagliptin in heart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Rare joint pain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glar: Neutral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degludec: noninferior to glar</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No dose ceiling, flexible regimens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subcutaneous injection</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1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Thiazolidinediones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CHF, edema, fractures, rare bladder cancer (pioglitazone), cardiovascular controversy (rosiglitazone), 6-12 weeks for maximal effect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-glucosidase inhibitor (acarbose)</a:t>
                      </a:r>
                      <a:endParaRPr kumimoji="0" lang="en-US" sz="1100" b="1"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Rare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Neutral </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side-effects common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9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Insulin secretagogue: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Meglitinide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       Sulfonylurea</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Yes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More rapid BG-lowering response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Reduced postprandial glycemia with meglitinides but usually requires 3 to 4 times daily dosing.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Gliclazide and glimepiride associated with less hypoglycemia than glyburide.  Poor durability</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1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Calibri" pitchFamily="34" charset="0"/>
                          <a:ea typeface="ＭＳ Ｐゴシック" pitchFamily="34" charset="-128"/>
                        </a:rPr>
                        <a:t>Weight loss agent (orlistat)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None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sym typeface="Symbol" pitchFamily="18" charset="2"/>
                        </a:rPr>
                        <a:t></a:t>
                      </a:r>
                      <a:endParaRPr kumimoji="0" lang="en-US" sz="1100" b="0" i="0" u="none" strike="noStrike" cap="none" normalizeH="0" baseline="0" smtClean="0">
                        <a:ln>
                          <a:noFill/>
                        </a:ln>
                        <a:solidFill>
                          <a:schemeClr val="tx1"/>
                        </a:solidFill>
                        <a:effectLst/>
                        <a:latin typeface="Calibri" pitchFamily="34" charset="0"/>
                        <a:ea typeface="ＭＳ Ｐゴシック" pitchFamily="34" charset="-128"/>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GI side effects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itchFamily="34" charset="0"/>
                          <a:ea typeface="ＭＳ Ｐゴシック" pitchFamily="34" charset="-128"/>
                        </a:rPr>
                        <a:t>Requires 3 times daily dosing</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ＭＳ Ｐゴシック" pitchFamily="34" charset="-128"/>
                        </a:rPr>
                        <a:t>$$$</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68760" name="TextBox 3"/>
          <p:cNvSpPr txBox="1">
            <a:spLocks noChangeArrowheads="1"/>
          </p:cNvSpPr>
          <p:nvPr/>
        </p:nvSpPr>
        <p:spPr bwMode="auto">
          <a:xfrm>
            <a:off x="9718675" y="2968625"/>
            <a:ext cx="184150" cy="460375"/>
          </a:xfrm>
          <a:prstGeom prst="rect">
            <a:avLst/>
          </a:prstGeom>
          <a:noFill/>
          <a:ln w="9525">
            <a:noFill/>
            <a:miter lim="800000"/>
            <a:headEnd/>
            <a:tailEnd/>
          </a:ln>
        </p:spPr>
        <p:txBody>
          <a:bodyPr wrap="none">
            <a:spAutoFit/>
          </a:bodyPr>
          <a:lstStyle/>
          <a:p>
            <a:pPr defTabSz="455613"/>
            <a:endParaRPr lang="en-CA" sz="2400">
              <a:ea typeface="ヒラギノ角ゴ Pro W3"/>
              <a:cs typeface="ヒラギノ角ゴ Pro W3"/>
            </a:endParaRPr>
          </a:p>
        </p:txBody>
      </p:sp>
      <p:cxnSp>
        <p:nvCxnSpPr>
          <p:cNvPr id="9" name="Straight Connector 8"/>
          <p:cNvCxnSpPr>
            <a:endCxn id="23" idx="3"/>
          </p:cNvCxnSpPr>
          <p:nvPr/>
        </p:nvCxnSpPr>
        <p:spPr>
          <a:xfrm flipV="1">
            <a:off x="1588" y="3438525"/>
            <a:ext cx="9142412" cy="635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8" y="5053013"/>
            <a:ext cx="9142412" cy="158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17"/>
          <p:cNvSpPr/>
          <p:nvPr/>
        </p:nvSpPr>
        <p:spPr>
          <a:xfrm>
            <a:off x="1941513" y="5005388"/>
            <a:ext cx="5099050" cy="3349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sz="1600" dirty="0">
                <a:solidFill>
                  <a:srgbClr val="000000"/>
                </a:solidFill>
                <a:latin typeface="Arial"/>
                <a:ea typeface="ＭＳ Ｐゴシック"/>
                <a:cs typeface="Arial"/>
              </a:rPr>
              <a:t>If not at glycemic targets</a:t>
            </a:r>
          </a:p>
        </p:txBody>
      </p:sp>
      <p:sp>
        <p:nvSpPr>
          <p:cNvPr id="6" name="Flowchart: Process 17"/>
          <p:cNvSpPr/>
          <p:nvPr/>
        </p:nvSpPr>
        <p:spPr>
          <a:xfrm>
            <a:off x="187325" y="5564188"/>
            <a:ext cx="8739188" cy="6175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a:solidFill>
                  <a:srgbClr val="000000"/>
                </a:solidFill>
                <a:latin typeface="Arial" charset="0"/>
                <a:ea typeface="ＭＳ Ｐゴシック" pitchFamily="34" charset="-128"/>
                <a:cs typeface="Arial" charset="0"/>
              </a:rPr>
              <a:t>Add another antihyperglycemic agent from a different class and/or add/intensify insulin regimen</a:t>
            </a:r>
          </a:p>
          <a:p>
            <a:pPr algn="ctr">
              <a:defRPr/>
            </a:pPr>
            <a:r>
              <a:rPr lang="en-US" b="1">
                <a:solidFill>
                  <a:srgbClr val="000000"/>
                </a:solidFill>
                <a:latin typeface="Arial" charset="0"/>
                <a:ea typeface="ＭＳ Ｐゴシック" pitchFamily="34" charset="-128"/>
                <a:cs typeface="Arial" charset="0"/>
              </a:rPr>
              <a:t>Make timely adjustments to attain target A1C within 3-6 months</a:t>
            </a:r>
          </a:p>
        </p:txBody>
      </p:sp>
      <p:cxnSp>
        <p:nvCxnSpPr>
          <p:cNvPr id="672772" name="Straight Arrow Connector 83"/>
          <p:cNvCxnSpPr>
            <a:cxnSpLocks noChangeShapeType="1"/>
          </p:cNvCxnSpPr>
          <p:nvPr/>
        </p:nvCxnSpPr>
        <p:spPr bwMode="auto">
          <a:xfrm flipH="1">
            <a:off x="4433888" y="4781550"/>
            <a:ext cx="1587" cy="215900"/>
          </a:xfrm>
          <a:prstGeom prst="straightConnector1">
            <a:avLst/>
          </a:prstGeom>
          <a:noFill/>
          <a:ln w="9525">
            <a:solidFill>
              <a:schemeClr val="tx1"/>
            </a:solidFill>
            <a:round/>
            <a:headEnd/>
            <a:tailEnd type="arrow" w="med" len="med"/>
          </a:ln>
        </p:spPr>
      </p:cxnSp>
      <p:cxnSp>
        <p:nvCxnSpPr>
          <p:cNvPr id="672773" name="Straight Arrow Connector 83"/>
          <p:cNvCxnSpPr>
            <a:cxnSpLocks noChangeShapeType="1"/>
          </p:cNvCxnSpPr>
          <p:nvPr/>
        </p:nvCxnSpPr>
        <p:spPr bwMode="auto">
          <a:xfrm flipH="1">
            <a:off x="4437063" y="5364163"/>
            <a:ext cx="1587" cy="215900"/>
          </a:xfrm>
          <a:prstGeom prst="straightConnector1">
            <a:avLst/>
          </a:prstGeom>
          <a:noFill/>
          <a:ln w="9525">
            <a:solidFill>
              <a:schemeClr val="tx1"/>
            </a:solidFill>
            <a:round/>
            <a:headEnd/>
            <a:tailEnd type="arrow" w="med" len="med"/>
          </a:ln>
        </p:spPr>
      </p:cxnSp>
      <p:pic>
        <p:nvPicPr>
          <p:cNvPr id="672774" name="Picture 1"/>
          <p:cNvPicPr>
            <a:picLocks noChangeAspect="1"/>
          </p:cNvPicPr>
          <p:nvPr/>
        </p:nvPicPr>
        <p:blipFill>
          <a:blip r:embed="rId4"/>
          <a:srcRect/>
          <a:stretch>
            <a:fillRect/>
          </a:stretch>
        </p:blipFill>
        <p:spPr bwMode="auto">
          <a:xfrm>
            <a:off x="1368425" y="204788"/>
            <a:ext cx="6127750" cy="4600575"/>
          </a:xfrm>
          <a:prstGeom prst="rect">
            <a:avLst/>
          </a:prstGeom>
          <a:noFill/>
          <a:ln w="9525">
            <a:noFill/>
            <a:miter lim="800000"/>
            <a:headEnd/>
            <a:tailEnd/>
          </a:ln>
        </p:spPr>
      </p:pic>
      <p:sp>
        <p:nvSpPr>
          <p:cNvPr id="9" name="Shape 382"/>
          <p:cNvSpPr txBox="1">
            <a:spLocks noChangeArrowheads="1"/>
          </p:cNvSpPr>
          <p:nvPr/>
        </p:nvSpPr>
        <p:spPr bwMode="auto">
          <a:xfrm>
            <a:off x="0" y="-38100"/>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defRPr/>
            </a:pPr>
            <a:r>
              <a:rPr lang="en-US" sz="1100" i="1" dirty="0">
                <a:latin typeface="Calibri" pitchFamily="34" charset="0"/>
                <a:sym typeface="Calibri" pitchFamily="34" charset="0"/>
              </a:rPr>
              <a:t>2018 Diabetes Canada CPG – Chapter 13.  Pharmacologic Glycemic Management of Type 2 Diabetes </a:t>
            </a:r>
          </a:p>
        </p:txBody>
      </p:sp>
      <p:sp>
        <p:nvSpPr>
          <p:cNvPr id="672776" name="Curved Down Ribbon 9"/>
          <p:cNvSpPr>
            <a:spLocks noChangeArrowheads="1"/>
          </p:cNvSpPr>
          <p:nvPr/>
        </p:nvSpPr>
        <p:spPr bwMode="auto">
          <a:xfrm>
            <a:off x="7935913" y="169863"/>
            <a:ext cx="990600"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eaLnBrk="0" hangingPunct="0"/>
            <a:r>
              <a:rPr lang="en-US" sz="1100" b="1">
                <a:solidFill>
                  <a:srgbClr val="FFFFFF"/>
                </a:solidFill>
                <a:ea typeface="MS PGothic" pitchFamily="34" charset="-128"/>
              </a:rPr>
              <a:t>2018</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5"/>
                                        </p:tgtEl>
                                        <p:attrNameLst>
                                          <p:attrName>fillcolor</p:attrName>
                                        </p:attrNameLst>
                                      </p:cBhvr>
                                      <p:to>
                                        <a:srgbClr val="FFFF0A"/>
                                      </p:to>
                                    </p:animClr>
                                    <p:set>
                                      <p:cBhvr>
                                        <p:cTn id="7" dur="500" fill="hold"/>
                                        <p:tgtEl>
                                          <p:spTgt spid="5"/>
                                        </p:tgtEl>
                                        <p:attrNameLst>
                                          <p:attrName>fill.type</p:attrName>
                                        </p:attrNameLst>
                                      </p:cBhvr>
                                      <p:to>
                                        <p:strVal val="solid"/>
                                      </p:to>
                                    </p:set>
                                    <p:set>
                                      <p:cBhvr>
                                        <p:cTn id="8" dur="500" fill="hold"/>
                                        <p:tgtEl>
                                          <p:spTgt spid="5"/>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mph" presetSubtype="2" fill="hold" nodeType="clickEffect">
                                  <p:stCondLst>
                                    <p:cond delay="0"/>
                                  </p:stCondLst>
                                  <p:childTnLst>
                                    <p:animClr clrSpc="rgb" dir="cw">
                                      <p:cBhvr>
                                        <p:cTn id="12" dur="500" fill="hold"/>
                                        <p:tgtEl>
                                          <p:spTgt spid="6"/>
                                        </p:tgtEl>
                                        <p:attrNameLst>
                                          <p:attrName>fillcolor</p:attrName>
                                        </p:attrNameLst>
                                      </p:cBhvr>
                                      <p:to>
                                        <a:srgbClr val="FFFF0A"/>
                                      </p:to>
                                    </p:animClr>
                                    <p:set>
                                      <p:cBhvr>
                                        <p:cTn id="13" dur="500" fill="hold"/>
                                        <p:tgtEl>
                                          <p:spTgt spid="6"/>
                                        </p:tgtEl>
                                        <p:attrNameLst>
                                          <p:attrName>fill.type</p:attrName>
                                        </p:attrNameLst>
                                      </p:cBhvr>
                                      <p:to>
                                        <p:strVal val="solid"/>
                                      </p:to>
                                    </p:set>
                                    <p:set>
                                      <p:cBhvr>
                                        <p:cTn id="14" dur="500" fill="hold"/>
                                        <p:tgtEl>
                                          <p:spTgt spid="6"/>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500" fill="hold"/>
                                        <p:tgtEl>
                                          <p:spTgt spid="5"/>
                                        </p:tgtEl>
                                        <p:attrNameLst>
                                          <p:attrName>fillcolor</p:attrName>
                                        </p:attrNameLst>
                                      </p:cBhvr>
                                      <p:to>
                                        <a:schemeClr val="bg1"/>
                                      </p:to>
                                    </p:animClr>
                                    <p:set>
                                      <p:cBhvr>
                                        <p:cTn id="17" dur="500" fill="hold"/>
                                        <p:tgtEl>
                                          <p:spTgt spid="5"/>
                                        </p:tgtEl>
                                        <p:attrNameLst>
                                          <p:attrName>fill.type</p:attrName>
                                        </p:attrNameLst>
                                      </p:cBhvr>
                                      <p:to>
                                        <p:strVal val="solid"/>
                                      </p:to>
                                    </p:set>
                                    <p:set>
                                      <p:cBhvr>
                                        <p:cTn id="18" dur="5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997"/>
          <p:cNvSpPr/>
          <p:nvPr/>
        </p:nvSpPr>
        <p:spPr>
          <a:xfrm>
            <a:off x="4991100" y="3240088"/>
            <a:ext cx="1617663" cy="16986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64" name="Shape 2997"/>
          <p:cNvSpPr/>
          <p:nvPr/>
        </p:nvSpPr>
        <p:spPr>
          <a:xfrm>
            <a:off x="4978400" y="3028950"/>
            <a:ext cx="1652588" cy="187325"/>
          </a:xfrm>
          <a:prstGeom prst="rect">
            <a:avLst/>
          </a:prstGeom>
          <a:solidFill>
            <a:srgbClr val="FFFF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848" name="Shape 2848"/>
          <p:cNvSpPr/>
          <p:nvPr/>
        </p:nvSpPr>
        <p:spPr>
          <a:xfrm>
            <a:off x="6099175" y="5339945"/>
            <a:ext cx="2814638" cy="175029"/>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433156" name="Shape 2850"/>
          <p:cNvSpPr>
            <a:spLocks noGrp="1"/>
          </p:cNvSpPr>
          <p:nvPr>
            <p:ph type="title"/>
          </p:nvPr>
        </p:nvSpPr>
        <p:spPr bwMode="auto">
          <a:xfrm>
            <a:off x="-9525" y="182563"/>
            <a:ext cx="9153525" cy="536575"/>
          </a:xfrm>
        </p:spPr>
        <p:txBody>
          <a:bodyPr/>
          <a:lstStyle/>
          <a:p>
            <a:pPr indent="0" algn="ctr" eaLnBrk="1" hangingPunct="1"/>
            <a:r>
              <a:rPr lang="en-US" sz="2800" smtClean="0">
                <a:solidFill>
                  <a:srgbClr val="203864"/>
                </a:solidFill>
                <a:latin typeface="Open Sans"/>
                <a:ea typeface="ＭＳ Ｐゴシック" pitchFamily="34" charset="-128"/>
              </a:rPr>
              <a:t>Antihyperglycemic Agents and Renal Function</a:t>
            </a:r>
          </a:p>
        </p:txBody>
      </p:sp>
      <p:grpSp>
        <p:nvGrpSpPr>
          <p:cNvPr id="433157" name="Group 2868"/>
          <p:cNvGrpSpPr>
            <a:grpSpLocks/>
          </p:cNvGrpSpPr>
          <p:nvPr/>
        </p:nvGrpSpPr>
        <p:grpSpPr bwMode="auto">
          <a:xfrm>
            <a:off x="369888" y="800100"/>
            <a:ext cx="8543925" cy="484188"/>
            <a:chOff x="0" y="-2406"/>
            <a:chExt cx="8606912" cy="482864"/>
          </a:xfrm>
        </p:grpSpPr>
        <p:sp>
          <p:nvSpPr>
            <p:cNvPr id="2851" name="Shape 2851"/>
            <p:cNvSpPr/>
            <p:nvPr/>
          </p:nvSpPr>
          <p:spPr>
            <a:xfrm>
              <a:off x="0" y="138496"/>
              <a:ext cx="1920643" cy="341962"/>
            </a:xfrm>
            <a:prstGeom prst="rect">
              <a:avLst/>
            </a:prstGeom>
            <a:noFill/>
            <a:ln w="12700" cap="flat">
              <a:noFill/>
              <a:miter lim="400000"/>
            </a:ln>
            <a:effectLst/>
            <a:extLst/>
          </p:spPr>
          <p:txBody>
            <a:bodyPr lIns="32511" tIns="32511" rIns="32511" bIns="32511" anchor="ctr">
              <a:spAutoFit/>
            </a:bodyPr>
            <a:lstStyle/>
            <a:p>
              <a:pPr algn="r" defTabSz="286892" fontAlgn="auto" hangingPunct="0">
                <a:spcBef>
                  <a:spcPts val="1000"/>
                </a:spcBef>
                <a:spcAft>
                  <a:spcPts val="0"/>
                </a:spcAft>
                <a:defRPr sz="1800">
                  <a:solidFill>
                    <a:srgbClr val="262626"/>
                  </a:solidFill>
                  <a:latin typeface="Calibri"/>
                  <a:ea typeface="Calibri"/>
                  <a:cs typeface="Calibri"/>
                  <a:sym typeface="Calibri"/>
                </a:defRPr>
              </a:pPr>
              <a:r>
                <a:rPr sz="1800" kern="0">
                  <a:solidFill>
                    <a:srgbClr val="262626"/>
                  </a:solidFill>
                  <a:latin typeface="Calibri"/>
                  <a:ea typeface="Calibri"/>
                  <a:cs typeface="Calibri"/>
                  <a:sym typeface="Calibri"/>
                </a:rPr>
                <a:t>eGFR</a:t>
              </a:r>
              <a:r>
                <a:rPr sz="1100" b="1" kern="0">
                  <a:solidFill>
                    <a:srgbClr val="595959"/>
                  </a:solidFill>
                  <a:latin typeface="Calibri"/>
                  <a:ea typeface="Calibri"/>
                  <a:cs typeface="Calibri"/>
                  <a:sym typeface="Calibri"/>
                </a:rPr>
                <a:t> </a:t>
              </a:r>
              <a:r>
                <a:rPr sz="1000" b="1" kern="0">
                  <a:solidFill>
                    <a:srgbClr val="595959"/>
                  </a:solidFill>
                  <a:latin typeface="Calibri"/>
                  <a:ea typeface="Calibri"/>
                  <a:cs typeface="Calibri"/>
                  <a:sym typeface="Calibri"/>
                </a:rPr>
                <a:t>(mL/min/1.73 m</a:t>
              </a:r>
              <a:r>
                <a:rPr sz="1000" b="1" kern="0" baseline="29142">
                  <a:solidFill>
                    <a:srgbClr val="595959"/>
                  </a:solidFill>
                  <a:latin typeface="Calibri"/>
                  <a:ea typeface="Calibri"/>
                  <a:cs typeface="Calibri"/>
                  <a:sym typeface="Calibri"/>
                </a:rPr>
                <a:t>2</a:t>
              </a:r>
              <a:r>
                <a:rPr sz="1000" b="1" kern="0">
                  <a:solidFill>
                    <a:srgbClr val="595959"/>
                  </a:solidFill>
                  <a:latin typeface="Calibri"/>
                  <a:ea typeface="Calibri"/>
                  <a:cs typeface="Calibri"/>
                  <a:sym typeface="Calibri"/>
                </a:rPr>
                <a:t>):</a:t>
              </a:r>
            </a:p>
          </p:txBody>
        </p:sp>
        <p:sp>
          <p:nvSpPr>
            <p:cNvPr id="2852" name="Shape 2852"/>
            <p:cNvSpPr/>
            <p:nvPr/>
          </p:nvSpPr>
          <p:spPr>
            <a:xfrm>
              <a:off x="2016595" y="160660"/>
              <a:ext cx="1247379" cy="270720"/>
            </a:xfrm>
            <a:prstGeom prst="leftRightArrow">
              <a:avLst>
                <a:gd name="adj1" fmla="val 62694"/>
                <a:gd name="adj2" fmla="val 70313"/>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3" name="Shape 2853"/>
            <p:cNvSpPr/>
            <p:nvPr/>
          </p:nvSpPr>
          <p:spPr>
            <a:xfrm>
              <a:off x="2131737" y="124247"/>
              <a:ext cx="997903"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&lt;15</a:t>
              </a:r>
            </a:p>
          </p:txBody>
        </p:sp>
        <p:sp>
          <p:nvSpPr>
            <p:cNvPr id="2854" name="Shape 2854"/>
            <p:cNvSpPr/>
            <p:nvPr/>
          </p:nvSpPr>
          <p:spPr>
            <a:xfrm>
              <a:off x="3263973" y="160660"/>
              <a:ext cx="1370518" cy="270720"/>
            </a:xfrm>
            <a:prstGeom prst="leftRightArrow">
              <a:avLst>
                <a:gd name="adj1" fmla="val 62694"/>
                <a:gd name="adj2" fmla="val 7031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5" name="Shape 2855"/>
            <p:cNvSpPr/>
            <p:nvPr/>
          </p:nvSpPr>
          <p:spPr>
            <a:xfrm>
              <a:off x="4637689" y="159076"/>
              <a:ext cx="1109847" cy="27230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7" name="Shape 2857"/>
            <p:cNvSpPr/>
            <p:nvPr/>
          </p:nvSpPr>
          <p:spPr>
            <a:xfrm>
              <a:off x="6807808" y="160660"/>
              <a:ext cx="1799104" cy="270720"/>
            </a:xfrm>
            <a:prstGeom prst="leftRightArrow">
              <a:avLst>
                <a:gd name="adj1" fmla="val 62694"/>
                <a:gd name="adj2" fmla="val 70310"/>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8" name="Shape 2858"/>
            <p:cNvSpPr/>
            <p:nvPr/>
          </p:nvSpPr>
          <p:spPr>
            <a:xfrm>
              <a:off x="3427092" y="124247"/>
              <a:ext cx="997903"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15–29</a:t>
              </a:r>
            </a:p>
          </p:txBody>
        </p:sp>
        <p:sp>
          <p:nvSpPr>
            <p:cNvPr id="2859" name="Shape 2859"/>
            <p:cNvSpPr/>
            <p:nvPr/>
          </p:nvSpPr>
          <p:spPr>
            <a:xfrm>
              <a:off x="4772023" y="124247"/>
              <a:ext cx="999502"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30–</a:t>
              </a:r>
              <a:r>
                <a:rPr lang="en-CA" kern="0" dirty="0"/>
                <a:t>44</a:t>
              </a:r>
              <a:endParaRPr kern="0" dirty="0"/>
            </a:p>
          </p:txBody>
        </p:sp>
        <p:sp>
          <p:nvSpPr>
            <p:cNvPr id="2861" name="Shape 2861"/>
            <p:cNvSpPr/>
            <p:nvPr/>
          </p:nvSpPr>
          <p:spPr>
            <a:xfrm>
              <a:off x="7041291" y="127413"/>
              <a:ext cx="1122641" cy="341962"/>
            </a:xfrm>
            <a:prstGeom prst="rect">
              <a:avLst/>
            </a:prstGeom>
            <a:noFill/>
            <a:ln w="12700" cap="flat">
              <a:noFill/>
              <a:miter lim="400000"/>
            </a:ln>
            <a:effectLst/>
            <a:extLst/>
          </p:spPr>
          <p:txBody>
            <a:bodyPr lIns="32511" tIns="32511" rIns="32511" bIns="32511" anchor="ctr">
              <a:spAutoFit/>
            </a:bodyPr>
            <a:lstStyle/>
            <a:p>
              <a:pPr algn="ctr" defTabSz="407988" hangingPunct="0">
                <a:spcBef>
                  <a:spcPts val="1700"/>
                </a:spcBef>
              </a:pPr>
              <a:r>
                <a:rPr lang="en-US" sz="1800">
                  <a:solidFill>
                    <a:srgbClr val="FFFFFF"/>
                  </a:solidFill>
                  <a:latin typeface="Calibri" pitchFamily="34" charset="0"/>
                  <a:ea typeface="ＭＳ Ｐゴシック" pitchFamily="34" charset="-128"/>
                  <a:cs typeface="Verdana"/>
                  <a:sym typeface="Calibri" pitchFamily="34" charset="0"/>
                </a:rPr>
                <a:t>≥ </a:t>
              </a:r>
              <a:r>
                <a:rPr lang="en-CA" sz="1800">
                  <a:solidFill>
                    <a:srgbClr val="FFFFFF"/>
                  </a:solidFill>
                  <a:latin typeface="Calibri" pitchFamily="34" charset="0"/>
                  <a:ea typeface="ＭＳ Ｐゴシック" pitchFamily="34" charset="-128"/>
                  <a:cs typeface="Verdana"/>
                  <a:sym typeface="Calibri" pitchFamily="34" charset="0"/>
                </a:rPr>
                <a:t>6</a:t>
              </a:r>
              <a:r>
                <a:rPr lang="en-US" sz="1800">
                  <a:solidFill>
                    <a:srgbClr val="FFFFFF"/>
                  </a:solidFill>
                  <a:latin typeface="Calibri" pitchFamily="34" charset="0"/>
                  <a:ea typeface="ＭＳ Ｐゴシック" pitchFamily="34" charset="-128"/>
                  <a:cs typeface="Verdana"/>
                  <a:sym typeface="Calibri" pitchFamily="34" charset="0"/>
                </a:rPr>
                <a:t>0</a:t>
              </a:r>
            </a:p>
          </p:txBody>
        </p:sp>
        <p:sp>
          <p:nvSpPr>
            <p:cNvPr id="2862" name="Shape 2862"/>
            <p:cNvSpPr/>
            <p:nvPr/>
          </p:nvSpPr>
          <p:spPr>
            <a:xfrm>
              <a:off x="663669" y="-2406"/>
              <a:ext cx="1256974" cy="234308"/>
            </a:xfrm>
            <a:prstGeom prst="rect">
              <a:avLst/>
            </a:prstGeom>
            <a:noFill/>
            <a:ln w="12700" cap="flat">
              <a:noFill/>
              <a:miter lim="400000"/>
            </a:ln>
            <a:effectLst/>
            <a:extLst/>
          </p:spPr>
          <p:txBody>
            <a:bodyPr lIns="32511" tIns="32511" rIns="32511" bIns="32511" anchor="ctr">
              <a:spAutoFit/>
            </a:bodyPr>
            <a:lstStyle>
              <a:lvl1pPr algn="r" defTabSz="408207">
                <a:spcBef>
                  <a:spcPts val="1500"/>
                </a:spcBef>
                <a:defRPr sz="1100">
                  <a:latin typeface="Calibri"/>
                  <a:ea typeface="Calibri"/>
                  <a:cs typeface="Calibri"/>
                  <a:sym typeface="Calibri"/>
                </a:defRPr>
              </a:lvl1pPr>
            </a:lstStyle>
            <a:p>
              <a:pPr fontAlgn="auto" hangingPunct="0">
                <a:spcAft>
                  <a:spcPts val="0"/>
                </a:spcAft>
                <a:defRPr/>
              </a:pPr>
              <a:r>
                <a:rPr lang="en-CA" kern="0" dirty="0"/>
                <a:t>CKD</a:t>
              </a:r>
              <a:r>
                <a:rPr kern="0" dirty="0"/>
                <a:t> Stage</a:t>
              </a:r>
            </a:p>
          </p:txBody>
        </p:sp>
        <p:sp>
          <p:nvSpPr>
            <p:cNvPr id="2863" name="Shape 2863"/>
            <p:cNvSpPr/>
            <p:nvPr/>
          </p:nvSpPr>
          <p:spPr>
            <a:xfrm>
              <a:off x="2099753" y="-2406"/>
              <a:ext cx="9995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t>5</a:t>
              </a:r>
            </a:p>
          </p:txBody>
        </p:sp>
        <p:sp>
          <p:nvSpPr>
            <p:cNvPr id="2864" name="Shape 2864"/>
            <p:cNvSpPr/>
            <p:nvPr/>
          </p:nvSpPr>
          <p:spPr>
            <a:xfrm>
              <a:off x="3407902" y="-2406"/>
              <a:ext cx="9979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t>4</a:t>
              </a:r>
            </a:p>
          </p:txBody>
        </p:sp>
        <p:sp>
          <p:nvSpPr>
            <p:cNvPr id="2865" name="Shape 2865"/>
            <p:cNvSpPr/>
            <p:nvPr/>
          </p:nvSpPr>
          <p:spPr>
            <a:xfrm>
              <a:off x="4677669" y="-2406"/>
              <a:ext cx="1245780"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t>3</a:t>
              </a:r>
              <a:r>
                <a:rPr lang="en-CA" kern="0" dirty="0"/>
                <a:t>b</a:t>
              </a:r>
              <a:endParaRPr kern="0" dirty="0"/>
            </a:p>
          </p:txBody>
        </p:sp>
        <p:sp>
          <p:nvSpPr>
            <p:cNvPr id="2867" name="Shape 2867"/>
            <p:cNvSpPr/>
            <p:nvPr/>
          </p:nvSpPr>
          <p:spPr>
            <a:xfrm>
              <a:off x="7145240" y="7093"/>
              <a:ext cx="9979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t>1</a:t>
              </a:r>
              <a:r>
                <a:rPr lang="en-CA" kern="0" dirty="0"/>
                <a:t> or 2</a:t>
              </a:r>
              <a:endParaRPr kern="0" dirty="0"/>
            </a:p>
          </p:txBody>
        </p:sp>
      </p:grpSp>
      <p:grpSp>
        <p:nvGrpSpPr>
          <p:cNvPr id="433158" name="Group 2877"/>
          <p:cNvGrpSpPr>
            <a:grpSpLocks/>
          </p:cNvGrpSpPr>
          <p:nvPr/>
        </p:nvGrpSpPr>
        <p:grpSpPr bwMode="auto">
          <a:xfrm>
            <a:off x="1776413" y="1284288"/>
            <a:ext cx="7137400" cy="220662"/>
            <a:chOff x="648825" y="10643"/>
            <a:chExt cx="7138030" cy="221927"/>
          </a:xfrm>
        </p:grpSpPr>
        <p:sp>
          <p:nvSpPr>
            <p:cNvPr id="2869" name="Shape 2869"/>
            <p:cNvSpPr/>
            <p:nvPr/>
          </p:nvSpPr>
          <p:spPr>
            <a:xfrm>
              <a:off x="648825" y="55348"/>
              <a:ext cx="531859" cy="16924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Acarbose </a:t>
              </a:r>
            </a:p>
          </p:txBody>
        </p:sp>
        <p:grpSp>
          <p:nvGrpSpPr>
            <p:cNvPr id="433346" name="Group 2876"/>
            <p:cNvGrpSpPr>
              <a:grpSpLocks/>
            </p:cNvGrpSpPr>
            <p:nvPr/>
          </p:nvGrpSpPr>
          <p:grpSpPr bwMode="auto">
            <a:xfrm>
              <a:off x="1263375" y="10643"/>
              <a:ext cx="6523480" cy="221927"/>
              <a:chOff x="116" y="10643"/>
              <a:chExt cx="6523479" cy="221926"/>
            </a:xfrm>
          </p:grpSpPr>
          <p:sp>
            <p:nvSpPr>
              <p:cNvPr id="2870" name="Shape 2870"/>
              <p:cNvSpPr/>
              <p:nvPr/>
            </p:nvSpPr>
            <p:spPr>
              <a:xfrm>
                <a:off x="2587835" y="10643"/>
                <a:ext cx="3935760" cy="2219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nvGrpSpPr>
              <p:cNvPr id="433348" name="Group 2873"/>
              <p:cNvGrpSpPr>
                <a:grpSpLocks/>
              </p:cNvGrpSpPr>
              <p:nvPr/>
            </p:nvGrpSpPr>
            <p:grpSpPr bwMode="auto">
              <a:xfrm>
                <a:off x="116" y="10644"/>
                <a:ext cx="2587813" cy="219069"/>
                <a:chOff x="-1" y="-39042"/>
                <a:chExt cx="2587811" cy="219067"/>
              </a:xfrm>
            </p:grpSpPr>
            <p:sp>
              <p:nvSpPr>
                <p:cNvPr id="2871" name="Shape 2871"/>
                <p:cNvSpPr/>
                <p:nvPr/>
              </p:nvSpPr>
              <p:spPr>
                <a:xfrm>
                  <a:off x="-135" y="-39043"/>
                  <a:ext cx="2587851" cy="218731"/>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sz="2400" kern="0">
                    <a:solidFill>
                      <a:srgbClr val="262626"/>
                    </a:solidFill>
                    <a:latin typeface="Arial"/>
                    <a:ea typeface="Arial"/>
                    <a:cs typeface="Arial"/>
                    <a:sym typeface="Arial"/>
                  </a:endParaRPr>
                </a:p>
              </p:txBody>
            </p:sp>
            <p:sp>
              <p:nvSpPr>
                <p:cNvPr id="2872" name="Shape 2872"/>
                <p:cNvSpPr/>
                <p:nvPr/>
              </p:nvSpPr>
              <p:spPr>
                <a:xfrm>
                  <a:off x="-135" y="5661"/>
                  <a:ext cx="0" cy="169238"/>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p>
              </p:txBody>
            </p:sp>
          </p:grpSp>
        </p:grpSp>
      </p:grpSp>
      <p:sp>
        <p:nvSpPr>
          <p:cNvPr id="2878" name="Shape 2878"/>
          <p:cNvSpPr/>
          <p:nvPr/>
        </p:nvSpPr>
        <p:spPr bwMode="auto">
          <a:xfrm>
            <a:off x="1585913" y="5132388"/>
            <a:ext cx="739775" cy="16827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Dapagliflozin</a:t>
            </a:r>
          </a:p>
        </p:txBody>
      </p:sp>
      <p:grpSp>
        <p:nvGrpSpPr>
          <p:cNvPr id="433342" name="Group 2882"/>
          <p:cNvGrpSpPr>
            <a:grpSpLocks/>
          </p:cNvGrpSpPr>
          <p:nvPr/>
        </p:nvGrpSpPr>
        <p:grpSpPr bwMode="auto">
          <a:xfrm>
            <a:off x="2389855" y="5124450"/>
            <a:ext cx="6523958" cy="192088"/>
            <a:chOff x="0" y="46830"/>
            <a:chExt cx="6523601" cy="192856"/>
          </a:xfrm>
        </p:grpSpPr>
        <p:sp>
          <p:nvSpPr>
            <p:cNvPr id="2879" name="Shape 2879"/>
            <p:cNvSpPr/>
            <p:nvPr/>
          </p:nvSpPr>
          <p:spPr>
            <a:xfrm>
              <a:off x="4785383" y="46830"/>
              <a:ext cx="1738218" cy="1928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880" name="Shape 2880"/>
            <p:cNvSpPr/>
            <p:nvPr/>
          </p:nvSpPr>
          <p:spPr>
            <a:xfrm>
              <a:off x="-667" y="46830"/>
              <a:ext cx="4820973" cy="17373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sp>
        <p:nvSpPr>
          <p:cNvPr id="2884" name="Shape 2884"/>
          <p:cNvSpPr/>
          <p:nvPr/>
        </p:nvSpPr>
        <p:spPr bwMode="auto">
          <a:xfrm>
            <a:off x="1541808" y="5351755"/>
            <a:ext cx="766417" cy="16927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t>Empagliflozin</a:t>
            </a:r>
            <a:endParaRPr kern="0" dirty="0"/>
          </a:p>
        </p:txBody>
      </p:sp>
      <p:sp>
        <p:nvSpPr>
          <p:cNvPr id="2885" name="Shape 2885"/>
          <p:cNvSpPr/>
          <p:nvPr/>
        </p:nvSpPr>
        <p:spPr bwMode="auto">
          <a:xfrm>
            <a:off x="2390775" y="5336576"/>
            <a:ext cx="2589726" cy="17839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nvGrpSpPr>
          <p:cNvPr id="433161" name="Group 2894"/>
          <p:cNvGrpSpPr>
            <a:grpSpLocks/>
          </p:cNvGrpSpPr>
          <p:nvPr/>
        </p:nvGrpSpPr>
        <p:grpSpPr bwMode="auto">
          <a:xfrm>
            <a:off x="1617663" y="5568950"/>
            <a:ext cx="7296150" cy="203200"/>
            <a:chOff x="431095" y="52334"/>
            <a:chExt cx="7297234" cy="202961"/>
          </a:xfrm>
        </p:grpSpPr>
        <p:sp>
          <p:nvSpPr>
            <p:cNvPr id="2889" name="Shape 2889"/>
            <p:cNvSpPr/>
            <p:nvPr/>
          </p:nvSpPr>
          <p:spPr>
            <a:xfrm>
              <a:off x="431095" y="60263"/>
              <a:ext cx="700191" cy="169662"/>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Pioglitazone</a:t>
              </a:r>
            </a:p>
          </p:txBody>
        </p:sp>
        <p:grpSp>
          <p:nvGrpSpPr>
            <p:cNvPr id="433336" name="Group 2893"/>
            <p:cNvGrpSpPr>
              <a:grpSpLocks/>
            </p:cNvGrpSpPr>
            <p:nvPr/>
          </p:nvGrpSpPr>
          <p:grpSpPr bwMode="auto">
            <a:xfrm>
              <a:off x="1213668" y="52334"/>
              <a:ext cx="6514661" cy="202961"/>
              <a:chOff x="-1" y="52334"/>
              <a:chExt cx="6514660" cy="202960"/>
            </a:xfrm>
          </p:grpSpPr>
          <p:sp>
            <p:nvSpPr>
              <p:cNvPr id="2890" name="Shape 2890"/>
              <p:cNvSpPr/>
              <p:nvPr/>
            </p:nvSpPr>
            <p:spPr>
              <a:xfrm>
                <a:off x="2002314" y="52334"/>
                <a:ext cx="4512345" cy="19027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891" name="Shape 2891"/>
              <p:cNvSpPr/>
              <p:nvPr/>
            </p:nvSpPr>
            <p:spPr>
              <a:xfrm>
                <a:off x="179" y="52334"/>
                <a:ext cx="4818778" cy="20296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2895" name="Shape 2895"/>
          <p:cNvSpPr/>
          <p:nvPr/>
        </p:nvSpPr>
        <p:spPr>
          <a:xfrm>
            <a:off x="1173163" y="6341286"/>
            <a:ext cx="1265237" cy="153988"/>
          </a:xfrm>
          <a:prstGeom prst="rect">
            <a:avLst/>
          </a:prstGeom>
          <a:ln w="12700">
            <a:miter lim="400000"/>
          </a:ln>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US" kern="0" dirty="0"/>
              <a:t>U</a:t>
            </a:r>
            <a:r>
              <a:rPr lang="en-CA" kern="0" dirty="0"/>
              <a:t>se alternative agent</a:t>
            </a:r>
            <a:endParaRPr kern="0" dirty="0"/>
          </a:p>
        </p:txBody>
      </p:sp>
      <p:sp>
        <p:nvSpPr>
          <p:cNvPr id="2896" name="Shape 2896"/>
          <p:cNvSpPr/>
          <p:nvPr/>
        </p:nvSpPr>
        <p:spPr>
          <a:xfrm>
            <a:off x="944563" y="6346049"/>
            <a:ext cx="138112" cy="141287"/>
          </a:xfrm>
          <a:prstGeom prst="rect">
            <a:avLst/>
          </a:prstGeom>
          <a:solidFill>
            <a:srgbClr val="FF00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2000" kern="0">
              <a:solidFill>
                <a:srgbClr val="FFFFFF"/>
              </a:solidFill>
              <a:latin typeface="Calibri"/>
              <a:ea typeface="Calibri"/>
              <a:cs typeface="Calibri"/>
              <a:sym typeface="Calibri"/>
            </a:endParaRPr>
          </a:p>
        </p:txBody>
      </p:sp>
      <p:sp>
        <p:nvSpPr>
          <p:cNvPr id="2897" name="Shape 2897"/>
          <p:cNvSpPr/>
          <p:nvPr/>
        </p:nvSpPr>
        <p:spPr>
          <a:xfrm>
            <a:off x="7026275" y="6395261"/>
            <a:ext cx="1809750" cy="153988"/>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a:t>Dose adjustment not required</a:t>
            </a:r>
            <a:endParaRPr kern="0" dirty="0"/>
          </a:p>
        </p:txBody>
      </p:sp>
      <p:sp>
        <p:nvSpPr>
          <p:cNvPr id="2898" name="Shape 2898"/>
          <p:cNvSpPr/>
          <p:nvPr/>
        </p:nvSpPr>
        <p:spPr>
          <a:xfrm>
            <a:off x="6788150" y="6392086"/>
            <a:ext cx="153988" cy="136525"/>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899" name="Shape 2899"/>
          <p:cNvSpPr/>
          <p:nvPr/>
        </p:nvSpPr>
        <p:spPr>
          <a:xfrm>
            <a:off x="2708275" y="6355574"/>
            <a:ext cx="153988" cy="139700"/>
          </a:xfrm>
          <a:prstGeom prst="rect">
            <a:avLst/>
          </a:prstGeom>
          <a:solidFill>
            <a:srgbClr val="A1FE9C"/>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900" name="Shape 2900"/>
          <p:cNvSpPr/>
          <p:nvPr/>
        </p:nvSpPr>
        <p:spPr>
          <a:xfrm>
            <a:off x="2924175" y="6355574"/>
            <a:ext cx="2054225" cy="153987"/>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fr-CA" kern="0" dirty="0"/>
              <a:t>D</a:t>
            </a:r>
            <a:r>
              <a:rPr kern="0" dirty="0"/>
              <a:t>ose adjustment</a:t>
            </a:r>
            <a:r>
              <a:rPr lang="fr-CA" kern="0" dirty="0"/>
              <a:t> </a:t>
            </a:r>
            <a:r>
              <a:rPr lang="fr-CA" kern="0" dirty="0" err="1"/>
              <a:t>required</a:t>
            </a:r>
            <a:endParaRPr kern="0" dirty="0"/>
          </a:p>
        </p:txBody>
      </p:sp>
      <p:grpSp>
        <p:nvGrpSpPr>
          <p:cNvPr id="433168" name="Group 2910"/>
          <p:cNvGrpSpPr>
            <a:grpSpLocks/>
          </p:cNvGrpSpPr>
          <p:nvPr/>
        </p:nvGrpSpPr>
        <p:grpSpPr bwMode="auto">
          <a:xfrm>
            <a:off x="1510330" y="4857750"/>
            <a:ext cx="7403483" cy="277813"/>
            <a:chOff x="559397" y="1200"/>
            <a:chExt cx="7404613" cy="276999"/>
          </a:xfrm>
        </p:grpSpPr>
        <p:sp>
          <p:nvSpPr>
            <p:cNvPr id="2901" name="Shape 2901"/>
            <p:cNvSpPr/>
            <p:nvPr/>
          </p:nvSpPr>
          <p:spPr>
            <a:xfrm>
              <a:off x="559397" y="55309"/>
              <a:ext cx="798017" cy="168781"/>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t>Canagliflozin</a:t>
              </a:r>
              <a:r>
                <a:rPr lang="en-CA" kern="0" dirty="0" smtClean="0"/>
                <a:t>*</a:t>
              </a:r>
              <a:endParaRPr kern="0" dirty="0"/>
            </a:p>
          </p:txBody>
        </p:sp>
        <p:grpSp>
          <p:nvGrpSpPr>
            <p:cNvPr id="433329" name="Group 2909"/>
            <p:cNvGrpSpPr>
              <a:grpSpLocks/>
            </p:cNvGrpSpPr>
            <p:nvPr/>
          </p:nvGrpSpPr>
          <p:grpSpPr bwMode="auto">
            <a:xfrm>
              <a:off x="1440408" y="1200"/>
              <a:ext cx="6523602" cy="276999"/>
              <a:chOff x="0" y="1201"/>
              <a:chExt cx="6523600" cy="276998"/>
            </a:xfrm>
          </p:grpSpPr>
          <p:sp>
            <p:nvSpPr>
              <p:cNvPr id="2902" name="Shape 2902"/>
              <p:cNvSpPr/>
              <p:nvPr/>
            </p:nvSpPr>
            <p:spPr>
              <a:xfrm>
                <a:off x="1580960" y="1201"/>
                <a:ext cx="233399"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solidFill>
                      <a:srgbClr val="FFFFFF"/>
                    </a:solidFill>
                    <a:latin typeface="Calibri"/>
                    <a:ea typeface="Calibri"/>
                    <a:cs typeface="Calibri"/>
                    <a:sym typeface="Calibri"/>
                  </a:defRPr>
                </a:lvl1pPr>
              </a:lstStyle>
              <a:p>
                <a:pPr fontAlgn="auto" hangingPunct="0">
                  <a:spcAft>
                    <a:spcPts val="0"/>
                  </a:spcAft>
                  <a:defRPr/>
                </a:pPr>
                <a:r>
                  <a:rPr kern="0"/>
                  <a:t>25</a:t>
                </a:r>
              </a:p>
            </p:txBody>
          </p:sp>
          <p:sp>
            <p:nvSpPr>
              <p:cNvPr id="2903" name="Shape 2903"/>
              <p:cNvSpPr/>
              <p:nvPr/>
            </p:nvSpPr>
            <p:spPr>
              <a:xfrm>
                <a:off x="4818365" y="47104"/>
                <a:ext cx="1705235" cy="194689"/>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04" name="Shape 2904"/>
              <p:cNvSpPr/>
              <p:nvPr/>
            </p:nvSpPr>
            <p:spPr>
              <a:xfrm>
                <a:off x="-431" y="47104"/>
                <a:ext cx="3712140" cy="19468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05" name="Shape 2905"/>
              <p:cNvSpPr/>
              <p:nvPr/>
            </p:nvSpPr>
            <p:spPr>
              <a:xfrm>
                <a:off x="3711709" y="47104"/>
                <a:ext cx="1109832" cy="174113"/>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latin typeface="Calibri"/>
                  <a:ea typeface="Calibri"/>
                  <a:cs typeface="Calibri"/>
                  <a:sym typeface="Calibri"/>
                </a:endParaRPr>
              </a:p>
            </p:txBody>
          </p:sp>
          <p:sp>
            <p:nvSpPr>
              <p:cNvPr id="2907" name="Shape 2907"/>
              <p:cNvSpPr/>
              <p:nvPr/>
            </p:nvSpPr>
            <p:spPr>
              <a:xfrm>
                <a:off x="3903826" y="55018"/>
                <a:ext cx="731948" cy="169365"/>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100 mg</a:t>
                </a:r>
                <a:r>
                  <a:rPr lang="en-CA" kern="0" dirty="0"/>
                  <a:t> daily</a:t>
                </a:r>
                <a:endParaRPr kern="0" dirty="0"/>
              </a:p>
            </p:txBody>
          </p:sp>
        </p:grpSp>
      </p:grpSp>
      <p:sp>
        <p:nvSpPr>
          <p:cNvPr id="2912" name="Shape 2912"/>
          <p:cNvSpPr/>
          <p:nvPr/>
        </p:nvSpPr>
        <p:spPr>
          <a:xfrm>
            <a:off x="5546725" y="5359400"/>
            <a:ext cx="0" cy="169863"/>
          </a:xfrm>
          <a:prstGeom prst="rect">
            <a:avLst/>
          </a:prstGeom>
          <a:ln w="12700">
            <a:miter lim="400000"/>
          </a:ln>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p>
        </p:txBody>
      </p:sp>
      <p:sp>
        <p:nvSpPr>
          <p:cNvPr id="2917" name="Shape 2917"/>
          <p:cNvSpPr/>
          <p:nvPr/>
        </p:nvSpPr>
        <p:spPr>
          <a:xfrm>
            <a:off x="4865688" y="6373036"/>
            <a:ext cx="1139825" cy="153988"/>
          </a:xfrm>
          <a:prstGeom prst="rect">
            <a:avLst/>
          </a:prstGeom>
          <a:ln w="12700">
            <a:miter lim="400000"/>
          </a:ln>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CA" kern="0" dirty="0"/>
              <a:t>Caution </a:t>
            </a:r>
            <a:endParaRPr kern="0" dirty="0"/>
          </a:p>
        </p:txBody>
      </p:sp>
      <p:grpSp>
        <p:nvGrpSpPr>
          <p:cNvPr id="433171" name="Group 2926"/>
          <p:cNvGrpSpPr>
            <a:grpSpLocks/>
          </p:cNvGrpSpPr>
          <p:nvPr/>
        </p:nvGrpSpPr>
        <p:grpSpPr bwMode="auto">
          <a:xfrm>
            <a:off x="1684338" y="1571625"/>
            <a:ext cx="7229475" cy="207963"/>
            <a:chOff x="792276" y="43083"/>
            <a:chExt cx="7229983" cy="207700"/>
          </a:xfrm>
        </p:grpSpPr>
        <p:sp>
          <p:nvSpPr>
            <p:cNvPr id="2919" name="Shape 2919"/>
            <p:cNvSpPr/>
            <p:nvPr/>
          </p:nvSpPr>
          <p:spPr>
            <a:xfrm>
              <a:off x="792276" y="63695"/>
              <a:ext cx="623931" cy="168062"/>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Metformin </a:t>
              </a:r>
            </a:p>
          </p:txBody>
        </p:sp>
        <p:grpSp>
          <p:nvGrpSpPr>
            <p:cNvPr id="433324" name="Group 2925"/>
            <p:cNvGrpSpPr>
              <a:grpSpLocks/>
            </p:cNvGrpSpPr>
            <p:nvPr/>
          </p:nvGrpSpPr>
          <p:grpSpPr bwMode="auto">
            <a:xfrm>
              <a:off x="1498662" y="43083"/>
              <a:ext cx="6523597" cy="207700"/>
              <a:chOff x="0" y="43084"/>
              <a:chExt cx="6523596" cy="207699"/>
            </a:xfrm>
          </p:grpSpPr>
          <p:sp>
            <p:nvSpPr>
              <p:cNvPr id="2920" name="Shape 2920"/>
              <p:cNvSpPr/>
              <p:nvPr/>
            </p:nvSpPr>
            <p:spPr>
              <a:xfrm>
                <a:off x="101" y="54183"/>
                <a:ext cx="2616383" cy="18708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1" name="Shape 2921"/>
              <p:cNvSpPr/>
              <p:nvPr/>
            </p:nvSpPr>
            <p:spPr>
              <a:xfrm>
                <a:off x="2616484" y="54183"/>
                <a:ext cx="3907112" cy="187087"/>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2" name="Shape 2922"/>
              <p:cNvSpPr/>
              <p:nvPr/>
            </p:nvSpPr>
            <p:spPr>
              <a:xfrm>
                <a:off x="2611722" y="43084"/>
                <a:ext cx="1131966" cy="207699"/>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grpSp>
        <p:nvGrpSpPr>
          <p:cNvPr id="433172" name="Group 2932"/>
          <p:cNvGrpSpPr>
            <a:grpSpLocks/>
          </p:cNvGrpSpPr>
          <p:nvPr/>
        </p:nvGrpSpPr>
        <p:grpSpPr bwMode="auto">
          <a:xfrm>
            <a:off x="1716088" y="2073275"/>
            <a:ext cx="7197725" cy="188913"/>
            <a:chOff x="581871" y="42357"/>
            <a:chExt cx="7198509" cy="189914"/>
          </a:xfrm>
        </p:grpSpPr>
        <p:sp>
          <p:nvSpPr>
            <p:cNvPr id="2928" name="Shape 2928"/>
            <p:cNvSpPr/>
            <p:nvPr/>
          </p:nvSpPr>
          <p:spPr>
            <a:xfrm>
              <a:off x="1247105" y="47145"/>
              <a:ext cx="6533275" cy="1851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1" name="Shape 2931"/>
            <p:cNvSpPr/>
            <p:nvPr/>
          </p:nvSpPr>
          <p:spPr>
            <a:xfrm>
              <a:off x="581871" y="42357"/>
              <a:ext cx="592201" cy="16916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Linagliptin</a:t>
              </a:r>
            </a:p>
          </p:txBody>
        </p:sp>
      </p:grpSp>
      <p:grpSp>
        <p:nvGrpSpPr>
          <p:cNvPr id="433173" name="Group 2941"/>
          <p:cNvGrpSpPr>
            <a:grpSpLocks/>
          </p:cNvGrpSpPr>
          <p:nvPr/>
        </p:nvGrpSpPr>
        <p:grpSpPr bwMode="auto">
          <a:xfrm>
            <a:off x="1736725" y="2471738"/>
            <a:ext cx="7177088" cy="276225"/>
            <a:chOff x="541491" y="-25888"/>
            <a:chExt cx="7177157" cy="276999"/>
          </a:xfrm>
        </p:grpSpPr>
        <p:sp>
          <p:nvSpPr>
            <p:cNvPr id="2933" name="Shape 2933"/>
            <p:cNvSpPr/>
            <p:nvPr/>
          </p:nvSpPr>
          <p:spPr>
            <a:xfrm>
              <a:off x="541491" y="55301"/>
              <a:ext cx="571505" cy="16874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Sitagliptin </a:t>
              </a:r>
            </a:p>
          </p:txBody>
        </p:sp>
        <p:grpSp>
          <p:nvGrpSpPr>
            <p:cNvPr id="433315" name="Group 2940"/>
            <p:cNvGrpSpPr>
              <a:grpSpLocks/>
            </p:cNvGrpSpPr>
            <p:nvPr/>
          </p:nvGrpSpPr>
          <p:grpSpPr bwMode="auto">
            <a:xfrm>
              <a:off x="1195547" y="-25888"/>
              <a:ext cx="6523101" cy="276999"/>
              <a:chOff x="500" y="-25887"/>
              <a:chExt cx="6523100" cy="276998"/>
            </a:xfrm>
          </p:grpSpPr>
          <p:sp>
            <p:nvSpPr>
              <p:cNvPr id="2934" name="Shape 2934"/>
              <p:cNvSpPr/>
              <p:nvPr/>
            </p:nvSpPr>
            <p:spPr>
              <a:xfrm>
                <a:off x="4240753" y="47342"/>
                <a:ext cx="2282847" cy="149643"/>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5" name="Shape 2935"/>
              <p:cNvSpPr/>
              <p:nvPr/>
            </p:nvSpPr>
            <p:spPr>
              <a:xfrm>
                <a:off x="500" y="47342"/>
                <a:ext cx="4240253" cy="168746"/>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6" name="Shape 2936"/>
              <p:cNvSpPr/>
              <p:nvPr/>
            </p:nvSpPr>
            <p:spPr>
              <a:xfrm>
                <a:off x="4143521" y="-25887"/>
                <a:ext cx="234952"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t>50</a:t>
                </a:r>
              </a:p>
            </p:txBody>
          </p:sp>
          <p:sp>
            <p:nvSpPr>
              <p:cNvPr id="2938" name="Shape 2938"/>
              <p:cNvSpPr/>
              <p:nvPr/>
            </p:nvSpPr>
            <p:spPr>
              <a:xfrm>
                <a:off x="3096154" y="37791"/>
                <a:ext cx="655644" cy="168746"/>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50 mg</a:t>
                </a:r>
                <a:r>
                  <a:rPr lang="en-CA" kern="0" dirty="0"/>
                  <a:t> daily</a:t>
                </a:r>
                <a:endParaRPr kern="0" dirty="0"/>
              </a:p>
            </p:txBody>
          </p:sp>
          <p:sp>
            <p:nvSpPr>
              <p:cNvPr id="2939" name="Shape 2939"/>
              <p:cNvSpPr/>
              <p:nvPr/>
            </p:nvSpPr>
            <p:spPr>
              <a:xfrm>
                <a:off x="1254637" y="55302"/>
                <a:ext cx="655644" cy="168746"/>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25 mg</a:t>
                </a:r>
                <a:r>
                  <a:rPr lang="en-CA" kern="0" dirty="0"/>
                  <a:t> daily</a:t>
                </a:r>
                <a:endParaRPr kern="0" dirty="0"/>
              </a:p>
            </p:txBody>
          </p:sp>
        </p:grpSp>
      </p:grpSp>
      <p:grpSp>
        <p:nvGrpSpPr>
          <p:cNvPr id="433174" name="Group 2950"/>
          <p:cNvGrpSpPr>
            <a:grpSpLocks/>
          </p:cNvGrpSpPr>
          <p:nvPr/>
        </p:nvGrpSpPr>
        <p:grpSpPr bwMode="auto">
          <a:xfrm>
            <a:off x="1706563" y="2247900"/>
            <a:ext cx="7207250" cy="277813"/>
            <a:chOff x="504790" y="-11537"/>
            <a:chExt cx="7207510" cy="276999"/>
          </a:xfrm>
        </p:grpSpPr>
        <p:sp>
          <p:nvSpPr>
            <p:cNvPr id="2942" name="Shape 2942"/>
            <p:cNvSpPr/>
            <p:nvPr/>
          </p:nvSpPr>
          <p:spPr>
            <a:xfrm>
              <a:off x="504790" y="42280"/>
              <a:ext cx="620734" cy="16936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Saxagliptin</a:t>
              </a:r>
            </a:p>
          </p:txBody>
        </p:sp>
        <p:grpSp>
          <p:nvGrpSpPr>
            <p:cNvPr id="433309" name="Group 2949"/>
            <p:cNvGrpSpPr>
              <a:grpSpLocks/>
            </p:cNvGrpSpPr>
            <p:nvPr/>
          </p:nvGrpSpPr>
          <p:grpSpPr bwMode="auto">
            <a:xfrm>
              <a:off x="2216063" y="-11537"/>
              <a:ext cx="5496237" cy="276999"/>
              <a:chOff x="949325" y="-11537"/>
              <a:chExt cx="5496235" cy="276998"/>
            </a:xfrm>
          </p:grpSpPr>
          <p:sp>
            <p:nvSpPr>
              <p:cNvPr id="2943" name="Shape 2943"/>
              <p:cNvSpPr/>
              <p:nvPr/>
            </p:nvSpPr>
            <p:spPr>
              <a:xfrm>
                <a:off x="949439" y="47029"/>
                <a:ext cx="5496121" cy="185192"/>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4" name="Shape 2944"/>
              <p:cNvSpPr/>
              <p:nvPr/>
            </p:nvSpPr>
            <p:spPr>
              <a:xfrm>
                <a:off x="1168522" y="47029"/>
                <a:ext cx="2994132" cy="185192"/>
              </a:xfrm>
              <a:prstGeom prst="rect">
                <a:avLst/>
              </a:prstGeom>
              <a:solidFill>
                <a:srgbClr val="A1FE9C"/>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6" name="Shape 2946"/>
              <p:cNvSpPr/>
              <p:nvPr/>
            </p:nvSpPr>
            <p:spPr>
              <a:xfrm>
                <a:off x="4068987" y="-11537"/>
                <a:ext cx="234958"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t>50</a:t>
                </a:r>
              </a:p>
            </p:txBody>
          </p:sp>
          <p:sp>
            <p:nvSpPr>
              <p:cNvPr id="2948" name="Shape 2948"/>
              <p:cNvSpPr/>
              <p:nvPr/>
            </p:nvSpPr>
            <p:spPr>
              <a:xfrm>
                <a:off x="2443329" y="18538"/>
                <a:ext cx="692175" cy="169364"/>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2.5 mg</a:t>
                </a:r>
                <a:r>
                  <a:rPr lang="en-CA" kern="0" dirty="0"/>
                  <a:t> daily</a:t>
                </a:r>
                <a:endParaRPr kern="0" dirty="0"/>
              </a:p>
            </p:txBody>
          </p:sp>
        </p:grpSp>
      </p:grpSp>
      <p:grpSp>
        <p:nvGrpSpPr>
          <p:cNvPr id="433175" name="Group 2960"/>
          <p:cNvGrpSpPr>
            <a:grpSpLocks/>
          </p:cNvGrpSpPr>
          <p:nvPr/>
        </p:nvGrpSpPr>
        <p:grpSpPr bwMode="auto">
          <a:xfrm>
            <a:off x="1760538" y="1849438"/>
            <a:ext cx="7153275" cy="188912"/>
            <a:chOff x="509795" y="49081"/>
            <a:chExt cx="7153526" cy="189125"/>
          </a:xfrm>
        </p:grpSpPr>
        <p:sp>
          <p:nvSpPr>
            <p:cNvPr id="2951" name="Shape 2951"/>
            <p:cNvSpPr/>
            <p:nvPr/>
          </p:nvSpPr>
          <p:spPr>
            <a:xfrm>
              <a:off x="509795" y="57027"/>
              <a:ext cx="547706" cy="17005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Aloglipti</a:t>
              </a:r>
              <a:r>
                <a:rPr lang="en-CA" kern="0" dirty="0"/>
                <a:t>n</a:t>
              </a:r>
              <a:endParaRPr kern="0" dirty="0"/>
            </a:p>
          </p:txBody>
        </p:sp>
        <p:sp>
          <p:nvSpPr>
            <p:cNvPr id="2952" name="Shape 2952"/>
            <p:cNvSpPr/>
            <p:nvPr/>
          </p:nvSpPr>
          <p:spPr>
            <a:xfrm>
              <a:off x="5921772" y="49081"/>
              <a:ext cx="1741549" cy="18912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grpSp>
        <p:nvGrpSpPr>
          <p:cNvPr id="433176" name="Group 2970"/>
          <p:cNvGrpSpPr>
            <a:grpSpLocks/>
          </p:cNvGrpSpPr>
          <p:nvPr/>
        </p:nvGrpSpPr>
        <p:grpSpPr bwMode="auto">
          <a:xfrm>
            <a:off x="1728788" y="3024188"/>
            <a:ext cx="7185025" cy="223837"/>
            <a:chOff x="480287" y="-194700"/>
            <a:chExt cx="7184622" cy="223843"/>
          </a:xfrm>
        </p:grpSpPr>
        <p:sp>
          <p:nvSpPr>
            <p:cNvPr id="2963" name="Shape 2963"/>
            <p:cNvSpPr/>
            <p:nvPr/>
          </p:nvSpPr>
          <p:spPr>
            <a:xfrm>
              <a:off x="480287" y="-186763"/>
              <a:ext cx="565118" cy="16828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Exenatide </a:t>
              </a:r>
            </a:p>
          </p:txBody>
        </p:sp>
        <p:grpSp>
          <p:nvGrpSpPr>
            <p:cNvPr id="433303" name="Group 2969"/>
            <p:cNvGrpSpPr>
              <a:grpSpLocks/>
            </p:cNvGrpSpPr>
            <p:nvPr/>
          </p:nvGrpSpPr>
          <p:grpSpPr bwMode="auto">
            <a:xfrm>
              <a:off x="1141306" y="-194700"/>
              <a:ext cx="6523603" cy="223843"/>
              <a:chOff x="-1" y="-194699"/>
              <a:chExt cx="6523601" cy="223842"/>
            </a:xfrm>
          </p:grpSpPr>
          <p:sp>
            <p:nvSpPr>
              <p:cNvPr id="2965" name="Shape 2965"/>
              <p:cNvSpPr/>
              <p:nvPr/>
            </p:nvSpPr>
            <p:spPr>
              <a:xfrm>
                <a:off x="4240904" y="-194699"/>
                <a:ext cx="2282696" cy="206380"/>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66" name="Shape 2966"/>
              <p:cNvSpPr/>
              <p:nvPr/>
            </p:nvSpPr>
            <p:spPr>
              <a:xfrm>
                <a:off x="-657" y="-194699"/>
                <a:ext cx="2587479" cy="22384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grpSp>
      <p:grpSp>
        <p:nvGrpSpPr>
          <p:cNvPr id="433177" name="Group 2975"/>
          <p:cNvGrpSpPr>
            <a:grpSpLocks/>
          </p:cNvGrpSpPr>
          <p:nvPr/>
        </p:nvGrpSpPr>
        <p:grpSpPr bwMode="auto">
          <a:xfrm>
            <a:off x="1702986" y="3484062"/>
            <a:ext cx="7210828" cy="198938"/>
            <a:chOff x="666471" y="-18621"/>
            <a:chExt cx="7211796" cy="199350"/>
          </a:xfrm>
        </p:grpSpPr>
        <p:sp>
          <p:nvSpPr>
            <p:cNvPr id="2971" name="Shape 2971"/>
            <p:cNvSpPr/>
            <p:nvPr/>
          </p:nvSpPr>
          <p:spPr>
            <a:xfrm>
              <a:off x="666471" y="-18621"/>
              <a:ext cx="605321" cy="169628"/>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t>Liraglutide </a:t>
              </a:r>
              <a:endParaRPr kern="0" dirty="0"/>
            </a:p>
          </p:txBody>
        </p:sp>
        <p:sp>
          <p:nvSpPr>
            <p:cNvPr id="2972" name="Shape 2972"/>
            <p:cNvSpPr/>
            <p:nvPr/>
          </p:nvSpPr>
          <p:spPr>
            <a:xfrm>
              <a:off x="2608647" y="-13347"/>
              <a:ext cx="5269620" cy="19407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433178" name="Group 2985"/>
          <p:cNvGrpSpPr>
            <a:grpSpLocks/>
          </p:cNvGrpSpPr>
          <p:nvPr/>
        </p:nvGrpSpPr>
        <p:grpSpPr bwMode="auto">
          <a:xfrm>
            <a:off x="1638300" y="4654550"/>
            <a:ext cx="7275513" cy="206375"/>
            <a:chOff x="769383" y="-59"/>
            <a:chExt cx="7276553" cy="206038"/>
          </a:xfrm>
        </p:grpSpPr>
        <p:sp>
          <p:nvSpPr>
            <p:cNvPr id="2983" name="Shape 2983"/>
            <p:cNvSpPr/>
            <p:nvPr/>
          </p:nvSpPr>
          <p:spPr>
            <a:xfrm>
              <a:off x="6340717" y="-59"/>
              <a:ext cx="1705219" cy="20603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84" name="Shape 2984"/>
            <p:cNvSpPr/>
            <p:nvPr/>
          </p:nvSpPr>
          <p:spPr>
            <a:xfrm>
              <a:off x="769383" y="7866"/>
              <a:ext cx="670021" cy="16958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Repaglinide </a:t>
              </a:r>
            </a:p>
          </p:txBody>
        </p:sp>
      </p:grpSp>
      <p:grpSp>
        <p:nvGrpSpPr>
          <p:cNvPr id="433179" name="Group 2993"/>
          <p:cNvGrpSpPr>
            <a:grpSpLocks/>
          </p:cNvGrpSpPr>
          <p:nvPr/>
        </p:nvGrpSpPr>
        <p:grpSpPr bwMode="auto">
          <a:xfrm>
            <a:off x="1762125" y="3975100"/>
            <a:ext cx="7151688" cy="198438"/>
            <a:chOff x="704899" y="53725"/>
            <a:chExt cx="7151880" cy="198587"/>
          </a:xfrm>
        </p:grpSpPr>
        <p:sp>
          <p:nvSpPr>
            <p:cNvPr id="2986" name="Shape 2986"/>
            <p:cNvSpPr/>
            <p:nvPr/>
          </p:nvSpPr>
          <p:spPr>
            <a:xfrm>
              <a:off x="704899" y="61669"/>
              <a:ext cx="546115" cy="16999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Gliclazide </a:t>
              </a:r>
            </a:p>
          </p:txBody>
        </p:sp>
        <p:grpSp>
          <p:nvGrpSpPr>
            <p:cNvPr id="433294" name="Group 2992"/>
            <p:cNvGrpSpPr>
              <a:grpSpLocks/>
            </p:cNvGrpSpPr>
            <p:nvPr/>
          </p:nvGrpSpPr>
          <p:grpSpPr bwMode="auto">
            <a:xfrm>
              <a:off x="1333178" y="53725"/>
              <a:ext cx="6523601" cy="198587"/>
              <a:chOff x="0" y="53726"/>
              <a:chExt cx="6523599" cy="198586"/>
            </a:xfrm>
          </p:grpSpPr>
          <p:sp>
            <p:nvSpPr>
              <p:cNvPr id="2987" name="Shape 2987"/>
              <p:cNvSpPr/>
              <p:nvPr/>
            </p:nvSpPr>
            <p:spPr>
              <a:xfrm>
                <a:off x="4786828" y="53726"/>
                <a:ext cx="1736771" cy="19858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88" name="Shape 2988"/>
              <p:cNvSpPr/>
              <p:nvPr/>
            </p:nvSpPr>
            <p:spPr>
              <a:xfrm>
                <a:off x="388" y="53726"/>
                <a:ext cx="974751" cy="18587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89" name="Shape 2989"/>
              <p:cNvSpPr/>
              <p:nvPr/>
            </p:nvSpPr>
            <p:spPr>
              <a:xfrm>
                <a:off x="951326" y="53726"/>
                <a:ext cx="1636755" cy="177933"/>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grpSp>
      <p:grpSp>
        <p:nvGrpSpPr>
          <p:cNvPr id="433180" name="Group 3001"/>
          <p:cNvGrpSpPr>
            <a:grpSpLocks/>
          </p:cNvGrpSpPr>
          <p:nvPr/>
        </p:nvGrpSpPr>
        <p:grpSpPr bwMode="auto">
          <a:xfrm>
            <a:off x="1749425" y="4432300"/>
            <a:ext cx="7164388" cy="184150"/>
            <a:chOff x="562683" y="48615"/>
            <a:chExt cx="7165447" cy="184757"/>
          </a:xfrm>
        </p:grpSpPr>
        <p:sp>
          <p:nvSpPr>
            <p:cNvPr id="2994" name="Shape 2994"/>
            <p:cNvSpPr/>
            <p:nvPr/>
          </p:nvSpPr>
          <p:spPr>
            <a:xfrm>
              <a:off x="562683" y="54986"/>
              <a:ext cx="558883" cy="16883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Glyburide </a:t>
              </a:r>
            </a:p>
          </p:txBody>
        </p:sp>
        <p:grpSp>
          <p:nvGrpSpPr>
            <p:cNvPr id="433290" name="Group 3000"/>
            <p:cNvGrpSpPr>
              <a:grpSpLocks/>
            </p:cNvGrpSpPr>
            <p:nvPr/>
          </p:nvGrpSpPr>
          <p:grpSpPr bwMode="auto">
            <a:xfrm>
              <a:off x="1204528" y="48615"/>
              <a:ext cx="6523602" cy="184757"/>
              <a:chOff x="0" y="48616"/>
              <a:chExt cx="6523600" cy="184756"/>
            </a:xfrm>
          </p:grpSpPr>
          <p:sp>
            <p:nvSpPr>
              <p:cNvPr id="2995" name="Shape 2995"/>
              <p:cNvSpPr/>
              <p:nvPr/>
            </p:nvSpPr>
            <p:spPr>
              <a:xfrm>
                <a:off x="2000145" y="48616"/>
                <a:ext cx="4523455" cy="1847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996" name="Shape 2996"/>
              <p:cNvSpPr/>
              <p:nvPr/>
            </p:nvSpPr>
            <p:spPr>
              <a:xfrm>
                <a:off x="-400" y="48616"/>
                <a:ext cx="4787019" cy="184756"/>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grpSp>
      <p:sp>
        <p:nvSpPr>
          <p:cNvPr id="3002" name="Shape 3002"/>
          <p:cNvSpPr/>
          <p:nvPr/>
        </p:nvSpPr>
        <p:spPr>
          <a:xfrm>
            <a:off x="58738" y="1271588"/>
            <a:ext cx="1212850"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t>Alpha-</a:t>
            </a:r>
            <a:r>
              <a:rPr sz="900" kern="0" dirty="0" err="1"/>
              <a:t>glucosidase</a:t>
            </a:r>
            <a:r>
              <a:rPr sz="900" kern="0" dirty="0"/>
              <a:t> Inhibitors</a:t>
            </a:r>
          </a:p>
        </p:txBody>
      </p:sp>
      <p:grpSp>
        <p:nvGrpSpPr>
          <p:cNvPr id="433182" name="Group 3010"/>
          <p:cNvGrpSpPr>
            <a:grpSpLocks/>
          </p:cNvGrpSpPr>
          <p:nvPr/>
        </p:nvGrpSpPr>
        <p:grpSpPr bwMode="auto">
          <a:xfrm>
            <a:off x="1639888" y="4183063"/>
            <a:ext cx="7273925" cy="206375"/>
            <a:chOff x="526559" y="54326"/>
            <a:chExt cx="7275104" cy="206770"/>
          </a:xfrm>
        </p:grpSpPr>
        <p:sp>
          <p:nvSpPr>
            <p:cNvPr id="3003" name="Shape 3003"/>
            <p:cNvSpPr/>
            <p:nvPr/>
          </p:nvSpPr>
          <p:spPr>
            <a:xfrm>
              <a:off x="526559" y="62278"/>
              <a:ext cx="668445" cy="170188"/>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Glimepiride</a:t>
              </a:r>
            </a:p>
          </p:txBody>
        </p:sp>
        <p:grpSp>
          <p:nvGrpSpPr>
            <p:cNvPr id="433286" name="Group 3009"/>
            <p:cNvGrpSpPr>
              <a:grpSpLocks/>
            </p:cNvGrpSpPr>
            <p:nvPr/>
          </p:nvGrpSpPr>
          <p:grpSpPr bwMode="auto">
            <a:xfrm>
              <a:off x="1278061" y="54326"/>
              <a:ext cx="6523602" cy="206770"/>
              <a:chOff x="0" y="54327"/>
              <a:chExt cx="6523600" cy="206769"/>
            </a:xfrm>
          </p:grpSpPr>
          <p:sp>
            <p:nvSpPr>
              <p:cNvPr id="3004" name="Shape 3004"/>
              <p:cNvSpPr/>
              <p:nvPr/>
            </p:nvSpPr>
            <p:spPr>
              <a:xfrm>
                <a:off x="2000080" y="82957"/>
                <a:ext cx="4523520" cy="16541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3006" name="Shape 3006"/>
              <p:cNvSpPr/>
              <p:nvPr/>
            </p:nvSpPr>
            <p:spPr>
              <a:xfrm>
                <a:off x="-493" y="54327"/>
                <a:ext cx="2588044" cy="20676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grpSp>
      </p:grpSp>
      <p:sp>
        <p:nvSpPr>
          <p:cNvPr id="3011" name="Shape 3011"/>
          <p:cNvSpPr/>
          <p:nvPr/>
        </p:nvSpPr>
        <p:spPr>
          <a:xfrm>
            <a:off x="427038" y="1604963"/>
            <a:ext cx="828675" cy="1841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t>Biguanides</a:t>
            </a:r>
          </a:p>
        </p:txBody>
      </p:sp>
      <p:sp>
        <p:nvSpPr>
          <p:cNvPr id="3012" name="Shape 3012"/>
          <p:cNvSpPr/>
          <p:nvPr/>
        </p:nvSpPr>
        <p:spPr>
          <a:xfrm>
            <a:off x="514350" y="2155825"/>
            <a:ext cx="579438"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t>DPP-4 Inhibitors</a:t>
            </a:r>
          </a:p>
        </p:txBody>
      </p:sp>
      <p:sp>
        <p:nvSpPr>
          <p:cNvPr id="3013" name="Shape 3013"/>
          <p:cNvSpPr/>
          <p:nvPr/>
        </p:nvSpPr>
        <p:spPr>
          <a:xfrm>
            <a:off x="450850" y="5092700"/>
            <a:ext cx="600075" cy="322263"/>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t>SGLT2 Inhibitors</a:t>
            </a:r>
          </a:p>
        </p:txBody>
      </p:sp>
      <p:sp>
        <p:nvSpPr>
          <p:cNvPr id="3014" name="Shape 3014"/>
          <p:cNvSpPr/>
          <p:nvPr/>
        </p:nvSpPr>
        <p:spPr>
          <a:xfrm>
            <a:off x="260350" y="4298950"/>
            <a:ext cx="827088"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t>Insulin Secretagogues</a:t>
            </a:r>
          </a:p>
        </p:txBody>
      </p:sp>
      <p:sp>
        <p:nvSpPr>
          <p:cNvPr id="3015" name="Shape 3015"/>
          <p:cNvSpPr/>
          <p:nvPr/>
        </p:nvSpPr>
        <p:spPr>
          <a:xfrm>
            <a:off x="514350" y="3121025"/>
            <a:ext cx="600075" cy="461963"/>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t>GLP-1 Receptor Agonists</a:t>
            </a:r>
          </a:p>
        </p:txBody>
      </p:sp>
      <p:sp>
        <p:nvSpPr>
          <p:cNvPr id="3016" name="Shape 3016"/>
          <p:cNvSpPr/>
          <p:nvPr/>
        </p:nvSpPr>
        <p:spPr>
          <a:xfrm>
            <a:off x="1270000" y="1414463"/>
            <a:ext cx="3667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17" name="Shape 3017"/>
          <p:cNvSpPr/>
          <p:nvPr/>
        </p:nvSpPr>
        <p:spPr>
          <a:xfrm>
            <a:off x="1250950" y="1684338"/>
            <a:ext cx="3413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18" name="Shape 3018"/>
          <p:cNvSpPr/>
          <p:nvPr/>
        </p:nvSpPr>
        <p:spPr>
          <a:xfrm>
            <a:off x="1114425" y="2262188"/>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19" name="Shape 3019"/>
          <p:cNvSpPr/>
          <p:nvPr/>
        </p:nvSpPr>
        <p:spPr>
          <a:xfrm flipH="1">
            <a:off x="1317625" y="1919288"/>
            <a:ext cx="0" cy="7540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1" name="Shape 3021"/>
          <p:cNvSpPr/>
          <p:nvPr/>
        </p:nvSpPr>
        <p:spPr>
          <a:xfrm>
            <a:off x="1317625" y="2678113"/>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2" name="Shape 3022"/>
          <p:cNvSpPr/>
          <p:nvPr/>
        </p:nvSpPr>
        <p:spPr>
          <a:xfrm>
            <a:off x="1122363" y="3295650"/>
            <a:ext cx="201612"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3" name="Shape 3023"/>
          <p:cNvSpPr/>
          <p:nvPr/>
        </p:nvSpPr>
        <p:spPr>
          <a:xfrm flipH="1">
            <a:off x="1306513" y="2797175"/>
            <a:ext cx="11112" cy="111918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4" name="Shape 3024"/>
          <p:cNvSpPr/>
          <p:nvPr/>
        </p:nvSpPr>
        <p:spPr>
          <a:xfrm>
            <a:off x="1317625" y="2819400"/>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5" name="Shape 3025"/>
          <p:cNvSpPr/>
          <p:nvPr/>
        </p:nvSpPr>
        <p:spPr>
          <a:xfrm>
            <a:off x="1317625" y="3903663"/>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6" name="Shape 3026"/>
          <p:cNvSpPr/>
          <p:nvPr/>
        </p:nvSpPr>
        <p:spPr>
          <a:xfrm>
            <a:off x="1093788" y="4411663"/>
            <a:ext cx="130175"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7" name="Shape 3027"/>
          <p:cNvSpPr/>
          <p:nvPr/>
        </p:nvSpPr>
        <p:spPr>
          <a:xfrm flipH="1">
            <a:off x="1227138" y="4006850"/>
            <a:ext cx="0" cy="84613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8" name="Shape 3028"/>
          <p:cNvSpPr/>
          <p:nvPr/>
        </p:nvSpPr>
        <p:spPr>
          <a:xfrm>
            <a:off x="1227138" y="4019550"/>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29" name="Shape 3029"/>
          <p:cNvSpPr/>
          <p:nvPr/>
        </p:nvSpPr>
        <p:spPr>
          <a:xfrm>
            <a:off x="1227138" y="4846638"/>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30" name="Shape 3030"/>
          <p:cNvSpPr/>
          <p:nvPr/>
        </p:nvSpPr>
        <p:spPr>
          <a:xfrm>
            <a:off x="1057275" y="5205413"/>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31" name="Shape 3031"/>
          <p:cNvSpPr/>
          <p:nvPr/>
        </p:nvSpPr>
        <p:spPr>
          <a:xfrm flipH="1">
            <a:off x="1152525" y="4959350"/>
            <a:ext cx="0" cy="55880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32" name="Shape 3032"/>
          <p:cNvSpPr/>
          <p:nvPr/>
        </p:nvSpPr>
        <p:spPr>
          <a:xfrm>
            <a:off x="1152525" y="496252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33" name="Shape 3033"/>
          <p:cNvSpPr/>
          <p:nvPr/>
        </p:nvSpPr>
        <p:spPr>
          <a:xfrm>
            <a:off x="1152525" y="551497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grpSp>
        <p:nvGrpSpPr>
          <p:cNvPr id="433205" name="Group 3036"/>
          <p:cNvGrpSpPr>
            <a:grpSpLocks/>
          </p:cNvGrpSpPr>
          <p:nvPr/>
        </p:nvGrpSpPr>
        <p:grpSpPr bwMode="auto">
          <a:xfrm>
            <a:off x="1738313" y="6059488"/>
            <a:ext cx="7175500" cy="239712"/>
            <a:chOff x="0" y="-17789"/>
            <a:chExt cx="7175144" cy="239421"/>
          </a:xfrm>
        </p:grpSpPr>
        <p:sp>
          <p:nvSpPr>
            <p:cNvPr id="3034" name="Shape 3034"/>
            <p:cNvSpPr/>
            <p:nvPr/>
          </p:nvSpPr>
          <p:spPr>
            <a:xfrm>
              <a:off x="0" y="-1933"/>
              <a:ext cx="569884" cy="169656"/>
            </a:xfrm>
            <a:prstGeom prst="rect">
              <a:avLst/>
            </a:prstGeom>
            <a:noFill/>
            <a:ln w="12700" cap="flat">
              <a:noFill/>
              <a:miter lim="400000"/>
            </a:ln>
            <a:effectLst/>
            <a:extLst/>
          </p:spPr>
          <p:txBody>
            <a:bodyPr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Insulins</a:t>
              </a:r>
            </a:p>
          </p:txBody>
        </p:sp>
        <p:sp>
          <p:nvSpPr>
            <p:cNvPr id="3035" name="Shape 3035"/>
            <p:cNvSpPr/>
            <p:nvPr/>
          </p:nvSpPr>
          <p:spPr>
            <a:xfrm flipV="1">
              <a:off x="3249451" y="-17789"/>
              <a:ext cx="3925693" cy="23942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433206" name="Group 3042"/>
          <p:cNvGrpSpPr>
            <a:grpSpLocks/>
          </p:cNvGrpSpPr>
          <p:nvPr/>
        </p:nvGrpSpPr>
        <p:grpSpPr bwMode="auto">
          <a:xfrm>
            <a:off x="1549400" y="5824538"/>
            <a:ext cx="7364413" cy="201612"/>
            <a:chOff x="566003" y="52334"/>
            <a:chExt cx="7365061" cy="200871"/>
          </a:xfrm>
        </p:grpSpPr>
        <p:sp>
          <p:nvSpPr>
            <p:cNvPr id="3037" name="Shape 3037"/>
            <p:cNvSpPr/>
            <p:nvPr/>
          </p:nvSpPr>
          <p:spPr>
            <a:xfrm>
              <a:off x="566003" y="60242"/>
              <a:ext cx="758892" cy="169239"/>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Rosiglitazone</a:t>
              </a:r>
            </a:p>
          </p:txBody>
        </p:sp>
        <p:grpSp>
          <p:nvGrpSpPr>
            <p:cNvPr id="433280" name="Group 3041"/>
            <p:cNvGrpSpPr>
              <a:grpSpLocks/>
            </p:cNvGrpSpPr>
            <p:nvPr/>
          </p:nvGrpSpPr>
          <p:grpSpPr bwMode="auto">
            <a:xfrm>
              <a:off x="1407462" y="52334"/>
              <a:ext cx="6523602" cy="200871"/>
              <a:chOff x="0" y="52334"/>
              <a:chExt cx="6523601" cy="200870"/>
            </a:xfrm>
          </p:grpSpPr>
          <p:sp>
            <p:nvSpPr>
              <p:cNvPr id="3038" name="Shape 3038"/>
              <p:cNvSpPr/>
              <p:nvPr/>
            </p:nvSpPr>
            <p:spPr>
              <a:xfrm>
                <a:off x="2002004" y="52334"/>
                <a:ext cx="4521597" cy="17714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39" name="Shape 3039"/>
              <p:cNvSpPr/>
              <p:nvPr/>
            </p:nvSpPr>
            <p:spPr>
              <a:xfrm>
                <a:off x="-10" y="52334"/>
                <a:ext cx="4818486" cy="200870"/>
              </a:xfrm>
              <a:prstGeom prst="rect">
                <a:avLst/>
              </a:prstGeom>
              <a:solidFill>
                <a:srgbClr val="FDCDC4"/>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3043" name="Shape 3043"/>
          <p:cNvSpPr/>
          <p:nvPr/>
        </p:nvSpPr>
        <p:spPr>
          <a:xfrm>
            <a:off x="166688" y="5722938"/>
            <a:ext cx="1011237" cy="185737"/>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t>Thiazolidinediones</a:t>
            </a:r>
          </a:p>
        </p:txBody>
      </p:sp>
      <p:sp>
        <p:nvSpPr>
          <p:cNvPr id="3044" name="Shape 3044"/>
          <p:cNvSpPr/>
          <p:nvPr/>
        </p:nvSpPr>
        <p:spPr>
          <a:xfrm>
            <a:off x="1176338" y="5794375"/>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45" name="Shape 3045"/>
          <p:cNvSpPr/>
          <p:nvPr/>
        </p:nvSpPr>
        <p:spPr>
          <a:xfrm flipH="1">
            <a:off x="1258888" y="5640388"/>
            <a:ext cx="0" cy="3857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46" name="Shape 3046"/>
          <p:cNvSpPr/>
          <p:nvPr/>
        </p:nvSpPr>
        <p:spPr>
          <a:xfrm>
            <a:off x="1250950" y="5634038"/>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47" name="Shape 3047"/>
          <p:cNvSpPr/>
          <p:nvPr/>
        </p:nvSpPr>
        <p:spPr>
          <a:xfrm>
            <a:off x="1258888" y="6024563"/>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latin typeface="Verdana"/>
              <a:cs typeface="Verdana"/>
              <a:sym typeface="Verdana"/>
            </a:endParaRPr>
          </a:p>
        </p:txBody>
      </p:sp>
      <p:sp>
        <p:nvSpPr>
          <p:cNvPr id="3054" name="Shape 3054"/>
          <p:cNvSpPr/>
          <p:nvPr/>
        </p:nvSpPr>
        <p:spPr>
          <a:xfrm>
            <a:off x="5100638" y="1603375"/>
            <a:ext cx="860425" cy="139700"/>
          </a:xfrm>
          <a:prstGeom prst="rect">
            <a:avLst/>
          </a:prstGeom>
          <a:ln w="12700">
            <a:miter lim="400000"/>
          </a:ln>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sz="900" kern="0" dirty="0"/>
              <a:t>500</a:t>
            </a:r>
            <a:r>
              <a:rPr lang="en-CA" sz="900" kern="0" dirty="0"/>
              <a:t>-1000 </a:t>
            </a:r>
            <a:r>
              <a:rPr sz="900" kern="0" dirty="0"/>
              <a:t>mg </a:t>
            </a:r>
            <a:r>
              <a:rPr lang="en-CA" sz="900" kern="0" dirty="0"/>
              <a:t>daily</a:t>
            </a:r>
            <a:endParaRPr sz="900" kern="0" dirty="0"/>
          </a:p>
        </p:txBody>
      </p:sp>
      <p:grpSp>
        <p:nvGrpSpPr>
          <p:cNvPr id="433213" name="Group 3080"/>
          <p:cNvGrpSpPr>
            <a:grpSpLocks/>
          </p:cNvGrpSpPr>
          <p:nvPr/>
        </p:nvGrpSpPr>
        <p:grpSpPr bwMode="auto">
          <a:xfrm>
            <a:off x="1658938" y="2779713"/>
            <a:ext cx="7254875" cy="488950"/>
            <a:chOff x="569438" y="-213440"/>
            <a:chExt cx="7254869" cy="487793"/>
          </a:xfrm>
        </p:grpSpPr>
        <p:sp>
          <p:nvSpPr>
            <p:cNvPr id="3075" name="Shape 3075"/>
            <p:cNvSpPr/>
            <p:nvPr/>
          </p:nvSpPr>
          <p:spPr>
            <a:xfrm>
              <a:off x="569438" y="-205522"/>
              <a:ext cx="657224" cy="169461"/>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Dulaglutide </a:t>
              </a:r>
            </a:p>
          </p:txBody>
        </p:sp>
        <p:grpSp>
          <p:nvGrpSpPr>
            <p:cNvPr id="433276" name="Group 3079"/>
            <p:cNvGrpSpPr>
              <a:grpSpLocks/>
            </p:cNvGrpSpPr>
            <p:nvPr/>
          </p:nvGrpSpPr>
          <p:grpSpPr bwMode="auto">
            <a:xfrm>
              <a:off x="2543192" y="-213440"/>
              <a:ext cx="5281115" cy="487793"/>
              <a:chOff x="1233547" y="-213440"/>
              <a:chExt cx="5281114" cy="487792"/>
            </a:xfrm>
          </p:grpSpPr>
          <p:sp>
            <p:nvSpPr>
              <p:cNvPr id="3076" name="Shape 3076"/>
              <p:cNvSpPr/>
              <p:nvPr/>
            </p:nvSpPr>
            <p:spPr>
              <a:xfrm>
                <a:off x="1233053" y="-213440"/>
                <a:ext cx="5281608" cy="19955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78" name="Shape 3078"/>
              <p:cNvSpPr/>
              <p:nvPr/>
            </p:nvSpPr>
            <p:spPr>
              <a:xfrm>
                <a:off x="4147700" y="-2803"/>
                <a:ext cx="233363" cy="27715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t>50</a:t>
                </a:r>
              </a:p>
            </p:txBody>
          </p:sp>
        </p:grpSp>
      </p:grpSp>
      <p:grpSp>
        <p:nvGrpSpPr>
          <p:cNvPr id="433214" name="Group 3088"/>
          <p:cNvGrpSpPr>
            <a:grpSpLocks/>
          </p:cNvGrpSpPr>
          <p:nvPr/>
        </p:nvGrpSpPr>
        <p:grpSpPr bwMode="auto">
          <a:xfrm>
            <a:off x="1465263" y="3179763"/>
            <a:ext cx="7448550" cy="276225"/>
            <a:chOff x="659086" y="-248385"/>
            <a:chExt cx="7448521" cy="276999"/>
          </a:xfrm>
        </p:grpSpPr>
        <p:sp>
          <p:nvSpPr>
            <p:cNvPr id="3081" name="Shape 3081"/>
            <p:cNvSpPr/>
            <p:nvPr/>
          </p:nvSpPr>
          <p:spPr>
            <a:xfrm>
              <a:off x="659086" y="-171971"/>
              <a:ext cx="820734" cy="16874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Exenatide QW </a:t>
              </a:r>
            </a:p>
          </p:txBody>
        </p:sp>
        <p:grpSp>
          <p:nvGrpSpPr>
            <p:cNvPr id="433271" name="Group 3087"/>
            <p:cNvGrpSpPr>
              <a:grpSpLocks/>
            </p:cNvGrpSpPr>
            <p:nvPr/>
          </p:nvGrpSpPr>
          <p:grpSpPr bwMode="auto">
            <a:xfrm>
              <a:off x="1575073" y="-248385"/>
              <a:ext cx="6532534" cy="276999"/>
              <a:chOff x="0" y="-248384"/>
              <a:chExt cx="6532532" cy="276998"/>
            </a:xfrm>
          </p:grpSpPr>
          <p:sp>
            <p:nvSpPr>
              <p:cNvPr id="3083" name="Shape 3083"/>
              <p:cNvSpPr/>
              <p:nvPr/>
            </p:nvSpPr>
            <p:spPr>
              <a:xfrm>
                <a:off x="4249716" y="-179931"/>
                <a:ext cx="2282816" cy="159194"/>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3084" name="Shape 3084"/>
              <p:cNvSpPr/>
              <p:nvPr/>
            </p:nvSpPr>
            <p:spPr>
              <a:xfrm>
                <a:off x="-4" y="-152867"/>
                <a:ext cx="2595552" cy="15760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3086" name="Shape 3086"/>
              <p:cNvSpPr/>
              <p:nvPr/>
            </p:nvSpPr>
            <p:spPr>
              <a:xfrm>
                <a:off x="4165579" y="-248384"/>
                <a:ext cx="233362"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5</a:t>
                </a:r>
                <a:r>
                  <a:rPr kern="0" dirty="0"/>
                  <a:t>0</a:t>
                </a:r>
              </a:p>
            </p:txBody>
          </p:sp>
        </p:grpSp>
      </p:grpSp>
      <p:sp>
        <p:nvSpPr>
          <p:cNvPr id="254" name="Shape 2972"/>
          <p:cNvSpPr/>
          <p:nvPr/>
        </p:nvSpPr>
        <p:spPr>
          <a:xfrm>
            <a:off x="4987925" y="3736975"/>
            <a:ext cx="3925888" cy="19208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58" name="Shape 2971"/>
          <p:cNvSpPr/>
          <p:nvPr/>
        </p:nvSpPr>
        <p:spPr>
          <a:xfrm>
            <a:off x="1635125" y="3717925"/>
            <a:ext cx="676275" cy="169863"/>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t>Li</a:t>
            </a:r>
            <a:r>
              <a:rPr lang="fr-CA" kern="0" dirty="0" err="1"/>
              <a:t>xisenatide</a:t>
            </a:r>
            <a:r>
              <a:rPr kern="0" dirty="0"/>
              <a:t> </a:t>
            </a:r>
            <a:r>
              <a:rPr lang="fr-CA" kern="0" dirty="0"/>
              <a:t> </a:t>
            </a:r>
            <a:endParaRPr kern="0" dirty="0"/>
          </a:p>
        </p:txBody>
      </p:sp>
      <p:sp>
        <p:nvSpPr>
          <p:cNvPr id="255" name="Shape 2891"/>
          <p:cNvSpPr/>
          <p:nvPr/>
        </p:nvSpPr>
        <p:spPr>
          <a:xfrm>
            <a:off x="2408238" y="2784475"/>
            <a:ext cx="1225550" cy="1936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5" name="Shape 2891"/>
          <p:cNvSpPr/>
          <p:nvPr/>
        </p:nvSpPr>
        <p:spPr>
          <a:xfrm>
            <a:off x="4984750" y="3956050"/>
            <a:ext cx="2200275" cy="204788"/>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7" name="Shape 2891"/>
          <p:cNvSpPr/>
          <p:nvPr/>
        </p:nvSpPr>
        <p:spPr>
          <a:xfrm>
            <a:off x="4978400" y="4214813"/>
            <a:ext cx="2198688" cy="1841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86" name="Shape 3072"/>
          <p:cNvSpPr/>
          <p:nvPr/>
        </p:nvSpPr>
        <p:spPr>
          <a:xfrm>
            <a:off x="3863975" y="5832475"/>
            <a:ext cx="812800" cy="153988"/>
          </a:xfrm>
          <a:prstGeom prst="rect">
            <a:avLst/>
          </a:prstGeom>
          <a:ln w="12700">
            <a:miter lim="400000"/>
          </a:ln>
          <a:extLst/>
        </p:spPr>
        <p:txBody>
          <a:bodyPr wrap="none" lIns="0" tIns="0" rIns="0" bIns="0" anchor="ctr">
            <a:spAutoFit/>
          </a:bodyPr>
          <a:lstStyle>
            <a:lvl1pPr defTabSz="408207">
              <a:defRPr sz="1000">
                <a:latin typeface="Arial"/>
                <a:ea typeface="Arial"/>
                <a:cs typeface="Arial"/>
                <a:sym typeface="Arial"/>
              </a:defRPr>
            </a:lvl1pPr>
          </a:lstStyle>
          <a:p>
            <a:pPr fontAlgn="auto" hangingPunct="0">
              <a:spcBef>
                <a:spcPts val="0"/>
              </a:spcBef>
              <a:spcAft>
                <a:spcPts val="0"/>
              </a:spcAft>
              <a:defRPr/>
            </a:pPr>
            <a:r>
              <a:rPr lang="en-CA" kern="0" dirty="0"/>
              <a:t>Fluid retention</a:t>
            </a:r>
            <a:endParaRPr kern="0" dirty="0"/>
          </a:p>
        </p:txBody>
      </p:sp>
      <p:sp>
        <p:nvSpPr>
          <p:cNvPr id="299" name="Shape 2899"/>
          <p:cNvSpPr/>
          <p:nvPr/>
        </p:nvSpPr>
        <p:spPr>
          <a:xfrm>
            <a:off x="4662488" y="6384149"/>
            <a:ext cx="153987" cy="139700"/>
          </a:xfrm>
          <a:prstGeom prst="rect">
            <a:avLst/>
          </a:prstGeom>
          <a:solidFill>
            <a:srgbClr val="FCF6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301" name="Shape 2855"/>
          <p:cNvSpPr/>
          <p:nvPr/>
        </p:nvSpPr>
        <p:spPr>
          <a:xfrm>
            <a:off x="6102350" y="971550"/>
            <a:ext cx="1109663" cy="27146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dirty="0">
              <a:solidFill>
                <a:srgbClr val="FFFFFF"/>
              </a:solidFill>
              <a:latin typeface="Calibri"/>
              <a:ea typeface="Calibri"/>
              <a:cs typeface="Calibri"/>
              <a:sym typeface="Calibri"/>
            </a:endParaRPr>
          </a:p>
        </p:txBody>
      </p:sp>
      <p:sp>
        <p:nvSpPr>
          <p:cNvPr id="304" name="Shape 2859"/>
          <p:cNvSpPr/>
          <p:nvPr/>
        </p:nvSpPr>
        <p:spPr>
          <a:xfrm>
            <a:off x="6035675" y="901700"/>
            <a:ext cx="998538" cy="342900"/>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lang="en-CA" kern="0" dirty="0"/>
              <a:t>45-59</a:t>
            </a:r>
            <a:endParaRPr kern="0" dirty="0"/>
          </a:p>
        </p:txBody>
      </p:sp>
      <p:sp>
        <p:nvSpPr>
          <p:cNvPr id="305" name="Shape 2865"/>
          <p:cNvSpPr/>
          <p:nvPr/>
        </p:nvSpPr>
        <p:spPr>
          <a:xfrm>
            <a:off x="5932488" y="755650"/>
            <a:ext cx="1244600" cy="234950"/>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t>3</a:t>
            </a:r>
            <a:r>
              <a:rPr lang="en-CA" kern="0" dirty="0"/>
              <a:t>a</a:t>
            </a:r>
            <a:endParaRPr kern="0" dirty="0"/>
          </a:p>
        </p:txBody>
      </p:sp>
      <p:sp>
        <p:nvSpPr>
          <p:cNvPr id="306" name="Shape 2871"/>
          <p:cNvSpPr/>
          <p:nvPr/>
        </p:nvSpPr>
        <p:spPr>
          <a:xfrm>
            <a:off x="2373313" y="2306638"/>
            <a:ext cx="1260475" cy="21431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sz="2400" kern="0">
              <a:solidFill>
                <a:srgbClr val="262626"/>
              </a:solidFill>
              <a:latin typeface="Arial"/>
              <a:ea typeface="Arial"/>
              <a:cs typeface="Arial"/>
              <a:sym typeface="Arial"/>
            </a:endParaRPr>
          </a:p>
        </p:txBody>
      </p:sp>
      <p:sp>
        <p:nvSpPr>
          <p:cNvPr id="309" name="Shape 3084"/>
          <p:cNvSpPr/>
          <p:nvPr/>
        </p:nvSpPr>
        <p:spPr>
          <a:xfrm>
            <a:off x="2373313" y="3748088"/>
            <a:ext cx="2600325" cy="18415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313" name="Shape 2891"/>
          <p:cNvSpPr/>
          <p:nvPr/>
        </p:nvSpPr>
        <p:spPr>
          <a:xfrm>
            <a:off x="2408238" y="5818188"/>
            <a:ext cx="4803775" cy="21431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195" name="Shape 2946"/>
          <p:cNvSpPr/>
          <p:nvPr/>
        </p:nvSpPr>
        <p:spPr>
          <a:xfrm>
            <a:off x="4860124" y="1249770"/>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3</a:t>
            </a:r>
            <a:r>
              <a:rPr kern="0" dirty="0"/>
              <a:t>0</a:t>
            </a:r>
          </a:p>
        </p:txBody>
      </p:sp>
      <p:sp>
        <p:nvSpPr>
          <p:cNvPr id="196" name="Shape 2946"/>
          <p:cNvSpPr/>
          <p:nvPr/>
        </p:nvSpPr>
        <p:spPr>
          <a:xfrm>
            <a:off x="6029325" y="153828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45</a:t>
            </a:r>
            <a:endParaRPr kern="0" dirty="0"/>
          </a:p>
        </p:txBody>
      </p:sp>
      <p:sp>
        <p:nvSpPr>
          <p:cNvPr id="198" name="Shape 2946"/>
          <p:cNvSpPr/>
          <p:nvPr/>
        </p:nvSpPr>
        <p:spPr>
          <a:xfrm>
            <a:off x="3525036" y="2257425"/>
            <a:ext cx="234950" cy="277813"/>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1</a:t>
            </a:r>
            <a:r>
              <a:rPr kern="0" dirty="0"/>
              <a:t>5</a:t>
            </a:r>
          </a:p>
        </p:txBody>
      </p:sp>
      <p:sp>
        <p:nvSpPr>
          <p:cNvPr id="199" name="Shape 2946"/>
          <p:cNvSpPr/>
          <p:nvPr/>
        </p:nvSpPr>
        <p:spPr>
          <a:xfrm>
            <a:off x="3534954" y="27257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US" kern="0" dirty="0"/>
              <a:t>15</a:t>
            </a:r>
            <a:endParaRPr kern="0" dirty="0"/>
          </a:p>
        </p:txBody>
      </p:sp>
      <p:sp>
        <p:nvSpPr>
          <p:cNvPr id="201" name="Shape 2946"/>
          <p:cNvSpPr/>
          <p:nvPr/>
        </p:nvSpPr>
        <p:spPr>
          <a:xfrm>
            <a:off x="4857750" y="1518057"/>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3</a:t>
            </a:r>
            <a:r>
              <a:rPr kern="0" dirty="0"/>
              <a:t>0</a:t>
            </a:r>
          </a:p>
        </p:txBody>
      </p:sp>
      <p:sp>
        <p:nvSpPr>
          <p:cNvPr id="203" name="Shape 2946"/>
          <p:cNvSpPr/>
          <p:nvPr/>
        </p:nvSpPr>
        <p:spPr>
          <a:xfrm>
            <a:off x="4859338" y="317976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3</a:t>
            </a:r>
            <a:r>
              <a:rPr kern="0" dirty="0"/>
              <a:t>0</a:t>
            </a:r>
          </a:p>
        </p:txBody>
      </p:sp>
      <p:sp>
        <p:nvSpPr>
          <p:cNvPr id="204" name="Shape 2946"/>
          <p:cNvSpPr/>
          <p:nvPr/>
        </p:nvSpPr>
        <p:spPr>
          <a:xfrm>
            <a:off x="4870450" y="2992438"/>
            <a:ext cx="234950"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3</a:t>
            </a:r>
            <a:r>
              <a:rPr kern="0" dirty="0"/>
              <a:t>0</a:t>
            </a:r>
          </a:p>
        </p:txBody>
      </p:sp>
      <p:sp>
        <p:nvSpPr>
          <p:cNvPr id="205" name="Shape 3084"/>
          <p:cNvSpPr/>
          <p:nvPr/>
        </p:nvSpPr>
        <p:spPr>
          <a:xfrm>
            <a:off x="2360613" y="3489325"/>
            <a:ext cx="1298575" cy="187325"/>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07" name="Shape 2946"/>
          <p:cNvSpPr/>
          <p:nvPr/>
        </p:nvSpPr>
        <p:spPr>
          <a:xfrm>
            <a:off x="3556000" y="3432582"/>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t>1</a:t>
            </a:r>
            <a:r>
              <a:rPr kern="0" dirty="0" smtClean="0"/>
              <a:t>5</a:t>
            </a:r>
            <a:endParaRPr kern="0" dirty="0"/>
          </a:p>
        </p:txBody>
      </p:sp>
      <p:sp>
        <p:nvSpPr>
          <p:cNvPr id="208" name="Shape 2905"/>
          <p:cNvSpPr/>
          <p:nvPr/>
        </p:nvSpPr>
        <p:spPr>
          <a:xfrm>
            <a:off x="5546725" y="6409549"/>
            <a:ext cx="196850" cy="111125"/>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latin typeface="Calibri"/>
              <a:ea typeface="Calibri"/>
              <a:cs typeface="Calibri"/>
              <a:sym typeface="Calibri"/>
            </a:endParaRPr>
          </a:p>
        </p:txBody>
      </p:sp>
      <p:sp>
        <p:nvSpPr>
          <p:cNvPr id="209" name="Shape 2897"/>
          <p:cNvSpPr/>
          <p:nvPr/>
        </p:nvSpPr>
        <p:spPr>
          <a:xfrm>
            <a:off x="5818188" y="6385736"/>
            <a:ext cx="889000" cy="153988"/>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a:t>Do not initiate</a:t>
            </a:r>
            <a:endParaRPr kern="0" dirty="0"/>
          </a:p>
        </p:txBody>
      </p:sp>
      <p:sp>
        <p:nvSpPr>
          <p:cNvPr id="4" name="TextBox 3"/>
          <p:cNvSpPr txBox="1"/>
          <p:nvPr/>
        </p:nvSpPr>
        <p:spPr>
          <a:xfrm>
            <a:off x="4818458" y="3622608"/>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211" name="TextBox 210"/>
          <p:cNvSpPr txBox="1"/>
          <p:nvPr/>
        </p:nvSpPr>
        <p:spPr>
          <a:xfrm>
            <a:off x="4824816" y="3856037"/>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212" name="Shape 2946"/>
          <p:cNvSpPr/>
          <p:nvPr/>
        </p:nvSpPr>
        <p:spPr>
          <a:xfrm>
            <a:off x="7072706" y="391636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13" name="Shape 2946"/>
          <p:cNvSpPr/>
          <p:nvPr/>
        </p:nvSpPr>
        <p:spPr>
          <a:xfrm>
            <a:off x="7064375" y="41735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14" name="Shape 2946"/>
          <p:cNvSpPr/>
          <p:nvPr/>
        </p:nvSpPr>
        <p:spPr>
          <a:xfrm>
            <a:off x="7115175" y="4860538"/>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t>6</a:t>
            </a:r>
            <a:r>
              <a:rPr kern="0" dirty="0" smtClean="0"/>
              <a:t>0</a:t>
            </a:r>
            <a:endParaRPr kern="0" dirty="0"/>
          </a:p>
        </p:txBody>
      </p:sp>
      <p:sp>
        <p:nvSpPr>
          <p:cNvPr id="215" name="Shape 2946"/>
          <p:cNvSpPr/>
          <p:nvPr/>
        </p:nvSpPr>
        <p:spPr>
          <a:xfrm>
            <a:off x="7107238" y="5083175"/>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17" name="Shape 2946"/>
          <p:cNvSpPr/>
          <p:nvPr/>
        </p:nvSpPr>
        <p:spPr>
          <a:xfrm>
            <a:off x="7127875" y="548481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18" name="Shape 2946"/>
          <p:cNvSpPr/>
          <p:nvPr/>
        </p:nvSpPr>
        <p:spPr>
          <a:xfrm>
            <a:off x="7116763" y="5783263"/>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19" name="TextBox 218"/>
          <p:cNvSpPr txBox="1"/>
          <p:nvPr/>
        </p:nvSpPr>
        <p:spPr>
          <a:xfrm>
            <a:off x="4820333" y="4083743"/>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220" name="Shape 2946"/>
          <p:cNvSpPr/>
          <p:nvPr/>
        </p:nvSpPr>
        <p:spPr>
          <a:xfrm>
            <a:off x="7066764" y="43767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21" name="Shape 2946"/>
          <p:cNvSpPr/>
          <p:nvPr/>
        </p:nvSpPr>
        <p:spPr>
          <a:xfrm>
            <a:off x="5991225" y="4869257"/>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45</a:t>
            </a:r>
            <a:endParaRPr kern="0" dirty="0"/>
          </a:p>
        </p:txBody>
      </p:sp>
      <p:sp>
        <p:nvSpPr>
          <p:cNvPr id="224" name="TextBox 223"/>
          <p:cNvSpPr txBox="1"/>
          <p:nvPr/>
        </p:nvSpPr>
        <p:spPr>
          <a:xfrm>
            <a:off x="4777213" y="2435601"/>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210" name="Shape 2997"/>
          <p:cNvSpPr/>
          <p:nvPr/>
        </p:nvSpPr>
        <p:spPr>
          <a:xfrm>
            <a:off x="2373313" y="2078038"/>
            <a:ext cx="1263650" cy="1809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26" name="Shape 2946"/>
          <p:cNvSpPr/>
          <p:nvPr/>
        </p:nvSpPr>
        <p:spPr>
          <a:xfrm>
            <a:off x="3530585" y="2009775"/>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1</a:t>
            </a:r>
            <a:r>
              <a:rPr kern="0" dirty="0"/>
              <a:t>5</a:t>
            </a:r>
          </a:p>
        </p:txBody>
      </p:sp>
      <p:sp>
        <p:nvSpPr>
          <p:cNvPr id="2" name="TextBox 1"/>
          <p:cNvSpPr txBox="1"/>
          <p:nvPr/>
        </p:nvSpPr>
        <p:spPr>
          <a:xfrm>
            <a:off x="2425307" y="6606619"/>
            <a:ext cx="668972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square" lIns="50800" tIns="50800" rIns="50800" bIns="50800" spcCol="38100" anchor="ctr">
            <a:spAutoFit/>
          </a:bodyPr>
          <a:lstStyle/>
          <a:p>
            <a:pPr algn="r" defTabSz="457200" fontAlgn="auto" hangingPunct="0">
              <a:spcBef>
                <a:spcPts val="0"/>
              </a:spcBef>
              <a:spcAft>
                <a:spcPts val="0"/>
              </a:spcAft>
              <a:defRPr/>
            </a:pPr>
            <a:r>
              <a:rPr lang="en-US" sz="800" i="1" dirty="0" smtClean="0">
                <a:latin typeface="Helvetica"/>
                <a:ea typeface="Helvetica"/>
                <a:cs typeface="Helvetica"/>
                <a:sym typeface="Helvetica"/>
              </a:rPr>
              <a:t>* </a:t>
            </a:r>
            <a:r>
              <a:rPr lang="en-CA" sz="800" i="1" dirty="0" smtClean="0">
                <a:latin typeface="Verdana"/>
                <a:cs typeface="Verdana"/>
              </a:rPr>
              <a:t>May </a:t>
            </a:r>
            <a:r>
              <a:rPr lang="en-CA" sz="800" i="1" dirty="0">
                <a:latin typeface="Verdana"/>
                <a:cs typeface="Verdana"/>
              </a:rPr>
              <a:t>be used for </a:t>
            </a:r>
            <a:r>
              <a:rPr lang="en-CA" sz="800" i="1" dirty="0" err="1" smtClean="0">
                <a:latin typeface="Verdana"/>
                <a:cs typeface="Verdana"/>
              </a:rPr>
              <a:t>cardiorenal</a:t>
            </a:r>
            <a:r>
              <a:rPr lang="en-CA" sz="800" i="1" dirty="0" smtClean="0">
                <a:latin typeface="Verdana"/>
                <a:cs typeface="Verdana"/>
              </a:rPr>
              <a:t> benefits </a:t>
            </a:r>
            <a:r>
              <a:rPr lang="en-CA" sz="800" i="1" dirty="0">
                <a:latin typeface="Verdana"/>
                <a:cs typeface="Verdana"/>
              </a:rPr>
              <a:t>in those with clinical CVD</a:t>
            </a:r>
            <a:r>
              <a:rPr lang="en-CA" sz="800" i="1" dirty="0" smtClean="0">
                <a:latin typeface="Verdana"/>
                <a:cs typeface="Verdana"/>
              </a:rPr>
              <a:t>, </a:t>
            </a:r>
            <a:r>
              <a:rPr lang="en-CA" sz="800" i="1" dirty="0">
                <a:latin typeface="Verdana"/>
                <a:cs typeface="Verdana"/>
              </a:rPr>
              <a:t>A1C above target and </a:t>
            </a:r>
            <a:r>
              <a:rPr lang="en-CA" sz="800" i="1" dirty="0" err="1">
                <a:latin typeface="Verdana"/>
                <a:cs typeface="Verdana"/>
              </a:rPr>
              <a:t>eGFR</a:t>
            </a:r>
            <a:r>
              <a:rPr lang="en-CA" sz="800" i="1" dirty="0">
                <a:latin typeface="Verdana"/>
                <a:cs typeface="Verdana"/>
              </a:rPr>
              <a:t> &gt;30 mL/min/1.73m</a:t>
            </a:r>
            <a:r>
              <a:rPr lang="en-CA" sz="800" i="1" baseline="30000" dirty="0">
                <a:latin typeface="Verdana"/>
                <a:cs typeface="Verdana"/>
              </a:rPr>
              <a:t>2</a:t>
            </a:r>
            <a:r>
              <a:rPr lang="en-CA" sz="800" i="1" dirty="0">
                <a:latin typeface="Verdana"/>
                <a:cs typeface="Verdana"/>
              </a:rPr>
              <a:t> </a:t>
            </a:r>
            <a:endParaRPr lang="en-CA" sz="800" i="1" dirty="0">
              <a:latin typeface="Helvetica"/>
              <a:ea typeface="Helvetica"/>
              <a:cs typeface="Helvetica"/>
              <a:sym typeface="Helvetica"/>
            </a:endParaRPr>
          </a:p>
        </p:txBody>
      </p:sp>
      <p:sp>
        <p:nvSpPr>
          <p:cNvPr id="227" name="Shape 2952"/>
          <p:cNvSpPr/>
          <p:nvPr/>
        </p:nvSpPr>
        <p:spPr>
          <a:xfrm>
            <a:off x="2390775" y="1847850"/>
            <a:ext cx="4791075" cy="188913"/>
          </a:xfrm>
          <a:prstGeom prst="rect">
            <a:avLst/>
          </a:prstGeom>
          <a:solidFill>
            <a:srgbClr val="ABFFAB"/>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28" name="Shape 2946"/>
          <p:cNvSpPr/>
          <p:nvPr/>
        </p:nvSpPr>
        <p:spPr>
          <a:xfrm flipH="1">
            <a:off x="7075896" y="1797050"/>
            <a:ext cx="350838" cy="277813"/>
          </a:xfrm>
          <a:prstGeom prst="rect">
            <a:avLst/>
          </a:prstGeom>
          <a:noFill/>
          <a:ln w="12700" cap="flat">
            <a:noFill/>
            <a:miter lim="400000"/>
          </a:ln>
          <a:effectLst/>
          <a:extLst/>
        </p:spPr>
        <p:txBody>
          <a:bodyPr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29" name="TextBox 228"/>
          <p:cNvSpPr txBox="1"/>
          <p:nvPr/>
        </p:nvSpPr>
        <p:spPr>
          <a:xfrm>
            <a:off x="4808421" y="1750086"/>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230" name="Shape 2957"/>
          <p:cNvSpPr/>
          <p:nvPr/>
        </p:nvSpPr>
        <p:spPr>
          <a:xfrm>
            <a:off x="5651500" y="1846263"/>
            <a:ext cx="769938" cy="169862"/>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12.5 mg</a:t>
            </a:r>
            <a:r>
              <a:rPr lang="en-CA" kern="0" dirty="0"/>
              <a:t> daily</a:t>
            </a:r>
            <a:endParaRPr kern="0" dirty="0"/>
          </a:p>
        </p:txBody>
      </p:sp>
      <p:sp>
        <p:nvSpPr>
          <p:cNvPr id="231" name="Shape 2956"/>
          <p:cNvSpPr/>
          <p:nvPr/>
        </p:nvSpPr>
        <p:spPr>
          <a:xfrm>
            <a:off x="3319463" y="1847850"/>
            <a:ext cx="769937" cy="169863"/>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t>6.25 mg</a:t>
            </a:r>
            <a:r>
              <a:rPr lang="en-CA" kern="0" dirty="0"/>
              <a:t> daily</a:t>
            </a:r>
            <a:endParaRPr kern="0" dirty="0"/>
          </a:p>
        </p:txBody>
      </p:sp>
      <p:cxnSp>
        <p:nvCxnSpPr>
          <p:cNvPr id="9" name="Straight Connector 8"/>
          <p:cNvCxnSpPr>
            <a:stCxn id="229" idx="0"/>
            <a:endCxn id="229" idx="0"/>
          </p:cNvCxnSpPr>
          <p:nvPr/>
        </p:nvCxnSpPr>
        <p:spPr>
          <a:xfrm>
            <a:off x="5019545" y="1750086"/>
            <a:ext cx="0" cy="0"/>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4973638" y="1857074"/>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232" name="Straight Connector 231"/>
          <p:cNvCxnSpPr/>
          <p:nvPr/>
        </p:nvCxnSpPr>
        <p:spPr>
          <a:xfrm>
            <a:off x="4949825" y="2544169"/>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sp>
        <p:nvSpPr>
          <p:cNvPr id="223" name="Shape 2891"/>
          <p:cNvSpPr/>
          <p:nvPr/>
        </p:nvSpPr>
        <p:spPr>
          <a:xfrm>
            <a:off x="2381250" y="4668838"/>
            <a:ext cx="4819650" cy="20320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25" name="Shape 2946"/>
          <p:cNvSpPr/>
          <p:nvPr/>
        </p:nvSpPr>
        <p:spPr>
          <a:xfrm>
            <a:off x="7072721" y="4598988"/>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6</a:t>
            </a:r>
            <a:r>
              <a:rPr kern="0" dirty="0"/>
              <a:t>0</a:t>
            </a:r>
          </a:p>
        </p:txBody>
      </p:sp>
      <p:sp>
        <p:nvSpPr>
          <p:cNvPr id="233" name="Shape 2891"/>
          <p:cNvSpPr/>
          <p:nvPr/>
        </p:nvSpPr>
        <p:spPr>
          <a:xfrm>
            <a:off x="2357438" y="6075363"/>
            <a:ext cx="2613025" cy="2095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34" name="TextBox 233"/>
          <p:cNvSpPr txBox="1"/>
          <p:nvPr/>
        </p:nvSpPr>
        <p:spPr>
          <a:xfrm>
            <a:off x="4844753" y="5972963"/>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latin typeface="Calibri"/>
                <a:ea typeface="Helvetica"/>
                <a:cs typeface="Calibri"/>
                <a:sym typeface="Helvetica"/>
              </a:rPr>
              <a:t>30</a:t>
            </a:r>
          </a:p>
        </p:txBody>
      </p:sp>
      <p:sp>
        <p:nvSpPr>
          <p:cNvPr id="433269" name="Shape 382"/>
          <p:cNvSpPr txBox="1">
            <a:spLocks noChangeArrowheads="1"/>
          </p:cNvSpPr>
          <p:nvPr/>
        </p:nvSpPr>
        <p:spPr bwMode="auto">
          <a:xfrm>
            <a:off x="0" y="-2857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sz="1200" i="1">
                <a:latin typeface="Calibri" pitchFamily="34" charset="0"/>
                <a:ea typeface="ＭＳ Ｐゴシック" pitchFamily="34" charset="-128"/>
                <a:cs typeface="Verdana"/>
                <a:sym typeface="Calibri" pitchFamily="34" charset="0"/>
              </a:rPr>
              <a:t>2018 Diabetes Canada CPG – Chapter 13.  Pharmacologic Glycemic Management of Type 2 Diabetes </a:t>
            </a:r>
          </a:p>
        </p:txBody>
      </p:sp>
      <p:sp>
        <p:nvSpPr>
          <p:cNvPr id="216" name="Shape 2997"/>
          <p:cNvSpPr/>
          <p:nvPr/>
        </p:nvSpPr>
        <p:spPr>
          <a:xfrm>
            <a:off x="4973639" y="5343126"/>
            <a:ext cx="1128712" cy="171848"/>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sz="2400" kern="0">
              <a:solidFill>
                <a:srgbClr val="FFFFFF"/>
              </a:solidFill>
              <a:latin typeface="Calibri"/>
              <a:ea typeface="Calibri"/>
              <a:cs typeface="Calibri"/>
              <a:sym typeface="Calibri"/>
            </a:endParaRPr>
          </a:p>
        </p:txBody>
      </p:sp>
      <p:sp>
        <p:nvSpPr>
          <p:cNvPr id="222" name="Shape 2946"/>
          <p:cNvSpPr/>
          <p:nvPr/>
        </p:nvSpPr>
        <p:spPr>
          <a:xfrm>
            <a:off x="4862229" y="5275669"/>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t>30</a:t>
            </a:r>
            <a:endParaRPr kern="0" dirty="0"/>
          </a:p>
        </p:txBody>
      </p:sp>
      <p:sp>
        <p:nvSpPr>
          <p:cNvPr id="235" name="Shape 2946"/>
          <p:cNvSpPr/>
          <p:nvPr/>
        </p:nvSpPr>
        <p:spPr>
          <a:xfrm>
            <a:off x="5991225" y="4856163"/>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45</a:t>
            </a:r>
            <a:endParaRPr kern="0" dirty="0"/>
          </a:p>
        </p:txBody>
      </p:sp>
      <p:sp>
        <p:nvSpPr>
          <p:cNvPr id="236" name="Shape 2946"/>
          <p:cNvSpPr/>
          <p:nvPr/>
        </p:nvSpPr>
        <p:spPr>
          <a:xfrm>
            <a:off x="5986509" y="5257349"/>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t>45</a:t>
            </a:r>
            <a:endParaRPr kern="0" dirty="0"/>
          </a:p>
        </p:txBody>
      </p:sp>
    </p:spTree>
    <p:extLst>
      <p:ext uri="{BB962C8B-B14F-4D97-AF65-F5344CB8AC3E}">
        <p14:creationId xmlns:p14="http://schemas.microsoft.com/office/powerpoint/2010/main" val="310559082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801" name="Picture 28" descr="line GRAPH.jpg"/>
          <p:cNvPicPr>
            <a:picLocks noChangeAspect="1"/>
          </p:cNvPicPr>
          <p:nvPr/>
        </p:nvPicPr>
        <p:blipFill>
          <a:blip r:embed="rId3"/>
          <a:srcRect/>
          <a:stretch>
            <a:fillRect/>
          </a:stretch>
        </p:blipFill>
        <p:spPr bwMode="auto">
          <a:xfrm>
            <a:off x="827088" y="1687513"/>
            <a:ext cx="7366000" cy="3060700"/>
          </a:xfrm>
          <a:prstGeom prst="rect">
            <a:avLst/>
          </a:prstGeom>
          <a:noFill/>
          <a:ln w="9525">
            <a:noFill/>
            <a:miter lim="800000"/>
            <a:headEnd/>
            <a:tailEnd/>
          </a:ln>
        </p:spPr>
      </p:pic>
      <p:sp>
        <p:nvSpPr>
          <p:cNvPr id="332802" name="Rectangle 4"/>
          <p:cNvSpPr>
            <a:spLocks noChangeArrowheads="1"/>
          </p:cNvSpPr>
          <p:nvPr/>
        </p:nvSpPr>
        <p:spPr bwMode="auto">
          <a:xfrm rot="16200000" flipV="1">
            <a:off x="3186113" y="2225675"/>
            <a:ext cx="369888" cy="46037"/>
          </a:xfrm>
          <a:prstGeom prst="rect">
            <a:avLst/>
          </a:prstGeom>
          <a:noFill/>
          <a:ln w="9525">
            <a:noFill/>
            <a:miter lim="800000"/>
            <a:headEnd/>
            <a:tailEnd/>
          </a:ln>
        </p:spPr>
        <p:txBody>
          <a:bodyPr vert="eaVert" lIns="0" tIns="0" rIns="0" bIns="0">
            <a:spAutoFit/>
          </a:bodyPr>
          <a:lstStyle/>
          <a:p>
            <a:pPr algn="ctr" eaLnBrk="0" hangingPunct="0"/>
            <a:endParaRPr lang="en-CA" sz="2400" b="1">
              <a:solidFill>
                <a:schemeClr val="bg2"/>
              </a:solidFill>
              <a:ea typeface="MS PGothic" pitchFamily="34" charset="-128"/>
            </a:endParaRPr>
          </a:p>
        </p:txBody>
      </p:sp>
      <p:sp>
        <p:nvSpPr>
          <p:cNvPr id="4" name="Freeform 12"/>
          <p:cNvSpPr>
            <a:spLocks/>
          </p:cNvSpPr>
          <p:nvPr/>
        </p:nvSpPr>
        <p:spPr bwMode="auto">
          <a:xfrm>
            <a:off x="3000375" y="2251075"/>
            <a:ext cx="2295525" cy="1357313"/>
          </a:xfrm>
          <a:custGeom>
            <a:avLst/>
            <a:gdLst>
              <a:gd name="T0" fmla="*/ 0 w 848"/>
              <a:gd name="T1" fmla="*/ 2147483647 h 599"/>
              <a:gd name="T2" fmla="*/ 2147483647 w 848"/>
              <a:gd name="T3" fmla="*/ 2147483647 h 599"/>
              <a:gd name="T4" fmla="*/ 2147483647 w 848"/>
              <a:gd name="T5" fmla="*/ 2147483647 h 599"/>
              <a:gd name="T6" fmla="*/ 2147483647 w 848"/>
              <a:gd name="T7" fmla="*/ 2147483647 h 599"/>
              <a:gd name="T8" fmla="*/ 2147483647 w 848"/>
              <a:gd name="T9" fmla="*/ 2147483647 h 599"/>
              <a:gd name="T10" fmla="*/ 2147483647 w 848"/>
              <a:gd name="T11" fmla="*/ 2147483647 h 599"/>
              <a:gd name="T12" fmla="*/ 2147483647 w 848"/>
              <a:gd name="T13" fmla="*/ 2147483647 h 599"/>
              <a:gd name="T14" fmla="*/ 2147483647 w 848"/>
              <a:gd name="T15" fmla="*/ 2147483647 h 599"/>
              <a:gd name="T16" fmla="*/ 2147483647 w 848"/>
              <a:gd name="T17" fmla="*/ 2147483647 h 599"/>
              <a:gd name="T18" fmla="*/ 2147483647 w 848"/>
              <a:gd name="T19" fmla="*/ 2147483647 h 599"/>
              <a:gd name="T20" fmla="*/ 2147483647 w 848"/>
              <a:gd name="T21" fmla="*/ 2147483647 h 599"/>
              <a:gd name="T22" fmla="*/ 2147483647 w 848"/>
              <a:gd name="T23" fmla="*/ 2147483647 h 599"/>
              <a:gd name="T24" fmla="*/ 2147483647 w 848"/>
              <a:gd name="T25" fmla="*/ 2147483647 h 599"/>
              <a:gd name="T26" fmla="*/ 2147483647 w 848"/>
              <a:gd name="T27" fmla="*/ 2147483647 h 599"/>
              <a:gd name="T28" fmla="*/ 2147483647 w 848"/>
              <a:gd name="T29" fmla="*/ 2147483647 h 599"/>
              <a:gd name="T30" fmla="*/ 2147483647 w 848"/>
              <a:gd name="T31" fmla="*/ 2147483647 h 599"/>
              <a:gd name="T32" fmla="*/ 2147483647 w 848"/>
              <a:gd name="T33" fmla="*/ 214748364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8"/>
              <a:gd name="T52" fmla="*/ 0 h 599"/>
              <a:gd name="T53" fmla="*/ 848 w 848"/>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8" h="599">
                <a:moveTo>
                  <a:pt x="0" y="599"/>
                </a:moveTo>
                <a:cubicBezTo>
                  <a:pt x="10" y="578"/>
                  <a:pt x="49" y="516"/>
                  <a:pt x="62" y="470"/>
                </a:cubicBezTo>
                <a:cubicBezTo>
                  <a:pt x="78" y="415"/>
                  <a:pt x="96" y="371"/>
                  <a:pt x="80" y="320"/>
                </a:cubicBezTo>
                <a:cubicBezTo>
                  <a:pt x="75" y="302"/>
                  <a:pt x="80" y="269"/>
                  <a:pt x="80" y="269"/>
                </a:cubicBezTo>
                <a:cubicBezTo>
                  <a:pt x="80" y="245"/>
                  <a:pt x="96" y="204"/>
                  <a:pt x="100" y="174"/>
                </a:cubicBezTo>
                <a:cubicBezTo>
                  <a:pt x="104" y="144"/>
                  <a:pt x="100" y="114"/>
                  <a:pt x="107" y="86"/>
                </a:cubicBezTo>
                <a:cubicBezTo>
                  <a:pt x="110" y="77"/>
                  <a:pt x="133" y="10"/>
                  <a:pt x="142" y="8"/>
                </a:cubicBezTo>
                <a:cubicBezTo>
                  <a:pt x="169" y="0"/>
                  <a:pt x="172" y="122"/>
                  <a:pt x="176" y="131"/>
                </a:cubicBezTo>
                <a:cubicBezTo>
                  <a:pt x="180" y="139"/>
                  <a:pt x="187" y="164"/>
                  <a:pt x="192" y="170"/>
                </a:cubicBezTo>
                <a:cubicBezTo>
                  <a:pt x="201" y="219"/>
                  <a:pt x="199" y="222"/>
                  <a:pt x="230" y="257"/>
                </a:cubicBezTo>
                <a:cubicBezTo>
                  <a:pt x="241" y="293"/>
                  <a:pt x="257" y="293"/>
                  <a:pt x="284" y="316"/>
                </a:cubicBezTo>
                <a:cubicBezTo>
                  <a:pt x="296" y="327"/>
                  <a:pt x="304" y="345"/>
                  <a:pt x="317" y="353"/>
                </a:cubicBezTo>
                <a:cubicBezTo>
                  <a:pt x="325" y="357"/>
                  <a:pt x="386" y="370"/>
                  <a:pt x="390" y="371"/>
                </a:cubicBezTo>
                <a:cubicBezTo>
                  <a:pt x="439" y="406"/>
                  <a:pt x="482" y="442"/>
                  <a:pt x="536" y="465"/>
                </a:cubicBezTo>
                <a:cubicBezTo>
                  <a:pt x="577" y="483"/>
                  <a:pt x="616" y="514"/>
                  <a:pt x="661" y="522"/>
                </a:cubicBezTo>
                <a:cubicBezTo>
                  <a:pt x="697" y="538"/>
                  <a:pt x="712" y="553"/>
                  <a:pt x="752" y="561"/>
                </a:cubicBezTo>
                <a:cubicBezTo>
                  <a:pt x="792" y="569"/>
                  <a:pt x="828" y="566"/>
                  <a:pt x="848" y="567"/>
                </a:cubicBezTo>
              </a:path>
            </a:pathLst>
          </a:custGeom>
          <a:noFill/>
          <a:ln w="57150">
            <a:solidFill>
              <a:srgbClr val="7D1109"/>
            </a:solidFill>
            <a:round/>
            <a:headEnd/>
            <a:tailEnd/>
          </a:ln>
        </p:spPr>
        <p:txBody>
          <a:bodyPr/>
          <a:lstStyle/>
          <a:p>
            <a:endParaRPr lang="en-US"/>
          </a:p>
        </p:txBody>
      </p:sp>
      <p:sp>
        <p:nvSpPr>
          <p:cNvPr id="5" name="Freeform 13"/>
          <p:cNvSpPr>
            <a:spLocks/>
          </p:cNvSpPr>
          <p:nvPr/>
        </p:nvSpPr>
        <p:spPr bwMode="auto">
          <a:xfrm>
            <a:off x="1654175" y="2425700"/>
            <a:ext cx="3660775" cy="12715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p:spPr>
        <p:txBody>
          <a:bodyPr/>
          <a:lstStyle/>
          <a:p>
            <a:endParaRPr lang="en-US"/>
          </a:p>
        </p:txBody>
      </p:sp>
      <p:sp>
        <p:nvSpPr>
          <p:cNvPr id="6" name="Freeform 14"/>
          <p:cNvSpPr>
            <a:spLocks/>
          </p:cNvSpPr>
          <p:nvPr/>
        </p:nvSpPr>
        <p:spPr bwMode="auto">
          <a:xfrm>
            <a:off x="4708525" y="2159000"/>
            <a:ext cx="2295525" cy="1427163"/>
          </a:xfrm>
          <a:custGeom>
            <a:avLst/>
            <a:gdLst>
              <a:gd name="T0" fmla="*/ 0 w 956"/>
              <a:gd name="T1" fmla="*/ 2147483647 h 680"/>
              <a:gd name="T2" fmla="*/ 2147483647 w 956"/>
              <a:gd name="T3" fmla="*/ 2147483647 h 680"/>
              <a:gd name="T4" fmla="*/ 2147483647 w 956"/>
              <a:gd name="T5" fmla="*/ 2147483647 h 680"/>
              <a:gd name="T6" fmla="*/ 2147483647 w 956"/>
              <a:gd name="T7" fmla="*/ 2147483647 h 680"/>
              <a:gd name="T8" fmla="*/ 2147483647 w 956"/>
              <a:gd name="T9" fmla="*/ 2147483647 h 680"/>
              <a:gd name="T10" fmla="*/ 2147483647 w 956"/>
              <a:gd name="T11" fmla="*/ 2147483647 h 680"/>
              <a:gd name="T12" fmla="*/ 2147483647 w 956"/>
              <a:gd name="T13" fmla="*/ 2147483647 h 680"/>
              <a:gd name="T14" fmla="*/ 2147483647 w 956"/>
              <a:gd name="T15" fmla="*/ 2147483647 h 680"/>
              <a:gd name="T16" fmla="*/ 2147483647 w 956"/>
              <a:gd name="T17" fmla="*/ 2147483647 h 680"/>
              <a:gd name="T18" fmla="*/ 2147483647 w 956"/>
              <a:gd name="T19" fmla="*/ 2147483647 h 680"/>
              <a:gd name="T20" fmla="*/ 2147483647 w 956"/>
              <a:gd name="T21" fmla="*/ 2147483647 h 680"/>
              <a:gd name="T22" fmla="*/ 2147483647 w 956"/>
              <a:gd name="T23" fmla="*/ 2147483647 h 680"/>
              <a:gd name="T24" fmla="*/ 2147483647 w 956"/>
              <a:gd name="T25" fmla="*/ 2147483647 h 680"/>
              <a:gd name="T26" fmla="*/ 2147483647 w 956"/>
              <a:gd name="T27" fmla="*/ 2147483647 h 680"/>
              <a:gd name="T28" fmla="*/ 2147483647 w 956"/>
              <a:gd name="T29" fmla="*/ 2147483647 h 680"/>
              <a:gd name="T30" fmla="*/ 2147483647 w 956"/>
              <a:gd name="T31" fmla="*/ 2147483647 h 680"/>
              <a:gd name="T32" fmla="*/ 2147483647 w 956"/>
              <a:gd name="T33" fmla="*/ 2147483647 h 680"/>
              <a:gd name="T34" fmla="*/ 2147483647 w 956"/>
              <a:gd name="T35" fmla="*/ 2147483647 h 680"/>
              <a:gd name="T36" fmla="*/ 2147483647 w 956"/>
              <a:gd name="T37" fmla="*/ 2147483647 h 680"/>
              <a:gd name="T38" fmla="*/ 2147483647 w 956"/>
              <a:gd name="T39" fmla="*/ 2147483647 h 680"/>
              <a:gd name="T40" fmla="*/ 2147483647 w 956"/>
              <a:gd name="T41" fmla="*/ 2147483647 h 680"/>
              <a:gd name="T42" fmla="*/ 2147483647 w 956"/>
              <a:gd name="T43" fmla="*/ 2147483647 h 680"/>
              <a:gd name="T44" fmla="*/ 2147483647 w 956"/>
              <a:gd name="T45" fmla="*/ 2147483647 h 680"/>
              <a:gd name="T46" fmla="*/ 2147483647 w 956"/>
              <a:gd name="T47" fmla="*/ 2147483647 h 6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56"/>
              <a:gd name="T73" fmla="*/ 0 h 680"/>
              <a:gd name="T74" fmla="*/ 956 w 956"/>
              <a:gd name="T75" fmla="*/ 680 h 6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56" h="680">
                <a:moveTo>
                  <a:pt x="0" y="643"/>
                </a:moveTo>
                <a:cubicBezTo>
                  <a:pt x="5" y="637"/>
                  <a:pt x="79" y="542"/>
                  <a:pt x="86" y="537"/>
                </a:cubicBezTo>
                <a:cubicBezTo>
                  <a:pt x="93" y="532"/>
                  <a:pt x="93" y="525"/>
                  <a:pt x="99" y="519"/>
                </a:cubicBezTo>
                <a:cubicBezTo>
                  <a:pt x="106" y="512"/>
                  <a:pt x="108" y="509"/>
                  <a:pt x="115" y="501"/>
                </a:cubicBezTo>
                <a:cubicBezTo>
                  <a:pt x="122" y="493"/>
                  <a:pt x="116" y="464"/>
                  <a:pt x="123" y="456"/>
                </a:cubicBezTo>
                <a:cubicBezTo>
                  <a:pt x="169" y="404"/>
                  <a:pt x="123" y="352"/>
                  <a:pt x="152" y="288"/>
                </a:cubicBezTo>
                <a:cubicBezTo>
                  <a:pt x="155" y="276"/>
                  <a:pt x="178" y="198"/>
                  <a:pt x="179" y="186"/>
                </a:cubicBezTo>
                <a:cubicBezTo>
                  <a:pt x="190" y="143"/>
                  <a:pt x="196" y="60"/>
                  <a:pt x="204" y="30"/>
                </a:cubicBezTo>
                <a:cubicBezTo>
                  <a:pt x="212" y="0"/>
                  <a:pt x="220" y="0"/>
                  <a:pt x="229" y="3"/>
                </a:cubicBezTo>
                <a:cubicBezTo>
                  <a:pt x="238" y="6"/>
                  <a:pt x="248" y="28"/>
                  <a:pt x="256" y="51"/>
                </a:cubicBezTo>
                <a:cubicBezTo>
                  <a:pt x="264" y="61"/>
                  <a:pt x="273" y="133"/>
                  <a:pt x="280" y="144"/>
                </a:cubicBezTo>
                <a:cubicBezTo>
                  <a:pt x="294" y="164"/>
                  <a:pt x="281" y="243"/>
                  <a:pt x="286" y="264"/>
                </a:cubicBezTo>
                <a:cubicBezTo>
                  <a:pt x="296" y="308"/>
                  <a:pt x="329" y="305"/>
                  <a:pt x="342" y="348"/>
                </a:cubicBezTo>
                <a:cubicBezTo>
                  <a:pt x="344" y="357"/>
                  <a:pt x="385" y="372"/>
                  <a:pt x="392" y="378"/>
                </a:cubicBezTo>
                <a:cubicBezTo>
                  <a:pt x="430" y="409"/>
                  <a:pt x="451" y="416"/>
                  <a:pt x="496" y="429"/>
                </a:cubicBezTo>
                <a:cubicBezTo>
                  <a:pt x="544" y="464"/>
                  <a:pt x="589" y="538"/>
                  <a:pt x="651" y="546"/>
                </a:cubicBezTo>
                <a:cubicBezTo>
                  <a:pt x="722" y="575"/>
                  <a:pt x="611" y="566"/>
                  <a:pt x="779" y="594"/>
                </a:cubicBezTo>
                <a:cubicBezTo>
                  <a:pt x="796" y="597"/>
                  <a:pt x="835" y="591"/>
                  <a:pt x="835" y="591"/>
                </a:cubicBezTo>
                <a:cubicBezTo>
                  <a:pt x="899" y="639"/>
                  <a:pt x="811" y="585"/>
                  <a:pt x="889" y="623"/>
                </a:cubicBezTo>
                <a:cubicBezTo>
                  <a:pt x="898" y="627"/>
                  <a:pt x="899" y="615"/>
                  <a:pt x="908" y="620"/>
                </a:cubicBezTo>
                <a:cubicBezTo>
                  <a:pt x="916" y="624"/>
                  <a:pt x="929" y="653"/>
                  <a:pt x="937" y="656"/>
                </a:cubicBezTo>
                <a:cubicBezTo>
                  <a:pt x="943" y="663"/>
                  <a:pt x="917" y="633"/>
                  <a:pt x="924" y="635"/>
                </a:cubicBezTo>
                <a:cubicBezTo>
                  <a:pt x="924" y="633"/>
                  <a:pt x="932" y="638"/>
                  <a:pt x="937" y="641"/>
                </a:cubicBezTo>
                <a:cubicBezTo>
                  <a:pt x="956" y="653"/>
                  <a:pt x="935" y="680"/>
                  <a:pt x="956" y="653"/>
                </a:cubicBezTo>
              </a:path>
            </a:pathLst>
          </a:custGeom>
          <a:noFill/>
          <a:ln w="57150">
            <a:solidFill>
              <a:srgbClr val="7D1109"/>
            </a:solidFill>
            <a:round/>
            <a:headEnd/>
            <a:tailEnd/>
          </a:ln>
        </p:spPr>
        <p:txBody>
          <a:bodyPr/>
          <a:lstStyle/>
          <a:p>
            <a:endParaRPr lang="en-US"/>
          </a:p>
        </p:txBody>
      </p:sp>
      <p:sp>
        <p:nvSpPr>
          <p:cNvPr id="7" name="Freeform 33"/>
          <p:cNvSpPr>
            <a:spLocks noChangeArrowheads="1"/>
          </p:cNvSpPr>
          <p:nvPr/>
        </p:nvSpPr>
        <p:spPr bwMode="auto">
          <a:xfrm>
            <a:off x="1595438" y="3502025"/>
            <a:ext cx="6323012" cy="203200"/>
          </a:xfrm>
          <a:custGeom>
            <a:avLst/>
            <a:gdLst>
              <a:gd name="T0" fmla="*/ 0 w 3954780"/>
              <a:gd name="T1" fmla="*/ 0 h 459740"/>
              <a:gd name="T2" fmla="*/ 2147483647 w 3954780"/>
              <a:gd name="T3" fmla="*/ 0 h 459740"/>
              <a:gd name="T4" fmla="*/ 2147483647 w 3954780"/>
              <a:gd name="T5" fmla="*/ 0 h 459740"/>
              <a:gd name="T6" fmla="*/ 2147483647 w 3954780"/>
              <a:gd name="T7" fmla="*/ 0 h 459740"/>
              <a:gd name="T8" fmla="*/ 2147483647 w 3954780"/>
              <a:gd name="T9" fmla="*/ 0 h 459740"/>
              <a:gd name="T10" fmla="*/ 2147483647 w 3954780"/>
              <a:gd name="T11" fmla="*/ 0 h 459740"/>
              <a:gd name="T12" fmla="*/ 2147483647 w 3954780"/>
              <a:gd name="T13" fmla="*/ 0 h 459740"/>
              <a:gd name="T14" fmla="*/ 2147483647 w 3954780"/>
              <a:gd name="T15" fmla="*/ 0 h 459740"/>
              <a:gd name="T16" fmla="*/ 2147483647 w 3954780"/>
              <a:gd name="T17" fmla="*/ 0 h 459740"/>
              <a:gd name="T18" fmla="*/ 2147483647 w 3954780"/>
              <a:gd name="T19" fmla="*/ 0 h 459740"/>
              <a:gd name="T20" fmla="*/ 2147483647 w 3954780"/>
              <a:gd name="T21" fmla="*/ 0 h 4597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54780"/>
              <a:gd name="T34" fmla="*/ 0 h 459740"/>
              <a:gd name="T35" fmla="*/ 3954780 w 3954780"/>
              <a:gd name="T36" fmla="*/ 459740 h 4597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54780" h="459740">
                <a:moveTo>
                  <a:pt x="0" y="459740"/>
                </a:moveTo>
                <a:lnTo>
                  <a:pt x="1082040" y="93980"/>
                </a:lnTo>
                <a:cubicBezTo>
                  <a:pt x="1290320" y="27940"/>
                  <a:pt x="1249680" y="63500"/>
                  <a:pt x="1249680" y="63500"/>
                </a:cubicBezTo>
                <a:cubicBezTo>
                  <a:pt x="1343660" y="48260"/>
                  <a:pt x="1511300" y="5080"/>
                  <a:pt x="1645920" y="2540"/>
                </a:cubicBezTo>
                <a:cubicBezTo>
                  <a:pt x="1780540" y="0"/>
                  <a:pt x="2057400" y="48260"/>
                  <a:pt x="2057400" y="48260"/>
                </a:cubicBezTo>
                <a:cubicBezTo>
                  <a:pt x="2189480" y="63500"/>
                  <a:pt x="2270760" y="58420"/>
                  <a:pt x="2438400" y="93980"/>
                </a:cubicBezTo>
                <a:cubicBezTo>
                  <a:pt x="2606040" y="129540"/>
                  <a:pt x="2865120" y="210820"/>
                  <a:pt x="3063240" y="261620"/>
                </a:cubicBezTo>
                <a:cubicBezTo>
                  <a:pt x="3261360" y="312420"/>
                  <a:pt x="3487420" y="368300"/>
                  <a:pt x="3627120" y="398780"/>
                </a:cubicBezTo>
                <a:cubicBezTo>
                  <a:pt x="3766820" y="429260"/>
                  <a:pt x="3848100" y="436880"/>
                  <a:pt x="3901440" y="444500"/>
                </a:cubicBezTo>
                <a:cubicBezTo>
                  <a:pt x="3954780" y="452120"/>
                  <a:pt x="3947160" y="444500"/>
                  <a:pt x="3947160" y="444500"/>
                </a:cubicBezTo>
              </a:path>
            </a:pathLst>
          </a:custGeom>
          <a:noFill/>
          <a:ln w="38100">
            <a:solidFill>
              <a:srgbClr val="9F0EFF"/>
            </a:solidFill>
            <a:miter lim="800000"/>
            <a:headEnd/>
            <a:tailEnd/>
          </a:ln>
        </p:spPr>
        <p:txBody>
          <a:bodyPr anchor="ctr"/>
          <a:lstStyle/>
          <a:p>
            <a:endParaRPr lang="en-US"/>
          </a:p>
        </p:txBody>
      </p:sp>
      <p:sp>
        <p:nvSpPr>
          <p:cNvPr id="8" name="Freeform 7"/>
          <p:cNvSpPr/>
          <p:nvPr/>
        </p:nvSpPr>
        <p:spPr>
          <a:xfrm>
            <a:off x="1624013" y="2928938"/>
            <a:ext cx="5880100" cy="854075"/>
          </a:xfrm>
          <a:custGeom>
            <a:avLst/>
            <a:gdLst>
              <a:gd name="connsiteX0" fmla="*/ 114300 w 4246880"/>
              <a:gd name="connsiteY0" fmla="*/ 787400 h 899160"/>
              <a:gd name="connsiteX1" fmla="*/ 175260 w 4246880"/>
              <a:gd name="connsiteY1" fmla="*/ 787400 h 899160"/>
              <a:gd name="connsiteX2" fmla="*/ 1165860 w 4246880"/>
              <a:gd name="connsiteY2" fmla="*/ 116840 h 899160"/>
              <a:gd name="connsiteX3" fmla="*/ 2110740 w 4246880"/>
              <a:gd name="connsiteY3" fmla="*/ 86360 h 899160"/>
              <a:gd name="connsiteX4" fmla="*/ 2842260 w 4246880"/>
              <a:gd name="connsiteY4" fmla="*/ 467360 h 899160"/>
              <a:gd name="connsiteX5" fmla="*/ 3284220 w 4246880"/>
              <a:gd name="connsiteY5" fmla="*/ 650240 h 899160"/>
              <a:gd name="connsiteX6" fmla="*/ 4107180 w 4246880"/>
              <a:gd name="connsiteY6" fmla="*/ 787400 h 899160"/>
              <a:gd name="connsiteX7" fmla="*/ 4122420 w 4246880"/>
              <a:gd name="connsiteY7" fmla="*/ 787400 h 899160"/>
              <a:gd name="connsiteX8" fmla="*/ 4076700 w 4246880"/>
              <a:gd name="connsiteY8" fmla="*/ 772160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6880" h="899160">
                <a:moveTo>
                  <a:pt x="114300" y="787400"/>
                </a:moveTo>
                <a:cubicBezTo>
                  <a:pt x="57150" y="843280"/>
                  <a:pt x="0" y="899160"/>
                  <a:pt x="175260" y="787400"/>
                </a:cubicBezTo>
                <a:cubicBezTo>
                  <a:pt x="350520" y="675640"/>
                  <a:pt x="843280" y="233680"/>
                  <a:pt x="1165860" y="116840"/>
                </a:cubicBezTo>
                <a:cubicBezTo>
                  <a:pt x="1488440" y="0"/>
                  <a:pt x="1831340" y="27940"/>
                  <a:pt x="2110740" y="86360"/>
                </a:cubicBezTo>
                <a:cubicBezTo>
                  <a:pt x="2390140" y="144780"/>
                  <a:pt x="2646680" y="373380"/>
                  <a:pt x="2842260" y="467360"/>
                </a:cubicBezTo>
                <a:cubicBezTo>
                  <a:pt x="3037840" y="561340"/>
                  <a:pt x="3073400" y="596900"/>
                  <a:pt x="3284220" y="650240"/>
                </a:cubicBezTo>
                <a:cubicBezTo>
                  <a:pt x="3495040" y="703580"/>
                  <a:pt x="3967480" y="764540"/>
                  <a:pt x="4107180" y="787400"/>
                </a:cubicBezTo>
                <a:cubicBezTo>
                  <a:pt x="4246880" y="810260"/>
                  <a:pt x="4127500" y="789940"/>
                  <a:pt x="4122420" y="787400"/>
                </a:cubicBezTo>
                <a:cubicBezTo>
                  <a:pt x="4117340" y="784860"/>
                  <a:pt x="4097020" y="778510"/>
                  <a:pt x="4076700" y="77216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en-US" sz="2400">
              <a:latin typeface="Arial"/>
              <a:ea typeface="Arial" charset="0"/>
              <a:cs typeface="Arial"/>
            </a:endParaRPr>
          </a:p>
        </p:txBody>
      </p:sp>
      <p:sp>
        <p:nvSpPr>
          <p:cNvPr id="332808" name="Text Box 18"/>
          <p:cNvSpPr txBox="1">
            <a:spLocks noChangeArrowheads="1"/>
          </p:cNvSpPr>
          <p:nvPr/>
        </p:nvSpPr>
        <p:spPr bwMode="auto">
          <a:xfrm rot="10800000">
            <a:off x="1023938" y="1524000"/>
            <a:ext cx="430212" cy="2862263"/>
          </a:xfrm>
          <a:prstGeom prst="rect">
            <a:avLst/>
          </a:prstGeom>
          <a:noFill/>
          <a:ln w="9525">
            <a:noFill/>
            <a:miter lim="800000"/>
            <a:headEnd/>
            <a:tailEnd/>
          </a:ln>
        </p:spPr>
        <p:txBody>
          <a:bodyPr vert="eaVert">
            <a:spAutoFit/>
          </a:bodyPr>
          <a:lstStyle/>
          <a:p>
            <a:pPr algn="ctr" eaLnBrk="0" hangingPunct="0">
              <a:spcBef>
                <a:spcPct val="50000"/>
              </a:spcBef>
            </a:pPr>
            <a:r>
              <a:rPr lang="en-CA" sz="1600" b="1">
                <a:solidFill>
                  <a:schemeClr val="tx1"/>
                </a:solidFill>
                <a:ea typeface="MS PGothic" pitchFamily="34" charset="-128"/>
              </a:rPr>
              <a:t>Serum Insulin Level</a:t>
            </a:r>
            <a:endParaRPr lang="en-US" sz="1600" b="1">
              <a:solidFill>
                <a:schemeClr val="tx1"/>
              </a:solidFill>
              <a:ea typeface="MS PGothic" pitchFamily="34" charset="-128"/>
            </a:endParaRPr>
          </a:p>
        </p:txBody>
      </p:sp>
      <p:sp>
        <p:nvSpPr>
          <p:cNvPr id="332809" name="Text Box 19"/>
          <p:cNvSpPr txBox="1">
            <a:spLocks noChangeArrowheads="1"/>
          </p:cNvSpPr>
          <p:nvPr/>
        </p:nvSpPr>
        <p:spPr bwMode="auto">
          <a:xfrm>
            <a:off x="4398963" y="4799013"/>
            <a:ext cx="661987" cy="306387"/>
          </a:xfrm>
          <a:prstGeom prst="rect">
            <a:avLst/>
          </a:prstGeom>
          <a:noFill/>
          <a:ln w="9525">
            <a:noFill/>
            <a:miter lim="800000"/>
            <a:headEnd/>
            <a:tailEnd/>
          </a:ln>
        </p:spPr>
        <p:txBody>
          <a:bodyPr>
            <a:spAutoFit/>
          </a:bodyPr>
          <a:lstStyle/>
          <a:p>
            <a:pPr algn="ctr" eaLnBrk="0" hangingPunct="0">
              <a:spcBef>
                <a:spcPct val="50000"/>
              </a:spcBef>
            </a:pPr>
            <a:r>
              <a:rPr lang="en-CA" b="1">
                <a:solidFill>
                  <a:schemeClr val="tx1"/>
                </a:solidFill>
                <a:ea typeface="MS PGothic" pitchFamily="34" charset="-128"/>
              </a:rPr>
              <a:t>Time</a:t>
            </a:r>
            <a:endParaRPr lang="en-US" b="1">
              <a:solidFill>
                <a:schemeClr val="tx1"/>
              </a:solidFill>
              <a:ea typeface="MS PGothic" pitchFamily="34" charset="-128"/>
            </a:endParaRPr>
          </a:p>
        </p:txBody>
      </p:sp>
      <p:sp>
        <p:nvSpPr>
          <p:cNvPr id="11" name="Freeform 13"/>
          <p:cNvSpPr>
            <a:spLocks/>
          </p:cNvSpPr>
          <p:nvPr/>
        </p:nvSpPr>
        <p:spPr bwMode="auto">
          <a:xfrm>
            <a:off x="1673225" y="1927225"/>
            <a:ext cx="1841500" cy="177006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7D1109"/>
            </a:solidFill>
            <a:round/>
            <a:headEnd/>
            <a:tailEnd/>
          </a:ln>
        </p:spPr>
        <p:txBody>
          <a:bodyPr/>
          <a:lstStyle/>
          <a:p>
            <a:endParaRPr lang="en-US"/>
          </a:p>
        </p:txBody>
      </p:sp>
      <p:sp>
        <p:nvSpPr>
          <p:cNvPr id="12" name="Freeform 13"/>
          <p:cNvSpPr>
            <a:spLocks/>
          </p:cNvSpPr>
          <p:nvPr/>
        </p:nvSpPr>
        <p:spPr bwMode="auto">
          <a:xfrm>
            <a:off x="3136900" y="2479675"/>
            <a:ext cx="2576513" cy="121761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p:spPr>
        <p:txBody>
          <a:bodyPr/>
          <a:lstStyle/>
          <a:p>
            <a:endParaRPr lang="en-US"/>
          </a:p>
        </p:txBody>
      </p:sp>
      <p:sp>
        <p:nvSpPr>
          <p:cNvPr id="13" name="Freeform 13"/>
          <p:cNvSpPr>
            <a:spLocks/>
          </p:cNvSpPr>
          <p:nvPr/>
        </p:nvSpPr>
        <p:spPr bwMode="auto">
          <a:xfrm>
            <a:off x="4965700" y="2374900"/>
            <a:ext cx="2997200" cy="12461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p:spPr>
        <p:txBody>
          <a:bodyPr/>
          <a:lstStyle/>
          <a:p>
            <a:endParaRPr lang="en-US"/>
          </a:p>
        </p:txBody>
      </p:sp>
      <p:grpSp>
        <p:nvGrpSpPr>
          <p:cNvPr id="332813" name="Group 30"/>
          <p:cNvGrpSpPr>
            <a:grpSpLocks/>
          </p:cNvGrpSpPr>
          <p:nvPr/>
        </p:nvGrpSpPr>
        <p:grpSpPr bwMode="auto">
          <a:xfrm>
            <a:off x="969963" y="5051425"/>
            <a:ext cx="5487987" cy="617538"/>
            <a:chOff x="1409700" y="4980522"/>
            <a:chExt cx="5133893" cy="584515"/>
          </a:xfrm>
        </p:grpSpPr>
        <p:sp>
          <p:nvSpPr>
            <p:cNvPr id="332816" name="Line 27"/>
            <p:cNvSpPr>
              <a:spLocks noChangeShapeType="1"/>
            </p:cNvSpPr>
            <p:nvPr/>
          </p:nvSpPr>
          <p:spPr bwMode="auto">
            <a:xfrm>
              <a:off x="1409700" y="5416546"/>
              <a:ext cx="287338" cy="0"/>
            </a:xfrm>
            <a:prstGeom prst="line">
              <a:avLst/>
            </a:prstGeom>
            <a:noFill/>
            <a:ln w="38100">
              <a:solidFill>
                <a:srgbClr val="9F0EFF"/>
              </a:solidFill>
              <a:round/>
              <a:headEnd/>
              <a:tailEnd/>
            </a:ln>
          </p:spPr>
          <p:txBody>
            <a:bodyPr/>
            <a:lstStyle/>
            <a:p>
              <a:endParaRPr lang="en-US"/>
            </a:p>
          </p:txBody>
        </p:sp>
        <p:sp>
          <p:nvSpPr>
            <p:cNvPr id="332817" name="Line 28"/>
            <p:cNvSpPr>
              <a:spLocks noChangeShapeType="1"/>
            </p:cNvSpPr>
            <p:nvPr/>
          </p:nvSpPr>
          <p:spPr bwMode="auto">
            <a:xfrm>
              <a:off x="4806950" y="5455175"/>
              <a:ext cx="287338" cy="0"/>
            </a:xfrm>
            <a:prstGeom prst="line">
              <a:avLst/>
            </a:prstGeom>
            <a:noFill/>
            <a:ln w="38100">
              <a:solidFill>
                <a:srgbClr val="7D1109"/>
              </a:solidFill>
              <a:round/>
              <a:headEnd/>
              <a:tailEnd/>
            </a:ln>
          </p:spPr>
          <p:txBody>
            <a:bodyPr/>
            <a:lstStyle/>
            <a:p>
              <a:endParaRPr lang="en-US"/>
            </a:p>
          </p:txBody>
        </p:sp>
        <p:sp>
          <p:nvSpPr>
            <p:cNvPr id="332818" name="Line 29"/>
            <p:cNvSpPr>
              <a:spLocks noChangeShapeType="1"/>
            </p:cNvSpPr>
            <p:nvPr/>
          </p:nvSpPr>
          <p:spPr bwMode="auto">
            <a:xfrm>
              <a:off x="1409700" y="5165729"/>
              <a:ext cx="287338" cy="0"/>
            </a:xfrm>
            <a:prstGeom prst="line">
              <a:avLst/>
            </a:prstGeom>
            <a:noFill/>
            <a:ln w="38100">
              <a:solidFill>
                <a:srgbClr val="33CC33"/>
              </a:solidFill>
              <a:round/>
              <a:headEnd/>
              <a:tailEnd/>
            </a:ln>
          </p:spPr>
          <p:txBody>
            <a:bodyPr/>
            <a:lstStyle/>
            <a:p>
              <a:endParaRPr lang="en-US"/>
            </a:p>
          </p:txBody>
        </p:sp>
        <p:sp>
          <p:nvSpPr>
            <p:cNvPr id="332819" name="Text Box 8"/>
            <p:cNvSpPr txBox="1">
              <a:spLocks noChangeArrowheads="1"/>
            </p:cNvSpPr>
            <p:nvPr/>
          </p:nvSpPr>
          <p:spPr bwMode="auto">
            <a:xfrm>
              <a:off x="5092700" y="5265204"/>
              <a:ext cx="1450893" cy="299833"/>
            </a:xfrm>
            <a:prstGeom prst="rect">
              <a:avLst/>
            </a:prstGeom>
            <a:noFill/>
            <a:ln w="9525">
              <a:noFill/>
              <a:miter lim="800000"/>
              <a:headEnd/>
              <a:tailEnd/>
            </a:ln>
          </p:spPr>
          <p:txBody>
            <a:bodyPr wrap="none">
              <a:spAutoFit/>
            </a:bodyPr>
            <a:lstStyle/>
            <a:p>
              <a:pPr eaLnBrk="0" hangingPunct="0">
                <a:lnSpc>
                  <a:spcPct val="105000"/>
                </a:lnSpc>
                <a:buClr>
                  <a:schemeClr val="accent2"/>
                </a:buClr>
                <a:buFont typeface="MS Mincho" pitchFamily="49" charset="-128"/>
                <a:buNone/>
              </a:pPr>
              <a:r>
                <a:rPr lang="en-US" b="1">
                  <a:solidFill>
                    <a:schemeClr val="tx1"/>
                  </a:solidFill>
                  <a:ea typeface="MS PGothic" pitchFamily="34" charset="-128"/>
                </a:rPr>
                <a:t>Analogue Bolus</a:t>
              </a:r>
              <a:endParaRPr lang="en-US">
                <a:solidFill>
                  <a:schemeClr val="tx1"/>
                </a:solidFill>
                <a:ea typeface="MS PGothic" pitchFamily="34" charset="-128"/>
              </a:endParaRPr>
            </a:p>
          </p:txBody>
        </p:sp>
        <p:sp>
          <p:nvSpPr>
            <p:cNvPr id="332820" name="Text Box 8"/>
            <p:cNvSpPr txBox="1">
              <a:spLocks noChangeArrowheads="1"/>
            </p:cNvSpPr>
            <p:nvPr/>
          </p:nvSpPr>
          <p:spPr bwMode="auto">
            <a:xfrm>
              <a:off x="1693863" y="4985285"/>
              <a:ext cx="1236635" cy="299833"/>
            </a:xfrm>
            <a:prstGeom prst="rect">
              <a:avLst/>
            </a:prstGeom>
            <a:noFill/>
            <a:ln w="9525">
              <a:noFill/>
              <a:miter lim="800000"/>
              <a:headEnd/>
              <a:tailEnd/>
            </a:ln>
          </p:spPr>
          <p:txBody>
            <a:bodyPr wrap="none">
              <a:spAutoFit/>
            </a:bodyPr>
            <a:lstStyle/>
            <a:p>
              <a:pPr eaLnBrk="0" hangingPunct="0">
                <a:lnSpc>
                  <a:spcPct val="105000"/>
                </a:lnSpc>
                <a:buClr>
                  <a:schemeClr val="accent2"/>
                </a:buClr>
                <a:buFont typeface="MS Mincho" pitchFamily="49" charset="-128"/>
                <a:buNone/>
              </a:pPr>
              <a:r>
                <a:rPr lang="en-US" b="1">
                  <a:solidFill>
                    <a:schemeClr val="tx1"/>
                  </a:solidFill>
                  <a:ea typeface="MS PGothic" pitchFamily="34" charset="-128"/>
                </a:rPr>
                <a:t>Human Basal</a:t>
              </a:r>
              <a:endParaRPr lang="en-US" sz="1200">
                <a:solidFill>
                  <a:schemeClr val="tx1"/>
                </a:solidFill>
                <a:ea typeface="MS PGothic" pitchFamily="34" charset="-128"/>
              </a:endParaRPr>
            </a:p>
          </p:txBody>
        </p:sp>
        <p:sp>
          <p:nvSpPr>
            <p:cNvPr id="332821" name="Text Box 11"/>
            <p:cNvSpPr txBox="1">
              <a:spLocks noChangeArrowheads="1"/>
            </p:cNvSpPr>
            <p:nvPr/>
          </p:nvSpPr>
          <p:spPr bwMode="auto">
            <a:xfrm>
              <a:off x="1617663" y="5119154"/>
              <a:ext cx="1505842" cy="407870"/>
            </a:xfrm>
            <a:prstGeom prst="rect">
              <a:avLst/>
            </a:prstGeom>
            <a:noFill/>
            <a:ln w="9525">
              <a:noFill/>
              <a:miter lim="800000"/>
              <a:headEnd/>
              <a:tailEnd/>
            </a:ln>
          </p:spPr>
          <p:txBody>
            <a:bodyPr wrap="none">
              <a:spAutoFit/>
            </a:bodyPr>
            <a:lstStyle/>
            <a:p>
              <a:r>
                <a:rPr lang="en-US" sz="2200">
                  <a:solidFill>
                    <a:schemeClr val="bg2"/>
                  </a:solidFill>
                  <a:ea typeface="MS PGothic" pitchFamily="34" charset="-128"/>
                </a:rPr>
                <a:t> </a:t>
              </a:r>
              <a:r>
                <a:rPr lang="en-US" b="1">
                  <a:solidFill>
                    <a:schemeClr val="tx1"/>
                  </a:solidFill>
                  <a:ea typeface="MS PGothic" pitchFamily="34" charset="-128"/>
                </a:rPr>
                <a:t>Analogue Basal</a:t>
              </a:r>
              <a:endParaRPr lang="en-US" sz="1600">
                <a:solidFill>
                  <a:schemeClr val="tx1"/>
                </a:solidFill>
                <a:ea typeface="MS PGothic" pitchFamily="34" charset="-128"/>
              </a:endParaRPr>
            </a:p>
          </p:txBody>
        </p:sp>
        <p:sp>
          <p:nvSpPr>
            <p:cNvPr id="332822" name="Line 27"/>
            <p:cNvSpPr>
              <a:spLocks noChangeShapeType="1"/>
            </p:cNvSpPr>
            <p:nvPr/>
          </p:nvSpPr>
          <p:spPr bwMode="auto">
            <a:xfrm>
              <a:off x="4810655" y="5163613"/>
              <a:ext cx="287337" cy="0"/>
            </a:xfrm>
            <a:prstGeom prst="line">
              <a:avLst/>
            </a:prstGeom>
            <a:noFill/>
            <a:ln w="38100">
              <a:solidFill>
                <a:srgbClr val="FF6600"/>
              </a:solidFill>
              <a:round/>
              <a:headEnd/>
              <a:tailEnd/>
            </a:ln>
          </p:spPr>
          <p:txBody>
            <a:bodyPr/>
            <a:lstStyle/>
            <a:p>
              <a:endParaRPr lang="en-US"/>
            </a:p>
          </p:txBody>
        </p:sp>
        <p:sp>
          <p:nvSpPr>
            <p:cNvPr id="332823" name="Text Box 8"/>
            <p:cNvSpPr txBox="1">
              <a:spLocks noChangeArrowheads="1"/>
            </p:cNvSpPr>
            <p:nvPr/>
          </p:nvSpPr>
          <p:spPr bwMode="auto">
            <a:xfrm>
              <a:off x="5092700" y="4980522"/>
              <a:ext cx="1255003" cy="299833"/>
            </a:xfrm>
            <a:prstGeom prst="rect">
              <a:avLst/>
            </a:prstGeom>
            <a:noFill/>
            <a:ln w="9525">
              <a:noFill/>
              <a:miter lim="800000"/>
              <a:headEnd/>
              <a:tailEnd/>
            </a:ln>
          </p:spPr>
          <p:txBody>
            <a:bodyPr wrap="none">
              <a:spAutoFit/>
            </a:bodyPr>
            <a:lstStyle/>
            <a:p>
              <a:pPr eaLnBrk="0" hangingPunct="0">
                <a:lnSpc>
                  <a:spcPct val="105000"/>
                </a:lnSpc>
                <a:buClr>
                  <a:schemeClr val="accent2"/>
                </a:buClr>
                <a:buFont typeface="MS Mincho" pitchFamily="49" charset="-128"/>
                <a:buNone/>
              </a:pPr>
              <a:r>
                <a:rPr lang="en-US" b="1">
                  <a:solidFill>
                    <a:schemeClr val="tx1"/>
                  </a:solidFill>
                  <a:ea typeface="MS PGothic" pitchFamily="34" charset="-128"/>
                </a:rPr>
                <a:t>Human Bolus</a:t>
              </a:r>
              <a:endParaRPr lang="en-US" sz="1200">
                <a:solidFill>
                  <a:schemeClr val="tx1"/>
                </a:solidFill>
                <a:ea typeface="MS PGothic" pitchFamily="34" charset="-128"/>
              </a:endParaRPr>
            </a:p>
          </p:txBody>
        </p:sp>
      </p:grpSp>
      <p:sp>
        <p:nvSpPr>
          <p:cNvPr id="332814" name="Text Box 8"/>
          <p:cNvSpPr txBox="1">
            <a:spLocks noChangeArrowheads="1"/>
          </p:cNvSpPr>
          <p:nvPr/>
        </p:nvSpPr>
        <p:spPr bwMode="auto">
          <a:xfrm>
            <a:off x="236538" y="6335713"/>
            <a:ext cx="4784725" cy="260350"/>
          </a:xfrm>
          <a:prstGeom prst="rect">
            <a:avLst/>
          </a:prstGeom>
          <a:noFill/>
          <a:ln w="9525">
            <a:noFill/>
            <a:miter lim="800000"/>
            <a:headEnd/>
            <a:tailEnd/>
          </a:ln>
        </p:spPr>
        <p:txBody>
          <a:bodyPr>
            <a:spAutoFit/>
          </a:bodyPr>
          <a:lstStyle/>
          <a:p>
            <a:pPr eaLnBrk="0" hangingPunct="0">
              <a:spcBef>
                <a:spcPts val="200"/>
              </a:spcBef>
            </a:pPr>
            <a:r>
              <a:rPr lang="en-US" sz="1100">
                <a:ea typeface="MS PGothic" pitchFamily="34" charset="-128"/>
              </a:rPr>
              <a:t>guidelines.diabetes.ca  </a:t>
            </a:r>
            <a:r>
              <a:rPr lang="en-US" sz="1100">
                <a:solidFill>
                  <a:srgbClr val="FF0000"/>
                </a:solidFill>
                <a:ea typeface="MS PGothic" pitchFamily="34" charset="-128"/>
              </a:rPr>
              <a:t>|</a:t>
            </a:r>
            <a:r>
              <a:rPr lang="en-US" sz="1100">
                <a:ea typeface="MS PGothic" pitchFamily="34" charset="-128"/>
              </a:rPr>
              <a:t>  1-800-BANTING (226-8464)  </a:t>
            </a:r>
            <a:r>
              <a:rPr lang="en-US" sz="1100">
                <a:solidFill>
                  <a:srgbClr val="FF0000"/>
                </a:solidFill>
                <a:ea typeface="MS PGothic" pitchFamily="34" charset="-128"/>
              </a:rPr>
              <a:t>|</a:t>
            </a:r>
            <a:r>
              <a:rPr lang="en-US" sz="1100">
                <a:solidFill>
                  <a:schemeClr val="tx1"/>
                </a:solidFill>
                <a:ea typeface="MS PGothic" pitchFamily="34" charset="-128"/>
              </a:rPr>
              <a:t> diabetes.ca</a:t>
            </a:r>
          </a:p>
        </p:txBody>
      </p:sp>
      <p:sp>
        <p:nvSpPr>
          <p:cNvPr id="332815"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8" presetID="29"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ppt_x</p:attrName>
                                        </p:attrNameLst>
                                      </p:cBhvr>
                                      <p:tavLst>
                                        <p:tav tm="0">
                                          <p:val>
                                            <p:strVal val="#ppt_x-.2"/>
                                          </p:val>
                                        </p:tav>
                                        <p:tav tm="100000">
                                          <p:val>
                                            <p:strVal val="#ppt_x"/>
                                          </p:val>
                                        </p:tav>
                                      </p:tavLst>
                                    </p:anim>
                                    <p:anim calcmode="lin" valueType="num">
                                      <p:cBhvr>
                                        <p:cTn id="21"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23" presetID="2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2"/>
                                          </p:val>
                                        </p:tav>
                                        <p:tav tm="100000">
                                          <p:val>
                                            <p:strVal val="#ppt_x"/>
                                          </p:val>
                                        </p:tav>
                                      </p:tavLst>
                                    </p:anim>
                                    <p:anim calcmode="lin" valueType="num">
                                      <p:cBhvr>
                                        <p:cTn id="26"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ppt_x</p:attrName>
                                        </p:attrNameLst>
                                      </p:cBhvr>
                                      <p:tavLst>
                                        <p:tav tm="0">
                                          <p:val>
                                            <p:strVal val="#ppt_x-.2"/>
                                          </p:val>
                                        </p:tav>
                                        <p:tav tm="100000">
                                          <p:val>
                                            <p:strVal val="#ppt_x"/>
                                          </p:val>
                                        </p:tav>
                                      </p:tavLst>
                                    </p:anim>
                                    <p:anim calcmode="lin" valueType="num">
                                      <p:cBhvr>
                                        <p:cTn id="33"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4" dur="500"/>
                                        <p:tgtEl>
                                          <p:spTgt spid="11"/>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ppt_x</p:attrName>
                                        </p:attrNameLst>
                                      </p:cBhvr>
                                      <p:tavLst>
                                        <p:tav tm="0">
                                          <p:val>
                                            <p:strVal val="#ppt_x-.2"/>
                                          </p:val>
                                        </p:tav>
                                        <p:tav tm="100000">
                                          <p:val>
                                            <p:strVal val="#ppt_x"/>
                                          </p:val>
                                        </p:tav>
                                      </p:tavLst>
                                    </p:anim>
                                    <p:anim calcmode="lin" valueType="num">
                                      <p:cBhvr>
                                        <p:cTn id="3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9" dur="500"/>
                                        <p:tgtEl>
                                          <p:spTgt spid="4"/>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ppt_x</p:attrName>
                                        </p:attrNameLst>
                                      </p:cBhvr>
                                      <p:tavLst>
                                        <p:tav tm="0">
                                          <p:val>
                                            <p:strVal val="#ppt_x-.2"/>
                                          </p:val>
                                        </p:tav>
                                        <p:tav tm="100000">
                                          <p:val>
                                            <p:strVal val="#ppt_x"/>
                                          </p:val>
                                        </p:tav>
                                      </p:tavLst>
                                    </p:anim>
                                    <p:anim calcmode="lin" valueType="num">
                                      <p:cBhvr>
                                        <p:cTn id="43"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49" name="Picture 23" descr="01 line GRAPH.jpg"/>
          <p:cNvPicPr>
            <a:picLocks noChangeAspect="1"/>
          </p:cNvPicPr>
          <p:nvPr/>
        </p:nvPicPr>
        <p:blipFill>
          <a:blip r:embed="rId3"/>
          <a:srcRect/>
          <a:stretch>
            <a:fillRect/>
          </a:stretch>
        </p:blipFill>
        <p:spPr bwMode="auto">
          <a:xfrm>
            <a:off x="728663" y="1620838"/>
            <a:ext cx="7710487" cy="3162300"/>
          </a:xfrm>
          <a:prstGeom prst="rect">
            <a:avLst/>
          </a:prstGeom>
          <a:noFill/>
          <a:ln w="9525">
            <a:noFill/>
            <a:miter lim="800000"/>
            <a:headEnd/>
            <a:tailEnd/>
          </a:ln>
        </p:spPr>
      </p:pic>
      <p:sp>
        <p:nvSpPr>
          <p:cNvPr id="334851" name="Text Box 18"/>
          <p:cNvSpPr txBox="1">
            <a:spLocks noChangeArrowheads="1"/>
          </p:cNvSpPr>
          <p:nvPr/>
        </p:nvSpPr>
        <p:spPr bwMode="auto">
          <a:xfrm rot="10800000">
            <a:off x="1252538" y="1554163"/>
            <a:ext cx="431800" cy="2884487"/>
          </a:xfrm>
          <a:prstGeom prst="rect">
            <a:avLst/>
          </a:prstGeom>
          <a:noFill/>
          <a:ln w="9525">
            <a:noFill/>
            <a:miter lim="800000"/>
            <a:headEnd/>
            <a:tailEnd/>
          </a:ln>
        </p:spPr>
        <p:txBody>
          <a:bodyPr vert="eaVert">
            <a:spAutoFit/>
          </a:bodyPr>
          <a:lstStyle/>
          <a:p>
            <a:pPr algn="ctr" eaLnBrk="0" hangingPunct="0">
              <a:spcBef>
                <a:spcPct val="50000"/>
              </a:spcBef>
            </a:pPr>
            <a:r>
              <a:rPr lang="en-CA" sz="1600" b="1">
                <a:solidFill>
                  <a:schemeClr val="tx1"/>
                </a:solidFill>
                <a:ea typeface="MS PGothic" pitchFamily="34" charset="-128"/>
              </a:rPr>
              <a:t>Serum Insulin Level</a:t>
            </a:r>
            <a:endParaRPr lang="en-US" sz="1600" b="1">
              <a:solidFill>
                <a:schemeClr val="tx1"/>
              </a:solidFill>
              <a:ea typeface="MS PGothic" pitchFamily="34" charset="-128"/>
            </a:endParaRPr>
          </a:p>
        </p:txBody>
      </p:sp>
      <p:sp>
        <p:nvSpPr>
          <p:cNvPr id="9" name="Freeform 12"/>
          <p:cNvSpPr>
            <a:spLocks/>
          </p:cNvSpPr>
          <p:nvPr/>
        </p:nvSpPr>
        <p:spPr bwMode="auto">
          <a:xfrm>
            <a:off x="1717675" y="2570163"/>
            <a:ext cx="4276725" cy="1016000"/>
          </a:xfrm>
          <a:custGeom>
            <a:avLst/>
            <a:gdLst>
              <a:gd name="T0" fmla="*/ 0 w 1635"/>
              <a:gd name="T1" fmla="*/ 2147483647 h 570"/>
              <a:gd name="T2" fmla="*/ 2147483647 w 1635"/>
              <a:gd name="T3" fmla="*/ 2147483647 h 570"/>
              <a:gd name="T4" fmla="*/ 2147483647 w 1635"/>
              <a:gd name="T5" fmla="*/ 2147483647 h 570"/>
              <a:gd name="T6" fmla="*/ 2147483647 w 1635"/>
              <a:gd name="T7" fmla="*/ 2147483647 h 570"/>
              <a:gd name="T8" fmla="*/ 2147483647 w 1635"/>
              <a:gd name="T9" fmla="*/ 2147483647 h 570"/>
              <a:gd name="T10" fmla="*/ 2147483647 w 1635"/>
              <a:gd name="T11" fmla="*/ 2147483647 h 570"/>
              <a:gd name="T12" fmla="*/ 2147483647 w 1635"/>
              <a:gd name="T13" fmla="*/ 2147483647 h 570"/>
              <a:gd name="T14" fmla="*/ 2147483647 w 1635"/>
              <a:gd name="T15" fmla="*/ 2147483647 h 570"/>
              <a:gd name="T16" fmla="*/ 2147483647 w 1635"/>
              <a:gd name="T17" fmla="*/ 2147483647 h 570"/>
              <a:gd name="T18" fmla="*/ 2147483647 w 1635"/>
              <a:gd name="T19" fmla="*/ 2147483647 h 570"/>
              <a:gd name="T20" fmla="*/ 2147483647 w 1635"/>
              <a:gd name="T21" fmla="*/ 2147483647 h 570"/>
              <a:gd name="T22" fmla="*/ 2147483647 w 1635"/>
              <a:gd name="T23" fmla="*/ 2147483647 h 570"/>
              <a:gd name="T24" fmla="*/ 2147483647 w 1635"/>
              <a:gd name="T25" fmla="*/ 2147483647 h 570"/>
              <a:gd name="T26" fmla="*/ 2147483647 w 1635"/>
              <a:gd name="T27" fmla="*/ 2147483647 h 5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35"/>
              <a:gd name="T43" fmla="*/ 0 h 570"/>
              <a:gd name="T44" fmla="*/ 1635 w 1635"/>
              <a:gd name="T45" fmla="*/ 570 h 57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35" h="570">
                <a:moveTo>
                  <a:pt x="0" y="515"/>
                </a:moveTo>
                <a:cubicBezTo>
                  <a:pt x="18" y="491"/>
                  <a:pt x="59" y="442"/>
                  <a:pt x="111" y="372"/>
                </a:cubicBezTo>
                <a:cubicBezTo>
                  <a:pt x="209" y="199"/>
                  <a:pt x="314" y="96"/>
                  <a:pt x="314" y="96"/>
                </a:cubicBezTo>
                <a:cubicBezTo>
                  <a:pt x="487" y="0"/>
                  <a:pt x="524" y="100"/>
                  <a:pt x="586" y="117"/>
                </a:cubicBezTo>
                <a:lnTo>
                  <a:pt x="683" y="201"/>
                </a:lnTo>
                <a:lnTo>
                  <a:pt x="736" y="244"/>
                </a:lnTo>
                <a:lnTo>
                  <a:pt x="843" y="305"/>
                </a:lnTo>
                <a:lnTo>
                  <a:pt x="960" y="318"/>
                </a:lnTo>
                <a:lnTo>
                  <a:pt x="1056" y="393"/>
                </a:lnTo>
                <a:lnTo>
                  <a:pt x="1185" y="408"/>
                </a:lnTo>
                <a:lnTo>
                  <a:pt x="1253" y="448"/>
                </a:lnTo>
                <a:lnTo>
                  <a:pt x="1444" y="502"/>
                </a:lnTo>
                <a:lnTo>
                  <a:pt x="1593" y="531"/>
                </a:lnTo>
                <a:lnTo>
                  <a:pt x="1635" y="570"/>
                </a:lnTo>
              </a:path>
            </a:pathLst>
          </a:custGeom>
          <a:noFill/>
          <a:ln w="38100">
            <a:solidFill>
              <a:srgbClr val="800000"/>
            </a:solidFill>
            <a:round/>
            <a:headEnd/>
            <a:tailEnd/>
          </a:ln>
        </p:spPr>
        <p:txBody>
          <a:bodyPr wrap="none" anchor="ctr"/>
          <a:lstStyle/>
          <a:p>
            <a:endParaRPr lang="en-US"/>
          </a:p>
        </p:txBody>
      </p:sp>
      <p:sp>
        <p:nvSpPr>
          <p:cNvPr id="10" name="Freeform 13"/>
          <p:cNvSpPr>
            <a:spLocks/>
          </p:cNvSpPr>
          <p:nvPr/>
        </p:nvSpPr>
        <p:spPr bwMode="auto">
          <a:xfrm>
            <a:off x="1822450" y="2062163"/>
            <a:ext cx="3154363" cy="1479550"/>
          </a:xfrm>
          <a:custGeom>
            <a:avLst/>
            <a:gdLst>
              <a:gd name="T0" fmla="*/ 0 w 3668"/>
              <a:gd name="T1" fmla="*/ 2147483647 h 2222"/>
              <a:gd name="T2" fmla="*/ 2147483647 w 3668"/>
              <a:gd name="T3" fmla="*/ 2147483647 h 2222"/>
              <a:gd name="T4" fmla="*/ 2147483647 w 3668"/>
              <a:gd name="T5" fmla="*/ 2147483647 h 2222"/>
              <a:gd name="T6" fmla="*/ 2147483647 w 3668"/>
              <a:gd name="T7" fmla="*/ 2147483647 h 2222"/>
              <a:gd name="T8" fmla="*/ 2147483647 w 3668"/>
              <a:gd name="T9" fmla="*/ 2147483647 h 2222"/>
              <a:gd name="T10" fmla="*/ 2147483647 w 3668"/>
              <a:gd name="T11" fmla="*/ 2147483647 h 2222"/>
              <a:gd name="T12" fmla="*/ 2147483647 w 3668"/>
              <a:gd name="T13" fmla="*/ 0 h 2222"/>
              <a:gd name="T14" fmla="*/ 2147483647 w 3668"/>
              <a:gd name="T15" fmla="*/ 2147483647 h 2222"/>
              <a:gd name="T16" fmla="*/ 2147483647 w 3668"/>
              <a:gd name="T17" fmla="*/ 2147483647 h 2222"/>
              <a:gd name="T18" fmla="*/ 2147483647 w 3668"/>
              <a:gd name="T19" fmla="*/ 2147483647 h 2222"/>
              <a:gd name="T20" fmla="*/ 2147483647 w 3668"/>
              <a:gd name="T21" fmla="*/ 2147483647 h 2222"/>
              <a:gd name="T22" fmla="*/ 2147483647 w 3668"/>
              <a:gd name="T23" fmla="*/ 2147483647 h 2222"/>
              <a:gd name="T24" fmla="*/ 2147483647 w 3668"/>
              <a:gd name="T25" fmla="*/ 2147483647 h 2222"/>
              <a:gd name="T26" fmla="*/ 2147483647 w 3668"/>
              <a:gd name="T27" fmla="*/ 2147483647 h 2222"/>
              <a:gd name="T28" fmla="*/ 2147483647 w 3668"/>
              <a:gd name="T29" fmla="*/ 2147483647 h 2222"/>
              <a:gd name="T30" fmla="*/ 2147483647 w 3668"/>
              <a:gd name="T31" fmla="*/ 2147483647 h 2222"/>
              <a:gd name="T32" fmla="*/ 2147483647 w 3668"/>
              <a:gd name="T33" fmla="*/ 2147483647 h 2222"/>
              <a:gd name="T34" fmla="*/ 2147483647 w 3668"/>
              <a:gd name="T35" fmla="*/ 2147483647 h 2222"/>
              <a:gd name="T36" fmla="*/ 2147483647 w 3668"/>
              <a:gd name="T37" fmla="*/ 2147483647 h 2222"/>
              <a:gd name="T38" fmla="*/ 2147483647 w 3668"/>
              <a:gd name="T39" fmla="*/ 2147483647 h 2222"/>
              <a:gd name="T40" fmla="*/ 2147483647 w 3668"/>
              <a:gd name="T41" fmla="*/ 2147483647 h 2222"/>
              <a:gd name="T42" fmla="*/ 2147483647 w 3668"/>
              <a:gd name="T43" fmla="*/ 2147483647 h 2222"/>
              <a:gd name="T44" fmla="*/ 2147483647 w 3668"/>
              <a:gd name="T45" fmla="*/ 2147483647 h 2222"/>
              <a:gd name="T46" fmla="*/ 2147483647 w 3668"/>
              <a:gd name="T47" fmla="*/ 2147483647 h 2222"/>
              <a:gd name="T48" fmla="*/ 2147483647 w 3668"/>
              <a:gd name="T49" fmla="*/ 2147483647 h 2222"/>
              <a:gd name="T50" fmla="*/ 2147483647 w 3668"/>
              <a:gd name="T51" fmla="*/ 2147483647 h 2222"/>
              <a:gd name="T52" fmla="*/ 2147483647 w 3668"/>
              <a:gd name="T53" fmla="*/ 2147483647 h 2222"/>
              <a:gd name="T54" fmla="*/ 2147483647 w 3668"/>
              <a:gd name="T55" fmla="*/ 2147483647 h 2222"/>
              <a:gd name="T56" fmla="*/ 2147483647 w 3668"/>
              <a:gd name="T57" fmla="*/ 2147483647 h 2222"/>
              <a:gd name="T58" fmla="*/ 2147483647 w 3668"/>
              <a:gd name="T59" fmla="*/ 2147483647 h 2222"/>
              <a:gd name="T60" fmla="*/ 2147483647 w 3668"/>
              <a:gd name="T61" fmla="*/ 2147483647 h 2222"/>
              <a:gd name="T62" fmla="*/ 2147483647 w 3668"/>
              <a:gd name="T63" fmla="*/ 2147483647 h 2222"/>
              <a:gd name="T64" fmla="*/ 2147483647 w 3668"/>
              <a:gd name="T65" fmla="*/ 2147483647 h 2222"/>
              <a:gd name="T66" fmla="*/ 2147483647 w 3668"/>
              <a:gd name="T67" fmla="*/ 2147483647 h 2222"/>
              <a:gd name="T68" fmla="*/ 2147483647 w 3668"/>
              <a:gd name="T69" fmla="*/ 2147483647 h 2222"/>
              <a:gd name="T70" fmla="*/ 2147483647 w 3668"/>
              <a:gd name="T71" fmla="*/ 2147483647 h 2222"/>
              <a:gd name="T72" fmla="*/ 2147483647 w 3668"/>
              <a:gd name="T73" fmla="*/ 2147483647 h 2222"/>
              <a:gd name="T74" fmla="*/ 2147483647 w 3668"/>
              <a:gd name="T75" fmla="*/ 2147483647 h 2222"/>
              <a:gd name="T76" fmla="*/ 2147483647 w 3668"/>
              <a:gd name="T77" fmla="*/ 2147483647 h 2222"/>
              <a:gd name="T78" fmla="*/ 2147483647 w 3668"/>
              <a:gd name="T79" fmla="*/ 2147483647 h 2222"/>
              <a:gd name="T80" fmla="*/ 2147483647 w 3668"/>
              <a:gd name="T81" fmla="*/ 2147483647 h 2222"/>
              <a:gd name="T82" fmla="*/ 2147483647 w 3668"/>
              <a:gd name="T83" fmla="*/ 2147483647 h 2222"/>
              <a:gd name="T84" fmla="*/ 2147483647 w 3668"/>
              <a:gd name="T85" fmla="*/ 2147483647 h 2222"/>
              <a:gd name="T86" fmla="*/ 2147483647 w 3668"/>
              <a:gd name="T87" fmla="*/ 2147483647 h 2222"/>
              <a:gd name="T88" fmla="*/ 2147483647 w 3668"/>
              <a:gd name="T89" fmla="*/ 2147483647 h 2222"/>
              <a:gd name="T90" fmla="*/ 2147483647 w 3668"/>
              <a:gd name="T91" fmla="*/ 2147483647 h 2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68"/>
              <a:gd name="T139" fmla="*/ 0 h 2222"/>
              <a:gd name="T140" fmla="*/ 3668 w 3668"/>
              <a:gd name="T141" fmla="*/ 2222 h 22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68" h="2222">
                <a:moveTo>
                  <a:pt x="0" y="2222"/>
                </a:moveTo>
                <a:lnTo>
                  <a:pt x="150" y="1952"/>
                </a:lnTo>
                <a:lnTo>
                  <a:pt x="262" y="1365"/>
                </a:lnTo>
                <a:lnTo>
                  <a:pt x="337" y="735"/>
                </a:lnTo>
                <a:lnTo>
                  <a:pt x="502" y="300"/>
                </a:lnTo>
                <a:lnTo>
                  <a:pt x="570" y="332"/>
                </a:lnTo>
                <a:lnTo>
                  <a:pt x="652" y="0"/>
                </a:lnTo>
                <a:lnTo>
                  <a:pt x="863" y="338"/>
                </a:lnTo>
                <a:lnTo>
                  <a:pt x="933" y="493"/>
                </a:lnTo>
                <a:lnTo>
                  <a:pt x="978" y="600"/>
                </a:lnTo>
                <a:lnTo>
                  <a:pt x="1038" y="593"/>
                </a:lnTo>
                <a:lnTo>
                  <a:pt x="1106" y="788"/>
                </a:lnTo>
                <a:lnTo>
                  <a:pt x="1193" y="923"/>
                </a:lnTo>
                <a:lnTo>
                  <a:pt x="1200" y="1262"/>
                </a:lnTo>
                <a:lnTo>
                  <a:pt x="1246" y="1283"/>
                </a:lnTo>
                <a:lnTo>
                  <a:pt x="1290" y="1367"/>
                </a:lnTo>
                <a:lnTo>
                  <a:pt x="1380" y="1457"/>
                </a:lnTo>
                <a:lnTo>
                  <a:pt x="1440" y="1577"/>
                </a:lnTo>
                <a:lnTo>
                  <a:pt x="1530" y="1502"/>
                </a:lnTo>
                <a:lnTo>
                  <a:pt x="1620" y="1547"/>
                </a:lnTo>
                <a:cubicBezTo>
                  <a:pt x="1652" y="1567"/>
                  <a:pt x="1698" y="1604"/>
                  <a:pt x="1725" y="1622"/>
                </a:cubicBezTo>
                <a:cubicBezTo>
                  <a:pt x="1752" y="1640"/>
                  <a:pt x="1770" y="1645"/>
                  <a:pt x="1785" y="1652"/>
                </a:cubicBezTo>
                <a:lnTo>
                  <a:pt x="1815" y="1667"/>
                </a:lnTo>
                <a:lnTo>
                  <a:pt x="1875" y="1682"/>
                </a:lnTo>
                <a:lnTo>
                  <a:pt x="1951" y="1630"/>
                </a:lnTo>
                <a:lnTo>
                  <a:pt x="1965" y="1742"/>
                </a:lnTo>
                <a:lnTo>
                  <a:pt x="2055" y="1772"/>
                </a:lnTo>
                <a:lnTo>
                  <a:pt x="2175" y="1697"/>
                </a:lnTo>
                <a:lnTo>
                  <a:pt x="2263" y="1708"/>
                </a:lnTo>
                <a:lnTo>
                  <a:pt x="2273" y="1775"/>
                </a:lnTo>
                <a:lnTo>
                  <a:pt x="2291" y="1828"/>
                </a:lnTo>
                <a:lnTo>
                  <a:pt x="2333" y="1843"/>
                </a:lnTo>
                <a:lnTo>
                  <a:pt x="2408" y="1863"/>
                </a:lnTo>
                <a:lnTo>
                  <a:pt x="2431" y="1828"/>
                </a:lnTo>
                <a:lnTo>
                  <a:pt x="2520" y="1772"/>
                </a:lnTo>
                <a:lnTo>
                  <a:pt x="2655" y="1892"/>
                </a:lnTo>
                <a:lnTo>
                  <a:pt x="2700" y="1922"/>
                </a:lnTo>
                <a:lnTo>
                  <a:pt x="2745" y="1997"/>
                </a:lnTo>
                <a:lnTo>
                  <a:pt x="2865" y="1982"/>
                </a:lnTo>
                <a:lnTo>
                  <a:pt x="2970" y="1892"/>
                </a:lnTo>
                <a:lnTo>
                  <a:pt x="3126" y="1958"/>
                </a:lnTo>
                <a:lnTo>
                  <a:pt x="3181" y="2018"/>
                </a:lnTo>
                <a:lnTo>
                  <a:pt x="3276" y="2098"/>
                </a:lnTo>
                <a:lnTo>
                  <a:pt x="3346" y="2143"/>
                </a:lnTo>
                <a:lnTo>
                  <a:pt x="3668" y="2178"/>
                </a:lnTo>
                <a:lnTo>
                  <a:pt x="3516" y="2185"/>
                </a:lnTo>
              </a:path>
            </a:pathLst>
          </a:custGeom>
          <a:noFill/>
          <a:ln w="38100">
            <a:solidFill>
              <a:schemeClr val="tx1"/>
            </a:solidFill>
            <a:round/>
            <a:headEnd/>
            <a:tailEnd/>
          </a:ln>
        </p:spPr>
        <p:txBody>
          <a:bodyPr/>
          <a:lstStyle/>
          <a:p>
            <a:endParaRPr lang="en-US"/>
          </a:p>
        </p:txBody>
      </p:sp>
      <p:sp>
        <p:nvSpPr>
          <p:cNvPr id="11" name="Freeform 14"/>
          <p:cNvSpPr>
            <a:spLocks/>
          </p:cNvSpPr>
          <p:nvPr/>
        </p:nvSpPr>
        <p:spPr bwMode="auto">
          <a:xfrm rot="-132599">
            <a:off x="4919663" y="2520950"/>
            <a:ext cx="3255962" cy="1076325"/>
          </a:xfrm>
          <a:custGeom>
            <a:avLst/>
            <a:gdLst>
              <a:gd name="T0" fmla="*/ 0 w 1635"/>
              <a:gd name="T1" fmla="*/ 2147483647 h 570"/>
              <a:gd name="T2" fmla="*/ 2147483647 w 1635"/>
              <a:gd name="T3" fmla="*/ 2147483647 h 570"/>
              <a:gd name="T4" fmla="*/ 2147483647 w 1635"/>
              <a:gd name="T5" fmla="*/ 2147483647 h 570"/>
              <a:gd name="T6" fmla="*/ 2147483647 w 1635"/>
              <a:gd name="T7" fmla="*/ 2147483647 h 570"/>
              <a:gd name="T8" fmla="*/ 2147483647 w 1635"/>
              <a:gd name="T9" fmla="*/ 2147483647 h 570"/>
              <a:gd name="T10" fmla="*/ 2147483647 w 1635"/>
              <a:gd name="T11" fmla="*/ 2147483647 h 570"/>
              <a:gd name="T12" fmla="*/ 2147483647 w 1635"/>
              <a:gd name="T13" fmla="*/ 2147483647 h 570"/>
              <a:gd name="T14" fmla="*/ 2147483647 w 1635"/>
              <a:gd name="T15" fmla="*/ 2147483647 h 570"/>
              <a:gd name="T16" fmla="*/ 2147483647 w 1635"/>
              <a:gd name="T17" fmla="*/ 2147483647 h 570"/>
              <a:gd name="T18" fmla="*/ 2147483647 w 1635"/>
              <a:gd name="T19" fmla="*/ 2147483647 h 570"/>
              <a:gd name="T20" fmla="*/ 2147483647 w 1635"/>
              <a:gd name="T21" fmla="*/ 2147483647 h 570"/>
              <a:gd name="T22" fmla="*/ 2147483647 w 1635"/>
              <a:gd name="T23" fmla="*/ 2147483647 h 570"/>
              <a:gd name="T24" fmla="*/ 2147483647 w 1635"/>
              <a:gd name="T25" fmla="*/ 2147483647 h 570"/>
              <a:gd name="T26" fmla="*/ 2147483647 w 1635"/>
              <a:gd name="T27" fmla="*/ 2147483647 h 5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35"/>
              <a:gd name="T43" fmla="*/ 0 h 570"/>
              <a:gd name="T44" fmla="*/ 1635 w 1635"/>
              <a:gd name="T45" fmla="*/ 570 h 57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35" h="570">
                <a:moveTo>
                  <a:pt x="0" y="515"/>
                </a:moveTo>
                <a:cubicBezTo>
                  <a:pt x="18" y="491"/>
                  <a:pt x="59" y="442"/>
                  <a:pt x="111" y="372"/>
                </a:cubicBezTo>
                <a:cubicBezTo>
                  <a:pt x="209" y="199"/>
                  <a:pt x="314" y="96"/>
                  <a:pt x="314" y="96"/>
                </a:cubicBezTo>
                <a:cubicBezTo>
                  <a:pt x="487" y="0"/>
                  <a:pt x="524" y="100"/>
                  <a:pt x="586" y="117"/>
                </a:cubicBezTo>
                <a:lnTo>
                  <a:pt x="683" y="201"/>
                </a:lnTo>
                <a:lnTo>
                  <a:pt x="736" y="244"/>
                </a:lnTo>
                <a:lnTo>
                  <a:pt x="843" y="305"/>
                </a:lnTo>
                <a:lnTo>
                  <a:pt x="960" y="318"/>
                </a:lnTo>
                <a:lnTo>
                  <a:pt x="1056" y="393"/>
                </a:lnTo>
                <a:lnTo>
                  <a:pt x="1185" y="408"/>
                </a:lnTo>
                <a:lnTo>
                  <a:pt x="1253" y="448"/>
                </a:lnTo>
                <a:lnTo>
                  <a:pt x="1444" y="502"/>
                </a:lnTo>
                <a:lnTo>
                  <a:pt x="1593" y="531"/>
                </a:lnTo>
                <a:lnTo>
                  <a:pt x="1635" y="570"/>
                </a:lnTo>
              </a:path>
            </a:pathLst>
          </a:custGeom>
          <a:noFill/>
          <a:ln w="38100">
            <a:solidFill>
              <a:srgbClr val="800000"/>
            </a:solidFill>
            <a:round/>
            <a:headEnd/>
            <a:tailEnd/>
          </a:ln>
        </p:spPr>
        <p:txBody>
          <a:bodyPr wrap="none" anchor="ctr"/>
          <a:lstStyle/>
          <a:p>
            <a:endParaRPr lang="en-US"/>
          </a:p>
        </p:txBody>
      </p:sp>
      <p:sp>
        <p:nvSpPr>
          <p:cNvPr id="12" name="Freeform 15"/>
          <p:cNvSpPr>
            <a:spLocks/>
          </p:cNvSpPr>
          <p:nvPr/>
        </p:nvSpPr>
        <p:spPr bwMode="auto">
          <a:xfrm>
            <a:off x="4945063" y="2092325"/>
            <a:ext cx="3062287" cy="1517650"/>
          </a:xfrm>
          <a:custGeom>
            <a:avLst/>
            <a:gdLst>
              <a:gd name="T0" fmla="*/ 0 w 1523"/>
              <a:gd name="T1" fmla="*/ 2147483647 h 825"/>
              <a:gd name="T2" fmla="*/ 2147483647 w 1523"/>
              <a:gd name="T3" fmla="*/ 2147483647 h 825"/>
              <a:gd name="T4" fmla="*/ 2147483647 w 1523"/>
              <a:gd name="T5" fmla="*/ 2147483647 h 825"/>
              <a:gd name="T6" fmla="*/ 2147483647 w 1523"/>
              <a:gd name="T7" fmla="*/ 2147483647 h 825"/>
              <a:gd name="T8" fmla="*/ 2147483647 w 1523"/>
              <a:gd name="T9" fmla="*/ 2147483647 h 825"/>
              <a:gd name="T10" fmla="*/ 2147483647 w 1523"/>
              <a:gd name="T11" fmla="*/ 2147483647 h 825"/>
              <a:gd name="T12" fmla="*/ 2147483647 w 1523"/>
              <a:gd name="T13" fmla="*/ 0 h 825"/>
              <a:gd name="T14" fmla="*/ 2147483647 w 1523"/>
              <a:gd name="T15" fmla="*/ 2147483647 h 825"/>
              <a:gd name="T16" fmla="*/ 2147483647 w 1523"/>
              <a:gd name="T17" fmla="*/ 2147483647 h 825"/>
              <a:gd name="T18" fmla="*/ 2147483647 w 1523"/>
              <a:gd name="T19" fmla="*/ 2147483647 h 825"/>
              <a:gd name="T20" fmla="*/ 2147483647 w 1523"/>
              <a:gd name="T21" fmla="*/ 2147483647 h 825"/>
              <a:gd name="T22" fmla="*/ 2147483647 w 1523"/>
              <a:gd name="T23" fmla="*/ 2147483647 h 825"/>
              <a:gd name="T24" fmla="*/ 2147483647 w 1523"/>
              <a:gd name="T25" fmla="*/ 2147483647 h 825"/>
              <a:gd name="T26" fmla="*/ 2147483647 w 1523"/>
              <a:gd name="T27" fmla="*/ 2147483647 h 825"/>
              <a:gd name="T28" fmla="*/ 2147483647 w 1523"/>
              <a:gd name="T29" fmla="*/ 2147483647 h 825"/>
              <a:gd name="T30" fmla="*/ 2147483647 w 1523"/>
              <a:gd name="T31" fmla="*/ 2147483647 h 825"/>
              <a:gd name="T32" fmla="*/ 2147483647 w 1523"/>
              <a:gd name="T33" fmla="*/ 2147483647 h 825"/>
              <a:gd name="T34" fmla="*/ 2147483647 w 1523"/>
              <a:gd name="T35" fmla="*/ 2147483647 h 825"/>
              <a:gd name="T36" fmla="*/ 2147483647 w 1523"/>
              <a:gd name="T37" fmla="*/ 2147483647 h 825"/>
              <a:gd name="T38" fmla="*/ 2147483647 w 1523"/>
              <a:gd name="T39" fmla="*/ 2147483647 h 825"/>
              <a:gd name="T40" fmla="*/ 2147483647 w 1523"/>
              <a:gd name="T41" fmla="*/ 2147483647 h 825"/>
              <a:gd name="T42" fmla="*/ 2147483647 w 1523"/>
              <a:gd name="T43" fmla="*/ 2147483647 h 825"/>
              <a:gd name="T44" fmla="*/ 2147483647 w 1523"/>
              <a:gd name="T45" fmla="*/ 2147483647 h 825"/>
              <a:gd name="T46" fmla="*/ 2147483647 w 1523"/>
              <a:gd name="T47" fmla="*/ 2147483647 h 825"/>
              <a:gd name="T48" fmla="*/ 2147483647 w 1523"/>
              <a:gd name="T49" fmla="*/ 2147483647 h 825"/>
              <a:gd name="T50" fmla="*/ 2147483647 w 1523"/>
              <a:gd name="T51" fmla="*/ 2147483647 h 825"/>
              <a:gd name="T52" fmla="*/ 2147483647 w 1523"/>
              <a:gd name="T53" fmla="*/ 2147483647 h 825"/>
              <a:gd name="T54" fmla="*/ 2147483647 w 1523"/>
              <a:gd name="T55" fmla="*/ 2147483647 h 825"/>
              <a:gd name="T56" fmla="*/ 2147483647 w 1523"/>
              <a:gd name="T57" fmla="*/ 2147483647 h 825"/>
              <a:gd name="T58" fmla="*/ 2147483647 w 1523"/>
              <a:gd name="T59" fmla="*/ 2147483647 h 825"/>
              <a:gd name="T60" fmla="*/ 2147483647 w 1523"/>
              <a:gd name="T61" fmla="*/ 2147483647 h 825"/>
              <a:gd name="T62" fmla="*/ 2147483647 w 1523"/>
              <a:gd name="T63" fmla="*/ 2147483647 h 825"/>
              <a:gd name="T64" fmla="*/ 2147483647 w 1523"/>
              <a:gd name="T65" fmla="*/ 2147483647 h 825"/>
              <a:gd name="T66" fmla="*/ 2147483647 w 1523"/>
              <a:gd name="T67" fmla="*/ 2147483647 h 825"/>
              <a:gd name="T68" fmla="*/ 2147483647 w 1523"/>
              <a:gd name="T69" fmla="*/ 2147483647 h 825"/>
              <a:gd name="T70" fmla="*/ 2147483647 w 1523"/>
              <a:gd name="T71" fmla="*/ 2147483647 h 825"/>
              <a:gd name="T72" fmla="*/ 2147483647 w 1523"/>
              <a:gd name="T73" fmla="*/ 2147483647 h 825"/>
              <a:gd name="T74" fmla="*/ 2147483647 w 1523"/>
              <a:gd name="T75" fmla="*/ 2147483647 h 825"/>
              <a:gd name="T76" fmla="*/ 2147483647 w 1523"/>
              <a:gd name="T77" fmla="*/ 2147483647 h 825"/>
              <a:gd name="T78" fmla="*/ 2147483647 w 1523"/>
              <a:gd name="T79" fmla="*/ 2147483647 h 825"/>
              <a:gd name="T80" fmla="*/ 2147483647 w 1523"/>
              <a:gd name="T81" fmla="*/ 2147483647 h 825"/>
              <a:gd name="T82" fmla="*/ 2147483647 w 1523"/>
              <a:gd name="T83" fmla="*/ 2147483647 h 825"/>
              <a:gd name="T84" fmla="*/ 2147483647 w 1523"/>
              <a:gd name="T85" fmla="*/ 2147483647 h 825"/>
              <a:gd name="T86" fmla="*/ 2147483647 w 1523"/>
              <a:gd name="T87" fmla="*/ 2147483647 h 825"/>
              <a:gd name="T88" fmla="*/ 2147483647 w 1523"/>
              <a:gd name="T89" fmla="*/ 2147483647 h 8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23"/>
              <a:gd name="T136" fmla="*/ 0 h 825"/>
              <a:gd name="T137" fmla="*/ 1523 w 1523"/>
              <a:gd name="T138" fmla="*/ 825 h 8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23" h="825">
                <a:moveTo>
                  <a:pt x="0" y="825"/>
                </a:moveTo>
                <a:lnTo>
                  <a:pt x="62" y="725"/>
                </a:lnTo>
                <a:lnTo>
                  <a:pt x="109" y="507"/>
                </a:lnTo>
                <a:lnTo>
                  <a:pt x="140" y="273"/>
                </a:lnTo>
                <a:lnTo>
                  <a:pt x="208" y="111"/>
                </a:lnTo>
                <a:lnTo>
                  <a:pt x="237" y="123"/>
                </a:lnTo>
                <a:lnTo>
                  <a:pt x="271" y="0"/>
                </a:lnTo>
                <a:lnTo>
                  <a:pt x="358" y="125"/>
                </a:lnTo>
                <a:lnTo>
                  <a:pt x="387" y="183"/>
                </a:lnTo>
                <a:lnTo>
                  <a:pt x="406" y="223"/>
                </a:lnTo>
                <a:lnTo>
                  <a:pt x="431" y="220"/>
                </a:lnTo>
                <a:lnTo>
                  <a:pt x="459" y="293"/>
                </a:lnTo>
                <a:lnTo>
                  <a:pt x="495" y="343"/>
                </a:lnTo>
                <a:lnTo>
                  <a:pt x="498" y="469"/>
                </a:lnTo>
                <a:lnTo>
                  <a:pt x="517" y="476"/>
                </a:lnTo>
                <a:lnTo>
                  <a:pt x="536" y="508"/>
                </a:lnTo>
                <a:lnTo>
                  <a:pt x="573" y="541"/>
                </a:lnTo>
                <a:lnTo>
                  <a:pt x="598" y="586"/>
                </a:lnTo>
                <a:lnTo>
                  <a:pt x="635" y="558"/>
                </a:lnTo>
                <a:lnTo>
                  <a:pt x="673" y="574"/>
                </a:lnTo>
                <a:cubicBezTo>
                  <a:pt x="686" y="582"/>
                  <a:pt x="705" y="596"/>
                  <a:pt x="716" y="602"/>
                </a:cubicBezTo>
                <a:cubicBezTo>
                  <a:pt x="727" y="609"/>
                  <a:pt x="735" y="611"/>
                  <a:pt x="741" y="613"/>
                </a:cubicBezTo>
                <a:lnTo>
                  <a:pt x="754" y="619"/>
                </a:lnTo>
                <a:lnTo>
                  <a:pt x="779" y="625"/>
                </a:lnTo>
                <a:lnTo>
                  <a:pt x="816" y="647"/>
                </a:lnTo>
                <a:lnTo>
                  <a:pt x="853" y="658"/>
                </a:lnTo>
                <a:lnTo>
                  <a:pt x="903" y="630"/>
                </a:lnTo>
                <a:lnTo>
                  <a:pt x="940" y="634"/>
                </a:lnTo>
                <a:lnTo>
                  <a:pt x="944" y="659"/>
                </a:lnTo>
                <a:lnTo>
                  <a:pt x="951" y="679"/>
                </a:lnTo>
                <a:lnTo>
                  <a:pt x="969" y="684"/>
                </a:lnTo>
                <a:lnTo>
                  <a:pt x="1000" y="692"/>
                </a:lnTo>
                <a:lnTo>
                  <a:pt x="1009" y="679"/>
                </a:lnTo>
                <a:lnTo>
                  <a:pt x="1046" y="658"/>
                </a:lnTo>
                <a:lnTo>
                  <a:pt x="1102" y="702"/>
                </a:lnTo>
                <a:lnTo>
                  <a:pt x="1121" y="714"/>
                </a:lnTo>
                <a:lnTo>
                  <a:pt x="1140" y="741"/>
                </a:lnTo>
                <a:lnTo>
                  <a:pt x="1190" y="736"/>
                </a:lnTo>
                <a:lnTo>
                  <a:pt x="1233" y="702"/>
                </a:lnTo>
                <a:lnTo>
                  <a:pt x="1298" y="727"/>
                </a:lnTo>
                <a:lnTo>
                  <a:pt x="1321" y="749"/>
                </a:lnTo>
                <a:lnTo>
                  <a:pt x="1360" y="779"/>
                </a:lnTo>
                <a:lnTo>
                  <a:pt x="1389" y="796"/>
                </a:lnTo>
                <a:lnTo>
                  <a:pt x="1523" y="809"/>
                </a:lnTo>
                <a:lnTo>
                  <a:pt x="1460" y="811"/>
                </a:lnTo>
              </a:path>
            </a:pathLst>
          </a:custGeom>
          <a:noFill/>
          <a:ln w="38100">
            <a:solidFill>
              <a:srgbClr val="000000"/>
            </a:solidFill>
            <a:round/>
            <a:headEnd/>
            <a:tailEnd/>
          </a:ln>
        </p:spPr>
        <p:txBody>
          <a:bodyPr/>
          <a:lstStyle/>
          <a:p>
            <a:endParaRPr lang="en-US"/>
          </a:p>
        </p:txBody>
      </p:sp>
      <p:sp>
        <p:nvSpPr>
          <p:cNvPr id="334856" name="Text Box 9"/>
          <p:cNvSpPr txBox="1">
            <a:spLocks noChangeArrowheads="1"/>
          </p:cNvSpPr>
          <p:nvPr/>
        </p:nvSpPr>
        <p:spPr bwMode="auto">
          <a:xfrm>
            <a:off x="2141538" y="4991100"/>
            <a:ext cx="4492625" cy="307975"/>
          </a:xfrm>
          <a:prstGeom prst="rect">
            <a:avLst/>
          </a:prstGeom>
          <a:noFill/>
          <a:ln w="9525">
            <a:noFill/>
            <a:miter lim="800000"/>
            <a:headEnd/>
            <a:tailEnd/>
          </a:ln>
        </p:spPr>
        <p:txBody>
          <a:bodyPr>
            <a:spAutoFit/>
          </a:bodyPr>
          <a:lstStyle/>
          <a:p>
            <a:r>
              <a:rPr lang="en-US" b="1">
                <a:solidFill>
                  <a:schemeClr val="tx1"/>
                </a:solidFill>
                <a:ea typeface="MS PGothic" pitchFamily="34" charset="-128"/>
              </a:rPr>
              <a:t>Human Premixed</a:t>
            </a:r>
            <a:endParaRPr lang="en-US">
              <a:solidFill>
                <a:schemeClr val="tx1"/>
              </a:solidFill>
              <a:ea typeface="MS PGothic" pitchFamily="34" charset="-128"/>
            </a:endParaRPr>
          </a:p>
        </p:txBody>
      </p:sp>
      <p:sp>
        <p:nvSpPr>
          <p:cNvPr id="334857" name="Rectangle 21"/>
          <p:cNvSpPr>
            <a:spLocks noChangeArrowheads="1"/>
          </p:cNvSpPr>
          <p:nvPr/>
        </p:nvSpPr>
        <p:spPr bwMode="auto">
          <a:xfrm>
            <a:off x="2141538" y="5205413"/>
            <a:ext cx="4510087" cy="307975"/>
          </a:xfrm>
          <a:prstGeom prst="rect">
            <a:avLst/>
          </a:prstGeom>
          <a:noFill/>
          <a:ln w="9525">
            <a:noFill/>
            <a:miter lim="800000"/>
            <a:headEnd/>
            <a:tailEnd/>
          </a:ln>
        </p:spPr>
        <p:txBody>
          <a:bodyPr>
            <a:spAutoFit/>
          </a:bodyPr>
          <a:lstStyle/>
          <a:p>
            <a:pPr eaLnBrk="0" hangingPunct="0"/>
            <a:r>
              <a:rPr lang="en-US" b="1">
                <a:solidFill>
                  <a:schemeClr val="tx1"/>
                </a:solidFill>
                <a:ea typeface="MS PGothic" pitchFamily="34" charset="-128"/>
              </a:rPr>
              <a:t>Analogue Premixed</a:t>
            </a:r>
            <a:endParaRPr lang="en-US" sz="1200">
              <a:solidFill>
                <a:schemeClr val="tx1"/>
              </a:solidFill>
              <a:ea typeface="MS PGothic" pitchFamily="34" charset="-128"/>
            </a:endParaRPr>
          </a:p>
        </p:txBody>
      </p:sp>
      <p:sp>
        <p:nvSpPr>
          <p:cNvPr id="334858" name="Line 22"/>
          <p:cNvSpPr>
            <a:spLocks noChangeShapeType="1"/>
          </p:cNvSpPr>
          <p:nvPr/>
        </p:nvSpPr>
        <p:spPr bwMode="auto">
          <a:xfrm>
            <a:off x="1857375" y="5143500"/>
            <a:ext cx="287338" cy="0"/>
          </a:xfrm>
          <a:prstGeom prst="line">
            <a:avLst/>
          </a:prstGeom>
          <a:noFill/>
          <a:ln w="38100">
            <a:solidFill>
              <a:srgbClr val="800000"/>
            </a:solidFill>
            <a:round/>
            <a:headEnd/>
            <a:tailEnd/>
          </a:ln>
        </p:spPr>
        <p:txBody>
          <a:bodyPr/>
          <a:lstStyle/>
          <a:p>
            <a:endParaRPr lang="en-US"/>
          </a:p>
        </p:txBody>
      </p:sp>
      <p:sp>
        <p:nvSpPr>
          <p:cNvPr id="334859" name="Line 23"/>
          <p:cNvSpPr>
            <a:spLocks noChangeShapeType="1"/>
          </p:cNvSpPr>
          <p:nvPr/>
        </p:nvSpPr>
        <p:spPr bwMode="auto">
          <a:xfrm>
            <a:off x="1855788" y="5357813"/>
            <a:ext cx="287337" cy="0"/>
          </a:xfrm>
          <a:prstGeom prst="line">
            <a:avLst/>
          </a:prstGeom>
          <a:noFill/>
          <a:ln w="38100">
            <a:solidFill>
              <a:srgbClr val="000000"/>
            </a:solidFill>
            <a:round/>
            <a:headEnd/>
            <a:tailEnd/>
          </a:ln>
        </p:spPr>
        <p:txBody>
          <a:bodyPr/>
          <a:lstStyle/>
          <a:p>
            <a:endParaRPr lang="en-US"/>
          </a:p>
        </p:txBody>
      </p:sp>
      <p:sp>
        <p:nvSpPr>
          <p:cNvPr id="334860" name="Text Box 8"/>
          <p:cNvSpPr txBox="1">
            <a:spLocks noChangeArrowheads="1"/>
          </p:cNvSpPr>
          <p:nvPr/>
        </p:nvSpPr>
        <p:spPr bwMode="auto">
          <a:xfrm>
            <a:off x="236538" y="6335713"/>
            <a:ext cx="4784725" cy="454025"/>
          </a:xfrm>
          <a:prstGeom prst="rect">
            <a:avLst/>
          </a:prstGeom>
          <a:noFill/>
          <a:ln w="9525">
            <a:noFill/>
            <a:miter lim="800000"/>
            <a:headEnd/>
            <a:tailEnd/>
          </a:ln>
        </p:spPr>
        <p:txBody>
          <a:bodyPr>
            <a:spAutoFit/>
          </a:bodyPr>
          <a:lstStyle/>
          <a:p>
            <a:pPr eaLnBrk="0" hangingPunct="0">
              <a:spcBef>
                <a:spcPts val="200"/>
              </a:spcBef>
            </a:pPr>
            <a:r>
              <a:rPr lang="en-US" sz="1100">
                <a:ea typeface="MS PGothic" pitchFamily="34" charset="-128"/>
              </a:rPr>
              <a:t>guidelines.diabetes.ca  </a:t>
            </a:r>
            <a:r>
              <a:rPr lang="en-US" sz="1100">
                <a:solidFill>
                  <a:srgbClr val="FF0000"/>
                </a:solidFill>
                <a:ea typeface="MS PGothic" pitchFamily="34" charset="-128"/>
              </a:rPr>
              <a:t>|</a:t>
            </a:r>
            <a:r>
              <a:rPr lang="en-US" sz="1100">
                <a:ea typeface="MS PGothic" pitchFamily="34" charset="-128"/>
              </a:rPr>
              <a:t>  1-800-BANTING (226-8464)  </a:t>
            </a:r>
            <a:r>
              <a:rPr lang="en-US" sz="1100">
                <a:solidFill>
                  <a:srgbClr val="FF0000"/>
                </a:solidFill>
                <a:ea typeface="MS PGothic" pitchFamily="34" charset="-128"/>
              </a:rPr>
              <a:t>|</a:t>
            </a:r>
            <a:r>
              <a:rPr lang="en-US" sz="1100">
                <a:solidFill>
                  <a:schemeClr val="tx1"/>
                </a:solidFill>
                <a:ea typeface="MS PGothic" pitchFamily="34" charset="-128"/>
              </a:rPr>
              <a:t> diabetes.ca</a:t>
            </a:r>
          </a:p>
          <a:p>
            <a:pPr eaLnBrk="0" hangingPunct="0">
              <a:spcBef>
                <a:spcPts val="200"/>
              </a:spcBef>
            </a:pPr>
            <a:endParaRPr lang="en-US" sz="1100">
              <a:solidFill>
                <a:srgbClr val="7F7F7F"/>
              </a:solidFill>
              <a:ea typeface="MS PGothic" pitchFamily="34" charset="-128"/>
            </a:endParaRPr>
          </a:p>
        </p:txBody>
      </p:sp>
      <p:sp>
        <p:nvSpPr>
          <p:cNvPr id="334861"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56"/>
          <p:cNvSpPr>
            <a:spLocks noChangeArrowheads="1"/>
          </p:cNvSpPr>
          <p:nvPr/>
        </p:nvSpPr>
        <p:spPr bwMode="auto">
          <a:xfrm>
            <a:off x="0" y="-117475"/>
            <a:ext cx="9144000" cy="0"/>
          </a:xfrm>
          <a:prstGeom prst="rect">
            <a:avLst/>
          </a:prstGeom>
          <a:noFill/>
          <a:ln w="9525">
            <a:noFill/>
            <a:miter lim="800000"/>
            <a:headEnd/>
            <a:tailEnd/>
          </a:ln>
        </p:spPr>
        <p:txBody>
          <a:bodyPr wrap="none" anchor="ctr">
            <a:spAutoFit/>
          </a:bodyPr>
          <a:lstStyle/>
          <a:p>
            <a:pPr defTabSz="841375" eaLnBrk="0" hangingPunct="0"/>
            <a:endParaRPr lang="en-CA" sz="1700">
              <a:latin typeface="Calibri" pitchFamily="34" charset="0"/>
              <a:ea typeface="MS PGothic" pitchFamily="34" charset="-128"/>
            </a:endParaRPr>
          </a:p>
        </p:txBody>
      </p:sp>
      <p:graphicFrame>
        <p:nvGraphicFramePr>
          <p:cNvPr id="127517" name="Group 541"/>
          <p:cNvGraphicFramePr>
            <a:graphicFrameLocks noGrp="1"/>
          </p:cNvGraphicFramePr>
          <p:nvPr/>
        </p:nvGraphicFramePr>
        <p:xfrm>
          <a:off x="119063" y="182563"/>
          <a:ext cx="8901113" cy="6559558"/>
        </p:xfrm>
        <a:graphic>
          <a:graphicData uri="http://schemas.openxmlformats.org/drawingml/2006/table">
            <a:tbl>
              <a:tblPr firstRow="1" bandRow="1">
                <a:tableStyleId>{5C22544A-7EE6-4342-B048-85BDC9FD1C3A}</a:tableStyleId>
              </a:tblPr>
              <a:tblGrid>
                <a:gridCol w="3812905">
                  <a:extLst>
                    <a:ext uri="{9D8B030D-6E8A-4147-A177-3AD203B41FA5}"/>
                  </a:extLst>
                </a:gridCol>
                <a:gridCol w="1432728">
                  <a:extLst>
                    <a:ext uri="{9D8B030D-6E8A-4147-A177-3AD203B41FA5}"/>
                  </a:extLst>
                </a:gridCol>
                <a:gridCol w="1617596">
                  <a:extLst>
                    <a:ext uri="{9D8B030D-6E8A-4147-A177-3AD203B41FA5}"/>
                  </a:extLst>
                </a:gridCol>
                <a:gridCol w="2037884">
                  <a:extLst>
                    <a:ext uri="{9D8B030D-6E8A-4147-A177-3AD203B41FA5}"/>
                  </a:extLst>
                </a:gridCol>
              </a:tblGrid>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Types of insulin</a:t>
                      </a:r>
                      <a:endParaRPr kumimoji="0" lang="en-CA" sz="2400" b="0"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274315">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Insulin type (trade name)</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Onset</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Peak</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Duration</a:t>
                      </a:r>
                      <a:endParaRPr kumimoji="0" lang="en-CA" sz="2400" b="1"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0" u="none" strike="noStrike" cap="none" normalizeH="0" baseline="0" dirty="0">
                          <a:ln>
                            <a:noFill/>
                          </a:ln>
                          <a:effectLst/>
                        </a:rPr>
                        <a:t>BOLUS (prandial or mealtime) </a:t>
                      </a:r>
                      <a:r>
                        <a:rPr kumimoji="0" lang="en-CA" sz="1200" b="0" u="none" strike="noStrike" cap="none" normalizeH="0" baseline="0" dirty="0" err="1">
                          <a:ln>
                            <a:noFill/>
                          </a:ln>
                          <a:effectLst/>
                        </a:rPr>
                        <a:t>insulins</a:t>
                      </a:r>
                      <a:endParaRPr kumimoji="0" lang="en-CA" sz="2400" b="0" i="0" u="none" strike="noStrike" cap="none" normalizeH="0" baseline="0" dirty="0">
                        <a:ln>
                          <a:noFill/>
                        </a:ln>
                        <a:solidFill>
                          <a:schemeClr val="bg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1005834">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Rapid-acting insulin analogues (clear)</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aspart (</a:t>
                      </a:r>
                      <a:r>
                        <a:rPr kumimoji="0" lang="en-CA" sz="1200" u="none" strike="noStrike" cap="none" normalizeH="0" baseline="0" dirty="0" err="1">
                          <a:ln>
                            <a:noFill/>
                          </a:ln>
                          <a:effectLst/>
                        </a:rPr>
                        <a:t>NovoRapid</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glulisine (</a:t>
                      </a:r>
                      <a:r>
                        <a:rPr kumimoji="0" lang="en-CA" sz="1200" u="none" strike="noStrike" cap="none" normalizeH="0" baseline="0" dirty="0" err="1">
                          <a:ln>
                            <a:noFill/>
                          </a:ln>
                          <a:effectLst/>
                        </a:rPr>
                        <a:t>Apidra</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Insulin lispro (Humalog®) U-100 U-200</a:t>
                      </a:r>
                    </a:p>
                    <a:p>
                      <a:pPr marL="171450" marR="0" lvl="0" indent="-171450" algn="l" defTabSz="841375" rtl="0" eaLnBrk="0" fontAlgn="base" latinLnBrk="0" hangingPunct="0">
                        <a:lnSpc>
                          <a:spcPct val="100000"/>
                        </a:lnSpc>
                        <a:spcBef>
                          <a:spcPct val="0"/>
                        </a:spcBef>
                        <a:spcAft>
                          <a:spcPct val="0"/>
                        </a:spcAft>
                        <a:buClrTx/>
                        <a:buSzPct val="50000"/>
                        <a:buFontTx/>
                        <a:buChar char="●"/>
                        <a:tabLst/>
                      </a:pPr>
                      <a:r>
                        <a:rPr kumimoji="0" lang="en-CA" sz="1200" u="none" strike="noStrike" cap="none" normalizeH="0" baseline="0" dirty="0">
                          <a:ln>
                            <a:noFill/>
                          </a:ln>
                          <a:effectLst/>
                        </a:rPr>
                        <a:t>Faster-acting insulin aspart (</a:t>
                      </a:r>
                      <a:r>
                        <a:rPr kumimoji="0" lang="en-CA" sz="1200" u="none" strike="noStrike" cap="none" normalizeH="0" baseline="0" dirty="0" err="1">
                          <a:ln>
                            <a:noFill/>
                          </a:ln>
                          <a:effectLst/>
                        </a:rPr>
                        <a:t>Fiasp</a:t>
                      </a:r>
                      <a:r>
                        <a:rPr kumimoji="0" lang="en-CA" sz="1200" u="none" strike="noStrike" cap="none" normalizeH="0" baseline="0" dirty="0">
                          <a:ln>
                            <a:noFill/>
                          </a:ln>
                          <a:effectLst/>
                        </a:rPr>
                        <a:t>®)</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9–20min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4min</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1–1.5h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1–1.5h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1–2h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0.5-1.5h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3.5–5h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3–4.75h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3-5h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711165">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Short-acting </a:t>
                      </a:r>
                      <a:r>
                        <a:rPr kumimoji="0" lang="en-CA" sz="1200" u="none" strike="noStrike" cap="none" normalizeH="0" baseline="0" dirty="0" err="1">
                          <a:ln>
                            <a:noFill/>
                          </a:ln>
                          <a:effectLst/>
                        </a:rPr>
                        <a:t>insulins</a:t>
                      </a:r>
                      <a:r>
                        <a:rPr kumimoji="0" lang="en-CA" sz="1200" u="none" strike="noStrike" cap="none" normalizeH="0" baseline="0" dirty="0">
                          <a:ln>
                            <a:noFill/>
                          </a:ln>
                          <a:effectLst/>
                        </a:rPr>
                        <a:t> (clear)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pt-BR" sz="1200" u="none" strike="noStrike" cap="none" normalizeH="0" baseline="0" dirty="0" err="1">
                          <a:ln>
                            <a:noFill/>
                          </a:ln>
                          <a:effectLst/>
                        </a:rPr>
                        <a:t>Insulin</a:t>
                      </a:r>
                      <a:r>
                        <a:rPr kumimoji="0" lang="pt-BR" sz="1200" u="none" strike="noStrike" cap="none" normalizeH="0" baseline="0" dirty="0">
                          <a:ln>
                            <a:noFill/>
                          </a:ln>
                          <a:effectLst/>
                        </a:rPr>
                        <a:t> regular (</a:t>
                      </a:r>
                      <a:r>
                        <a:rPr kumimoji="0" lang="pt-BR" sz="1200" u="none" strike="noStrike" cap="none" normalizeH="0" baseline="0" dirty="0" err="1">
                          <a:ln>
                            <a:noFill/>
                          </a:ln>
                          <a:effectLst/>
                        </a:rPr>
                        <a:t>Humulin</a:t>
                      </a:r>
                      <a:r>
                        <a:rPr kumimoji="0" lang="pt-BR" sz="1200" u="none" strike="noStrike" cap="none" normalizeH="0" baseline="0" dirty="0">
                          <a:ln>
                            <a:noFill/>
                          </a:ln>
                          <a:effectLst/>
                        </a:rPr>
                        <a:t>®-</a:t>
                      </a:r>
                      <a:r>
                        <a:rPr kumimoji="0" lang="pt-BR" sz="1200" u="none" strike="noStrike" cap="none" normalizeH="0" baseline="0" dirty="0" err="1">
                          <a:ln>
                            <a:noFill/>
                          </a:ln>
                          <a:effectLst/>
                        </a:rPr>
                        <a:t>R</a:t>
                      </a:r>
                      <a:r>
                        <a:rPr kumimoji="0" lang="pt-BR" sz="1200" u="none" strike="noStrike" cap="none" normalizeH="0" baseline="0" dirty="0">
                          <a:ln>
                            <a:noFill/>
                          </a:ln>
                          <a:effectLst/>
                        </a:rPr>
                        <a:t>, </a:t>
                      </a:r>
                      <a:r>
                        <a:rPr kumimoji="0" lang="pt-BR" sz="1200" u="none" strike="noStrike" cap="none" normalizeH="0" baseline="0" dirty="0" err="1">
                          <a:ln>
                            <a:noFill/>
                          </a:ln>
                          <a:effectLst/>
                        </a:rPr>
                        <a:t>Novolin</a:t>
                      </a:r>
                      <a:r>
                        <a:rPr kumimoji="0" lang="pt-BR" sz="1200" u="none" strike="noStrike" cap="none" normalizeH="0" baseline="0" dirty="0">
                          <a:ln>
                            <a:noFill/>
                          </a:ln>
                          <a:effectLst/>
                        </a:rPr>
                        <a:t>® </a:t>
                      </a:r>
                      <a:r>
                        <a:rPr kumimoji="0" lang="pt-BR" sz="1200" u="none" strike="noStrike" cap="none" normalizeH="0" baseline="0" dirty="0" err="1">
                          <a:ln>
                            <a:noFill/>
                          </a:ln>
                          <a:effectLst/>
                        </a:rPr>
                        <a:t>ge</a:t>
                      </a:r>
                      <a:r>
                        <a:rPr kumimoji="0" lang="pt-BR" sz="1200" u="none" strike="noStrike" cap="none" normalizeH="0" baseline="0" dirty="0">
                          <a:ln>
                            <a:noFill/>
                          </a:ln>
                          <a:effectLst/>
                        </a:rPr>
                        <a:t> Toronto)</a:t>
                      </a:r>
                      <a:endParaRPr kumimoji="0" lang="en-CA" sz="1200" u="none" strike="noStrike" cap="none" normalizeH="0" baseline="0" dirty="0">
                        <a:ln>
                          <a:noFill/>
                        </a:ln>
                        <a:effectLst/>
                      </a:endParaRP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regular U-500 (</a:t>
                      </a:r>
                      <a:r>
                        <a:rPr kumimoji="0" lang="en-CA" sz="1200" u="none" strike="noStrike" cap="none" normalizeH="0" baseline="0" dirty="0" err="1">
                          <a:ln>
                            <a:noFill/>
                          </a:ln>
                          <a:effectLst/>
                        </a:rPr>
                        <a:t>Entuzity</a:t>
                      </a:r>
                      <a:r>
                        <a:rPr kumimoji="0" lang="en-CA" sz="1200" u="none" strike="noStrike" cap="none" normalizeH="0" baseline="0" dirty="0">
                          <a:ln>
                            <a:noFill/>
                          </a:ln>
                          <a:effectLst/>
                        </a:rPr>
                        <a:t>® (U-500)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30min</a:t>
                      </a: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15min</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2–3h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4-8h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6.5h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17-24h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BASAL </a:t>
                      </a:r>
                      <a:r>
                        <a:rPr kumimoji="0" lang="en-CA" sz="1200" b="1" u="none" strike="noStrike" cap="none" normalizeH="0" baseline="0" dirty="0" err="1">
                          <a:ln>
                            <a:noFill/>
                          </a:ln>
                          <a:effectLst/>
                        </a:rPr>
                        <a:t>insulins</a:t>
                      </a:r>
                      <a:endParaRPr kumimoji="0" lang="en-CA" sz="1200" b="1" i="0" u="none" strike="noStrike" cap="none" normalizeH="0" baseline="0" dirty="0">
                        <a:ln>
                          <a:noFill/>
                        </a:ln>
                        <a:solidFill>
                          <a:schemeClr val="bg1"/>
                        </a:solidFill>
                        <a:effectLst/>
                        <a:latin typeface="Arial"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761964">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Intermediate-acting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neutral protamine </a:t>
                      </a:r>
                      <a:r>
                        <a:rPr kumimoji="0" lang="en-CA" sz="1200" u="none" strike="noStrike" cap="none" normalizeH="0" baseline="0" dirty="0" err="1">
                          <a:ln>
                            <a:noFill/>
                          </a:ln>
                          <a:effectLst/>
                        </a:rPr>
                        <a:t>Hagedorn</a:t>
                      </a:r>
                      <a:r>
                        <a:rPr kumimoji="0" lang="en-CA" sz="1200" u="none" strike="noStrike" cap="none" normalizeH="0" baseline="0" dirty="0">
                          <a:ln>
                            <a:noFill/>
                          </a:ln>
                          <a:effectLst/>
                        </a:rPr>
                        <a:t> (</a:t>
                      </a:r>
                      <a:r>
                        <a:rPr kumimoji="0" lang="en-CA" sz="1200" u="none" strike="noStrike" cap="none" normalizeH="0" baseline="0" dirty="0" err="1">
                          <a:ln>
                            <a:noFill/>
                          </a:ln>
                          <a:effectLst/>
                        </a:rPr>
                        <a:t>Humulin</a:t>
                      </a:r>
                      <a:r>
                        <a:rPr kumimoji="0" lang="en-CA" sz="1200" u="none" strike="noStrike" cap="none" normalizeH="0" baseline="0" dirty="0">
                          <a:ln>
                            <a:noFill/>
                          </a:ln>
                          <a:effectLst/>
                        </a:rPr>
                        <a:t>® N, </a:t>
                      </a:r>
                      <a:r>
                        <a:rPr kumimoji="0" lang="en-CA" sz="1200" u="none" strike="noStrike" cap="none" normalizeH="0" baseline="0" dirty="0" err="1">
                          <a:ln>
                            <a:noFill/>
                          </a:ln>
                          <a:effectLst/>
                        </a:rPr>
                        <a:t>Novolin</a:t>
                      </a:r>
                      <a:r>
                        <a:rPr kumimoji="0" lang="en-CA" sz="1200" u="none" strike="noStrike" cap="none" normalizeH="0" baseline="0" dirty="0">
                          <a:ln>
                            <a:noFill/>
                          </a:ln>
                          <a:effectLst/>
                        </a:rPr>
                        <a:t>® </a:t>
                      </a:r>
                      <a:r>
                        <a:rPr kumimoji="0" lang="en-CA" sz="1200" u="none" strike="noStrike" cap="none" normalizeH="0" baseline="0" dirty="0" err="1">
                          <a:ln>
                            <a:noFill/>
                          </a:ln>
                          <a:effectLst/>
                        </a:rPr>
                        <a:t>ge</a:t>
                      </a:r>
                      <a:r>
                        <a:rPr kumimoji="0" lang="en-CA" sz="1200" u="none" strike="noStrike" cap="none" normalizeH="0" baseline="0" dirty="0">
                          <a:ln>
                            <a:noFill/>
                          </a:ln>
                          <a:effectLst/>
                        </a:rPr>
                        <a:t> NPH)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1–3h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5–8h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sz="1200" u="none" strike="noStrike" cap="none" normalizeH="0" baseline="0" dirty="0">
                        <a:ln>
                          <a:noFill/>
                        </a:ln>
                        <a:effectLst/>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Up to 18h</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1188714">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Long-acting  insulin (clear)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detemir (Levemir®)</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U-100 (Lantus®)</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U-300 (</a:t>
                      </a:r>
                      <a:r>
                        <a:rPr kumimoji="0" lang="en-CA" sz="1200" u="none" strike="noStrike" cap="none" normalizeH="0" baseline="0" dirty="0" err="1">
                          <a:ln>
                            <a:noFill/>
                          </a:ln>
                          <a:effectLst/>
                        </a:rPr>
                        <a:t>Toujeo</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glargine </a:t>
                      </a:r>
                      <a:r>
                        <a:rPr kumimoji="0" lang="en-CA" sz="1200" u="none" strike="noStrike" cap="none" normalizeH="0" baseline="0" dirty="0" err="1">
                          <a:ln>
                            <a:noFill/>
                          </a:ln>
                          <a:effectLst/>
                        </a:rPr>
                        <a:t>biosimilar</a:t>
                      </a:r>
                      <a:r>
                        <a:rPr kumimoji="0" lang="en-CA" sz="1200" u="none" strike="noStrike" cap="none" normalizeH="0" baseline="0" dirty="0">
                          <a:ln>
                            <a:noFill/>
                          </a:ln>
                          <a:effectLst/>
                        </a:rPr>
                        <a:t> (</a:t>
                      </a:r>
                      <a:r>
                        <a:rPr kumimoji="0" lang="en-CA" sz="1200" u="none" strike="noStrike" cap="none" normalizeH="0" baseline="0" dirty="0" err="1">
                          <a:ln>
                            <a:noFill/>
                          </a:ln>
                          <a:effectLst/>
                        </a:rPr>
                        <a:t>Basaglar</a:t>
                      </a:r>
                      <a:r>
                        <a:rPr kumimoji="0" lang="en-CA" sz="1200" u="none" strike="noStrike" cap="none" normalizeH="0" baseline="0" dirty="0">
                          <a:ln>
                            <a:noFill/>
                          </a:ln>
                          <a:effectLst/>
                        </a:rPr>
                        <a:t>®)</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a:t>
                      </a:r>
                      <a:r>
                        <a:rPr kumimoji="0" lang="en-CA" sz="1200" u="none" strike="noStrike" cap="none" normalizeH="0" baseline="0" dirty="0" err="1">
                          <a:ln>
                            <a:noFill/>
                          </a:ln>
                          <a:effectLst/>
                        </a:rPr>
                        <a:t>degludec</a:t>
                      </a:r>
                      <a:r>
                        <a:rPr kumimoji="0" lang="en-CA" sz="1200" u="none" strike="noStrike" cap="none" normalizeH="0" baseline="0" dirty="0">
                          <a:ln>
                            <a:noFill/>
                          </a:ln>
                          <a:effectLst/>
                        </a:rPr>
                        <a:t> U-100, U-200 (</a:t>
                      </a:r>
                      <a:r>
                        <a:rPr kumimoji="0" lang="en-CA" sz="1200" u="none" strike="noStrike" cap="none" normalizeH="0" baseline="0" dirty="0" err="1">
                          <a:ln>
                            <a:noFill/>
                          </a:ln>
                          <a:effectLst/>
                        </a:rPr>
                        <a:t>Tresiba</a:t>
                      </a:r>
                      <a:r>
                        <a:rPr kumimoji="0" lang="en-CA" sz="1200" u="none" strike="noStrike" cap="none" normalizeH="0" baseline="0" dirty="0">
                          <a:ln>
                            <a:noFill/>
                          </a:ln>
                          <a:effectLst/>
                        </a:rPr>
                        <a:t>®)</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90min</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Not applicable</a:t>
                      </a:r>
                      <a:endParaRPr kumimoji="0" lang="en-CA" sz="2400" b="0" i="0" u="none" strike="noStrike" cap="none" normalizeH="0" baseline="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U-100 glargine 24h,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detemir 16–24h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U-300 glargine &gt;30h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err="1">
                          <a:ln>
                            <a:noFill/>
                          </a:ln>
                          <a:effectLst/>
                        </a:rPr>
                        <a:t>degludec</a:t>
                      </a:r>
                      <a:r>
                        <a:rPr kumimoji="0" lang="en-CA" sz="1200" u="none" strike="noStrike" cap="none" normalizeH="0" baseline="0" dirty="0">
                          <a:ln>
                            <a:noFill/>
                          </a:ln>
                          <a:effectLst/>
                        </a:rPr>
                        <a:t> 42h</a:t>
                      </a:r>
                      <a:endParaRPr kumimoji="0" lang="en-CA" sz="1200" b="0" i="0" u="none" strike="noStrike" cap="none" normalizeH="0" baseline="0" dirty="0">
                        <a:ln>
                          <a:noFill/>
                        </a:ln>
                        <a:solidFill>
                          <a:schemeClr val="tx1"/>
                        </a:solidFill>
                        <a:effectLst/>
                        <a:latin typeface="Times New Roman" charset="0"/>
                        <a:ea typeface="ＭＳ Ｐゴシック" charset="0"/>
                        <a:cs typeface="Times New Roman"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74315">
                <a:tc gridSpan="4">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b="1" u="none" strike="noStrike" cap="none" normalizeH="0" baseline="0" dirty="0">
                          <a:ln>
                            <a:noFill/>
                          </a:ln>
                          <a:effectLst/>
                        </a:rPr>
                        <a:t>PREMIXED </a:t>
                      </a:r>
                      <a:r>
                        <a:rPr kumimoji="0" lang="en-CA" sz="1200" b="1" u="none" strike="noStrike" cap="none" normalizeH="0" baseline="0" dirty="0" err="1">
                          <a:ln>
                            <a:noFill/>
                          </a:ln>
                          <a:effectLst/>
                        </a:rPr>
                        <a:t>insulins</a:t>
                      </a:r>
                      <a:endParaRPr kumimoji="0" lang="en-CA" sz="1200" b="1" i="0" u="none" strike="noStrike" cap="none" normalizeH="0" baseline="0" dirty="0">
                        <a:ln>
                          <a:noFill/>
                        </a:ln>
                        <a:solidFill>
                          <a:schemeClr val="bg1"/>
                        </a:solidFill>
                        <a:effectLst/>
                        <a:latin typeface="Arial"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extLst>
              </a:tr>
              <a:tr h="640075">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Premixed regular insulin –NPH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err="1">
                          <a:ln>
                            <a:noFill/>
                          </a:ln>
                          <a:effectLst/>
                        </a:rPr>
                        <a:t>Humulin</a:t>
                      </a:r>
                      <a:r>
                        <a:rPr kumimoji="0" lang="en-CA" sz="1200" u="none" strike="noStrike" cap="none" normalizeH="0" baseline="0" dirty="0">
                          <a:ln>
                            <a:noFill/>
                          </a:ln>
                          <a:effectLst/>
                        </a:rPr>
                        <a:t>® 30/70</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err="1">
                          <a:ln>
                            <a:noFill/>
                          </a:ln>
                          <a:effectLst/>
                        </a:rPr>
                        <a:t>Novolin</a:t>
                      </a:r>
                      <a:r>
                        <a:rPr kumimoji="0" lang="en-CA" sz="1200" u="none" strike="noStrike" cap="none" normalizeH="0" baseline="0" dirty="0">
                          <a:ln>
                            <a:noFill/>
                          </a:ln>
                          <a:effectLst/>
                        </a:rPr>
                        <a:t>® </a:t>
                      </a:r>
                      <a:r>
                        <a:rPr kumimoji="0" lang="en-CA" sz="1200" u="none" strike="noStrike" cap="none" normalizeH="0" baseline="0" dirty="0" err="1">
                          <a:ln>
                            <a:noFill/>
                          </a:ln>
                          <a:effectLst/>
                        </a:rPr>
                        <a:t>ge</a:t>
                      </a:r>
                      <a:r>
                        <a:rPr kumimoji="0" lang="en-CA" sz="1200" u="none" strike="noStrike" cap="none" normalizeH="0" baseline="0" dirty="0">
                          <a:ln>
                            <a:noFill/>
                          </a:ln>
                          <a:effectLst/>
                        </a:rPr>
                        <a:t> 30/70, 40/60, 50/50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gridSpan="3">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A single vial or cartridge contains a fixed ratio of insulin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a:ln>
                            <a:noFill/>
                          </a:ln>
                          <a:effectLst/>
                        </a:rPr>
                        <a:t>(% of rapid-acting or short-acting insulin to % of intermediate-acting insulin)</a:t>
                      </a:r>
                      <a:endParaRPr kumimoji="0" lang="en-CA" sz="2400" b="0" i="0" u="none" strike="noStrike" cap="none" normalizeH="0" baseline="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extLst>
                  <a:ext uri="{0D108BD9-81ED-4DB2-BD59-A6C34878D82A}"/>
                </a:extLst>
              </a:tr>
              <a:tr h="880221">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sz="1200" u="none" strike="noStrike" cap="none" normalizeH="0" baseline="0" dirty="0">
                          <a:ln>
                            <a:noFill/>
                          </a:ln>
                          <a:effectLst/>
                        </a:rPr>
                        <a:t>Premixed insulin analogues (cloudy)</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Biphasic insulin aspart (</a:t>
                      </a:r>
                      <a:r>
                        <a:rPr kumimoji="0" lang="en-CA" sz="1200" u="none" strike="noStrike" cap="none" normalizeH="0" baseline="0" dirty="0" err="1">
                          <a:ln>
                            <a:noFill/>
                          </a:ln>
                          <a:effectLst/>
                        </a:rPr>
                        <a:t>NovoMix</a:t>
                      </a:r>
                      <a:r>
                        <a:rPr kumimoji="0" lang="en-CA" sz="1200" u="none" strike="noStrike" cap="none" normalizeH="0" baseline="0" dirty="0">
                          <a:ln>
                            <a:noFill/>
                          </a:ln>
                          <a:effectLst/>
                        </a:rPr>
                        <a:t>® 30)</a:t>
                      </a:r>
                    </a:p>
                    <a:p>
                      <a:pPr marL="171450" marR="0" lvl="0" indent="-171450" algn="l" defTabSz="841375" rtl="0" eaLnBrk="0" fontAlgn="base" latinLnBrk="0" hangingPunct="0">
                        <a:lnSpc>
                          <a:spcPct val="100000"/>
                        </a:lnSpc>
                        <a:spcBef>
                          <a:spcPct val="0"/>
                        </a:spcBef>
                        <a:spcAft>
                          <a:spcPct val="0"/>
                        </a:spcAft>
                        <a:buClrTx/>
                        <a:buSzPct val="75000"/>
                        <a:buFont typeface="Arial"/>
                        <a:buChar char="•"/>
                        <a:tabLst/>
                      </a:pPr>
                      <a:r>
                        <a:rPr kumimoji="0" lang="en-CA" sz="1200" u="none" strike="noStrike" cap="none" normalizeH="0" baseline="0" dirty="0">
                          <a:ln>
                            <a:noFill/>
                          </a:ln>
                          <a:effectLst/>
                        </a:rPr>
                        <a:t>Insulin lispro/lispro protamine (Humalog® Mix25 and Mix50)</a:t>
                      </a:r>
                      <a:endParaRPr kumimoji="0" lang="en-CA" sz="2400" b="0" i="0" u="none" strike="noStrike" cap="none" normalizeH="0" baseline="0" dirty="0">
                        <a:ln>
                          <a:noFill/>
                        </a:ln>
                        <a:solidFill>
                          <a:schemeClr val="tx1"/>
                        </a:solidFill>
                        <a:effectLst/>
                        <a:latin typeface="Calibri" charset="0"/>
                        <a:ea typeface="ＭＳ Ｐゴシック" charset="0"/>
                        <a:cs typeface="Arial" charset="0"/>
                      </a:endParaRPr>
                    </a:p>
                  </a:txBody>
                  <a:tcPr marL="91429" marR="91429" marT="45718" marB="4571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extLst>
              </a:tr>
            </a:tbl>
          </a:graphicData>
        </a:graphic>
      </p:graphicFrame>
      <p:sp>
        <p:nvSpPr>
          <p:cNvPr id="676919" name="Rectangle 522"/>
          <p:cNvSpPr>
            <a:spLocks noChangeArrowheads="1"/>
          </p:cNvSpPr>
          <p:nvPr/>
        </p:nvSpPr>
        <p:spPr bwMode="auto">
          <a:xfrm>
            <a:off x="0" y="6973888"/>
            <a:ext cx="9144000" cy="0"/>
          </a:xfrm>
          <a:prstGeom prst="rect">
            <a:avLst/>
          </a:prstGeom>
          <a:noFill/>
          <a:ln w="9525">
            <a:noFill/>
            <a:miter lim="800000"/>
            <a:headEnd/>
            <a:tailEnd/>
          </a:ln>
        </p:spPr>
        <p:txBody>
          <a:bodyPr wrap="none" anchor="ctr">
            <a:spAutoFit/>
          </a:bodyPr>
          <a:lstStyle/>
          <a:p>
            <a:pPr defTabSz="841375" eaLnBrk="0" hangingPunct="0"/>
            <a:endParaRPr lang="en-CA" sz="1700">
              <a:latin typeface="Calibri" pitchFamily="34" charset="0"/>
              <a:ea typeface="MS PGothic" pitchFamily="34" charset="-128"/>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21" name="Picture 1"/>
          <p:cNvPicPr>
            <a:picLocks noChangeAspect="1"/>
          </p:cNvPicPr>
          <p:nvPr/>
        </p:nvPicPr>
        <p:blipFill>
          <a:blip r:embed="rId3"/>
          <a:srcRect/>
          <a:stretch>
            <a:fillRect/>
          </a:stretch>
        </p:blipFill>
        <p:spPr bwMode="auto">
          <a:xfrm>
            <a:off x="1955800" y="0"/>
            <a:ext cx="5216525"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127000" y="1122363"/>
            <a:ext cx="8918575" cy="4368800"/>
          </a:xfrm>
          <a:prstGeom prst="rect">
            <a:avLst/>
          </a:prstGeom>
          <a:ln>
            <a:solidFill>
              <a:schemeClr val="accent1">
                <a:lumMod val="50000"/>
              </a:schemeClr>
            </a:solidFill>
          </a:ln>
        </p:spPr>
      </p:pic>
      <p:sp>
        <p:nvSpPr>
          <p:cNvPr id="93187" name="Shape 444"/>
          <p:cNvSpPr txBox="1">
            <a:spLocks noChangeArrowheads="1"/>
          </p:cNvSpPr>
          <p:nvPr/>
        </p:nvSpPr>
        <p:spPr bwMode="auto">
          <a:xfrm>
            <a:off x="161925" y="2303463"/>
            <a:ext cx="8748713" cy="638175"/>
          </a:xfrm>
          <a:prstGeom prst="rect">
            <a:avLst/>
          </a:prstGeom>
          <a:noFill/>
          <a:ln w="28575">
            <a:solidFill>
              <a:srgbClr val="FF0000"/>
            </a:solidFill>
            <a:miter lim="800000"/>
            <a:headEnd/>
            <a:tailEnd/>
          </a:ln>
        </p:spPr>
        <p:txBody>
          <a:bodyPr lIns="91425" tIns="45700" rIns="91425" bIns="45700" anchor="ctr"/>
          <a:lstStyle/>
          <a:p>
            <a:pPr indent="-107950">
              <a:buClr>
                <a:srgbClr val="000000"/>
              </a:buClr>
              <a:buSzPct val="100000"/>
              <a:buFont typeface="Arial" charset="0"/>
              <a:buNone/>
              <a:defRPr/>
            </a:pPr>
            <a:endParaRPr lang="en-CA" sz="1700">
              <a:latin typeface="Calibri" pitchFamily="34" charset="0"/>
              <a:sym typeface="Calibri" pitchFamily="34" charset="0"/>
            </a:endParaRPr>
          </a:p>
        </p:txBody>
      </p:sp>
      <p:sp>
        <p:nvSpPr>
          <p:cNvPr id="5"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defRPr/>
            </a:pPr>
            <a:r>
              <a:rPr lang="en-US" i="1" dirty="0">
                <a:latin typeface="Calibri" pitchFamily="34" charset="0"/>
                <a:sym typeface="Calibri" pitchFamily="34" charset="0"/>
              </a:rPr>
              <a:t>2018 Diabetes Canada CPG – Chapter 13.  Pharmacologic Glycemic Management of Type 2 Diabetes </a:t>
            </a:r>
          </a:p>
        </p:txBody>
      </p:sp>
      <p:sp>
        <p:nvSpPr>
          <p:cNvPr id="678917" name="Wave 5"/>
          <p:cNvSpPr>
            <a:spLocks noChangeArrowheads="1"/>
          </p:cNvSpPr>
          <p:nvPr/>
        </p:nvSpPr>
        <p:spPr bwMode="auto">
          <a:xfrm>
            <a:off x="8416925" y="41275"/>
            <a:ext cx="549275" cy="592138"/>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1600" b="1">
                <a:solidFill>
                  <a:srgbClr val="FFFFFF"/>
                </a:solidFill>
                <a:ea typeface="MS PGothic" pitchFamily="34" charset="-128"/>
              </a:rPr>
              <a:t>2018</a:t>
            </a:r>
          </a:p>
        </p:txBody>
      </p:sp>
      <p:pic>
        <p:nvPicPr>
          <p:cNvPr id="3" name="Shape">
            <a:hlinkClick r:id="" action="ppaction://media"/>
          </p:cNvPr>
          <p:cNvPicPr>
            <a:picLocks noRot="1" noChangeAspect="1"/>
          </p:cNvPicPr>
          <p:nvPr>
            <a:audioFile r:link="rId1"/>
            <p:extLst>
              <p:ext uri="{DAA4B4D4-6D71-4841-9C94-3DE7FCFB9230}">
                <p14:media xmlns:p14="http://schemas.microsoft.com/office/powerpoint/2010/main" r:link="rId2"/>
              </p:ext>
            </p:extLst>
          </p:nvPr>
        </p:nvPicPr>
        <p:blipFill>
          <a:blip r:embed="rId6"/>
          <a:srcRect/>
          <a:stretch>
            <a:fillRect/>
          </a:stretch>
        </p:blipFill>
        <p:spPr bwMode="auto">
          <a:xfrm>
            <a:off x="8115300" y="5829300"/>
            <a:ext cx="812800" cy="812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1986" name="Picture 1"/>
          <p:cNvPicPr>
            <a:picLocks noChangeAspect="1"/>
          </p:cNvPicPr>
          <p:nvPr/>
        </p:nvPicPr>
        <p:blipFill>
          <a:blip r:embed="rId6"/>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ChangeArrowheads="1"/>
          </p:cNvSpPr>
          <p:nvPr/>
        </p:nvSpPr>
        <p:spPr bwMode="auto">
          <a:xfrm>
            <a:off x="204788" y="1058863"/>
            <a:ext cx="6421437" cy="1095375"/>
          </a:xfrm>
          <a:prstGeom prst="rect">
            <a:avLst/>
          </a:prstGeom>
          <a:solidFill>
            <a:srgbClr val="FF3300">
              <a:alpha val="47842"/>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0" name="Rectangle 4"/>
          <p:cNvSpPr>
            <a:spLocks noChangeArrowheads="1"/>
          </p:cNvSpPr>
          <p:nvPr/>
        </p:nvSpPr>
        <p:spPr bwMode="auto">
          <a:xfrm>
            <a:off x="179388" y="2166938"/>
            <a:ext cx="6421437" cy="1190625"/>
          </a:xfrm>
          <a:prstGeom prst="rect">
            <a:avLst/>
          </a:prstGeom>
          <a:solidFill>
            <a:srgbClr val="FF3300">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1" name="Rectangle 5"/>
          <p:cNvSpPr>
            <a:spLocks noChangeArrowheads="1"/>
          </p:cNvSpPr>
          <p:nvPr/>
        </p:nvSpPr>
        <p:spPr bwMode="auto">
          <a:xfrm>
            <a:off x="180975" y="3368675"/>
            <a:ext cx="6432550" cy="1435100"/>
          </a:xfrm>
          <a:prstGeom prst="rect">
            <a:avLst/>
          </a:prstGeom>
          <a:solidFill>
            <a:srgbClr val="FF3300">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2" name="Rectangle 6"/>
          <p:cNvSpPr>
            <a:spLocks noChangeArrowheads="1"/>
          </p:cNvSpPr>
          <p:nvPr/>
        </p:nvSpPr>
        <p:spPr bwMode="auto">
          <a:xfrm>
            <a:off x="2189163" y="1071563"/>
            <a:ext cx="1387475" cy="3732212"/>
          </a:xfrm>
          <a:prstGeom prst="rect">
            <a:avLst/>
          </a:prstGeom>
          <a:solidFill>
            <a:srgbClr val="33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3" name="Rectangle 7"/>
          <p:cNvSpPr>
            <a:spLocks noChangeArrowheads="1"/>
          </p:cNvSpPr>
          <p:nvPr/>
        </p:nvSpPr>
        <p:spPr bwMode="auto">
          <a:xfrm>
            <a:off x="3602038" y="1066800"/>
            <a:ext cx="1766887" cy="3736975"/>
          </a:xfrm>
          <a:prstGeom prst="rect">
            <a:avLst/>
          </a:prstGeom>
          <a:solidFill>
            <a:srgbClr val="33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4" name="Rectangle 8"/>
          <p:cNvSpPr>
            <a:spLocks noChangeArrowheads="1"/>
          </p:cNvSpPr>
          <p:nvPr/>
        </p:nvSpPr>
        <p:spPr bwMode="auto">
          <a:xfrm>
            <a:off x="5322888" y="1071563"/>
            <a:ext cx="1277937" cy="3732212"/>
          </a:xfrm>
          <a:prstGeom prst="rect">
            <a:avLst/>
          </a:prstGeom>
          <a:solidFill>
            <a:srgbClr val="33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5" name="Rectangle 9"/>
          <p:cNvSpPr>
            <a:spLocks noChangeArrowheads="1"/>
          </p:cNvSpPr>
          <p:nvPr/>
        </p:nvSpPr>
        <p:spPr bwMode="auto">
          <a:xfrm>
            <a:off x="6657975" y="1066800"/>
            <a:ext cx="2286000" cy="3736975"/>
          </a:xfrm>
          <a:prstGeom prst="rect">
            <a:avLst/>
          </a:prstGeom>
          <a:solidFill>
            <a:srgbClr val="00FF00">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06" name="Text Box 10"/>
          <p:cNvSpPr txBox="1">
            <a:spLocks noChangeArrowheads="1"/>
          </p:cNvSpPr>
          <p:nvPr/>
        </p:nvSpPr>
        <p:spPr bwMode="auto">
          <a:xfrm>
            <a:off x="6727825" y="236538"/>
            <a:ext cx="1905000" cy="623887"/>
          </a:xfrm>
          <a:prstGeom prst="rect">
            <a:avLst/>
          </a:prstGeom>
          <a:solidFill>
            <a:srgbClr val="00CC00"/>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DOSING</a:t>
            </a:r>
          </a:p>
          <a:p>
            <a:pPr algn="ctr" defTabSz="457200">
              <a:spcBef>
                <a:spcPct val="50000"/>
              </a:spcBef>
            </a:pPr>
            <a:r>
              <a:rPr lang="en-US" sz="1100">
                <a:solidFill>
                  <a:srgbClr val="FFFFFF"/>
                </a:solidFill>
                <a:ea typeface="MS PGothic" pitchFamily="34" charset="-128"/>
              </a:rPr>
              <a:t>SEE REVERSE FOR TIPS</a:t>
            </a:r>
            <a:endParaRPr lang="en-US" sz="1800">
              <a:solidFill>
                <a:srgbClr val="FFFFFF"/>
              </a:solidFill>
              <a:ea typeface="MS PGothic" pitchFamily="34" charset="-128"/>
            </a:endParaRPr>
          </a:p>
        </p:txBody>
      </p:sp>
      <p:sp>
        <p:nvSpPr>
          <p:cNvPr id="4107" name="Rectangle 11"/>
          <p:cNvSpPr>
            <a:spLocks noChangeArrowheads="1"/>
          </p:cNvSpPr>
          <p:nvPr/>
        </p:nvSpPr>
        <p:spPr bwMode="auto">
          <a:xfrm>
            <a:off x="209550" y="4854575"/>
            <a:ext cx="8729663" cy="450850"/>
          </a:xfrm>
          <a:prstGeom prst="rect">
            <a:avLst/>
          </a:prstGeom>
          <a:solidFill>
            <a:srgbClr val="FF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4110" name="Text Box 14"/>
          <p:cNvSpPr txBox="1">
            <a:spLocks noChangeArrowheads="1"/>
          </p:cNvSpPr>
          <p:nvPr/>
        </p:nvSpPr>
        <p:spPr bwMode="auto">
          <a:xfrm>
            <a:off x="309563" y="228600"/>
            <a:ext cx="1905000" cy="646113"/>
          </a:xfrm>
          <a:prstGeom prst="rect">
            <a:avLst/>
          </a:prstGeom>
          <a:solidFill>
            <a:srgbClr val="FF3300"/>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CHOOSE AN INSULIN TYPE</a:t>
            </a:r>
          </a:p>
        </p:txBody>
      </p:sp>
      <p:sp>
        <p:nvSpPr>
          <p:cNvPr id="4111" name="Text Box 15"/>
          <p:cNvSpPr txBox="1">
            <a:spLocks noChangeArrowheads="1"/>
          </p:cNvSpPr>
          <p:nvPr/>
        </p:nvSpPr>
        <p:spPr bwMode="auto">
          <a:xfrm>
            <a:off x="3289300" y="238125"/>
            <a:ext cx="1905000" cy="646113"/>
          </a:xfrm>
          <a:prstGeom prst="rect">
            <a:avLst/>
          </a:prstGeom>
          <a:solidFill>
            <a:schemeClr val="accent2"/>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CHOOSE A BRAND</a:t>
            </a:r>
          </a:p>
        </p:txBody>
      </p:sp>
      <p:sp>
        <p:nvSpPr>
          <p:cNvPr id="4112" name="Text Box 16"/>
          <p:cNvSpPr txBox="1">
            <a:spLocks noChangeArrowheads="1"/>
          </p:cNvSpPr>
          <p:nvPr/>
        </p:nvSpPr>
        <p:spPr bwMode="auto">
          <a:xfrm>
            <a:off x="292100" y="4146550"/>
            <a:ext cx="1905000" cy="646113"/>
          </a:xfrm>
          <a:prstGeom prst="rect">
            <a:avLst/>
          </a:prstGeom>
          <a:solidFill>
            <a:srgbClr val="FF00FF"/>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SELECT PEN DEVICE</a:t>
            </a:r>
          </a:p>
        </p:txBody>
      </p:sp>
      <p:sp>
        <p:nvSpPr>
          <p:cNvPr id="4113" name="Text Box 17"/>
          <p:cNvSpPr txBox="1">
            <a:spLocks noChangeArrowheads="1"/>
          </p:cNvSpPr>
          <p:nvPr/>
        </p:nvSpPr>
        <p:spPr bwMode="auto">
          <a:xfrm>
            <a:off x="2333625" y="4157663"/>
            <a:ext cx="1905000" cy="646112"/>
          </a:xfrm>
          <a:prstGeom prst="rect">
            <a:avLst/>
          </a:prstGeom>
          <a:solidFill>
            <a:srgbClr val="FF00FF"/>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CHECK OFF SUPPLIES</a:t>
            </a:r>
          </a:p>
        </p:txBody>
      </p:sp>
      <p:sp>
        <p:nvSpPr>
          <p:cNvPr id="4114" name="Text Box 18"/>
          <p:cNvSpPr txBox="1">
            <a:spLocks noChangeArrowheads="1"/>
          </p:cNvSpPr>
          <p:nvPr/>
        </p:nvSpPr>
        <p:spPr bwMode="auto">
          <a:xfrm>
            <a:off x="4397375" y="4159250"/>
            <a:ext cx="1905000" cy="646113"/>
          </a:xfrm>
          <a:prstGeom prst="rect">
            <a:avLst/>
          </a:prstGeom>
          <a:solidFill>
            <a:srgbClr val="FF00FF"/>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QUANTITY &amp; REPEATS</a:t>
            </a:r>
          </a:p>
        </p:txBody>
      </p:sp>
      <p:sp>
        <p:nvSpPr>
          <p:cNvPr id="4115" name="Text Box 19"/>
          <p:cNvSpPr txBox="1">
            <a:spLocks noChangeArrowheads="1"/>
          </p:cNvSpPr>
          <p:nvPr/>
        </p:nvSpPr>
        <p:spPr bwMode="auto">
          <a:xfrm>
            <a:off x="5046663" y="6076950"/>
            <a:ext cx="2133600" cy="369888"/>
          </a:xfrm>
          <a:prstGeom prst="rect">
            <a:avLst/>
          </a:prstGeom>
          <a:solidFill>
            <a:srgbClr val="FF00FF"/>
          </a:solidFill>
          <a:ln w="9525">
            <a:noFill/>
            <a:miter lim="800000"/>
            <a:headEnd/>
            <a:tailEnd/>
          </a:ln>
        </p:spPr>
        <p:txBody>
          <a:bodyPr>
            <a:spAutoFit/>
          </a:bodyPr>
          <a:lstStyle/>
          <a:p>
            <a:pPr algn="ctr" defTabSz="457200">
              <a:spcBef>
                <a:spcPct val="50000"/>
              </a:spcBef>
            </a:pPr>
            <a:r>
              <a:rPr lang="en-US" sz="1800">
                <a:solidFill>
                  <a:srgbClr val="FFFFFF"/>
                </a:solidFill>
                <a:ea typeface="MS PGothic" pitchFamily="34" charset="-128"/>
              </a:rPr>
              <a:t>SIGN AND DATE</a:t>
            </a:r>
          </a:p>
        </p:txBody>
      </p:sp>
      <p:sp>
        <p:nvSpPr>
          <p:cNvPr id="20" name="Rectangle 11"/>
          <p:cNvSpPr>
            <a:spLocks noChangeArrowheads="1"/>
          </p:cNvSpPr>
          <p:nvPr/>
        </p:nvSpPr>
        <p:spPr bwMode="auto">
          <a:xfrm>
            <a:off x="215900" y="5368925"/>
            <a:ext cx="8723313" cy="339725"/>
          </a:xfrm>
          <a:prstGeom prst="rect">
            <a:avLst/>
          </a:prstGeom>
          <a:solidFill>
            <a:srgbClr val="FF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sp>
        <p:nvSpPr>
          <p:cNvPr id="21" name="Rectangle 11"/>
          <p:cNvSpPr>
            <a:spLocks noChangeArrowheads="1"/>
          </p:cNvSpPr>
          <p:nvPr/>
        </p:nvSpPr>
        <p:spPr bwMode="auto">
          <a:xfrm flipV="1">
            <a:off x="196850" y="5721350"/>
            <a:ext cx="8755063" cy="252413"/>
          </a:xfrm>
          <a:prstGeom prst="rect">
            <a:avLst/>
          </a:prstGeom>
          <a:solidFill>
            <a:srgbClr val="FF99FF">
              <a:alpha val="50195"/>
            </a:srgbClr>
          </a:solidFill>
          <a:ln>
            <a:noFill/>
          </a:ln>
          <a:extLst/>
        </p:spPr>
        <p:txBody>
          <a:bodyPr wrap="none" anchor="ctr"/>
          <a:lstStyle/>
          <a:p>
            <a:pPr algn="ctr" defTabSz="457200" fontAlgn="auto">
              <a:spcBef>
                <a:spcPts val="0"/>
              </a:spcBef>
              <a:spcAft>
                <a:spcPts val="0"/>
              </a:spcAft>
              <a:defRPr/>
            </a:pPr>
            <a:endParaRPr lang="en-US" sz="1800">
              <a:solidFill>
                <a:srgbClr val="FFFFFF"/>
              </a:solidFill>
              <a:cs typeface="+mn-cs"/>
            </a:endParaRPr>
          </a:p>
        </p:txBody>
      </p:sp>
      <p:pic>
        <p:nvPicPr>
          <p:cNvPr id="2" name="Shape">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7"/>
          <a:srcRect/>
          <a:stretch>
            <a:fillRect/>
          </a:stretch>
        </p:blipFill>
        <p:spPr bwMode="auto">
          <a:xfrm>
            <a:off x="8115300" y="5829300"/>
            <a:ext cx="812800" cy="812800"/>
          </a:xfrm>
          <a:prstGeom prst="rect">
            <a:avLst/>
          </a:prstGeom>
          <a:noFill/>
          <a:ln w="9525">
            <a:noFill/>
            <a:miter lim="800000"/>
            <a:headEnd/>
            <a:tailEnd/>
          </a:ln>
        </p:spPr>
      </p:pic>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4110"/>
                                        </p:tgtEl>
                                        <p:attrNameLst>
                                          <p:attrName>style.visibility</p:attrName>
                                        </p:attrNameLst>
                                      </p:cBhvr>
                                      <p:to>
                                        <p:strVal val="visible"/>
                                      </p:to>
                                    </p:set>
                                    <p:animEffect transition="in" filter="dissolve">
                                      <p:cBhvr>
                                        <p:cTn id="11" dur="500"/>
                                        <p:tgtEl>
                                          <p:spTgt spid="41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99"/>
                                        </p:tgtEl>
                                        <p:attrNameLst>
                                          <p:attrName>style.visibility</p:attrName>
                                        </p:attrNameLst>
                                      </p:cBhvr>
                                      <p:to>
                                        <p:strVal val="visible"/>
                                      </p:to>
                                    </p:set>
                                    <p:animEffect transition="in" filter="wipe(left)">
                                      <p:cBhvr>
                                        <p:cTn id="16" dur="500"/>
                                        <p:tgtEl>
                                          <p:spTgt spid="409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4099"/>
                                        </p:tgtEl>
                                        <p:attrNameLst>
                                          <p:attrName>style.visibility</p:attrName>
                                        </p:attrNameLst>
                                      </p:cBhvr>
                                      <p:to>
                                        <p:strVal val="hidden"/>
                                      </p:to>
                                    </p:set>
                                  </p:childTnLst>
                                </p:cTn>
                              </p:par>
                              <p:par>
                                <p:cTn id="21" presetID="22" presetClass="entr" presetSubtype="8" fill="hold" grpId="0" nodeType="with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wipe(left)">
                                      <p:cBhvr>
                                        <p:cTn id="23" dur="500"/>
                                        <p:tgtEl>
                                          <p:spTgt spid="410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4100"/>
                                        </p:tgtEl>
                                        <p:attrNameLst>
                                          <p:attrName>style.visibility</p:attrName>
                                        </p:attrNameLst>
                                      </p:cBhvr>
                                      <p:to>
                                        <p:strVal val="hidden"/>
                                      </p:to>
                                    </p:set>
                                  </p:childTnLst>
                                </p:cTn>
                              </p:par>
                              <p:par>
                                <p:cTn id="28" presetID="22" presetClass="entr" presetSubtype="8" fill="hold" grpId="0" nodeType="withEffect">
                                  <p:stCondLst>
                                    <p:cond delay="0"/>
                                  </p:stCondLst>
                                  <p:childTnLst>
                                    <p:set>
                                      <p:cBhvr>
                                        <p:cTn id="29" dur="1" fill="hold">
                                          <p:stCondLst>
                                            <p:cond delay="0"/>
                                          </p:stCondLst>
                                        </p:cTn>
                                        <p:tgtEl>
                                          <p:spTgt spid="4101"/>
                                        </p:tgtEl>
                                        <p:attrNameLst>
                                          <p:attrName>style.visibility</p:attrName>
                                        </p:attrNameLst>
                                      </p:cBhvr>
                                      <p:to>
                                        <p:strVal val="visible"/>
                                      </p:to>
                                    </p:set>
                                    <p:animEffect transition="in" filter="wipe(left)">
                                      <p:cBhvr>
                                        <p:cTn id="30" dur="500"/>
                                        <p:tgtEl>
                                          <p:spTgt spid="410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4101"/>
                                        </p:tgtEl>
                                        <p:attrNameLst>
                                          <p:attrName>style.visibility</p:attrName>
                                        </p:attrNameLst>
                                      </p:cBhvr>
                                      <p:to>
                                        <p:strVal val="hidden"/>
                                      </p:to>
                                    </p:set>
                                  </p:childTnLst>
                                </p:cTn>
                              </p:par>
                              <p:par>
                                <p:cTn id="35" presetID="9" presetClass="entr" presetSubtype="0" fill="hold" grpId="0" nodeType="withEffect">
                                  <p:stCondLst>
                                    <p:cond delay="0"/>
                                  </p:stCondLst>
                                  <p:childTnLst>
                                    <p:set>
                                      <p:cBhvr>
                                        <p:cTn id="36" dur="1" fill="hold">
                                          <p:stCondLst>
                                            <p:cond delay="0"/>
                                          </p:stCondLst>
                                        </p:cTn>
                                        <p:tgtEl>
                                          <p:spTgt spid="4111"/>
                                        </p:tgtEl>
                                        <p:attrNameLst>
                                          <p:attrName>style.visibility</p:attrName>
                                        </p:attrNameLst>
                                      </p:cBhvr>
                                      <p:to>
                                        <p:strVal val="visible"/>
                                      </p:to>
                                    </p:set>
                                    <p:animEffect transition="in" filter="dissolve">
                                      <p:cBhvr>
                                        <p:cTn id="37" dur="500"/>
                                        <p:tgtEl>
                                          <p:spTgt spid="41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102"/>
                                        </p:tgtEl>
                                        <p:attrNameLst>
                                          <p:attrName>style.visibility</p:attrName>
                                        </p:attrNameLst>
                                      </p:cBhvr>
                                      <p:to>
                                        <p:strVal val="visible"/>
                                      </p:to>
                                    </p:set>
                                    <p:animEffect transition="in" filter="wipe(up)">
                                      <p:cBhvr>
                                        <p:cTn id="42" dur="500"/>
                                        <p:tgtEl>
                                          <p:spTgt spid="410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4102"/>
                                        </p:tgtEl>
                                        <p:attrNameLst>
                                          <p:attrName>style.visibility</p:attrName>
                                        </p:attrNameLst>
                                      </p:cBhvr>
                                      <p:to>
                                        <p:strVal val="hidden"/>
                                      </p:to>
                                    </p:set>
                                  </p:childTnLst>
                                </p:cTn>
                              </p:par>
                              <p:par>
                                <p:cTn id="47" presetID="22" presetClass="entr" presetSubtype="1" fill="hold" grpId="0" nodeType="withEffect">
                                  <p:stCondLst>
                                    <p:cond delay="0"/>
                                  </p:stCondLst>
                                  <p:childTnLst>
                                    <p:set>
                                      <p:cBhvr>
                                        <p:cTn id="48" dur="1" fill="hold">
                                          <p:stCondLst>
                                            <p:cond delay="0"/>
                                          </p:stCondLst>
                                        </p:cTn>
                                        <p:tgtEl>
                                          <p:spTgt spid="4103"/>
                                        </p:tgtEl>
                                        <p:attrNameLst>
                                          <p:attrName>style.visibility</p:attrName>
                                        </p:attrNameLst>
                                      </p:cBhvr>
                                      <p:to>
                                        <p:strVal val="visible"/>
                                      </p:to>
                                    </p:set>
                                    <p:animEffect transition="in" filter="wipe(up)">
                                      <p:cBhvr>
                                        <p:cTn id="49" dur="500"/>
                                        <p:tgtEl>
                                          <p:spTgt spid="410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4103"/>
                                        </p:tgtEl>
                                        <p:attrNameLst>
                                          <p:attrName>style.visibility</p:attrName>
                                        </p:attrNameLst>
                                      </p:cBhvr>
                                      <p:to>
                                        <p:strVal val="hidden"/>
                                      </p:to>
                                    </p:set>
                                  </p:childTnLst>
                                </p:cTn>
                              </p:par>
                              <p:par>
                                <p:cTn id="54" presetID="22" presetClass="entr" presetSubtype="1" fill="hold" grpId="0" nodeType="withEffect">
                                  <p:stCondLst>
                                    <p:cond delay="0"/>
                                  </p:stCondLst>
                                  <p:childTnLst>
                                    <p:set>
                                      <p:cBhvr>
                                        <p:cTn id="55" dur="1" fill="hold">
                                          <p:stCondLst>
                                            <p:cond delay="0"/>
                                          </p:stCondLst>
                                        </p:cTn>
                                        <p:tgtEl>
                                          <p:spTgt spid="4104"/>
                                        </p:tgtEl>
                                        <p:attrNameLst>
                                          <p:attrName>style.visibility</p:attrName>
                                        </p:attrNameLst>
                                      </p:cBhvr>
                                      <p:to>
                                        <p:strVal val="visible"/>
                                      </p:to>
                                    </p:set>
                                    <p:animEffect transition="in" filter="wipe(up)">
                                      <p:cBhvr>
                                        <p:cTn id="56" dur="500"/>
                                        <p:tgtEl>
                                          <p:spTgt spid="410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4104"/>
                                        </p:tgtEl>
                                        <p:attrNameLst>
                                          <p:attrName>style.visibility</p:attrName>
                                        </p:attrNameLst>
                                      </p:cBhvr>
                                      <p:to>
                                        <p:strVal val="hidden"/>
                                      </p:to>
                                    </p:set>
                                  </p:childTnLst>
                                </p:cTn>
                              </p:par>
                              <p:par>
                                <p:cTn id="61" presetID="9" presetClass="entr" presetSubtype="0" fill="hold" grpId="0" nodeType="withEffect">
                                  <p:stCondLst>
                                    <p:cond delay="0"/>
                                  </p:stCondLst>
                                  <p:childTnLst>
                                    <p:set>
                                      <p:cBhvr>
                                        <p:cTn id="62" dur="1" fill="hold">
                                          <p:stCondLst>
                                            <p:cond delay="0"/>
                                          </p:stCondLst>
                                        </p:cTn>
                                        <p:tgtEl>
                                          <p:spTgt spid="4106"/>
                                        </p:tgtEl>
                                        <p:attrNameLst>
                                          <p:attrName>style.visibility</p:attrName>
                                        </p:attrNameLst>
                                      </p:cBhvr>
                                      <p:to>
                                        <p:strVal val="visible"/>
                                      </p:to>
                                    </p:set>
                                    <p:animEffect transition="in" filter="dissolve">
                                      <p:cBhvr>
                                        <p:cTn id="63" dur="500"/>
                                        <p:tgtEl>
                                          <p:spTgt spid="410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4105"/>
                                        </p:tgtEl>
                                        <p:attrNameLst>
                                          <p:attrName>style.visibility</p:attrName>
                                        </p:attrNameLst>
                                      </p:cBhvr>
                                      <p:to>
                                        <p:strVal val="visible"/>
                                      </p:to>
                                    </p:set>
                                    <p:animEffect transition="in" filter="wipe(up)">
                                      <p:cBhvr>
                                        <p:cTn id="68" dur="500"/>
                                        <p:tgtEl>
                                          <p:spTgt spid="410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xit" presetSubtype="0" fill="hold" grpId="1" nodeType="clickEffect">
                                  <p:stCondLst>
                                    <p:cond delay="0"/>
                                  </p:stCondLst>
                                  <p:childTnLst>
                                    <p:set>
                                      <p:cBhvr>
                                        <p:cTn id="72" dur="1" fill="hold">
                                          <p:stCondLst>
                                            <p:cond delay="0"/>
                                          </p:stCondLst>
                                        </p:cTn>
                                        <p:tgtEl>
                                          <p:spTgt spid="4105"/>
                                        </p:tgtEl>
                                        <p:attrNameLst>
                                          <p:attrName>style.visibility</p:attrName>
                                        </p:attrNameLst>
                                      </p:cBhvr>
                                      <p:to>
                                        <p:strVal val="hidden"/>
                                      </p:to>
                                    </p:set>
                                  </p:childTnLst>
                                </p:cTn>
                              </p:par>
                              <p:par>
                                <p:cTn id="73" presetID="9" presetClass="entr" presetSubtype="0" fill="hold" grpId="0" nodeType="withEffect">
                                  <p:stCondLst>
                                    <p:cond delay="0"/>
                                  </p:stCondLst>
                                  <p:childTnLst>
                                    <p:set>
                                      <p:cBhvr>
                                        <p:cTn id="74" dur="1" fill="hold">
                                          <p:stCondLst>
                                            <p:cond delay="0"/>
                                          </p:stCondLst>
                                        </p:cTn>
                                        <p:tgtEl>
                                          <p:spTgt spid="4112"/>
                                        </p:tgtEl>
                                        <p:attrNameLst>
                                          <p:attrName>style.visibility</p:attrName>
                                        </p:attrNameLst>
                                      </p:cBhvr>
                                      <p:to>
                                        <p:strVal val="visible"/>
                                      </p:to>
                                    </p:set>
                                    <p:animEffect transition="in" filter="dissolve">
                                      <p:cBhvr>
                                        <p:cTn id="75" dur="500"/>
                                        <p:tgtEl>
                                          <p:spTgt spid="4112"/>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4107"/>
                                        </p:tgtEl>
                                        <p:attrNameLst>
                                          <p:attrName>style.visibility</p:attrName>
                                        </p:attrNameLst>
                                      </p:cBhvr>
                                      <p:to>
                                        <p:strVal val="visible"/>
                                      </p:to>
                                    </p:set>
                                    <p:animEffect transition="in" filter="wipe(left)">
                                      <p:cBhvr>
                                        <p:cTn id="80" dur="500"/>
                                        <p:tgtEl>
                                          <p:spTgt spid="4107"/>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4107"/>
                                        </p:tgtEl>
                                        <p:attrNameLst>
                                          <p:attrName>style.visibility</p:attrName>
                                        </p:attrNameLst>
                                      </p:cBhvr>
                                      <p:to>
                                        <p:strVal val="hidden"/>
                                      </p:to>
                                    </p:set>
                                  </p:childTnLst>
                                </p:cTn>
                              </p:par>
                              <p:par>
                                <p:cTn id="85" presetID="9" presetClass="entr" presetSubtype="0" fill="hold" grpId="0" nodeType="withEffect">
                                  <p:stCondLst>
                                    <p:cond delay="0"/>
                                  </p:stCondLst>
                                  <p:childTnLst>
                                    <p:set>
                                      <p:cBhvr>
                                        <p:cTn id="86" dur="1" fill="hold">
                                          <p:stCondLst>
                                            <p:cond delay="0"/>
                                          </p:stCondLst>
                                        </p:cTn>
                                        <p:tgtEl>
                                          <p:spTgt spid="4113"/>
                                        </p:tgtEl>
                                        <p:attrNameLst>
                                          <p:attrName>style.visibility</p:attrName>
                                        </p:attrNameLst>
                                      </p:cBhvr>
                                      <p:to>
                                        <p:strVal val="visible"/>
                                      </p:to>
                                    </p:set>
                                    <p:animEffect transition="in" filter="dissolve">
                                      <p:cBhvr>
                                        <p:cTn id="87" dur="500"/>
                                        <p:tgtEl>
                                          <p:spTgt spid="411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wipe(left)">
                                      <p:cBhvr>
                                        <p:cTn id="92" dur="500"/>
                                        <p:tgtEl>
                                          <p:spTgt spid="20"/>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20"/>
                                        </p:tgtEl>
                                        <p:attrNameLst>
                                          <p:attrName>style.visibility</p:attrName>
                                        </p:attrNameLst>
                                      </p:cBhvr>
                                      <p:to>
                                        <p:strVal val="hidden"/>
                                      </p:to>
                                    </p:set>
                                  </p:childTnLst>
                                </p:cTn>
                              </p:par>
                              <p:par>
                                <p:cTn id="97" presetID="9" presetClass="entr" presetSubtype="0" fill="hold" grpId="0" nodeType="withEffect">
                                  <p:stCondLst>
                                    <p:cond delay="0"/>
                                  </p:stCondLst>
                                  <p:childTnLst>
                                    <p:set>
                                      <p:cBhvr>
                                        <p:cTn id="98" dur="1" fill="hold">
                                          <p:stCondLst>
                                            <p:cond delay="0"/>
                                          </p:stCondLst>
                                        </p:cTn>
                                        <p:tgtEl>
                                          <p:spTgt spid="4114"/>
                                        </p:tgtEl>
                                        <p:attrNameLst>
                                          <p:attrName>style.visibility</p:attrName>
                                        </p:attrNameLst>
                                      </p:cBhvr>
                                      <p:to>
                                        <p:strVal val="visible"/>
                                      </p:to>
                                    </p:set>
                                    <p:animEffect transition="in" filter="dissolve">
                                      <p:cBhvr>
                                        <p:cTn id="99" dur="500"/>
                                        <p:tgtEl>
                                          <p:spTgt spid="4114"/>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wipe(left)">
                                      <p:cBhvr>
                                        <p:cTn id="104" dur="500"/>
                                        <p:tgtEl>
                                          <p:spTgt spid="21"/>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 presetClass="exit" presetSubtype="0" fill="hold" grpId="1" nodeType="clickEffect">
                                  <p:stCondLst>
                                    <p:cond delay="0"/>
                                  </p:stCondLst>
                                  <p:childTnLst>
                                    <p:set>
                                      <p:cBhvr>
                                        <p:cTn id="108" dur="1" fill="hold">
                                          <p:stCondLst>
                                            <p:cond delay="0"/>
                                          </p:stCondLst>
                                        </p:cTn>
                                        <p:tgtEl>
                                          <p:spTgt spid="21"/>
                                        </p:tgtEl>
                                        <p:attrNameLst>
                                          <p:attrName>style.visibility</p:attrName>
                                        </p:attrNameLst>
                                      </p:cBhvr>
                                      <p:to>
                                        <p:strVal val="hidden"/>
                                      </p:to>
                                    </p:set>
                                  </p:childTnLst>
                                </p:cTn>
                              </p:par>
                              <p:par>
                                <p:cTn id="109" presetID="9" presetClass="entr" presetSubtype="0" fill="hold" grpId="0" nodeType="withEffect">
                                  <p:stCondLst>
                                    <p:cond delay="0"/>
                                  </p:stCondLst>
                                  <p:childTnLst>
                                    <p:set>
                                      <p:cBhvr>
                                        <p:cTn id="110" dur="1" fill="hold">
                                          <p:stCondLst>
                                            <p:cond delay="0"/>
                                          </p:stCondLst>
                                        </p:cTn>
                                        <p:tgtEl>
                                          <p:spTgt spid="4115"/>
                                        </p:tgtEl>
                                        <p:attrNameLst>
                                          <p:attrName>style.visibility</p:attrName>
                                        </p:attrNameLst>
                                      </p:cBhvr>
                                      <p:to>
                                        <p:strVal val="visible"/>
                                      </p:to>
                                    </p:set>
                                    <p:animEffect transition="in" filter="dissolve">
                                      <p:cBhvr>
                                        <p:cTn id="111" dur="500"/>
                                        <p:tgtEl>
                                          <p:spTgt spid="41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2" fill="hold" display="0">
                  <p:stCondLst>
                    <p:cond delay="indefinite"/>
                  </p:stCondLst>
                  <p:endCondLst>
                    <p:cond evt="onStopAudio" delay="0">
                      <p:tgtEl>
                        <p:sldTgt/>
                      </p:tgtEl>
                    </p:cond>
                  </p:endCondLst>
                </p:cTn>
                <p:tgtEl>
                  <p:spTgt spid="2"/>
                </p:tgtEl>
              </p:cMediaNode>
            </p:audio>
          </p:childTnLst>
        </p:cTn>
      </p:par>
    </p:tnLst>
    <p:bldLst>
      <p:bldP spid="4099" grpId="0" animBg="1"/>
      <p:bldP spid="4099" grpId="1" animBg="1"/>
      <p:bldP spid="4100" grpId="0" animBg="1"/>
      <p:bldP spid="4100" grpId="1" animBg="1"/>
      <p:bldP spid="4101" grpId="0" animBg="1"/>
      <p:bldP spid="4101" grpId="1" animBg="1"/>
      <p:bldP spid="4102" grpId="0" animBg="1"/>
      <p:bldP spid="4102" grpId="1" animBg="1"/>
      <p:bldP spid="4103" grpId="0" animBg="1"/>
      <p:bldP spid="4103" grpId="1" animBg="1"/>
      <p:bldP spid="4104" grpId="0" animBg="1"/>
      <p:bldP spid="4104" grpId="1" animBg="1"/>
      <p:bldP spid="4105" grpId="0" animBg="1"/>
      <p:bldP spid="4105" grpId="1" animBg="1"/>
      <p:bldP spid="4106" grpId="0" animBg="1"/>
      <p:bldP spid="4107" grpId="0" animBg="1"/>
      <p:bldP spid="4107" grpId="1" animBg="1"/>
      <p:bldP spid="4110" grpId="0" animBg="1"/>
      <p:bldP spid="4111" grpId="0" animBg="1"/>
      <p:bldP spid="4112" grpId="0" animBg="1"/>
      <p:bldP spid="4113" grpId="0" animBg="1"/>
      <p:bldP spid="4114" grpId="0" animBg="1"/>
      <p:bldP spid="4115" grpId="0" animBg="1"/>
      <p:bldP spid="20" grpId="0" animBg="1"/>
      <p:bldP spid="20" grpId="1" animBg="1"/>
      <p:bldP spid="21" grpId="0" animBg="1"/>
      <p:bldP spid="2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4034" name="Picture 1"/>
          <p:cNvPicPr>
            <a:picLocks noChangeAspect="1"/>
          </p:cNvPicPr>
          <p:nvPr/>
        </p:nvPicPr>
        <p:blipFill>
          <a:blip r:embed="rId6"/>
          <a:srcRect/>
          <a:stretch>
            <a:fillRect/>
          </a:stretch>
        </p:blipFill>
        <p:spPr bwMode="auto">
          <a:xfrm>
            <a:off x="127000" y="0"/>
            <a:ext cx="8886825" cy="6858000"/>
          </a:xfrm>
          <a:prstGeom prst="rect">
            <a:avLst/>
          </a:prstGeom>
          <a:noFill/>
          <a:ln w="9525">
            <a:noFill/>
            <a:miter lim="800000"/>
            <a:headEnd/>
            <a:tailEnd/>
          </a:ln>
        </p:spPr>
      </p:pic>
      <p:sp>
        <p:nvSpPr>
          <p:cNvPr id="3" name="TextBox 2"/>
          <p:cNvSpPr txBox="1"/>
          <p:nvPr/>
        </p:nvSpPr>
        <p:spPr>
          <a:xfrm>
            <a:off x="207963" y="2057400"/>
            <a:ext cx="8763000" cy="954088"/>
          </a:xfrm>
          <a:prstGeom prst="rect">
            <a:avLst/>
          </a:prstGeom>
          <a:solidFill>
            <a:schemeClr val="bg1">
              <a:lumMod val="85000"/>
            </a:schemeClr>
          </a:solidFill>
          <a:ln>
            <a:solidFill>
              <a:schemeClr val="tx1"/>
            </a:solidFill>
          </a:ln>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defTabSz="841375">
              <a:spcBef>
                <a:spcPct val="0"/>
              </a:spcBef>
              <a:buFontTx/>
              <a:buNone/>
              <a:defRPr/>
            </a:pPr>
            <a:r>
              <a:rPr lang="en-US" altLang="en-US" sz="2800" dirty="0">
                <a:solidFill>
                  <a:schemeClr val="bg1"/>
                </a:solidFill>
                <a:cs typeface="+mn-cs"/>
                <a:hlinkClick r:id="rId7"/>
              </a:rPr>
              <a:t>guidelines.diabetes.ca/BloodGlucoseLowering/InsulinPrescriptionTool</a:t>
            </a:r>
            <a:endParaRPr lang="en-US" altLang="en-US" sz="2800" dirty="0">
              <a:solidFill>
                <a:schemeClr val="bg1"/>
              </a:solidFill>
              <a:cs typeface="+mn-cs"/>
            </a:endParaRPr>
          </a:p>
        </p:txBody>
      </p:sp>
      <p:pic>
        <p:nvPicPr>
          <p:cNvPr id="4" name="Shape">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8"/>
          <a:srcRect/>
          <a:stretch>
            <a:fillRect/>
          </a:stretch>
        </p:blipFill>
        <p:spPr bwMode="auto">
          <a:xfrm>
            <a:off x="8115300" y="5829300"/>
            <a:ext cx="812800" cy="81280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Title 1"/>
          <p:cNvSpPr>
            <a:spLocks noGrp="1"/>
          </p:cNvSpPr>
          <p:nvPr>
            <p:ph type="title" idx="4294967295"/>
          </p:nvPr>
        </p:nvSpPr>
        <p:spPr>
          <a:xfrm>
            <a:off x="611188" y="188913"/>
            <a:ext cx="7886700" cy="1325562"/>
          </a:xfrm>
        </p:spPr>
        <p:txBody>
          <a:bodyPr/>
          <a:lstStyle/>
          <a:p>
            <a:r>
              <a:rPr lang="en-CA" smtClean="0"/>
              <a:t>Authorship</a:t>
            </a:r>
          </a:p>
        </p:txBody>
      </p:sp>
      <p:graphicFrame>
        <p:nvGraphicFramePr>
          <p:cNvPr id="104841" name="Group 393"/>
          <p:cNvGraphicFramePr>
            <a:graphicFrameLocks noGrp="1"/>
          </p:cNvGraphicFramePr>
          <p:nvPr/>
        </p:nvGraphicFramePr>
        <p:xfrm>
          <a:off x="250825" y="1484313"/>
          <a:ext cx="8675688" cy="4537080"/>
        </p:xfrm>
        <a:graphic>
          <a:graphicData uri="http://schemas.openxmlformats.org/drawingml/2006/table">
            <a:tbl>
              <a:tblPr/>
              <a:tblGrid>
                <a:gridCol w="2274888">
                  <a:extLst>
                    <a:ext uri="{9D8B030D-6E8A-4147-A177-3AD203B41FA5}"/>
                  </a:extLst>
                </a:gridCol>
                <a:gridCol w="2057400">
                  <a:extLst>
                    <a:ext uri="{9D8B030D-6E8A-4147-A177-3AD203B41FA5}"/>
                  </a:extLst>
                </a:gridCol>
                <a:gridCol w="2249487">
                  <a:extLst>
                    <a:ext uri="{9D8B030D-6E8A-4147-A177-3AD203B41FA5}"/>
                  </a:extLst>
                </a:gridCol>
                <a:gridCol w="2093913">
                  <a:extLst>
                    <a:ext uri="{9D8B030D-6E8A-4147-A177-3AD203B41FA5}"/>
                  </a:extLst>
                </a:gridCol>
              </a:tblGrid>
              <a:tr h="649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1" i="0" u="none" strike="noStrike" cap="none" normalizeH="0" baseline="0">
                          <a:ln>
                            <a:noFill/>
                          </a:ln>
                          <a:solidFill>
                            <a:schemeClr val="bg1"/>
                          </a:solidFill>
                          <a:effectLst/>
                          <a:latin typeface="Open Sans" charset="0"/>
                          <a:ea typeface="MS Mincho" pitchFamily="49" charset="-128"/>
                          <a:cs typeface="MS Mincho" pitchFamily="49" charset="-128"/>
                          <a:sym typeface="Arial" charset="0"/>
                        </a:rPr>
                        <a:t>2013 Guideline </a:t>
                      </a:r>
                      <a:endParaRPr kumimoji="0" lang="en-CA" sz="1600" b="0" i="0" u="none" strike="noStrike" cap="none" normalizeH="0" baseline="0">
                        <a:ln>
                          <a:noFill/>
                        </a:ln>
                        <a:solidFill>
                          <a:schemeClr val="bg1"/>
                        </a:solidFill>
                        <a:effectLst/>
                        <a:latin typeface="Open Sans" charset="0"/>
                        <a:ea typeface="Times New Roman" pitchFamily="18"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sz="1600" b="1" i="0" u="none" strike="noStrike" cap="none" normalizeH="0" baseline="0">
                          <a:ln>
                            <a:noFill/>
                          </a:ln>
                          <a:solidFill>
                            <a:schemeClr val="bg1"/>
                          </a:solidFill>
                          <a:effectLst/>
                          <a:latin typeface="Open Sans" charset="0"/>
                          <a:ea typeface="MS Mincho" pitchFamily="49" charset="-128"/>
                          <a:cs typeface="MS Mincho" pitchFamily="49" charset="-128"/>
                          <a:sym typeface="Arial" charset="0"/>
                        </a:rPr>
                        <a:t>2015 Update</a:t>
                      </a:r>
                      <a:endParaRPr kumimoji="0" lang="en-CA" sz="1600" b="0" i="0" u="none" strike="noStrike" cap="none" normalizeH="0" baseline="0">
                        <a:ln>
                          <a:noFill/>
                        </a:ln>
                        <a:solidFill>
                          <a:schemeClr val="bg1"/>
                        </a:solidFill>
                        <a:effectLst/>
                        <a:latin typeface="Open Sans"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1" i="0" u="none" strike="noStrike" cap="none" normalizeH="0" baseline="0">
                          <a:ln>
                            <a:noFill/>
                          </a:ln>
                          <a:solidFill>
                            <a:schemeClr val="bg1"/>
                          </a:solidFill>
                          <a:effectLst/>
                          <a:latin typeface="Open Sans" charset="0"/>
                          <a:ea typeface="MS Mincho" pitchFamily="49" charset="-128"/>
                          <a:cs typeface="MS Mincho" pitchFamily="49" charset="-128"/>
                          <a:sym typeface="Arial" charset="0"/>
                        </a:rPr>
                        <a:t>March 2016 Update</a:t>
                      </a:r>
                      <a:endParaRPr kumimoji="0" lang="en-CA" sz="1600" b="0" i="0" u="none" strike="noStrike" cap="none" normalizeH="0" baseline="0">
                        <a:ln>
                          <a:noFill/>
                        </a:ln>
                        <a:solidFill>
                          <a:schemeClr val="bg1"/>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1" i="0" u="none" strike="noStrike" cap="none" normalizeH="0" baseline="0">
                          <a:ln>
                            <a:noFill/>
                          </a:ln>
                          <a:solidFill>
                            <a:schemeClr val="bg1"/>
                          </a:solidFill>
                          <a:effectLst/>
                          <a:latin typeface="Open Sans" charset="0"/>
                          <a:ea typeface="MS Mincho" pitchFamily="49" charset="-128"/>
                          <a:cs typeface="MS Mincho" pitchFamily="49" charset="-128"/>
                          <a:sym typeface="Arial" charset="0"/>
                        </a:rPr>
                        <a:t>November 2016 Update</a:t>
                      </a:r>
                      <a:endParaRPr kumimoji="0" lang="en-CA" sz="1600" b="0" i="0" u="none" strike="noStrike" cap="none" normalizeH="0" baseline="0">
                        <a:ln>
                          <a:noFill/>
                        </a:ln>
                        <a:solidFill>
                          <a:schemeClr val="bg1"/>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1" i="0" u="none" strike="noStrike" cap="none" normalizeH="0" baseline="0">
                          <a:ln>
                            <a:noFill/>
                          </a:ln>
                          <a:solidFill>
                            <a:schemeClr val="bg1"/>
                          </a:solidFill>
                          <a:effectLst/>
                          <a:latin typeface="Open Sans" charset="0"/>
                          <a:ea typeface="MS Mincho" pitchFamily="49" charset="-128"/>
                          <a:cs typeface="MS Mincho" pitchFamily="49" charset="-128"/>
                          <a:sym typeface="Arial" charset="0"/>
                        </a:rPr>
                        <a:t>April 2018</a:t>
                      </a:r>
                      <a:endParaRPr kumimoji="0" lang="en-CA" sz="1600" b="0" i="0" u="none" strike="noStrike" cap="none" normalizeH="0" baseline="0">
                        <a:ln>
                          <a:noFill/>
                        </a:ln>
                        <a:solidFill>
                          <a:schemeClr val="bg1"/>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chemeClr val="accent1"/>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William Harper</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Ronald Goldenberg</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Gillian Booth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Lorraine Lipscombe</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Maureen Clement</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Maureen Clement</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Lorraine Lipscombe</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Gillian Booth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7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Ronald Goldenberg</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Amir Hanna</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Kaberi Dasgupta</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Sonia Butalia</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Amir Hanna</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William Harper</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Dean Eurich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Kaberi Dasgupta</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Andrea Main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Andrea Main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Ronald Goldenberg</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Dean T Eurich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Ravi Retnakaran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Ravi Retnakaran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Nadia Khan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Ronald Goldenberg</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Diana Sherafali</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Diana Sherafali</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Lori McCallum</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Nadia Khan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Vincent Woo</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Vincent Woo</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Baiju Shah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Lori MacCallum</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Jean-François Yale</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Jean-François Yale</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Scot Simpson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Baiju Shah</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388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Alice Y. Y. Cheng</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Alice Y.Y. Cheng </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a:ln>
                            <a:noFill/>
                          </a:ln>
                          <a:solidFill>
                            <a:srgbClr val="000000"/>
                          </a:solidFill>
                          <a:effectLst/>
                          <a:latin typeface="Open Sans" charset="0"/>
                          <a:ea typeface="MS Mincho" pitchFamily="49" charset="-128"/>
                          <a:cs typeface="MS Mincho" pitchFamily="49" charset="-128"/>
                          <a:sym typeface="Arial" charset="0"/>
                        </a:rPr>
                        <a:t>Robyn Houlden</a:t>
                      </a:r>
                      <a:endParaRPr kumimoji="0" lang="en-CA" sz="1600" b="0" i="0" u="none" strike="noStrike" cap="none" normalizeH="0" baseline="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dirty="0">
                          <a:ln>
                            <a:noFill/>
                          </a:ln>
                          <a:solidFill>
                            <a:srgbClr val="000000"/>
                          </a:solidFill>
                          <a:effectLst/>
                          <a:latin typeface="Open Sans" charset="0"/>
                          <a:ea typeface="MS Mincho" pitchFamily="49" charset="-128"/>
                          <a:cs typeface="MS Mincho" pitchFamily="49" charset="-128"/>
                          <a:sym typeface="Arial" charset="0"/>
                        </a:rPr>
                        <a:t>Scot Simpson</a:t>
                      </a:r>
                      <a:endParaRPr kumimoji="0" lang="en-CA" sz="1600" b="0" i="0" u="none" strike="noStrike" cap="none" normalizeH="0" baseline="0" dirty="0">
                        <a:ln>
                          <a:noFill/>
                        </a:ln>
                        <a:solidFill>
                          <a:srgbClr val="000000"/>
                        </a:solidFill>
                        <a:effectLst/>
                        <a:latin typeface="Open Sans" charset="0"/>
                        <a:ea typeface="Arial" charset="0"/>
                        <a:cs typeface="Arial" charset="0"/>
                        <a:sym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bl>
          </a:graphicData>
        </a:graphic>
      </p:graphicFrame>
      <p:sp>
        <p:nvSpPr>
          <p:cNvPr id="307264" name="Rectangle 389"/>
          <p:cNvSpPr>
            <a:spLocks noChangeArrowheads="1"/>
          </p:cNvSpPr>
          <p:nvPr/>
        </p:nvSpPr>
        <p:spPr bwMode="auto">
          <a:xfrm>
            <a:off x="0" y="5386388"/>
            <a:ext cx="9144000" cy="0"/>
          </a:xfrm>
          <a:prstGeom prst="rect">
            <a:avLst/>
          </a:prstGeom>
          <a:noFill/>
          <a:ln w="9525">
            <a:noFill/>
            <a:miter lim="800000"/>
            <a:headEnd/>
            <a:tailEnd/>
          </a:ln>
        </p:spPr>
        <p:txBody>
          <a:bodyPr wrap="none" anchor="ctr">
            <a:spAutoFit/>
          </a:bodyPr>
          <a:lstStyle/>
          <a:p>
            <a:endParaRPr lang="en-CA">
              <a:cs typeface="Open Sans"/>
            </a:endParaRPr>
          </a:p>
        </p:txBody>
      </p:sp>
      <p:sp>
        <p:nvSpPr>
          <p:cNvPr id="307265" name="Text Box 4"/>
          <p:cNvSpPr txBox="1">
            <a:spLocks noChangeArrowheads="1"/>
          </p:cNvSpPr>
          <p:nvPr/>
        </p:nvSpPr>
        <p:spPr bwMode="auto">
          <a:xfrm>
            <a:off x="0" y="0"/>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cs typeface="Open Sans"/>
              </a:rPr>
              <a:t>2018 Diabetes Canada CPG – Chapter 13.  Pharmacologic Glycemic Management of Type 2 Diabetes </a:t>
            </a:r>
            <a:endParaRPr lang="en-CA" sz="2400">
              <a:solidFill>
                <a:schemeClr val="tx1"/>
              </a:solidFill>
              <a:latin typeface="Calibri" pitchFamily="34" charset="0"/>
              <a:cs typeface="Open Sans"/>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9144000" cy="6858000"/>
          </a:xfrm>
          <a:prstGeom prst="rect">
            <a:avLst/>
          </a:prstGeom>
        </p:spPr>
      </p:pic>
      <p:sp>
        <p:nvSpPr>
          <p:cNvPr id="5" name="Title 4"/>
          <p:cNvSpPr>
            <a:spLocks noGrp="1"/>
          </p:cNvSpPr>
          <p:nvPr>
            <p:ph type="title"/>
          </p:nvPr>
        </p:nvSpPr>
        <p:spPr>
          <a:xfrm>
            <a:off x="0" y="0"/>
            <a:ext cx="9144000" cy="624735"/>
          </a:xfrm>
          <a:solidFill>
            <a:schemeClr val="bg1"/>
          </a:solidFill>
        </p:spPr>
        <p:txBody>
          <a:bodyPr>
            <a:noAutofit/>
          </a:bodyPr>
          <a:lstStyle/>
          <a:p>
            <a:pPr algn="ctr"/>
            <a:r>
              <a:rPr lang="en-US" sz="3600" b="1" dirty="0" smtClean="0">
                <a:solidFill>
                  <a:schemeClr val="accent1">
                    <a:lumMod val="50000"/>
                  </a:schemeClr>
                </a:solidFill>
              </a:rPr>
              <a:t>Visit </a:t>
            </a:r>
            <a:r>
              <a:rPr lang="en-US" sz="3600" b="1" dirty="0" err="1" smtClean="0">
                <a:solidFill>
                  <a:schemeClr val="accent1">
                    <a:lumMod val="50000"/>
                  </a:schemeClr>
                </a:solidFill>
              </a:rPr>
              <a:t>guidelines.diabetes.ca</a:t>
            </a:r>
            <a:endParaRPr lang="en-US" sz="3600" b="1" dirty="0">
              <a:solidFill>
                <a:schemeClr val="accent1">
                  <a:lumMod val="50000"/>
                </a:schemeClr>
              </a:solidFill>
            </a:endParaRPr>
          </a:p>
        </p:txBody>
      </p:sp>
    </p:spTree>
    <p:extLst>
      <p:ext uri="{BB962C8B-B14F-4D97-AF65-F5344CB8AC3E}">
        <p14:creationId xmlns:p14="http://schemas.microsoft.com/office/powerpoint/2010/main" val="13164053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5" name="Rectangle 4"/>
          <p:cNvSpPr/>
          <p:nvPr/>
        </p:nvSpPr>
        <p:spPr>
          <a:xfrm>
            <a:off x="2714265" y="3092949"/>
            <a:ext cx="2581112" cy="522319"/>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713027" y="3593562"/>
            <a:ext cx="2581112" cy="522319"/>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713027" y="4105638"/>
            <a:ext cx="2581112" cy="522319"/>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713026" y="4638200"/>
            <a:ext cx="3084233" cy="1332625"/>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713028" y="5979844"/>
            <a:ext cx="2581112" cy="522319"/>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095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Rectangle 2"/>
          <p:cNvSpPr/>
          <p:nvPr/>
        </p:nvSpPr>
        <p:spPr>
          <a:xfrm>
            <a:off x="3298088" y="931981"/>
            <a:ext cx="4189186" cy="59401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1894864" y="3779133"/>
            <a:ext cx="850128" cy="51207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006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Rectangle 2"/>
          <p:cNvSpPr>
            <a:spLocks noGrp="1"/>
          </p:cNvSpPr>
          <p:nvPr>
            <p:ph type="title"/>
          </p:nvPr>
        </p:nvSpPr>
        <p:spPr/>
        <p:txBody>
          <a:bodyPr/>
          <a:lstStyle/>
          <a:p>
            <a:r>
              <a:rPr lang="en-US" smtClean="0"/>
              <a:t>Recommendations 1</a:t>
            </a:r>
            <a:endParaRPr lang="en-CA" smtClean="0"/>
          </a:p>
        </p:txBody>
      </p:sp>
      <p:sp>
        <p:nvSpPr>
          <p:cNvPr id="349186" name="Rectangle 3"/>
          <p:cNvSpPr>
            <a:spLocks noGrp="1"/>
          </p:cNvSpPr>
          <p:nvPr>
            <p:ph type="body" idx="1"/>
          </p:nvPr>
        </p:nvSpPr>
        <p:spPr>
          <a:xfrm>
            <a:off x="628650" y="1503363"/>
            <a:ext cx="7886700" cy="4329112"/>
          </a:xfrm>
        </p:spPr>
        <p:txBody>
          <a:bodyPr/>
          <a:lstStyle/>
          <a:p>
            <a:pPr marL="495300" indent="-495300">
              <a:lnSpc>
                <a:spcPct val="100000"/>
              </a:lnSpc>
              <a:buFont typeface="Arial" charset="0"/>
              <a:buNone/>
            </a:pPr>
            <a:r>
              <a:rPr lang="en-CA" smtClean="0"/>
              <a:t>Treatment of Newly Diagnosed People with Type 2 Diabetes</a:t>
            </a:r>
            <a:endParaRPr lang="en-CA" b="0" smtClean="0"/>
          </a:p>
          <a:p>
            <a:pPr marL="495300" indent="-495300">
              <a:lnSpc>
                <a:spcPct val="100000"/>
              </a:lnSpc>
              <a:buFontTx/>
              <a:buAutoNum type="arabicPeriod"/>
            </a:pPr>
            <a:r>
              <a:rPr lang="en-CA" sz="2400" smtClean="0"/>
              <a:t>Healthy behaviour interventions </a:t>
            </a:r>
            <a:r>
              <a:rPr lang="en-CA" sz="2400" b="0" smtClean="0"/>
              <a:t>should be initiated </a:t>
            </a:r>
            <a:r>
              <a:rPr lang="en-CA" sz="2400" smtClean="0"/>
              <a:t>at diagnosis </a:t>
            </a:r>
            <a:r>
              <a:rPr lang="en-CA" sz="2000" b="0" smtClean="0"/>
              <a:t>[Grade B, Level 2].</a:t>
            </a:r>
            <a:r>
              <a:rPr lang="en-CA" sz="2400" b="0" smtClean="0"/>
              <a:t> </a:t>
            </a:r>
            <a:r>
              <a:rPr lang="en-CA" sz="2400" smtClean="0"/>
              <a:t>Metformin</a:t>
            </a:r>
            <a:r>
              <a:rPr lang="en-CA" sz="2400" b="0" smtClean="0"/>
              <a:t> may be used at the time of </a:t>
            </a:r>
            <a:r>
              <a:rPr lang="en-CA" sz="2400" smtClean="0"/>
              <a:t>diagnosis</a:t>
            </a:r>
            <a:r>
              <a:rPr lang="en-CA" sz="2400" b="0" smtClean="0"/>
              <a:t>, in conjunction with healthy behaviour interventions </a:t>
            </a:r>
            <a:r>
              <a:rPr lang="en-CA" sz="2000" b="0" smtClean="0"/>
              <a:t>[Grade D, Consensus]</a:t>
            </a:r>
          </a:p>
          <a:p>
            <a:pPr marL="495300" indent="-495300">
              <a:lnSpc>
                <a:spcPct val="100000"/>
              </a:lnSpc>
              <a:buFontTx/>
              <a:buAutoNum type="arabicPeriod"/>
            </a:pPr>
            <a:endParaRPr lang="en-CA" b="0" smtClean="0"/>
          </a:p>
        </p:txBody>
      </p:sp>
      <p:sp>
        <p:nvSpPr>
          <p:cNvPr id="3491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Rectangle 2"/>
          <p:cNvSpPr>
            <a:spLocks noGrp="1"/>
          </p:cNvSpPr>
          <p:nvPr>
            <p:ph type="title"/>
          </p:nvPr>
        </p:nvSpPr>
        <p:spPr/>
        <p:txBody>
          <a:bodyPr/>
          <a:lstStyle/>
          <a:p>
            <a:r>
              <a:rPr lang="en-US" smtClean="0"/>
              <a:t>Recommendations 2</a:t>
            </a:r>
            <a:endParaRPr lang="en-CA" smtClean="0"/>
          </a:p>
        </p:txBody>
      </p:sp>
      <p:sp>
        <p:nvSpPr>
          <p:cNvPr id="350210" name="Rectangle 3"/>
          <p:cNvSpPr>
            <a:spLocks noGrp="1"/>
          </p:cNvSpPr>
          <p:nvPr>
            <p:ph type="body" idx="1"/>
          </p:nvPr>
        </p:nvSpPr>
        <p:spPr>
          <a:xfrm>
            <a:off x="628650" y="1503363"/>
            <a:ext cx="7886700" cy="4329112"/>
          </a:xfrm>
        </p:spPr>
        <p:txBody>
          <a:bodyPr/>
          <a:lstStyle/>
          <a:p>
            <a:pPr marL="495300" indent="-495300">
              <a:lnSpc>
                <a:spcPct val="100000"/>
              </a:lnSpc>
              <a:buFont typeface="Arial" charset="0"/>
              <a:buNone/>
            </a:pPr>
            <a:r>
              <a:rPr lang="en-CA" smtClean="0"/>
              <a:t>Treatment of Newly Diagnosed People with Type 2 Diabetes</a:t>
            </a:r>
            <a:endParaRPr lang="en-CA" b="0" smtClean="0"/>
          </a:p>
          <a:p>
            <a:pPr marL="495300" indent="-495300">
              <a:lnSpc>
                <a:spcPct val="100000"/>
              </a:lnSpc>
              <a:buFont typeface="Arial" charset="0"/>
              <a:buNone/>
            </a:pPr>
            <a:r>
              <a:rPr lang="en-CA" sz="2400" b="0" smtClean="0"/>
              <a:t>2.   If glycemic targets are </a:t>
            </a:r>
            <a:r>
              <a:rPr lang="en-CA" sz="2400" smtClean="0"/>
              <a:t>not achieved </a:t>
            </a:r>
            <a:r>
              <a:rPr lang="en-CA" sz="2400" b="0" smtClean="0"/>
              <a:t>using healthy behaviour interventions alone </a:t>
            </a:r>
            <a:r>
              <a:rPr lang="en-CA" sz="2400" smtClean="0"/>
              <a:t>within 3 months</a:t>
            </a:r>
            <a:r>
              <a:rPr lang="en-CA" sz="2400" b="0" smtClean="0"/>
              <a:t>, </a:t>
            </a:r>
            <a:r>
              <a:rPr lang="en-CA" sz="2400" smtClean="0"/>
              <a:t>antihyperglycemic therapy should be added </a:t>
            </a:r>
            <a:r>
              <a:rPr lang="en-CA" sz="2400" b="0" smtClean="0"/>
              <a:t>to reduce the risk of microvascular complications </a:t>
            </a:r>
            <a:r>
              <a:rPr lang="en-CA" sz="2000" b="0" smtClean="0"/>
              <a:t>[Grade A, Level 1A].</a:t>
            </a:r>
            <a:r>
              <a:rPr lang="en-CA" sz="2400" b="0" smtClean="0"/>
              <a:t> </a:t>
            </a:r>
            <a:r>
              <a:rPr lang="en-CA" sz="2400" smtClean="0"/>
              <a:t>Metformin</a:t>
            </a:r>
            <a:r>
              <a:rPr lang="en-CA" sz="2400" b="0" smtClean="0"/>
              <a:t> should be chosen over other agents due to its low risk of hypoglycemia and weight gain </a:t>
            </a:r>
            <a:r>
              <a:rPr lang="en-CA" sz="2000" b="0" smtClean="0"/>
              <a:t>[Grade A, Level 1A],</a:t>
            </a:r>
            <a:r>
              <a:rPr lang="en-CA" sz="2400" b="0" smtClean="0"/>
              <a:t> and long-term experience </a:t>
            </a:r>
            <a:r>
              <a:rPr lang="en-CA" sz="2000" b="0" smtClean="0"/>
              <a:t>[Grade D, Consensus].</a:t>
            </a:r>
            <a:r>
              <a:rPr lang="en-CA" sz="2400" b="0" smtClean="0"/>
              <a:t> </a:t>
            </a:r>
          </a:p>
          <a:p>
            <a:pPr marL="495300" indent="-495300">
              <a:lnSpc>
                <a:spcPct val="100000"/>
              </a:lnSpc>
            </a:pPr>
            <a:endParaRPr lang="en-CA" b="0" smtClean="0"/>
          </a:p>
        </p:txBody>
      </p:sp>
      <p:sp>
        <p:nvSpPr>
          <p:cNvPr id="35021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6475"/>
            <a:ext cx="9144000" cy="160338"/>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51234" name="Rectangle 2"/>
          <p:cNvSpPr>
            <a:spLocks noGrp="1"/>
          </p:cNvSpPr>
          <p:nvPr>
            <p:ph type="title"/>
          </p:nvPr>
        </p:nvSpPr>
        <p:spPr/>
        <p:txBody>
          <a:bodyPr/>
          <a:lstStyle/>
          <a:p>
            <a:r>
              <a:rPr lang="en-US" smtClean="0"/>
              <a:t>Recommendations 3-4</a:t>
            </a:r>
            <a:endParaRPr lang="en-CA" smtClean="0"/>
          </a:p>
        </p:txBody>
      </p:sp>
      <p:sp>
        <p:nvSpPr>
          <p:cNvPr id="351235" name="Rectangle 3"/>
          <p:cNvSpPr>
            <a:spLocks noGrp="1"/>
          </p:cNvSpPr>
          <p:nvPr>
            <p:ph type="body" idx="1"/>
          </p:nvPr>
        </p:nvSpPr>
        <p:spPr>
          <a:xfrm>
            <a:off x="628650" y="1458913"/>
            <a:ext cx="8174038" cy="4329112"/>
          </a:xfrm>
        </p:spPr>
        <p:txBody>
          <a:bodyPr/>
          <a:lstStyle/>
          <a:p>
            <a:pPr marL="495300" indent="-495300">
              <a:lnSpc>
                <a:spcPct val="100000"/>
              </a:lnSpc>
              <a:spcBef>
                <a:spcPts val="900"/>
              </a:spcBef>
              <a:buFont typeface="Arial" charset="0"/>
              <a:buNone/>
            </a:pPr>
            <a:r>
              <a:rPr lang="en-CA" sz="2400" smtClean="0"/>
              <a:t>Treatment of Newly Diagnosed People with Type 2 Diabetes</a:t>
            </a:r>
            <a:endParaRPr lang="en-CA" sz="2400" b="0" smtClean="0"/>
          </a:p>
          <a:p>
            <a:pPr marL="495300" indent="-495300">
              <a:lnSpc>
                <a:spcPct val="100000"/>
              </a:lnSpc>
              <a:buFont typeface="Arial" charset="0"/>
              <a:buAutoNum type="arabicPeriod" startAt="3"/>
            </a:pPr>
            <a:r>
              <a:rPr lang="en-CA" sz="2400" b="0" smtClean="0"/>
              <a:t>If A1C values are </a:t>
            </a:r>
            <a:r>
              <a:rPr lang="en-CA" sz="2400" smtClean="0"/>
              <a:t>≥1.5% above target at diagnosis</a:t>
            </a:r>
            <a:r>
              <a:rPr lang="en-CA" sz="2400" b="0" smtClean="0"/>
              <a:t>, initiating </a:t>
            </a:r>
            <a:r>
              <a:rPr lang="en-CA" sz="2400" smtClean="0"/>
              <a:t>metformin in combination </a:t>
            </a:r>
            <a:r>
              <a:rPr lang="en-CA" sz="2400" b="0" smtClean="0"/>
              <a:t>with a second antihyperglycemic agent should be considered to increase the likelihood of reaching target </a:t>
            </a:r>
            <a:r>
              <a:rPr lang="en-CA" sz="1800" b="0" smtClean="0"/>
              <a:t>[Grade B, Level 2]</a:t>
            </a:r>
          </a:p>
          <a:p>
            <a:pPr marL="495300" indent="-495300">
              <a:lnSpc>
                <a:spcPct val="100000"/>
              </a:lnSpc>
              <a:buFont typeface="Arial" charset="0"/>
              <a:buAutoNum type="arabicPeriod" startAt="3"/>
            </a:pPr>
            <a:r>
              <a:rPr lang="en-CA" sz="2400" b="0" smtClean="0"/>
              <a:t>Individuals with </a:t>
            </a:r>
            <a:r>
              <a:rPr lang="en-CA" sz="2400" smtClean="0"/>
              <a:t>metabolic decompensation </a:t>
            </a:r>
            <a:r>
              <a:rPr lang="en-CA" sz="2400" b="0" smtClean="0"/>
              <a:t>(e.g., marked hyperglycemia, ketosis or unintentional weight loss) should receive </a:t>
            </a:r>
            <a:r>
              <a:rPr lang="en-CA" sz="2400" smtClean="0"/>
              <a:t>insulin with or without metformin</a:t>
            </a:r>
            <a:r>
              <a:rPr lang="en-CA" sz="2400" b="0" smtClean="0"/>
              <a:t> to correct the relative insulin deficiency</a:t>
            </a:r>
            <a:r>
              <a:rPr lang="en-CA" sz="2200" b="0" smtClean="0"/>
              <a:t> </a:t>
            </a:r>
            <a:r>
              <a:rPr lang="en-CA" sz="2000" b="0" smtClean="0"/>
              <a:t>[Grade D, Consensus]</a:t>
            </a:r>
          </a:p>
          <a:p>
            <a:pPr marL="495300" indent="-495300">
              <a:lnSpc>
                <a:spcPct val="100000"/>
              </a:lnSpc>
            </a:pPr>
            <a:endParaRPr lang="en-CA" sz="1800" b="0" smtClean="0"/>
          </a:p>
          <a:p>
            <a:pPr marL="495300" indent="-495300">
              <a:lnSpc>
                <a:spcPct val="100000"/>
              </a:lnSpc>
              <a:spcBef>
                <a:spcPts val="900"/>
              </a:spcBef>
            </a:pPr>
            <a:endParaRPr lang="en-CA" sz="1800" smtClean="0"/>
          </a:p>
        </p:txBody>
      </p:sp>
      <p:sp>
        <p:nvSpPr>
          <p:cNvPr id="35123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123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Rectangle 2"/>
          <p:cNvSpPr>
            <a:spLocks noGrp="1"/>
          </p:cNvSpPr>
          <p:nvPr>
            <p:ph type="title"/>
          </p:nvPr>
        </p:nvSpPr>
        <p:spPr/>
        <p:txBody>
          <a:bodyPr/>
          <a:lstStyle/>
          <a:p>
            <a:r>
              <a:rPr lang="en-US" smtClean="0"/>
              <a:t>Recommendation 5</a:t>
            </a:r>
            <a:endParaRPr lang="en-CA" smtClean="0"/>
          </a:p>
        </p:txBody>
      </p:sp>
      <p:sp>
        <p:nvSpPr>
          <p:cNvPr id="352258" name="Rectangle 3"/>
          <p:cNvSpPr>
            <a:spLocks noGrp="1"/>
          </p:cNvSpPr>
          <p:nvPr>
            <p:ph type="body" idx="1"/>
          </p:nvPr>
        </p:nvSpPr>
        <p:spPr>
          <a:xfrm>
            <a:off x="628650" y="1825625"/>
            <a:ext cx="7886700" cy="5032375"/>
          </a:xfrm>
        </p:spPr>
        <p:txBody>
          <a:bodyPr/>
          <a:lstStyle/>
          <a:p>
            <a:pPr marL="495300" indent="-495300">
              <a:lnSpc>
                <a:spcPct val="100000"/>
              </a:lnSpc>
              <a:buFont typeface="Arial" charset="0"/>
              <a:buNone/>
            </a:pPr>
            <a:r>
              <a:rPr lang="en-CA" sz="2400" smtClean="0"/>
              <a:t>Treatment Advancement in People with Type 2 Diabetes in whom Glycemic Targets are not achieved with Existing Antihyperglycemic Medication</a:t>
            </a:r>
            <a:endParaRPr lang="en-CA" sz="2400" b="0" smtClean="0"/>
          </a:p>
          <a:p>
            <a:pPr marL="495300" indent="-495300">
              <a:lnSpc>
                <a:spcPct val="100000"/>
              </a:lnSpc>
              <a:buFont typeface="Open Sans"/>
              <a:buAutoNum type="arabicPeriod" startAt="5"/>
            </a:pPr>
            <a:r>
              <a:rPr lang="en-CA" sz="2400" b="0" smtClean="0"/>
              <a:t>Dose adjustments to and/or addition of antihyperglycemic medications should be made in order to attain </a:t>
            </a:r>
            <a:r>
              <a:rPr lang="en-CA" sz="2400" smtClean="0"/>
              <a:t>target A1C within 3 to 6 months </a:t>
            </a:r>
            <a:r>
              <a:rPr lang="en-CA" sz="2000" b="0" smtClean="0"/>
              <a:t>[Grade D, Consensus]</a:t>
            </a:r>
          </a:p>
          <a:p>
            <a:pPr marL="495300" indent="-495300">
              <a:lnSpc>
                <a:spcPct val="100000"/>
              </a:lnSpc>
            </a:pPr>
            <a:endParaRPr lang="en-CA" sz="2000" b="0" smtClean="0"/>
          </a:p>
        </p:txBody>
      </p:sp>
      <p:sp>
        <p:nvSpPr>
          <p:cNvPr id="35225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226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Rectangle 2"/>
          <p:cNvSpPr>
            <a:spLocks noGrp="1"/>
          </p:cNvSpPr>
          <p:nvPr>
            <p:ph type="title"/>
          </p:nvPr>
        </p:nvSpPr>
        <p:spPr/>
        <p:txBody>
          <a:bodyPr/>
          <a:lstStyle/>
          <a:p>
            <a:r>
              <a:rPr lang="en-US" smtClean="0"/>
              <a:t>Recommendation 6</a:t>
            </a:r>
            <a:endParaRPr lang="en-CA" smtClean="0"/>
          </a:p>
        </p:txBody>
      </p:sp>
      <p:sp>
        <p:nvSpPr>
          <p:cNvPr id="104450" name="Rectangle 3"/>
          <p:cNvSpPr>
            <a:spLocks noGrp="1"/>
          </p:cNvSpPr>
          <p:nvPr>
            <p:ph type="body" idx="1"/>
          </p:nvPr>
        </p:nvSpPr>
        <p:spPr>
          <a:xfrm>
            <a:off x="628650" y="1825625"/>
            <a:ext cx="7886700" cy="5032375"/>
          </a:xfrm>
        </p:spPr>
        <p:txBody>
          <a:bodyPr/>
          <a:lstStyle/>
          <a:p>
            <a:pPr marL="457200" indent="-457200">
              <a:lnSpc>
                <a:spcPct val="100000"/>
              </a:lnSpc>
              <a:buFont typeface="+mj-lt"/>
              <a:buAutoNum type="arabicPeriod" startAt="6"/>
              <a:defRPr/>
            </a:pPr>
            <a:r>
              <a:rPr lang="en-CA" sz="2400" b="0" dirty="0" smtClean="0"/>
              <a:t>If </a:t>
            </a:r>
            <a:r>
              <a:rPr lang="en-CA" sz="2400" b="0" dirty="0"/>
              <a:t>glycemic targets are not achieved with existing antihyperglycemic medication(s), other classes of agents should be added to improve glycemic control. The choice should be </a:t>
            </a:r>
            <a:r>
              <a:rPr lang="en-CA" sz="2400" dirty="0"/>
              <a:t>individualized</a:t>
            </a:r>
            <a:r>
              <a:rPr lang="en-CA" sz="2400" b="0" dirty="0"/>
              <a:t> taking into account the information in Figure 1 and Table 1 </a:t>
            </a:r>
            <a:r>
              <a:rPr lang="en-CA" sz="2000" b="0" dirty="0"/>
              <a:t>[Grade B, Level 2]</a:t>
            </a:r>
          </a:p>
          <a:p>
            <a:pPr marL="495300" indent="-495300">
              <a:lnSpc>
                <a:spcPct val="100000"/>
              </a:lnSpc>
              <a:defRPr/>
            </a:pPr>
            <a:endParaRPr lang="en-CA" b="0" dirty="0"/>
          </a:p>
        </p:txBody>
      </p:sp>
      <p:sp>
        <p:nvSpPr>
          <p:cNvPr id="3532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2"/>
          <p:cNvSpPr>
            <a:spLocks noGrp="1"/>
          </p:cNvSpPr>
          <p:nvPr>
            <p:ph type="title"/>
          </p:nvPr>
        </p:nvSpPr>
        <p:spPr>
          <a:xfrm>
            <a:off x="628650" y="225425"/>
            <a:ext cx="7886700" cy="1325563"/>
          </a:xfrm>
        </p:spPr>
        <p:txBody>
          <a:bodyPr/>
          <a:lstStyle/>
          <a:p>
            <a:r>
              <a:rPr lang="en-US" smtClean="0"/>
              <a:t>Recommendation 7</a:t>
            </a:r>
            <a:endParaRPr lang="en-CA" smtClean="0"/>
          </a:p>
        </p:txBody>
      </p:sp>
      <p:sp>
        <p:nvSpPr>
          <p:cNvPr id="105474" name="Rectangle 3"/>
          <p:cNvSpPr>
            <a:spLocks noGrp="1"/>
          </p:cNvSpPr>
          <p:nvPr>
            <p:ph type="body" idx="1"/>
          </p:nvPr>
        </p:nvSpPr>
        <p:spPr>
          <a:xfrm>
            <a:off x="628650" y="1338263"/>
            <a:ext cx="7886700" cy="4329112"/>
          </a:xfrm>
        </p:spPr>
        <p:txBody>
          <a:bodyPr/>
          <a:lstStyle/>
          <a:p>
            <a:pPr marL="457200" indent="-457200">
              <a:lnSpc>
                <a:spcPct val="100000"/>
              </a:lnSpc>
              <a:spcBef>
                <a:spcPts val="900"/>
              </a:spcBef>
              <a:buFont typeface="+mj-lt"/>
              <a:buAutoNum type="arabicPeriod" startAt="7"/>
              <a:defRPr/>
            </a:pPr>
            <a:r>
              <a:rPr lang="en-CA" sz="2400" b="0" dirty="0" smtClean="0"/>
              <a:t>In </a:t>
            </a:r>
            <a:r>
              <a:rPr lang="en-CA" sz="2400" b="0" dirty="0"/>
              <a:t>adults with type 2 diabetes with </a:t>
            </a:r>
            <a:r>
              <a:rPr lang="en-CA" sz="2400" dirty="0"/>
              <a:t>clinical CVD </a:t>
            </a:r>
            <a:r>
              <a:rPr lang="en-CA" sz="2400" b="0" dirty="0"/>
              <a:t>in whom glycemic targets are not achieved with existing antihyperglycemic medication(s</a:t>
            </a:r>
            <a:r>
              <a:rPr lang="en-CA" sz="2400" b="0" dirty="0" smtClean="0"/>
              <a:t>) and with </a:t>
            </a:r>
            <a:r>
              <a:rPr lang="en-CA" sz="2400" dirty="0" err="1" smtClean="0"/>
              <a:t>eGFR</a:t>
            </a:r>
            <a:r>
              <a:rPr lang="en-CA" sz="2400" dirty="0" smtClean="0"/>
              <a:t> &gt;30 </a:t>
            </a:r>
            <a:r>
              <a:rPr lang="en-CA" sz="2400" b="0" dirty="0" smtClean="0"/>
              <a:t>mL/min/1.73m</a:t>
            </a:r>
            <a:r>
              <a:rPr lang="en-CA" sz="2400" b="0" baseline="30000" dirty="0" smtClean="0"/>
              <a:t>2</a:t>
            </a:r>
            <a:r>
              <a:rPr lang="en-CA" sz="2400" b="0" dirty="0" smtClean="0"/>
              <a:t>, </a:t>
            </a:r>
            <a:r>
              <a:rPr lang="en-CA" sz="2400" b="0" dirty="0"/>
              <a:t>an antihyperglycemic agent with demonstrated </a:t>
            </a:r>
            <a:r>
              <a:rPr lang="en-CA" sz="2400" dirty="0"/>
              <a:t>CV outcome benefit should be added </a:t>
            </a:r>
            <a:r>
              <a:rPr lang="en-CA" sz="2400" b="0" dirty="0"/>
              <a:t>to reduce the risk of</a:t>
            </a:r>
            <a:r>
              <a:rPr lang="en-CA" sz="2400" b="0" dirty="0" smtClean="0"/>
              <a:t>:</a:t>
            </a:r>
            <a:endParaRPr lang="en-CA" sz="2400" b="0" dirty="0"/>
          </a:p>
          <a:p>
            <a:pPr marL="877888" lvl="1" indent="-457200">
              <a:lnSpc>
                <a:spcPct val="100000"/>
              </a:lnSpc>
              <a:spcBef>
                <a:spcPts val="900"/>
              </a:spcBef>
              <a:buFont typeface="+mj-lt"/>
              <a:buAutoNum type="alphaLcParenR"/>
              <a:defRPr/>
            </a:pPr>
            <a:r>
              <a:rPr lang="en-CA" sz="2400" dirty="0" smtClean="0">
                <a:latin typeface="+mn-lt"/>
              </a:rPr>
              <a:t>major </a:t>
            </a:r>
            <a:r>
              <a:rPr lang="en-CA" sz="2400" dirty="0">
                <a:latin typeface="+mn-lt"/>
              </a:rPr>
              <a:t>CV events </a:t>
            </a:r>
            <a:r>
              <a:rPr lang="en-CA" sz="1800" dirty="0">
                <a:latin typeface="+mn-lt"/>
              </a:rPr>
              <a:t>[Grade A, Level 1A for </a:t>
            </a:r>
            <a:r>
              <a:rPr lang="en-CA" sz="1800" dirty="0" err="1">
                <a:latin typeface="+mn-lt"/>
              </a:rPr>
              <a:t>empagliflozin</a:t>
            </a:r>
            <a:r>
              <a:rPr lang="en-CA" sz="1800" dirty="0">
                <a:latin typeface="+mn-lt"/>
              </a:rPr>
              <a:t>; Grade A, Level 1A for liraglutide; Grade C, Level 2 for </a:t>
            </a:r>
            <a:r>
              <a:rPr lang="en-CA" sz="1800" dirty="0" err="1">
                <a:latin typeface="+mn-lt"/>
              </a:rPr>
              <a:t>canagliflozin</a:t>
            </a:r>
            <a:r>
              <a:rPr lang="en-CA" sz="1800" dirty="0" smtClean="0">
                <a:latin typeface="+mn-lt"/>
              </a:rPr>
              <a:t>]</a:t>
            </a:r>
            <a:endParaRPr lang="en-CA" sz="1800" dirty="0">
              <a:latin typeface="+mn-lt"/>
            </a:endParaRPr>
          </a:p>
          <a:p>
            <a:pPr marL="877888" lvl="1" indent="-457200">
              <a:lnSpc>
                <a:spcPct val="100000"/>
              </a:lnSpc>
              <a:spcBef>
                <a:spcPts val="900"/>
              </a:spcBef>
              <a:buFont typeface="+mj-lt"/>
              <a:buAutoNum type="alphaLcParenR"/>
              <a:defRPr/>
            </a:pPr>
            <a:r>
              <a:rPr lang="en-CA" sz="2400" dirty="0" smtClean="0">
                <a:latin typeface="+mn-lt"/>
              </a:rPr>
              <a:t>heart </a:t>
            </a:r>
            <a:r>
              <a:rPr lang="en-CA" sz="2400" dirty="0">
                <a:latin typeface="+mn-lt"/>
              </a:rPr>
              <a:t>failure hospitalization </a:t>
            </a:r>
            <a:r>
              <a:rPr lang="en-CA" sz="1800" dirty="0">
                <a:latin typeface="+mn-lt"/>
              </a:rPr>
              <a:t>[Grade B, Level 2 for </a:t>
            </a:r>
            <a:r>
              <a:rPr lang="en-CA" sz="1800" dirty="0" err="1">
                <a:latin typeface="+mn-lt"/>
              </a:rPr>
              <a:t>empagliflozin</a:t>
            </a:r>
            <a:r>
              <a:rPr lang="en-CA" sz="1800" dirty="0">
                <a:latin typeface="+mn-lt"/>
              </a:rPr>
              <a:t>; Grade C, Level </a:t>
            </a:r>
            <a:r>
              <a:rPr lang="en-CA" sz="1800" dirty="0" smtClean="0">
                <a:latin typeface="+mn-lt"/>
              </a:rPr>
              <a:t>2 for </a:t>
            </a:r>
            <a:r>
              <a:rPr lang="en-CA" sz="1800" dirty="0" err="1">
                <a:latin typeface="+mn-lt"/>
              </a:rPr>
              <a:t>canagliflozin</a:t>
            </a:r>
            <a:r>
              <a:rPr lang="en-CA" sz="1800" dirty="0">
                <a:latin typeface="+mn-lt"/>
              </a:rPr>
              <a:t>]</a:t>
            </a:r>
            <a:r>
              <a:rPr lang="en-CA" sz="1800" dirty="0" smtClean="0">
                <a:latin typeface="+mn-lt"/>
              </a:rPr>
              <a:t>,</a:t>
            </a:r>
            <a:endParaRPr lang="en-CA" sz="1800" dirty="0">
              <a:latin typeface="+mn-lt"/>
            </a:endParaRPr>
          </a:p>
          <a:p>
            <a:pPr marL="877888" lvl="1" indent="-457200">
              <a:lnSpc>
                <a:spcPct val="100000"/>
              </a:lnSpc>
              <a:spcBef>
                <a:spcPts val="900"/>
              </a:spcBef>
              <a:buFont typeface="+mj-lt"/>
              <a:buAutoNum type="alphaLcParenR"/>
              <a:defRPr/>
            </a:pPr>
            <a:r>
              <a:rPr lang="en-CA" sz="2400" dirty="0" smtClean="0">
                <a:latin typeface="+mn-lt"/>
              </a:rPr>
              <a:t>progression </a:t>
            </a:r>
            <a:r>
              <a:rPr lang="en-CA" sz="2400" dirty="0">
                <a:latin typeface="+mn-lt"/>
              </a:rPr>
              <a:t>of nephropathy </a:t>
            </a:r>
            <a:r>
              <a:rPr lang="en-CA" sz="1800" dirty="0" smtClean="0">
                <a:latin typeface="+mn-lt"/>
              </a:rPr>
              <a:t>[</a:t>
            </a:r>
            <a:r>
              <a:rPr lang="en-CA" sz="1800" dirty="0">
                <a:latin typeface="+mn-lt"/>
              </a:rPr>
              <a:t>Grade B, Level 2 for </a:t>
            </a:r>
            <a:r>
              <a:rPr lang="en-CA" sz="1800" dirty="0" err="1">
                <a:latin typeface="+mn-lt"/>
              </a:rPr>
              <a:t>empagliflozin</a:t>
            </a:r>
            <a:r>
              <a:rPr lang="en-CA" sz="1800" dirty="0">
                <a:latin typeface="+mn-lt"/>
              </a:rPr>
              <a:t>; Grade C, Level  3 for </a:t>
            </a:r>
            <a:r>
              <a:rPr lang="en-CA" sz="1800" dirty="0" err="1">
                <a:latin typeface="+mn-lt"/>
              </a:rPr>
              <a:t>canagliflozin</a:t>
            </a:r>
            <a:r>
              <a:rPr lang="en-CA" sz="1800" dirty="0">
                <a:latin typeface="+mn-lt"/>
              </a:rPr>
              <a:t>]</a:t>
            </a:r>
          </a:p>
        </p:txBody>
      </p:sp>
      <p:sp>
        <p:nvSpPr>
          <p:cNvPr id="35430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430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
        <p:nvSpPr>
          <p:cNvPr id="354309" name="Rectangle 6"/>
          <p:cNvSpPr>
            <a:spLocks noChangeArrowheads="1"/>
          </p:cNvSpPr>
          <p:nvPr/>
        </p:nvSpPr>
        <p:spPr bwMode="auto">
          <a:xfrm>
            <a:off x="442913" y="6351588"/>
            <a:ext cx="7048500" cy="304800"/>
          </a:xfrm>
          <a:prstGeom prst="rect">
            <a:avLst/>
          </a:prstGeom>
          <a:noFill/>
          <a:ln w="9525">
            <a:noFill/>
            <a:miter lim="800000"/>
            <a:headEnd/>
            <a:tailEnd/>
          </a:ln>
        </p:spPr>
        <p:txBody>
          <a:bodyPr>
            <a:spAutoFit/>
          </a:bodyPr>
          <a:lstStyle/>
          <a:p>
            <a:r>
              <a:rPr lang="en-US" i="1">
                <a:solidFill>
                  <a:schemeClr val="tx1"/>
                </a:solidFill>
                <a:latin typeface="Calibri" pitchFamily="34" charset="0"/>
                <a:ea typeface="MS PGothic" pitchFamily="34" charset="-128"/>
              </a:rPr>
              <a:t>CV, </a:t>
            </a:r>
            <a:r>
              <a:rPr lang="en-US">
                <a:solidFill>
                  <a:schemeClr val="tx1"/>
                </a:solidFill>
                <a:latin typeface="Calibri" pitchFamily="34" charset="0"/>
                <a:ea typeface="MS PGothic" pitchFamily="34" charset="-128"/>
              </a:rPr>
              <a:t>cardiovascular; </a:t>
            </a:r>
            <a:r>
              <a:rPr lang="en-US" i="1">
                <a:solidFill>
                  <a:schemeClr val="tx1"/>
                </a:solidFill>
                <a:latin typeface="Calibri" pitchFamily="34" charset="0"/>
                <a:ea typeface="MS PGothic" pitchFamily="34" charset="-128"/>
              </a:rPr>
              <a:t>CVD</a:t>
            </a:r>
            <a:r>
              <a:rPr lang="en-US">
                <a:solidFill>
                  <a:schemeClr val="tx1"/>
                </a:solidFill>
                <a:latin typeface="Calibri" pitchFamily="34" charset="0"/>
                <a:ea typeface="MS PGothic" pitchFamily="34" charset="-128"/>
              </a:rPr>
              <a:t>, cardiovascular disease; </a:t>
            </a:r>
            <a:r>
              <a:rPr lang="en-US" i="1">
                <a:solidFill>
                  <a:schemeClr val="tx1"/>
                </a:solidFill>
                <a:latin typeface="Calibri" pitchFamily="34" charset="0"/>
                <a:ea typeface="MS PGothic" pitchFamily="34" charset="-128"/>
              </a:rPr>
              <a:t>eGFR</a:t>
            </a:r>
            <a:r>
              <a:rPr lang="en-US">
                <a:solidFill>
                  <a:schemeClr val="tx1"/>
                </a:solidFill>
                <a:latin typeface="Calibri" pitchFamily="34" charset="0"/>
                <a:ea typeface="MS PGothic" pitchFamily="34" charset="-128"/>
              </a:rPr>
              <a:t>, estimated glomerular filtration rate </a:t>
            </a:r>
            <a:endParaRPr lang="en-CA">
              <a:solidFill>
                <a:schemeClr val="tx1"/>
              </a:solidFill>
              <a:latin typeface="Calibri" pitchFamily="34" charset="0"/>
              <a:ea typeface="MS PGothic" pitchFamily="34" charset="-128"/>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29" name="Rectangle 2"/>
          <p:cNvSpPr>
            <a:spLocks noGrp="1"/>
          </p:cNvSpPr>
          <p:nvPr>
            <p:ph type="title"/>
          </p:nvPr>
        </p:nvSpPr>
        <p:spPr/>
        <p:txBody>
          <a:bodyPr/>
          <a:lstStyle/>
          <a:p>
            <a:r>
              <a:rPr lang="en-US" smtClean="0"/>
              <a:t>Recommendation 8</a:t>
            </a:r>
            <a:endParaRPr lang="en-CA" smtClean="0"/>
          </a:p>
        </p:txBody>
      </p:sp>
      <p:sp>
        <p:nvSpPr>
          <p:cNvPr id="355330" name="Rectangle 3"/>
          <p:cNvSpPr>
            <a:spLocks noGrp="1"/>
          </p:cNvSpPr>
          <p:nvPr>
            <p:ph type="body" idx="1"/>
          </p:nvPr>
        </p:nvSpPr>
        <p:spPr>
          <a:xfrm>
            <a:off x="628650" y="1547813"/>
            <a:ext cx="8088313" cy="5032375"/>
          </a:xfrm>
        </p:spPr>
        <p:txBody>
          <a:bodyPr/>
          <a:lstStyle/>
          <a:p>
            <a:pPr marL="457200" indent="-457200">
              <a:lnSpc>
                <a:spcPct val="110000"/>
              </a:lnSpc>
              <a:spcBef>
                <a:spcPts val="900"/>
              </a:spcBef>
              <a:buFont typeface="Open Sans"/>
              <a:buAutoNum type="arabicPeriod" startAt="8"/>
            </a:pPr>
            <a:r>
              <a:rPr lang="en-CA" sz="2400" b="0" smtClean="0"/>
              <a:t>In adults with type 2 diabetes </a:t>
            </a:r>
            <a:r>
              <a:rPr lang="en-CA" sz="2400" smtClean="0"/>
              <a:t>without clinical CVD </a:t>
            </a:r>
            <a:r>
              <a:rPr lang="en-CA" sz="2400" b="0" smtClean="0"/>
              <a:t>in whom glycemic targets are not achieved with existing antihyperglycemic medication(s), incretin agents (</a:t>
            </a:r>
            <a:r>
              <a:rPr lang="en-CA" sz="2400" smtClean="0"/>
              <a:t>DPP-4 inhibitors </a:t>
            </a:r>
            <a:r>
              <a:rPr lang="en-CA" sz="2400" b="0" smtClean="0"/>
              <a:t>or </a:t>
            </a:r>
            <a:r>
              <a:rPr lang="en-CA" sz="2400" smtClean="0"/>
              <a:t>GLP-1 receptor agonists</a:t>
            </a:r>
            <a:r>
              <a:rPr lang="en-CA" sz="2400" b="0" smtClean="0"/>
              <a:t>) and/or </a:t>
            </a:r>
            <a:r>
              <a:rPr lang="en-CA" sz="2400" smtClean="0"/>
              <a:t>SGLT2 inhibitors </a:t>
            </a:r>
            <a:r>
              <a:rPr lang="en-CA" sz="2400" b="0" smtClean="0"/>
              <a:t>should be considered as add-on medication over insulin secretagogues, insulin and TZDs to improve glycemic control, </a:t>
            </a:r>
            <a:r>
              <a:rPr lang="en-CA" sz="2400" smtClean="0"/>
              <a:t>if lower risk of hypoglycemia and/or weight gain are priorities </a:t>
            </a:r>
            <a:r>
              <a:rPr lang="en-CA" sz="2000" b="0" smtClean="0"/>
              <a:t>[Grade A, Level 1A]</a:t>
            </a:r>
            <a:r>
              <a:rPr lang="en-CA" sz="2400" b="0" smtClean="0"/>
              <a:t> </a:t>
            </a:r>
          </a:p>
        </p:txBody>
      </p:sp>
      <p:sp>
        <p:nvSpPr>
          <p:cNvPr id="35533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5332"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226" name="Shape 379"/>
          <p:cNvSpPr txBox="1">
            <a:spLocks noGrp="1"/>
          </p:cNvSpPr>
          <p:nvPr>
            <p:ph type="title" idx="4294967295"/>
          </p:nvPr>
        </p:nvSpPr>
        <p:spPr/>
        <p:txBody>
          <a:bodyPr lIns="84200" tIns="42100" rIns="84200" bIns="42100"/>
          <a:lstStyle/>
          <a:p>
            <a:pPr indent="-260350" eaLnBrk="1" hangingPunct="1">
              <a:lnSpc>
                <a:spcPct val="90000"/>
              </a:lnSpc>
              <a:buClr>
                <a:srgbClr val="1E3268"/>
              </a:buClr>
              <a:buFont typeface="Open Sans"/>
              <a:buNone/>
            </a:pPr>
            <a:r>
              <a:rPr lang="en-US" sz="4100" b="1" smtClean="0">
                <a:solidFill>
                  <a:srgbClr val="1E3268"/>
                </a:solidFill>
                <a:latin typeface="Open Sans"/>
                <a:cs typeface="Arial" charset="0"/>
                <a:sym typeface="Open Sans"/>
              </a:rPr>
              <a:t>Key Changes</a:t>
            </a:r>
          </a:p>
        </p:txBody>
      </p:sp>
      <p:sp>
        <p:nvSpPr>
          <p:cNvPr id="308227" name="Shape 380"/>
          <p:cNvSpPr txBox="1">
            <a:spLocks noGrp="1"/>
          </p:cNvSpPr>
          <p:nvPr>
            <p:ph type="body" idx="4294967295"/>
          </p:nvPr>
        </p:nvSpPr>
        <p:spPr/>
        <p:txBody>
          <a:bodyPr lIns="84200" tIns="42100" rIns="84200" bIns="42100"/>
          <a:lstStyle/>
          <a:p>
            <a:pPr marL="209550" indent="-209550" eaLnBrk="1" hangingPunct="1">
              <a:buClr>
                <a:srgbClr val="1E3268"/>
              </a:buClr>
              <a:buFont typeface="Open Sans"/>
              <a:buChar char="•"/>
            </a:pPr>
            <a:r>
              <a:rPr lang="en-US" sz="2400" smtClean="0">
                <a:solidFill>
                  <a:srgbClr val="1E3268"/>
                </a:solidFill>
                <a:latin typeface="Open Sans"/>
                <a:cs typeface="Arial" charset="0"/>
                <a:sym typeface="Open Sans"/>
              </a:rPr>
              <a:t>Updated algorithm on management of hyperglycemia in type 2 diabetes</a:t>
            </a:r>
          </a:p>
          <a:p>
            <a:pPr marL="209550" indent="-209550" eaLnBrk="1" hangingPunct="1">
              <a:spcBef>
                <a:spcPts val="900"/>
              </a:spcBef>
              <a:buClr>
                <a:srgbClr val="1E3268"/>
              </a:buClr>
              <a:buFont typeface="Open Sans"/>
              <a:buChar char="•"/>
            </a:pPr>
            <a:r>
              <a:rPr lang="en-US" sz="2400" smtClean="0">
                <a:solidFill>
                  <a:srgbClr val="1E3268"/>
                </a:solidFill>
                <a:latin typeface="Open Sans"/>
                <a:cs typeface="Arial" charset="0"/>
                <a:sym typeface="Open Sans"/>
              </a:rPr>
              <a:t>New information and recommendations on</a:t>
            </a:r>
          </a:p>
          <a:p>
            <a:pPr marL="628650" lvl="1" indent="-209550" eaLnBrk="1" hangingPunct="1">
              <a:spcBef>
                <a:spcPts val="400"/>
              </a:spcBef>
              <a:buClr>
                <a:srgbClr val="1E3268"/>
              </a:buClr>
              <a:buFont typeface="Arial" charset="0"/>
              <a:buChar char="•"/>
            </a:pPr>
            <a:r>
              <a:rPr lang="en-US" sz="2400" b="1" smtClean="0">
                <a:solidFill>
                  <a:srgbClr val="1E3268"/>
                </a:solidFill>
                <a:latin typeface="Open Sans"/>
                <a:cs typeface="Arial" charset="0"/>
                <a:sym typeface="Open Sans"/>
              </a:rPr>
              <a:t>Antihyperglycemic agents released after 2013</a:t>
            </a:r>
          </a:p>
          <a:p>
            <a:pPr marL="628650" lvl="1" indent="-209550" eaLnBrk="1" hangingPunct="1">
              <a:spcBef>
                <a:spcPts val="400"/>
              </a:spcBef>
              <a:buClr>
                <a:srgbClr val="1E3268"/>
              </a:buClr>
              <a:buFont typeface="Arial" charset="0"/>
              <a:buChar char="•"/>
            </a:pPr>
            <a:r>
              <a:rPr lang="en-US" sz="2400" b="1" smtClean="0">
                <a:solidFill>
                  <a:srgbClr val="1E3268"/>
                </a:solidFill>
                <a:latin typeface="Open Sans"/>
                <a:cs typeface="Arial" charset="0"/>
                <a:sym typeface="Open Sans"/>
              </a:rPr>
              <a:t>CV outcome studies</a:t>
            </a:r>
          </a:p>
          <a:p>
            <a:pPr marL="209550" indent="-209550" eaLnBrk="1" hangingPunct="1">
              <a:spcBef>
                <a:spcPts val="900"/>
              </a:spcBef>
              <a:buClr>
                <a:srgbClr val="1E3268"/>
              </a:buClr>
              <a:buFont typeface="Open Sans"/>
              <a:buChar char="•"/>
            </a:pPr>
            <a:r>
              <a:rPr lang="en-US" sz="2400" smtClean="0">
                <a:solidFill>
                  <a:srgbClr val="1E3268"/>
                </a:solidFill>
                <a:latin typeface="Open Sans"/>
                <a:cs typeface="Arial" charset="0"/>
                <a:sym typeface="Open Sans"/>
              </a:rPr>
              <a:t>Updated figure and appendix on antihyperglycemic agents and renal function</a:t>
            </a:r>
          </a:p>
          <a:p>
            <a:pPr marL="209550" indent="-209550" eaLnBrk="1" hangingPunct="1">
              <a:buClr>
                <a:srgbClr val="000000"/>
              </a:buClr>
              <a:buSzPct val="25000"/>
            </a:pPr>
            <a:endParaRPr lang="en-US" sz="2400" smtClean="0">
              <a:solidFill>
                <a:srgbClr val="1E3268"/>
              </a:solidFill>
              <a:latin typeface="Open Sans"/>
              <a:cs typeface="Arial" charset="0"/>
              <a:sym typeface="Open Sans"/>
            </a:endParaRPr>
          </a:p>
        </p:txBody>
      </p:sp>
      <p:sp>
        <p:nvSpPr>
          <p:cNvPr id="308228" name="Shape 381"/>
          <p:cNvSpPr>
            <a:spLocks noChangeArrowheads="1"/>
          </p:cNvSpPr>
          <p:nvPr/>
        </p:nvSpPr>
        <p:spPr bwMode="auto">
          <a:xfrm>
            <a:off x="7677150" y="365125"/>
            <a:ext cx="838200" cy="609600"/>
          </a:xfrm>
          <a:prstGeom prst="wave">
            <a:avLst>
              <a:gd name="adj1" fmla="val 583"/>
              <a:gd name="adj2" fmla="val 0"/>
            </a:avLst>
          </a:prstGeom>
          <a:solidFill>
            <a:schemeClr val="accent1"/>
          </a:solidFill>
          <a:ln w="9525">
            <a:solidFill>
              <a:schemeClr val="accent1"/>
            </a:solidFill>
            <a:miter lim="800000"/>
            <a:headEnd/>
            <a:tailEnd/>
          </a:ln>
        </p:spPr>
        <p:txBody>
          <a:bodyPr lIns="45700" tIns="0" rIns="0" bIns="0"/>
          <a:lstStyle/>
          <a:p>
            <a:pPr indent="-127000" algn="ctr">
              <a:buClr>
                <a:srgbClr val="FFFFFF"/>
              </a:buClr>
              <a:buSzPct val="100000"/>
              <a:buFont typeface="Arial" charset="0"/>
              <a:buNone/>
            </a:pPr>
            <a:r>
              <a:rPr lang="en-US" sz="2000" b="1">
                <a:solidFill>
                  <a:srgbClr val="FFFFFF"/>
                </a:solidFill>
              </a:rPr>
              <a:t>2018</a:t>
            </a:r>
          </a:p>
        </p:txBody>
      </p:sp>
      <p:sp>
        <p:nvSpPr>
          <p:cNvPr id="308229"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
        <p:nvSpPr>
          <p:cNvPr id="308230" name="Rectangle 6"/>
          <p:cNvSpPr>
            <a:spLocks noChangeArrowheads="1"/>
          </p:cNvSpPr>
          <p:nvPr/>
        </p:nvSpPr>
        <p:spPr bwMode="auto">
          <a:xfrm>
            <a:off x="442913" y="6351588"/>
            <a:ext cx="7048500" cy="304800"/>
          </a:xfrm>
          <a:prstGeom prst="rect">
            <a:avLst/>
          </a:prstGeom>
          <a:noFill/>
          <a:ln w="9525">
            <a:noFill/>
            <a:miter lim="800000"/>
            <a:headEnd/>
            <a:tailEnd/>
          </a:ln>
        </p:spPr>
        <p:txBody>
          <a:bodyPr>
            <a:spAutoFit/>
          </a:bodyPr>
          <a:lstStyle/>
          <a:p>
            <a:r>
              <a:rPr lang="en-US" i="1">
                <a:solidFill>
                  <a:schemeClr val="tx1"/>
                </a:solidFill>
                <a:latin typeface="Calibri" pitchFamily="34" charset="0"/>
                <a:ea typeface="MS PGothic" pitchFamily="34" charset="-128"/>
              </a:rPr>
              <a:t>CV, </a:t>
            </a:r>
            <a:r>
              <a:rPr lang="en-US">
                <a:solidFill>
                  <a:schemeClr val="tx1"/>
                </a:solidFill>
                <a:latin typeface="Calibri" pitchFamily="34" charset="0"/>
                <a:ea typeface="MS PGothic" pitchFamily="34" charset="-128"/>
              </a:rPr>
              <a:t>cardiovascular </a:t>
            </a:r>
            <a:endParaRPr lang="en-CA">
              <a:solidFill>
                <a:schemeClr val="tx1"/>
              </a:solidFill>
              <a:latin typeface="Calibri" pitchFamily="34" charset="0"/>
              <a:ea typeface="MS PGothic" pitchFamily="34" charset="-128"/>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Rectangle 2"/>
          <p:cNvSpPr>
            <a:spLocks noGrp="1"/>
          </p:cNvSpPr>
          <p:nvPr>
            <p:ph type="title"/>
          </p:nvPr>
        </p:nvSpPr>
        <p:spPr>
          <a:xfrm>
            <a:off x="628650" y="307975"/>
            <a:ext cx="7886700" cy="1325563"/>
          </a:xfrm>
        </p:spPr>
        <p:txBody>
          <a:bodyPr/>
          <a:lstStyle/>
          <a:p>
            <a:r>
              <a:rPr lang="en-US" sz="3600" smtClean="0"/>
              <a:t>Recommendation 9</a:t>
            </a:r>
            <a:endParaRPr lang="en-CA" sz="3600" smtClean="0"/>
          </a:p>
        </p:txBody>
      </p:sp>
      <p:sp>
        <p:nvSpPr>
          <p:cNvPr id="356354" name="Rectangle 3"/>
          <p:cNvSpPr>
            <a:spLocks noGrp="1"/>
          </p:cNvSpPr>
          <p:nvPr>
            <p:ph type="body" idx="1"/>
          </p:nvPr>
        </p:nvSpPr>
        <p:spPr>
          <a:xfrm>
            <a:off x="611188" y="1492250"/>
            <a:ext cx="7886700" cy="4329113"/>
          </a:xfrm>
        </p:spPr>
        <p:txBody>
          <a:bodyPr/>
          <a:lstStyle/>
          <a:p>
            <a:pPr marL="457200" indent="-457200">
              <a:lnSpc>
                <a:spcPct val="110000"/>
              </a:lnSpc>
              <a:spcBef>
                <a:spcPts val="900"/>
              </a:spcBef>
              <a:buFont typeface="Arial" charset="0"/>
              <a:buAutoNum type="arabicPeriod" startAt="9"/>
            </a:pPr>
            <a:r>
              <a:rPr lang="en-CA" sz="2400" b="0" smtClean="0"/>
              <a:t>For adults with type 2 diabetes with </a:t>
            </a:r>
            <a:r>
              <a:rPr lang="en-CA" sz="2400" smtClean="0"/>
              <a:t>metabolic decompensation</a:t>
            </a:r>
            <a:r>
              <a:rPr lang="en-CA" sz="2400" b="0" smtClean="0"/>
              <a:t> (e.g., marked hyperglycemia, ketosis or unintentional weight loss), </a:t>
            </a:r>
            <a:r>
              <a:rPr lang="en-CA" sz="2400" smtClean="0"/>
              <a:t>insulin</a:t>
            </a:r>
            <a:r>
              <a:rPr lang="en-CA" sz="2400" b="0" smtClean="0"/>
              <a:t> should be used </a:t>
            </a:r>
            <a:r>
              <a:rPr lang="en-CA" sz="2000" b="0" smtClean="0"/>
              <a:t>[Grade D, Consensus] </a:t>
            </a:r>
          </a:p>
        </p:txBody>
      </p:sp>
      <p:sp>
        <p:nvSpPr>
          <p:cNvPr id="3563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6356"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Rectangle 2"/>
          <p:cNvSpPr>
            <a:spLocks noGrp="1"/>
          </p:cNvSpPr>
          <p:nvPr>
            <p:ph type="title"/>
          </p:nvPr>
        </p:nvSpPr>
        <p:spPr>
          <a:xfrm>
            <a:off x="628650" y="307975"/>
            <a:ext cx="7886700" cy="1325563"/>
          </a:xfrm>
        </p:spPr>
        <p:txBody>
          <a:bodyPr/>
          <a:lstStyle/>
          <a:p>
            <a:r>
              <a:rPr lang="en-US" sz="3600" smtClean="0"/>
              <a:t>Recommendation 10</a:t>
            </a:r>
            <a:endParaRPr lang="en-CA" sz="3600" smtClean="0"/>
          </a:p>
        </p:txBody>
      </p:sp>
      <p:sp>
        <p:nvSpPr>
          <p:cNvPr id="357378" name="Rectangle 3"/>
          <p:cNvSpPr>
            <a:spLocks noGrp="1"/>
          </p:cNvSpPr>
          <p:nvPr>
            <p:ph type="body" idx="1"/>
          </p:nvPr>
        </p:nvSpPr>
        <p:spPr>
          <a:xfrm>
            <a:off x="628650" y="1403350"/>
            <a:ext cx="7886700" cy="4329113"/>
          </a:xfrm>
        </p:spPr>
        <p:txBody>
          <a:bodyPr/>
          <a:lstStyle/>
          <a:p>
            <a:pPr marL="457200" indent="-457200">
              <a:lnSpc>
                <a:spcPct val="110000"/>
              </a:lnSpc>
              <a:spcBef>
                <a:spcPts val="900"/>
              </a:spcBef>
              <a:buFont typeface="Arial" charset="0"/>
              <a:buAutoNum type="arabicPeriod" startAt="9"/>
            </a:pPr>
            <a:r>
              <a:rPr lang="en-CA" sz="2400" smtClean="0"/>
              <a:t>Insulin</a:t>
            </a:r>
            <a:r>
              <a:rPr lang="en-CA" sz="2400" b="0" smtClean="0"/>
              <a:t> may be used </a:t>
            </a:r>
            <a:r>
              <a:rPr lang="en-CA" sz="2400" smtClean="0"/>
              <a:t>at any time </a:t>
            </a:r>
            <a:r>
              <a:rPr lang="en-CA" sz="2400" b="0" smtClean="0"/>
              <a:t>in the course of type 2 diabetes </a:t>
            </a:r>
            <a:r>
              <a:rPr lang="en-CA" sz="2000" b="0" smtClean="0"/>
              <a:t>[Grade D, Consensus] (see Appendix. Examples of Insulin Initiation and Titration in People with Type 2 Diabetes).</a:t>
            </a:r>
            <a:r>
              <a:rPr lang="en-CA" sz="2400" b="0" smtClean="0"/>
              <a:t> In people not achieving glycemic targets on existing noninsulin antihyperglycemic medication(s), the addition of an </a:t>
            </a:r>
            <a:r>
              <a:rPr lang="en-CA" sz="2400" smtClean="0"/>
              <a:t>once daily basal insulin regimen </a:t>
            </a:r>
            <a:r>
              <a:rPr lang="en-CA" sz="2400" b="0" smtClean="0"/>
              <a:t>should be considered over premixed insulin or bolus only regimens, if lower risk of hypoglycemia and/or weight gain are priorities </a:t>
            </a:r>
            <a:r>
              <a:rPr lang="en-CA" sz="2000" b="0" smtClean="0"/>
              <a:t>[Grade B, Level 2]</a:t>
            </a:r>
          </a:p>
        </p:txBody>
      </p:sp>
      <p:sp>
        <p:nvSpPr>
          <p:cNvPr id="35737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738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2"/>
          <p:cNvSpPr>
            <a:spLocks noGrp="1"/>
          </p:cNvSpPr>
          <p:nvPr>
            <p:ph type="title"/>
          </p:nvPr>
        </p:nvSpPr>
        <p:spPr>
          <a:xfrm>
            <a:off x="628650" y="193675"/>
            <a:ext cx="7886700" cy="1325563"/>
          </a:xfrm>
        </p:spPr>
        <p:txBody>
          <a:bodyPr/>
          <a:lstStyle/>
          <a:p>
            <a:r>
              <a:rPr lang="en-US" smtClean="0"/>
              <a:t>Recommendation 11</a:t>
            </a:r>
            <a:endParaRPr lang="en-CA" smtClean="0"/>
          </a:p>
        </p:txBody>
      </p:sp>
      <p:sp>
        <p:nvSpPr>
          <p:cNvPr id="108546" name="Rectangle 3"/>
          <p:cNvSpPr>
            <a:spLocks noGrp="1"/>
          </p:cNvSpPr>
          <p:nvPr>
            <p:ph type="body" idx="1"/>
          </p:nvPr>
        </p:nvSpPr>
        <p:spPr>
          <a:xfrm>
            <a:off x="611188" y="1249363"/>
            <a:ext cx="8331200" cy="4329112"/>
          </a:xfrm>
        </p:spPr>
        <p:txBody>
          <a:bodyPr/>
          <a:lstStyle/>
          <a:p>
            <a:pPr marL="457200" indent="-457200">
              <a:lnSpc>
                <a:spcPct val="100000"/>
              </a:lnSpc>
              <a:buFont typeface="+mj-lt"/>
              <a:buAutoNum type="arabicPeriod" startAt="11"/>
              <a:defRPr/>
            </a:pPr>
            <a:r>
              <a:rPr lang="en-CA" sz="2200" b="0" dirty="0" smtClean="0"/>
              <a:t>In </a:t>
            </a:r>
            <a:r>
              <a:rPr lang="en-CA" sz="2200" b="0" dirty="0"/>
              <a:t>adults with type 2 diabetes treated with </a:t>
            </a:r>
            <a:r>
              <a:rPr lang="en-CA" sz="2200" dirty="0"/>
              <a:t>basal insulin </a:t>
            </a:r>
            <a:r>
              <a:rPr lang="en-CA" sz="2200" b="0" dirty="0" smtClean="0"/>
              <a:t>therapy, if lower risk of hypoglycemia is a priority:</a:t>
            </a:r>
            <a:endParaRPr lang="en-CA" sz="2200" b="0" dirty="0"/>
          </a:p>
          <a:p>
            <a:pPr marL="495300" indent="-495300">
              <a:lnSpc>
                <a:spcPct val="100000"/>
              </a:lnSpc>
              <a:buFont typeface="+mj-lt"/>
              <a:buAutoNum type="arabicPeriod" startAt="11"/>
              <a:defRPr/>
            </a:pPr>
            <a:endParaRPr lang="en-CA" sz="100" b="0" dirty="0"/>
          </a:p>
          <a:p>
            <a:pPr marL="800100" lvl="1" indent="-342900">
              <a:lnSpc>
                <a:spcPct val="100000"/>
              </a:lnSpc>
              <a:buFont typeface="+mj-lt"/>
              <a:buAutoNum type="alphaLcParenR"/>
              <a:defRPr/>
            </a:pPr>
            <a:r>
              <a:rPr lang="en-CA" b="1" dirty="0">
                <a:latin typeface="Open Sans" pitchFamily="34" charset="0"/>
              </a:rPr>
              <a:t>Long-acting insulin analogues </a:t>
            </a:r>
            <a:r>
              <a:rPr lang="en-CA" dirty="0">
                <a:latin typeface="Open Sans" pitchFamily="34" charset="0"/>
              </a:rPr>
              <a:t>(insulin glargine U-100, glargine U-300, detemir, </a:t>
            </a:r>
            <a:r>
              <a:rPr lang="en-CA" dirty="0" err="1">
                <a:latin typeface="Open Sans" pitchFamily="34" charset="0"/>
              </a:rPr>
              <a:t>degludec</a:t>
            </a:r>
            <a:r>
              <a:rPr lang="en-CA" dirty="0">
                <a:latin typeface="Open Sans" pitchFamily="34" charset="0"/>
              </a:rPr>
              <a:t>) should be considered </a:t>
            </a:r>
            <a:r>
              <a:rPr lang="en-CA" b="1" dirty="0">
                <a:latin typeface="Open Sans" pitchFamily="34" charset="0"/>
              </a:rPr>
              <a:t>over NPH </a:t>
            </a:r>
            <a:r>
              <a:rPr lang="en-CA" dirty="0">
                <a:latin typeface="Open Sans" pitchFamily="34" charset="0"/>
              </a:rPr>
              <a:t>insulin to reduce the risk of nocturnal and symptomatic hypoglycemia </a:t>
            </a:r>
            <a:r>
              <a:rPr lang="en-CA" sz="1600" dirty="0" smtClean="0">
                <a:latin typeface="Open Sans" pitchFamily="34" charset="0"/>
              </a:rPr>
              <a:t>[</a:t>
            </a:r>
            <a:r>
              <a:rPr lang="en-CA" sz="1600" dirty="0">
                <a:latin typeface="Open Sans" pitchFamily="34" charset="0"/>
              </a:rPr>
              <a:t>Grade A, Level 1A]</a:t>
            </a:r>
            <a:endParaRPr lang="en-CA" sz="1800" dirty="0">
              <a:latin typeface="Open Sans" pitchFamily="34" charset="0"/>
            </a:endParaRPr>
          </a:p>
          <a:p>
            <a:pPr marL="800100" lvl="1" indent="-342900">
              <a:lnSpc>
                <a:spcPct val="100000"/>
              </a:lnSpc>
              <a:buFont typeface="+mj-lt"/>
              <a:buAutoNum type="alphaLcParenR"/>
              <a:defRPr/>
            </a:pPr>
            <a:r>
              <a:rPr lang="en-CA" dirty="0">
                <a:latin typeface="Open Sans" pitchFamily="34" charset="0"/>
              </a:rPr>
              <a:t>Insulin </a:t>
            </a:r>
            <a:r>
              <a:rPr lang="en-CA" b="1" dirty="0" err="1">
                <a:latin typeface="Open Sans" pitchFamily="34" charset="0"/>
              </a:rPr>
              <a:t>degludec</a:t>
            </a:r>
            <a:r>
              <a:rPr lang="en-CA" dirty="0">
                <a:latin typeface="Open Sans" pitchFamily="34" charset="0"/>
              </a:rPr>
              <a:t> may be considered </a:t>
            </a:r>
            <a:r>
              <a:rPr lang="en-CA" b="1" dirty="0">
                <a:latin typeface="Open Sans" pitchFamily="34" charset="0"/>
              </a:rPr>
              <a:t>over insulin </a:t>
            </a:r>
            <a:r>
              <a:rPr lang="en-CA" b="1" dirty="0" err="1">
                <a:latin typeface="Open Sans" pitchFamily="34" charset="0"/>
              </a:rPr>
              <a:t>glargine</a:t>
            </a:r>
            <a:r>
              <a:rPr lang="en-CA" b="1" dirty="0">
                <a:latin typeface="Open Sans" pitchFamily="34" charset="0"/>
              </a:rPr>
              <a:t> U-100</a:t>
            </a:r>
            <a:r>
              <a:rPr lang="en-CA" dirty="0">
                <a:latin typeface="Open Sans" pitchFamily="34" charset="0"/>
              </a:rPr>
              <a:t> to reduce overall and nocturnal hypoglycemia </a:t>
            </a:r>
            <a:r>
              <a:rPr lang="en-CA" sz="2400" dirty="0">
                <a:latin typeface="Open Sans" pitchFamily="34" charset="0"/>
              </a:rPr>
              <a:t> </a:t>
            </a:r>
            <a:r>
              <a:rPr lang="en-CA" sz="1600" dirty="0">
                <a:latin typeface="Open Sans" pitchFamily="34" charset="0"/>
              </a:rPr>
              <a:t>[Grade B, Level 2 for patients with ≥1 risk factor for hypoglycemia, Grade C, Level 3 for others and severe hypoglycemia in patients at high CV risk [Grade C, Level 3]</a:t>
            </a:r>
          </a:p>
          <a:p>
            <a:pPr marL="800100" lvl="1" indent="-342900">
              <a:lnSpc>
                <a:spcPct val="100000"/>
              </a:lnSpc>
              <a:buFont typeface="+mj-lt"/>
              <a:buAutoNum type="alphaLcParenR"/>
              <a:defRPr/>
            </a:pPr>
            <a:r>
              <a:rPr lang="en-CA" dirty="0">
                <a:latin typeface="Open Sans" pitchFamily="34" charset="0"/>
              </a:rPr>
              <a:t>Insulin </a:t>
            </a:r>
            <a:r>
              <a:rPr lang="en-CA" b="1" dirty="0" smtClean="0">
                <a:latin typeface="Open Sans" pitchFamily="34" charset="0"/>
              </a:rPr>
              <a:t>glargine </a:t>
            </a:r>
            <a:r>
              <a:rPr lang="en-CA" b="1" dirty="0">
                <a:latin typeface="Open Sans" pitchFamily="34" charset="0"/>
              </a:rPr>
              <a:t>U-300 </a:t>
            </a:r>
            <a:r>
              <a:rPr lang="en-CA" dirty="0">
                <a:latin typeface="Open Sans" pitchFamily="34" charset="0"/>
              </a:rPr>
              <a:t>may be considered </a:t>
            </a:r>
            <a:r>
              <a:rPr lang="en-CA" b="1" dirty="0">
                <a:latin typeface="Open Sans" pitchFamily="34" charset="0"/>
              </a:rPr>
              <a:t>over insulin glargine U-100</a:t>
            </a:r>
            <a:r>
              <a:rPr lang="en-CA" dirty="0">
                <a:latin typeface="Open Sans" pitchFamily="34" charset="0"/>
              </a:rPr>
              <a:t> to reduce overall and nocturnal hypoglycemia </a:t>
            </a:r>
            <a:r>
              <a:rPr lang="en-CA" sz="1600" dirty="0">
                <a:latin typeface="Open Sans" pitchFamily="34" charset="0"/>
              </a:rPr>
              <a:t>[Grade C, Level 3]</a:t>
            </a:r>
          </a:p>
          <a:p>
            <a:pPr marL="495300" indent="-495300">
              <a:lnSpc>
                <a:spcPct val="100000"/>
              </a:lnSpc>
              <a:buFont typeface="+mj-lt"/>
              <a:buAutoNum type="arabicPeriod" startAt="11"/>
              <a:defRPr/>
            </a:pPr>
            <a:endParaRPr lang="en-CA" sz="1600" b="0" dirty="0"/>
          </a:p>
          <a:p>
            <a:pPr marL="495300" indent="-495300">
              <a:lnSpc>
                <a:spcPct val="100000"/>
              </a:lnSpc>
              <a:buFont typeface="+mj-lt"/>
              <a:buAutoNum type="arabicPeriod" startAt="11"/>
              <a:defRPr/>
            </a:pPr>
            <a:endParaRPr lang="en-CA" sz="1600" b="0" dirty="0"/>
          </a:p>
          <a:p>
            <a:pPr marL="495300" indent="-495300">
              <a:lnSpc>
                <a:spcPct val="100000"/>
              </a:lnSpc>
              <a:buFont typeface="+mj-lt"/>
              <a:buAutoNum type="arabicPeriod" startAt="11"/>
              <a:defRPr/>
            </a:pPr>
            <a:endParaRPr lang="en-CA" sz="1600" b="0" dirty="0"/>
          </a:p>
        </p:txBody>
      </p:sp>
      <p:sp>
        <p:nvSpPr>
          <p:cNvPr id="35840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8404"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
        <p:nvSpPr>
          <p:cNvPr id="358405" name="Rectangle 7"/>
          <p:cNvSpPr>
            <a:spLocks noChangeArrowheads="1"/>
          </p:cNvSpPr>
          <p:nvPr/>
        </p:nvSpPr>
        <p:spPr bwMode="auto">
          <a:xfrm>
            <a:off x="442913" y="6351588"/>
            <a:ext cx="7048500" cy="304800"/>
          </a:xfrm>
          <a:prstGeom prst="rect">
            <a:avLst/>
          </a:prstGeom>
          <a:noFill/>
          <a:ln w="9525">
            <a:noFill/>
            <a:miter lim="800000"/>
            <a:headEnd/>
            <a:tailEnd/>
          </a:ln>
        </p:spPr>
        <p:txBody>
          <a:bodyPr>
            <a:spAutoFit/>
          </a:bodyPr>
          <a:lstStyle/>
          <a:p>
            <a:r>
              <a:rPr lang="en-US" i="1">
                <a:solidFill>
                  <a:schemeClr val="tx1"/>
                </a:solidFill>
                <a:latin typeface="Calibri" pitchFamily="34" charset="0"/>
                <a:ea typeface="MS PGothic" pitchFamily="34" charset="-128"/>
              </a:rPr>
              <a:t>CV, cardiovascular</a:t>
            </a:r>
            <a:endParaRPr lang="en-CA">
              <a:solidFill>
                <a:schemeClr val="tx1"/>
              </a:solidFill>
              <a:latin typeface="Calibri" pitchFamily="34" charset="0"/>
              <a:ea typeface="MS PGothic" pitchFamily="34" charset="-128"/>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Rectangle 2"/>
          <p:cNvSpPr>
            <a:spLocks noGrp="1"/>
          </p:cNvSpPr>
          <p:nvPr>
            <p:ph type="title" idx="4294967295"/>
          </p:nvPr>
        </p:nvSpPr>
        <p:spPr/>
        <p:txBody>
          <a:bodyPr/>
          <a:lstStyle/>
          <a:p>
            <a:r>
              <a:rPr lang="en-US" smtClean="0"/>
              <a:t>Recommendation 12</a:t>
            </a:r>
            <a:endParaRPr lang="en-CA" smtClean="0"/>
          </a:p>
        </p:txBody>
      </p:sp>
      <p:sp>
        <p:nvSpPr>
          <p:cNvPr id="109570" name="Rectangle 3"/>
          <p:cNvSpPr>
            <a:spLocks noGrp="1"/>
          </p:cNvSpPr>
          <p:nvPr>
            <p:ph type="body" idx="4294967295"/>
          </p:nvPr>
        </p:nvSpPr>
        <p:spPr>
          <a:xfrm>
            <a:off x="638175" y="1393825"/>
            <a:ext cx="7886700" cy="4329113"/>
          </a:xfrm>
        </p:spPr>
        <p:txBody>
          <a:bodyPr/>
          <a:lstStyle/>
          <a:p>
            <a:pPr marL="457200" indent="-457200">
              <a:lnSpc>
                <a:spcPct val="100000"/>
              </a:lnSpc>
              <a:buFont typeface="+mj-lt"/>
              <a:buAutoNum type="arabicPeriod" startAt="12"/>
              <a:defRPr/>
            </a:pPr>
            <a:r>
              <a:rPr lang="en-CA" sz="2000" b="0" dirty="0" smtClean="0"/>
              <a:t>In adults with type 2 diabetes receiving </a:t>
            </a:r>
            <a:r>
              <a:rPr lang="en-CA" sz="2000" dirty="0"/>
              <a:t>insulin</a:t>
            </a:r>
            <a:r>
              <a:rPr lang="en-CA" sz="2000" b="0" dirty="0"/>
              <a:t>, doses should be adjusted and/or additional antihyperglycemic medication(s) (</a:t>
            </a:r>
            <a:r>
              <a:rPr lang="en-CA" sz="2000" b="0" dirty="0" smtClean="0"/>
              <a:t>noninsulin </a:t>
            </a:r>
            <a:r>
              <a:rPr lang="en-CA" sz="2000" b="0" dirty="0"/>
              <a:t>and/or bolus insulin) should be added if glycemic targets are not achieved </a:t>
            </a:r>
            <a:r>
              <a:rPr lang="en-CA" sz="1400" b="0" dirty="0"/>
              <a:t>[Grade D, Consensus</a:t>
            </a:r>
            <a:r>
              <a:rPr lang="en-CA" sz="1400" b="0" dirty="0" smtClean="0"/>
              <a:t>]</a:t>
            </a:r>
          </a:p>
          <a:p>
            <a:pPr marL="0" indent="0">
              <a:lnSpc>
                <a:spcPct val="100000"/>
              </a:lnSpc>
              <a:buFont typeface="Arial" charset="0"/>
              <a:buNone/>
              <a:defRPr/>
            </a:pPr>
            <a:endParaRPr lang="en-CA" sz="800" b="0" dirty="0"/>
          </a:p>
          <a:p>
            <a:pPr marL="800100" lvl="1" indent="-342900">
              <a:lnSpc>
                <a:spcPct val="100000"/>
              </a:lnSpc>
              <a:buFont typeface="+mj-lt"/>
              <a:buAutoNum type="alphaLcParenR"/>
              <a:defRPr/>
            </a:pPr>
            <a:r>
              <a:rPr lang="en-CA" sz="1800" dirty="0">
                <a:latin typeface="Open Sans" pitchFamily="34" charset="0"/>
              </a:rPr>
              <a:t>A </a:t>
            </a:r>
            <a:r>
              <a:rPr lang="en-CA" sz="1800" b="1" dirty="0">
                <a:latin typeface="Open Sans" pitchFamily="34" charset="0"/>
              </a:rPr>
              <a:t>GLP-1 receptor agonist </a:t>
            </a:r>
            <a:r>
              <a:rPr lang="en-CA" sz="1800" dirty="0">
                <a:latin typeface="Open Sans" pitchFamily="34" charset="0"/>
              </a:rPr>
              <a:t>should be considered as add-on therapy </a:t>
            </a:r>
            <a:r>
              <a:rPr lang="en-CA" sz="1400" dirty="0" smtClean="0">
                <a:latin typeface="Open Sans" pitchFamily="34" charset="0"/>
              </a:rPr>
              <a:t>[</a:t>
            </a:r>
            <a:r>
              <a:rPr lang="en-CA" sz="1400" dirty="0">
                <a:latin typeface="Open Sans" pitchFamily="34" charset="0"/>
              </a:rPr>
              <a:t>Grade A, Level 1A]</a:t>
            </a:r>
            <a:r>
              <a:rPr lang="en-CA" sz="1800" dirty="0">
                <a:latin typeface="Open Sans" pitchFamily="34" charset="0"/>
              </a:rPr>
              <a:t>, </a:t>
            </a:r>
            <a:r>
              <a:rPr lang="en-CA" sz="1800" b="1" dirty="0">
                <a:latin typeface="Open Sans" pitchFamily="34" charset="0"/>
              </a:rPr>
              <a:t>before initiating bolus </a:t>
            </a:r>
            <a:r>
              <a:rPr lang="en-CA" sz="1800" dirty="0">
                <a:latin typeface="Open Sans" pitchFamily="34" charset="0"/>
              </a:rPr>
              <a:t>insulin or intensifying insulin to improve glycemic control with weight loss and a lower hypoglycemia risk compared to single or multiple bolus insulin injections </a:t>
            </a:r>
            <a:r>
              <a:rPr lang="en-CA" sz="1400" dirty="0">
                <a:latin typeface="Open Sans" pitchFamily="34" charset="0"/>
              </a:rPr>
              <a:t>[Grade A, Level 1A]</a:t>
            </a:r>
          </a:p>
          <a:p>
            <a:pPr marL="800100" lvl="1" indent="-342900">
              <a:lnSpc>
                <a:spcPct val="100000"/>
              </a:lnSpc>
              <a:buFont typeface="+mj-lt"/>
              <a:buAutoNum type="alphaLcParenR"/>
              <a:defRPr/>
            </a:pPr>
            <a:r>
              <a:rPr lang="en-CA" sz="1800" dirty="0">
                <a:latin typeface="Open Sans" pitchFamily="34" charset="0"/>
              </a:rPr>
              <a:t>An </a:t>
            </a:r>
            <a:r>
              <a:rPr lang="en-CA" sz="1800" b="1" dirty="0">
                <a:latin typeface="Open Sans" pitchFamily="34" charset="0"/>
              </a:rPr>
              <a:t>SGLT2 inhibitor </a:t>
            </a:r>
            <a:r>
              <a:rPr lang="en-CA" sz="1800" dirty="0">
                <a:latin typeface="Open Sans" pitchFamily="34" charset="0"/>
              </a:rPr>
              <a:t>should be considered as add-on therapy to improve glycemic control with weight loss and lower hypoglycemic risk compared to additional insulin </a:t>
            </a:r>
            <a:r>
              <a:rPr lang="en-CA" sz="1400" dirty="0">
                <a:latin typeface="Open Sans" pitchFamily="34" charset="0"/>
              </a:rPr>
              <a:t>[Grade A, Level 1A]</a:t>
            </a:r>
          </a:p>
          <a:p>
            <a:pPr marL="800100" lvl="1" indent="-342900">
              <a:lnSpc>
                <a:spcPct val="100000"/>
              </a:lnSpc>
              <a:buFont typeface="+mj-lt"/>
              <a:buAutoNum type="alphaLcParenR"/>
              <a:defRPr/>
            </a:pPr>
            <a:r>
              <a:rPr lang="en-CA" sz="1800" dirty="0">
                <a:latin typeface="Open Sans" pitchFamily="34" charset="0"/>
              </a:rPr>
              <a:t>A </a:t>
            </a:r>
            <a:r>
              <a:rPr lang="en-CA" sz="1800" b="1" dirty="0">
                <a:latin typeface="Open Sans" pitchFamily="34" charset="0"/>
              </a:rPr>
              <a:t>DPP-4 inhibitor </a:t>
            </a:r>
            <a:r>
              <a:rPr lang="en-CA" sz="1800" dirty="0">
                <a:latin typeface="Open Sans" pitchFamily="34" charset="0"/>
              </a:rPr>
              <a:t>may be considered as add-on therapy to improve glycemic control without weight gain or increased hypoglycemia risk compared to additional insulin </a:t>
            </a:r>
            <a:r>
              <a:rPr lang="en-CA" sz="1400" dirty="0">
                <a:latin typeface="Open Sans" pitchFamily="34" charset="0"/>
              </a:rPr>
              <a:t>[Grade B, Level 2]</a:t>
            </a:r>
          </a:p>
        </p:txBody>
      </p:sp>
      <p:sp>
        <p:nvSpPr>
          <p:cNvPr id="35942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5942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Rectangle 2"/>
          <p:cNvSpPr>
            <a:spLocks noGrp="1"/>
          </p:cNvSpPr>
          <p:nvPr>
            <p:ph type="title"/>
          </p:nvPr>
        </p:nvSpPr>
        <p:spPr/>
        <p:txBody>
          <a:bodyPr/>
          <a:lstStyle/>
          <a:p>
            <a:r>
              <a:rPr lang="en-US" smtClean="0"/>
              <a:t>Recommendations 13-14</a:t>
            </a:r>
            <a:endParaRPr lang="en-CA" smtClean="0"/>
          </a:p>
        </p:txBody>
      </p:sp>
      <p:sp>
        <p:nvSpPr>
          <p:cNvPr id="360450" name="Rectangle 3"/>
          <p:cNvSpPr>
            <a:spLocks noGrp="1"/>
          </p:cNvSpPr>
          <p:nvPr>
            <p:ph type="body" idx="1"/>
          </p:nvPr>
        </p:nvSpPr>
        <p:spPr>
          <a:xfrm>
            <a:off x="617538" y="1573213"/>
            <a:ext cx="7886700" cy="4329112"/>
          </a:xfrm>
        </p:spPr>
        <p:txBody>
          <a:bodyPr/>
          <a:lstStyle/>
          <a:p>
            <a:pPr marL="495300" indent="-495300">
              <a:lnSpc>
                <a:spcPct val="100000"/>
              </a:lnSpc>
              <a:buFontTx/>
              <a:buAutoNum type="arabicPeriod" startAt="13"/>
            </a:pPr>
            <a:r>
              <a:rPr lang="en-CA" sz="2400" b="0" smtClean="0"/>
              <a:t>When </a:t>
            </a:r>
            <a:r>
              <a:rPr lang="en-CA" sz="2400" smtClean="0"/>
              <a:t>bolus insulin </a:t>
            </a:r>
            <a:r>
              <a:rPr lang="en-CA" sz="2400" b="0" smtClean="0"/>
              <a:t>is added to antihyperglycemic agents, </a:t>
            </a:r>
            <a:r>
              <a:rPr lang="en-CA" sz="2400" smtClean="0"/>
              <a:t>rapid-acting analogues </a:t>
            </a:r>
            <a:r>
              <a:rPr lang="en-CA" sz="2400" b="0" smtClean="0"/>
              <a:t>may be used instead of short-acting (regular) insulin to improve glycemic control </a:t>
            </a:r>
            <a:r>
              <a:rPr lang="en-CA" sz="2000" b="0" smtClean="0"/>
              <a:t>[Grade B, Level 2]</a:t>
            </a:r>
          </a:p>
          <a:p>
            <a:pPr marL="495300" indent="-495300">
              <a:lnSpc>
                <a:spcPct val="100000"/>
              </a:lnSpc>
              <a:buFontTx/>
              <a:buAutoNum type="arabicPeriod" startAt="13"/>
            </a:pPr>
            <a:endParaRPr lang="en-CA" sz="2000" b="0" smtClean="0"/>
          </a:p>
          <a:p>
            <a:pPr marL="495300" indent="-495300">
              <a:lnSpc>
                <a:spcPct val="100000"/>
              </a:lnSpc>
              <a:buFont typeface="Arial" charset="0"/>
              <a:buNone/>
            </a:pPr>
            <a:r>
              <a:rPr lang="en-CA" sz="2400" b="0" smtClean="0"/>
              <a:t>14.  </a:t>
            </a:r>
            <a:r>
              <a:rPr lang="en-CA" sz="2400" smtClean="0"/>
              <a:t>Bolus insulin </a:t>
            </a:r>
            <a:r>
              <a:rPr lang="en-CA" sz="2400" b="0" smtClean="0"/>
              <a:t>may be initiated using a </a:t>
            </a:r>
            <a:r>
              <a:rPr lang="en-CA" sz="2400" smtClean="0"/>
              <a:t>stepwise approach</a:t>
            </a:r>
            <a:r>
              <a:rPr lang="en-CA" sz="2400" b="0" smtClean="0"/>
              <a:t> (starting with 1 injection at one meal and additional mealtime injections as needed) to achieve similar A1C reduction with lower hypoglycemia risk compared to initiating a full basal-bolus injection regimen </a:t>
            </a:r>
            <a:r>
              <a:rPr lang="en-CA" sz="2000" b="0" smtClean="0"/>
              <a:t>[Grade B, Level 2]</a:t>
            </a:r>
          </a:p>
        </p:txBody>
      </p:sp>
      <p:sp>
        <p:nvSpPr>
          <p:cNvPr id="36045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60452"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3" name="Rectangle 2"/>
          <p:cNvSpPr>
            <a:spLocks noGrp="1"/>
          </p:cNvSpPr>
          <p:nvPr>
            <p:ph type="title"/>
          </p:nvPr>
        </p:nvSpPr>
        <p:spPr/>
        <p:txBody>
          <a:bodyPr/>
          <a:lstStyle/>
          <a:p>
            <a:r>
              <a:rPr lang="en-US" smtClean="0"/>
              <a:t>Recommendation 15</a:t>
            </a:r>
            <a:endParaRPr lang="en-CA" smtClean="0"/>
          </a:p>
        </p:txBody>
      </p:sp>
      <p:sp>
        <p:nvSpPr>
          <p:cNvPr id="361474" name="Rectangle 3"/>
          <p:cNvSpPr>
            <a:spLocks noGrp="1"/>
          </p:cNvSpPr>
          <p:nvPr>
            <p:ph type="body" idx="1"/>
          </p:nvPr>
        </p:nvSpPr>
        <p:spPr/>
        <p:txBody>
          <a:bodyPr/>
          <a:lstStyle/>
          <a:p>
            <a:pPr marL="457200" indent="-457200">
              <a:lnSpc>
                <a:spcPct val="110000"/>
              </a:lnSpc>
              <a:buFont typeface="Open Sans"/>
              <a:buAutoNum type="arabicPeriod" startAt="15"/>
            </a:pPr>
            <a:r>
              <a:rPr lang="en-CA" sz="2400" b="0" smtClean="0"/>
              <a:t>All individuals with type 2 diabetes currently using or starting therapy with </a:t>
            </a:r>
            <a:r>
              <a:rPr lang="en-CA" sz="2400" smtClean="0"/>
              <a:t>insulin or insulin secretagogues</a:t>
            </a:r>
            <a:r>
              <a:rPr lang="en-CA" sz="2400" b="0" smtClean="0"/>
              <a:t> should be </a:t>
            </a:r>
            <a:r>
              <a:rPr lang="en-CA" sz="2400" smtClean="0"/>
              <a:t>counselled</a:t>
            </a:r>
            <a:r>
              <a:rPr lang="en-CA" sz="2400" b="0" smtClean="0"/>
              <a:t> about the prevention, recognition and treatment of </a:t>
            </a:r>
            <a:r>
              <a:rPr lang="en-CA" sz="2400" smtClean="0"/>
              <a:t>hypoglycemia</a:t>
            </a:r>
            <a:r>
              <a:rPr lang="en-CA" sz="2400" b="0" smtClean="0"/>
              <a:t> </a:t>
            </a:r>
            <a:r>
              <a:rPr lang="en-CA" sz="2000" b="0" smtClean="0"/>
              <a:t>[Grade D, Consensus]</a:t>
            </a:r>
          </a:p>
        </p:txBody>
      </p:sp>
      <p:sp>
        <p:nvSpPr>
          <p:cNvPr id="36147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2"/>
          <p:cNvSpPr>
            <a:spLocks noGrp="1"/>
          </p:cNvSpPr>
          <p:nvPr>
            <p:ph type="title"/>
          </p:nvPr>
        </p:nvSpPr>
        <p:spPr/>
        <p:txBody>
          <a:bodyPr/>
          <a:lstStyle/>
          <a:p>
            <a:r>
              <a:rPr lang="en-US" smtClean="0"/>
              <a:t>Recommendation 16</a:t>
            </a:r>
            <a:endParaRPr lang="en-CA" smtClean="0"/>
          </a:p>
        </p:txBody>
      </p:sp>
      <p:sp>
        <p:nvSpPr>
          <p:cNvPr id="362498" name="Rectangle 3"/>
          <p:cNvSpPr>
            <a:spLocks noGrp="1"/>
          </p:cNvSpPr>
          <p:nvPr>
            <p:ph type="body" idx="1"/>
          </p:nvPr>
        </p:nvSpPr>
        <p:spPr/>
        <p:txBody>
          <a:bodyPr/>
          <a:lstStyle/>
          <a:p>
            <a:pPr marL="457200" indent="-457200">
              <a:lnSpc>
                <a:spcPct val="110000"/>
              </a:lnSpc>
              <a:buFont typeface="Open Sans"/>
              <a:buAutoNum type="arabicPeriod" startAt="16"/>
            </a:pPr>
            <a:r>
              <a:rPr lang="en-CA" sz="2400" smtClean="0"/>
              <a:t>Metformin</a:t>
            </a:r>
            <a:r>
              <a:rPr lang="en-CA" sz="2400" b="0" smtClean="0"/>
              <a:t>, </a:t>
            </a:r>
            <a:r>
              <a:rPr lang="en-CA" sz="2400" smtClean="0"/>
              <a:t>insulin secretagogues </a:t>
            </a:r>
            <a:r>
              <a:rPr lang="en-CA" sz="2400" b="0" smtClean="0"/>
              <a:t>and </a:t>
            </a:r>
            <a:r>
              <a:rPr lang="en-CA" sz="2400" smtClean="0"/>
              <a:t>SGLT2 inhibitors</a:t>
            </a:r>
            <a:r>
              <a:rPr lang="en-CA" sz="2400" b="0" smtClean="0"/>
              <a:t> should be </a:t>
            </a:r>
            <a:r>
              <a:rPr lang="en-CA" sz="2400" smtClean="0"/>
              <a:t>temporarily withheld </a:t>
            </a:r>
            <a:r>
              <a:rPr lang="en-CA" sz="2400" b="0" smtClean="0"/>
              <a:t>during </a:t>
            </a:r>
            <a:r>
              <a:rPr lang="en-CA" sz="2400" smtClean="0"/>
              <a:t>acute illnesses </a:t>
            </a:r>
            <a:r>
              <a:rPr lang="en-CA" sz="2400" b="0" smtClean="0"/>
              <a:t>associated with reduced oral intake or dehydration </a:t>
            </a:r>
            <a:r>
              <a:rPr lang="en-CA" sz="2000" b="0" smtClean="0"/>
              <a:t>[Grade D, Consensus]</a:t>
            </a:r>
            <a:br>
              <a:rPr lang="en-CA" sz="2000" b="0" smtClean="0"/>
            </a:br>
            <a:endParaRPr lang="en-CA" sz="2000" b="0" smtClean="0"/>
          </a:p>
        </p:txBody>
      </p:sp>
      <p:sp>
        <p:nvSpPr>
          <p:cNvPr id="36249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6250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Rectangle 2"/>
          <p:cNvSpPr>
            <a:spLocks noGrp="1"/>
          </p:cNvSpPr>
          <p:nvPr>
            <p:ph type="title"/>
          </p:nvPr>
        </p:nvSpPr>
        <p:spPr/>
        <p:txBody>
          <a:bodyPr/>
          <a:lstStyle/>
          <a:p>
            <a:r>
              <a:rPr lang="en-US" smtClean="0"/>
              <a:t>Recommendation 17</a:t>
            </a:r>
            <a:endParaRPr lang="en-CA" smtClean="0"/>
          </a:p>
        </p:txBody>
      </p:sp>
      <p:sp>
        <p:nvSpPr>
          <p:cNvPr id="363522" name="Rectangle 3"/>
          <p:cNvSpPr>
            <a:spLocks noGrp="1"/>
          </p:cNvSpPr>
          <p:nvPr>
            <p:ph type="body" idx="1"/>
          </p:nvPr>
        </p:nvSpPr>
        <p:spPr/>
        <p:txBody>
          <a:bodyPr/>
          <a:lstStyle/>
          <a:p>
            <a:pPr marL="457200" indent="-457200">
              <a:lnSpc>
                <a:spcPct val="110000"/>
              </a:lnSpc>
              <a:buFont typeface="Open Sans"/>
              <a:buAutoNum type="arabicPeriod" startAt="17"/>
            </a:pPr>
            <a:r>
              <a:rPr lang="en-CA" sz="2400" smtClean="0"/>
              <a:t>SGLT2 inhibitors </a:t>
            </a:r>
            <a:r>
              <a:rPr lang="en-CA" sz="2400" b="0" smtClean="0"/>
              <a:t>should be </a:t>
            </a:r>
            <a:r>
              <a:rPr lang="en-CA" sz="2400" smtClean="0"/>
              <a:t>temporarily withheld prior to major surgical procedures</a:t>
            </a:r>
            <a:r>
              <a:rPr lang="en-CA" sz="2400" b="0" smtClean="0"/>
              <a:t>, and during </a:t>
            </a:r>
            <a:r>
              <a:rPr lang="en-CA" sz="2400" smtClean="0"/>
              <a:t>acute infections </a:t>
            </a:r>
            <a:r>
              <a:rPr lang="en-CA" sz="2400" b="0" smtClean="0"/>
              <a:t>and </a:t>
            </a:r>
            <a:r>
              <a:rPr lang="en-CA" sz="2400" smtClean="0"/>
              <a:t>serious illness </a:t>
            </a:r>
            <a:r>
              <a:rPr lang="en-CA" sz="2400" b="0" smtClean="0"/>
              <a:t>to reduce the risk of ketoacidosis </a:t>
            </a:r>
            <a:r>
              <a:rPr lang="en-CA" sz="2000" b="0" smtClean="0"/>
              <a:t>[Grade D, Consensus]</a:t>
            </a:r>
          </a:p>
        </p:txBody>
      </p:sp>
      <p:sp>
        <p:nvSpPr>
          <p:cNvPr id="3635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ea typeface="MS PGothic" pitchFamily="34" charset="-128"/>
              </a:rPr>
              <a:t>2018</a:t>
            </a:r>
          </a:p>
        </p:txBody>
      </p:sp>
      <p:sp>
        <p:nvSpPr>
          <p:cNvPr id="363524"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Title 1"/>
          <p:cNvSpPr>
            <a:spLocks noGrp="1"/>
          </p:cNvSpPr>
          <p:nvPr>
            <p:ph type="title"/>
          </p:nvPr>
        </p:nvSpPr>
        <p:spPr/>
        <p:txBody>
          <a:bodyPr/>
          <a:lstStyle/>
          <a:p>
            <a:pPr eaLnBrk="1" hangingPunct="1"/>
            <a:r>
              <a:rPr lang="en-CA" altLang="en-US" smtClean="0"/>
              <a:t>Key Messages</a:t>
            </a:r>
          </a:p>
        </p:txBody>
      </p:sp>
      <p:sp>
        <p:nvSpPr>
          <p:cNvPr id="364546" name="Content Placeholder 2"/>
          <p:cNvSpPr>
            <a:spLocks noGrp="1"/>
          </p:cNvSpPr>
          <p:nvPr>
            <p:ph type="body" idx="1"/>
          </p:nvPr>
        </p:nvSpPr>
        <p:spPr/>
        <p:txBody>
          <a:bodyPr/>
          <a:lstStyle/>
          <a:p>
            <a:pPr>
              <a:lnSpc>
                <a:spcPct val="100000"/>
              </a:lnSpc>
            </a:pPr>
            <a:r>
              <a:rPr lang="en-CA" altLang="en-US" sz="2400" b="0" smtClean="0"/>
              <a:t>Healthy behaviour interventions should be initiated in people newly diagnosed with type 2 diabetes</a:t>
            </a:r>
          </a:p>
          <a:p>
            <a:pPr>
              <a:lnSpc>
                <a:spcPct val="100000"/>
              </a:lnSpc>
            </a:pPr>
            <a:r>
              <a:rPr lang="en-CA" altLang="en-US" sz="2400" b="0" smtClean="0"/>
              <a:t>If glycemic targets are not achieved within 3 months of initiating healthy behaviour interventions, antihyperglycemic pharmacotherapy should be added</a:t>
            </a:r>
          </a:p>
          <a:p>
            <a:pPr>
              <a:lnSpc>
                <a:spcPct val="100000"/>
              </a:lnSpc>
            </a:pPr>
            <a:r>
              <a:rPr lang="en-CA" altLang="en-US" sz="2400" b="0" smtClean="0"/>
              <a:t>Dose adjustments and/or additional agents should be instituted to achieve target A1C within 3 to 6 months</a:t>
            </a:r>
          </a:p>
        </p:txBody>
      </p:sp>
      <p:sp>
        <p:nvSpPr>
          <p:cNvPr id="36454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69" name="Title 1"/>
          <p:cNvSpPr>
            <a:spLocks noGrp="1"/>
          </p:cNvSpPr>
          <p:nvPr>
            <p:ph type="title"/>
          </p:nvPr>
        </p:nvSpPr>
        <p:spPr/>
        <p:txBody>
          <a:bodyPr/>
          <a:lstStyle/>
          <a:p>
            <a:pPr eaLnBrk="1" hangingPunct="1"/>
            <a:r>
              <a:rPr lang="en-CA" altLang="en-US" smtClean="0"/>
              <a:t>Key Messages</a:t>
            </a:r>
          </a:p>
        </p:txBody>
      </p:sp>
      <p:sp>
        <p:nvSpPr>
          <p:cNvPr id="365570" name="Content Placeholder 2"/>
          <p:cNvSpPr>
            <a:spLocks noGrp="1"/>
          </p:cNvSpPr>
          <p:nvPr>
            <p:ph type="body" idx="1"/>
          </p:nvPr>
        </p:nvSpPr>
        <p:spPr>
          <a:xfrm>
            <a:off x="628650" y="1763713"/>
            <a:ext cx="7886700" cy="4329112"/>
          </a:xfrm>
        </p:spPr>
        <p:txBody>
          <a:bodyPr/>
          <a:lstStyle/>
          <a:p>
            <a:pPr>
              <a:lnSpc>
                <a:spcPct val="100000"/>
              </a:lnSpc>
            </a:pPr>
            <a:r>
              <a:rPr lang="en-CA" altLang="en-US" sz="2400" b="0" smtClean="0"/>
              <a:t>In people with type 2 diabetes with A1C &lt;1.5% above the person’s individualized target, antihyperglycemic pharmacotherapy should be added if glycemic targets are not achieved within 3 months of initiating healthy behaviour interventions</a:t>
            </a:r>
          </a:p>
          <a:p>
            <a:pPr>
              <a:lnSpc>
                <a:spcPct val="100000"/>
              </a:lnSpc>
            </a:pPr>
            <a:r>
              <a:rPr lang="en-CA" altLang="en-US" sz="2400" b="0" smtClean="0"/>
              <a:t>In people with type 2 diabetes with A1C ≥1.5% above target, antihyperglycemic agents should be initiated concomitantly with healthy behaviour interventions, and consideration could be given to initiating combination therapy with 2 agents</a:t>
            </a:r>
          </a:p>
          <a:p>
            <a:pPr>
              <a:lnSpc>
                <a:spcPct val="100000"/>
              </a:lnSpc>
            </a:pPr>
            <a:endParaRPr lang="en-CA" altLang="en-US" sz="2400" b="0" smtClean="0"/>
          </a:p>
        </p:txBody>
      </p:sp>
      <p:sp>
        <p:nvSpPr>
          <p:cNvPr id="365571" name="Text Box 4"/>
          <p:cNvSpPr txBox="1">
            <a:spLocks noChangeArrowheads="1"/>
          </p:cNvSpPr>
          <p:nvPr/>
        </p:nvSpPr>
        <p:spPr bwMode="auto">
          <a:xfrm>
            <a:off x="0" y="0"/>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Title 1"/>
          <p:cNvSpPr>
            <a:spLocks noGrp="1"/>
          </p:cNvSpPr>
          <p:nvPr>
            <p:ph type="title" idx="4294967295"/>
          </p:nvPr>
        </p:nvSpPr>
        <p:spPr>
          <a:xfrm>
            <a:off x="628650" y="363538"/>
            <a:ext cx="7886700" cy="1325562"/>
          </a:xfrm>
        </p:spPr>
        <p:txBody>
          <a:bodyPr lIns="91440" tIns="45720" rIns="91440" bIns="45720"/>
          <a:lstStyle/>
          <a:p>
            <a:r>
              <a:rPr lang="en-US" smtClean="0">
                <a:cs typeface="Arial" charset="0"/>
              </a:rPr>
              <a:t>Pharmacotherapy in Type 2 Diabetes Checklist</a:t>
            </a:r>
          </a:p>
        </p:txBody>
      </p:sp>
      <p:sp>
        <p:nvSpPr>
          <p:cNvPr id="310274" name="Content Placeholder 3"/>
          <p:cNvSpPr>
            <a:spLocks noGrp="1"/>
          </p:cNvSpPr>
          <p:nvPr>
            <p:ph idx="4294967295"/>
          </p:nvPr>
        </p:nvSpPr>
        <p:spPr>
          <a:xfrm>
            <a:off x="611188" y="1844675"/>
            <a:ext cx="7886700" cy="4329113"/>
          </a:xfrm>
        </p:spPr>
        <p:txBody>
          <a:bodyPr lIns="91440" tIns="45720" rIns="91440" bIns="45720"/>
          <a:lstStyle/>
          <a:p>
            <a:pPr defTabSz="914400">
              <a:lnSpc>
                <a:spcPct val="140000"/>
              </a:lnSpc>
              <a:buClr>
                <a:srgbClr val="FF0000"/>
              </a:buClr>
              <a:buFont typeface="Wingdings" pitchFamily="2" charset="2"/>
              <a:buChar char="ü"/>
            </a:pPr>
            <a:r>
              <a:rPr lang="en-US" b="0" smtClean="0">
                <a:cs typeface="Arial" charset="0"/>
              </a:rPr>
              <a:t>CHOOSE </a:t>
            </a:r>
            <a:r>
              <a:rPr lang="en-US" smtClean="0">
                <a:cs typeface="Arial" charset="0"/>
              </a:rPr>
              <a:t>initial therapy based on </a:t>
            </a:r>
            <a:r>
              <a:rPr lang="en-US" b="0" smtClean="0">
                <a:cs typeface="Arial" charset="0"/>
              </a:rPr>
              <a:t>glycemia</a:t>
            </a:r>
          </a:p>
          <a:p>
            <a:pPr defTabSz="914400">
              <a:lnSpc>
                <a:spcPct val="140000"/>
              </a:lnSpc>
              <a:buClr>
                <a:srgbClr val="FF0000"/>
              </a:buClr>
              <a:buFont typeface="Wingdings" pitchFamily="2" charset="2"/>
              <a:buChar char="ü"/>
            </a:pPr>
            <a:r>
              <a:rPr lang="en-CA" b="0" smtClean="0">
                <a:cs typeface="Arial" charset="0"/>
              </a:rPr>
              <a:t>START </a:t>
            </a:r>
            <a:r>
              <a:rPr lang="en-CA" smtClean="0">
                <a:cs typeface="Arial" charset="0"/>
              </a:rPr>
              <a:t>with </a:t>
            </a:r>
            <a:r>
              <a:rPr lang="en-CA" b="0" smtClean="0">
                <a:cs typeface="Arial" charset="0"/>
              </a:rPr>
              <a:t>metformin </a:t>
            </a:r>
            <a:r>
              <a:rPr lang="en-CA" smtClean="0">
                <a:cs typeface="Arial" charset="0"/>
              </a:rPr>
              <a:t>+/- others</a:t>
            </a:r>
          </a:p>
          <a:p>
            <a:pPr defTabSz="914400">
              <a:lnSpc>
                <a:spcPct val="140000"/>
              </a:lnSpc>
              <a:buClr>
                <a:srgbClr val="FF0000"/>
              </a:buClr>
              <a:buFont typeface="Wingdings" pitchFamily="2" charset="2"/>
              <a:buChar char="ü"/>
            </a:pPr>
            <a:r>
              <a:rPr lang="en-CA" b="0" smtClean="0">
                <a:cs typeface="Arial" charset="0"/>
              </a:rPr>
              <a:t>INDIVIDUALIZE </a:t>
            </a:r>
            <a:r>
              <a:rPr lang="en-CA" smtClean="0">
                <a:cs typeface="Arial" charset="0"/>
              </a:rPr>
              <a:t>your therapy choice based on characteristics of the </a:t>
            </a:r>
            <a:r>
              <a:rPr lang="en-CA" b="0" smtClean="0">
                <a:cs typeface="Arial" charset="0"/>
              </a:rPr>
              <a:t>person with diabetes </a:t>
            </a:r>
            <a:r>
              <a:rPr lang="en-CA" smtClean="0">
                <a:cs typeface="Arial" charset="0"/>
              </a:rPr>
              <a:t>and the </a:t>
            </a:r>
            <a:r>
              <a:rPr lang="en-CA" b="0" smtClean="0">
                <a:cs typeface="Arial" charset="0"/>
              </a:rPr>
              <a:t>agent</a:t>
            </a:r>
          </a:p>
          <a:p>
            <a:pPr defTabSz="914400">
              <a:lnSpc>
                <a:spcPct val="140000"/>
              </a:lnSpc>
              <a:buClr>
                <a:srgbClr val="FF0000"/>
              </a:buClr>
              <a:buFont typeface="Wingdings" pitchFamily="2" charset="2"/>
              <a:buChar char="ü"/>
            </a:pPr>
            <a:r>
              <a:rPr lang="en-CA" b="0" smtClean="0">
                <a:cs typeface="Arial" charset="0"/>
              </a:rPr>
              <a:t>REACH TARGET </a:t>
            </a:r>
            <a:r>
              <a:rPr lang="en-CA" smtClean="0">
                <a:cs typeface="Arial" charset="0"/>
              </a:rPr>
              <a:t>within </a:t>
            </a:r>
            <a:r>
              <a:rPr lang="en-CA" b="0" smtClean="0">
                <a:cs typeface="Arial" charset="0"/>
              </a:rPr>
              <a:t>3-6 months </a:t>
            </a:r>
            <a:r>
              <a:rPr lang="en-CA" smtClean="0">
                <a:cs typeface="Arial" charset="0"/>
              </a:rPr>
              <a:t>of diagnosis</a:t>
            </a:r>
          </a:p>
          <a:p>
            <a:pPr defTabSz="914400">
              <a:lnSpc>
                <a:spcPct val="140000"/>
              </a:lnSpc>
              <a:buClr>
                <a:srgbClr val="FF0000"/>
              </a:buClr>
              <a:buFont typeface="Wingdings" pitchFamily="2" charset="2"/>
              <a:buChar char="ü"/>
            </a:pPr>
            <a:endParaRPr lang="en-US" altLang="ja-JP" smtClean="0">
              <a:ea typeface="MS PGothic" pitchFamily="34" charset="-128"/>
              <a:cs typeface="Arial" charset="0"/>
            </a:endParaRPr>
          </a:p>
        </p:txBody>
      </p:sp>
      <p:sp>
        <p:nvSpPr>
          <p:cNvPr id="310275" name="Text Box 4"/>
          <p:cNvSpPr txBox="1">
            <a:spLocks noChangeArrowheads="1"/>
          </p:cNvSpPr>
          <p:nvPr/>
        </p:nvSpPr>
        <p:spPr bwMode="auto">
          <a:xfrm>
            <a:off x="0" y="0"/>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2"/>
          <p:cNvSpPr>
            <a:spLocks noGrp="1"/>
          </p:cNvSpPr>
          <p:nvPr>
            <p:ph type="title"/>
          </p:nvPr>
        </p:nvSpPr>
        <p:spPr/>
        <p:txBody>
          <a:bodyPr/>
          <a:lstStyle/>
          <a:p>
            <a:r>
              <a:rPr lang="en-US" smtClean="0"/>
              <a:t>Key Messages</a:t>
            </a:r>
            <a:endParaRPr lang="en-CA" smtClean="0"/>
          </a:p>
        </p:txBody>
      </p:sp>
      <p:sp>
        <p:nvSpPr>
          <p:cNvPr id="366594" name="Rectangle 3"/>
          <p:cNvSpPr>
            <a:spLocks noGrp="1"/>
          </p:cNvSpPr>
          <p:nvPr>
            <p:ph type="body" idx="1"/>
          </p:nvPr>
        </p:nvSpPr>
        <p:spPr>
          <a:xfrm>
            <a:off x="628650" y="1403350"/>
            <a:ext cx="7886700" cy="4329113"/>
          </a:xfrm>
        </p:spPr>
        <p:txBody>
          <a:bodyPr/>
          <a:lstStyle/>
          <a:p>
            <a:pPr>
              <a:lnSpc>
                <a:spcPct val="100000"/>
              </a:lnSpc>
            </a:pPr>
            <a:r>
              <a:rPr lang="en-CA" sz="2400" b="0" smtClean="0"/>
              <a:t>Insulin should be initiated immediately in individuals with metabolic decompensation and/or symptomatic hyperglycemia</a:t>
            </a:r>
          </a:p>
          <a:p>
            <a:pPr>
              <a:lnSpc>
                <a:spcPct val="100000"/>
              </a:lnSpc>
            </a:pPr>
            <a:r>
              <a:rPr lang="en-CA" sz="2400" b="0" smtClean="0"/>
              <a:t>Otherwise, metformin should be the initial agent of choice in people with newly diagnosed with type 2 diabetes, unless contraindicated </a:t>
            </a:r>
          </a:p>
          <a:p>
            <a:pPr>
              <a:lnSpc>
                <a:spcPct val="100000"/>
              </a:lnSpc>
            </a:pPr>
            <a:r>
              <a:rPr lang="en-CA" sz="2400" b="0" smtClean="0"/>
              <a:t>Choice of second-line antihyperglycemic agents should be made based on individual patient characteristics, patient preferences, any contraindications to the drug, glucose lowering efficacy, risk of hypoglycemia, affordability/access, effect on body weight, and other factors</a:t>
            </a:r>
          </a:p>
          <a:p>
            <a:pPr>
              <a:lnSpc>
                <a:spcPct val="100000"/>
              </a:lnSpc>
            </a:pPr>
            <a:endParaRPr lang="en-CA" sz="2400" b="0" smtClean="0"/>
          </a:p>
        </p:txBody>
      </p:sp>
      <p:sp>
        <p:nvSpPr>
          <p:cNvPr id="3665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Rectangle 2"/>
          <p:cNvSpPr>
            <a:spLocks noGrp="1"/>
          </p:cNvSpPr>
          <p:nvPr>
            <p:ph type="title"/>
          </p:nvPr>
        </p:nvSpPr>
        <p:spPr>
          <a:xfrm>
            <a:off x="628650" y="260350"/>
            <a:ext cx="7886700" cy="1325563"/>
          </a:xfrm>
        </p:spPr>
        <p:txBody>
          <a:bodyPr/>
          <a:lstStyle/>
          <a:p>
            <a:r>
              <a:rPr lang="en-US" smtClean="0"/>
              <a:t>Key Messages</a:t>
            </a:r>
            <a:endParaRPr lang="en-CA" smtClean="0"/>
          </a:p>
        </p:txBody>
      </p:sp>
      <p:sp>
        <p:nvSpPr>
          <p:cNvPr id="367618" name="Rectangle 3"/>
          <p:cNvSpPr>
            <a:spLocks noGrp="1"/>
          </p:cNvSpPr>
          <p:nvPr>
            <p:ph type="body" idx="1"/>
          </p:nvPr>
        </p:nvSpPr>
        <p:spPr>
          <a:xfrm>
            <a:off x="611188" y="1557338"/>
            <a:ext cx="7886700" cy="4329112"/>
          </a:xfrm>
        </p:spPr>
        <p:txBody>
          <a:bodyPr/>
          <a:lstStyle/>
          <a:p>
            <a:pPr>
              <a:lnSpc>
                <a:spcPct val="110000"/>
              </a:lnSpc>
            </a:pPr>
            <a:r>
              <a:rPr lang="en-CA" sz="2400" b="0" smtClean="0"/>
              <a:t>In people </a:t>
            </a:r>
            <a:r>
              <a:rPr lang="en-CA" sz="2400" b="0" u="sng" smtClean="0"/>
              <a:t>with</a:t>
            </a:r>
            <a:r>
              <a:rPr lang="en-CA" sz="2400" b="0" smtClean="0"/>
              <a:t> clinical CVD in whom A1C targets are not achieved with existing pharmacotherapy, an antihyperglycemic agent with demonstrated CV outcome benefit</a:t>
            </a:r>
            <a:r>
              <a:rPr lang="en-CA" sz="2400" smtClean="0"/>
              <a:t> </a:t>
            </a:r>
            <a:r>
              <a:rPr lang="en-CA" sz="2400" b="0" smtClean="0"/>
              <a:t>should be added to antihyperglycemic therapy to reduce CV risk</a:t>
            </a:r>
          </a:p>
        </p:txBody>
      </p:sp>
      <p:sp>
        <p:nvSpPr>
          <p:cNvPr id="36761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
        <p:nvSpPr>
          <p:cNvPr id="367620" name="Rectangle 5"/>
          <p:cNvSpPr>
            <a:spLocks noChangeArrowheads="1"/>
          </p:cNvSpPr>
          <p:nvPr/>
        </p:nvSpPr>
        <p:spPr bwMode="auto">
          <a:xfrm>
            <a:off x="442913" y="6351588"/>
            <a:ext cx="7048500" cy="304800"/>
          </a:xfrm>
          <a:prstGeom prst="rect">
            <a:avLst/>
          </a:prstGeom>
          <a:noFill/>
          <a:ln w="9525">
            <a:noFill/>
            <a:miter lim="800000"/>
            <a:headEnd/>
            <a:tailEnd/>
          </a:ln>
        </p:spPr>
        <p:txBody>
          <a:bodyPr>
            <a:spAutoFit/>
          </a:bodyPr>
          <a:lstStyle/>
          <a:p>
            <a:r>
              <a:rPr lang="en-US" i="1">
                <a:solidFill>
                  <a:schemeClr val="tx1"/>
                </a:solidFill>
                <a:latin typeface="Calibri" pitchFamily="34" charset="0"/>
                <a:ea typeface="MS PGothic" pitchFamily="34" charset="-128"/>
              </a:rPr>
              <a:t>CV, </a:t>
            </a:r>
            <a:r>
              <a:rPr lang="en-US">
                <a:solidFill>
                  <a:schemeClr val="tx1"/>
                </a:solidFill>
                <a:latin typeface="Calibri" pitchFamily="34" charset="0"/>
                <a:ea typeface="MS PGothic" pitchFamily="34" charset="-128"/>
              </a:rPr>
              <a:t>cardiovascular</a:t>
            </a:r>
            <a:r>
              <a:rPr lang="en-US" i="1">
                <a:solidFill>
                  <a:schemeClr val="tx1"/>
                </a:solidFill>
                <a:latin typeface="Calibri" pitchFamily="34" charset="0"/>
                <a:ea typeface="MS PGothic" pitchFamily="34" charset="-128"/>
              </a:rPr>
              <a:t>; CVD, </a:t>
            </a:r>
            <a:r>
              <a:rPr lang="en-US">
                <a:solidFill>
                  <a:schemeClr val="tx1"/>
                </a:solidFill>
                <a:latin typeface="Calibri" pitchFamily="34" charset="0"/>
                <a:ea typeface="MS PGothic" pitchFamily="34" charset="-128"/>
              </a:rPr>
              <a:t>cardiovascular disease</a:t>
            </a:r>
            <a:endParaRPr lang="en-CA">
              <a:solidFill>
                <a:schemeClr val="tx1"/>
              </a:solidFill>
              <a:latin typeface="Calibri" pitchFamily="34" charset="0"/>
              <a:ea typeface="MS PGothic" pitchFamily="34" charset="-128"/>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Title 1"/>
          <p:cNvSpPr>
            <a:spLocks noGrp="1"/>
          </p:cNvSpPr>
          <p:nvPr>
            <p:ph type="title"/>
          </p:nvPr>
        </p:nvSpPr>
        <p:spPr>
          <a:xfrm>
            <a:off x="628650" y="260350"/>
            <a:ext cx="7886700" cy="1325563"/>
          </a:xfrm>
        </p:spPr>
        <p:txBody>
          <a:bodyPr/>
          <a:lstStyle/>
          <a:p>
            <a:r>
              <a:rPr lang="en-US" smtClean="0"/>
              <a:t>Key Messages</a:t>
            </a:r>
          </a:p>
        </p:txBody>
      </p:sp>
      <p:sp>
        <p:nvSpPr>
          <p:cNvPr id="368642" name="Content Placeholder 2"/>
          <p:cNvSpPr>
            <a:spLocks noGrp="1"/>
          </p:cNvSpPr>
          <p:nvPr>
            <p:ph idx="1"/>
          </p:nvPr>
        </p:nvSpPr>
        <p:spPr>
          <a:xfrm>
            <a:off x="628650" y="1557338"/>
            <a:ext cx="7886700" cy="4329112"/>
          </a:xfrm>
        </p:spPr>
        <p:txBody>
          <a:bodyPr/>
          <a:lstStyle/>
          <a:p>
            <a:r>
              <a:rPr lang="en-CA" sz="2800" b="0" smtClean="0"/>
              <a:t>In people </a:t>
            </a:r>
            <a:r>
              <a:rPr lang="en-CA" sz="2800" b="0" u="sng" smtClean="0"/>
              <a:t>without</a:t>
            </a:r>
            <a:r>
              <a:rPr lang="en-CA" sz="2800" b="0" smtClean="0"/>
              <a:t> clinical CVD in whom A1C target is not achieved with current therapy, if affordability and access are not barriers, people with type 2 diabetes and their providers who are concerned about hypoglycemia and weight gain may prefer an incretin agent (DPP-4 inhibitor or GLP-1 receptor agonist) and/or an SGLT2 inhibitor  to other agents as they improve glycemic control with a low risk of  hypoglycemia and weight gain</a:t>
            </a:r>
          </a:p>
          <a:p>
            <a:endParaRPr lang="en-US" smtClean="0"/>
          </a:p>
        </p:txBody>
      </p:sp>
      <p:sp>
        <p:nvSpPr>
          <p:cNvPr id="36864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
        <p:nvSpPr>
          <p:cNvPr id="368644" name="Rectangle 5"/>
          <p:cNvSpPr>
            <a:spLocks noChangeArrowheads="1"/>
          </p:cNvSpPr>
          <p:nvPr/>
        </p:nvSpPr>
        <p:spPr bwMode="auto">
          <a:xfrm>
            <a:off x="442913" y="6351588"/>
            <a:ext cx="7048500" cy="304800"/>
          </a:xfrm>
          <a:prstGeom prst="rect">
            <a:avLst/>
          </a:prstGeom>
          <a:noFill/>
          <a:ln w="9525">
            <a:noFill/>
            <a:miter lim="800000"/>
            <a:headEnd/>
            <a:tailEnd/>
          </a:ln>
        </p:spPr>
        <p:txBody>
          <a:bodyPr>
            <a:spAutoFit/>
          </a:bodyPr>
          <a:lstStyle/>
          <a:p>
            <a:r>
              <a:rPr lang="en-US" i="1">
                <a:solidFill>
                  <a:schemeClr val="tx1"/>
                </a:solidFill>
                <a:latin typeface="Calibri" pitchFamily="34" charset="0"/>
                <a:ea typeface="MS PGothic" pitchFamily="34" charset="-128"/>
              </a:rPr>
              <a:t>CVD, cardiovascular disease</a:t>
            </a:r>
            <a:endParaRPr lang="en-CA">
              <a:solidFill>
                <a:schemeClr val="tx1"/>
              </a:solidFill>
              <a:latin typeface="Calibri" pitchFamily="34" charset="0"/>
              <a:ea typeface="MS PGothic" pitchFamily="34" charset="-128"/>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Rectangle 2"/>
          <p:cNvSpPr>
            <a:spLocks noGrp="1"/>
          </p:cNvSpPr>
          <p:nvPr>
            <p:ph type="title"/>
          </p:nvPr>
        </p:nvSpPr>
        <p:spPr/>
        <p:txBody>
          <a:bodyPr/>
          <a:lstStyle/>
          <a:p>
            <a:r>
              <a:rPr lang="en-US" smtClean="0"/>
              <a:t>Key Messages</a:t>
            </a:r>
            <a:endParaRPr lang="en-CA" smtClean="0"/>
          </a:p>
        </p:txBody>
      </p:sp>
      <p:sp>
        <p:nvSpPr>
          <p:cNvPr id="369666" name="Rectangle 3"/>
          <p:cNvSpPr>
            <a:spLocks noGrp="1"/>
          </p:cNvSpPr>
          <p:nvPr>
            <p:ph type="body" idx="1"/>
          </p:nvPr>
        </p:nvSpPr>
        <p:spPr/>
        <p:txBody>
          <a:bodyPr/>
          <a:lstStyle/>
          <a:p>
            <a:pPr>
              <a:lnSpc>
                <a:spcPct val="100000"/>
              </a:lnSpc>
            </a:pPr>
            <a:r>
              <a:rPr lang="en-CA" sz="2400" b="0" smtClean="0"/>
              <a:t>In people receiving an antihyperglycemic regimen containing insulin, in whom glycemic targets are not achieved, the addition of a GLP-1 receptor agonist, DPP-4 inhibitor, or SGLT2 inhibitor may be considered before adding or intensifying prandial insulin therapy to improve glycemic control with less weight gain and comparable or lower hypoglycemia risk</a:t>
            </a:r>
          </a:p>
        </p:txBody>
      </p:sp>
      <p:sp>
        <p:nvSpPr>
          <p:cNvPr id="36966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Rectangle 2"/>
          <p:cNvSpPr>
            <a:spLocks noGrp="1"/>
          </p:cNvSpPr>
          <p:nvPr>
            <p:ph type="title"/>
          </p:nvPr>
        </p:nvSpPr>
        <p:spPr>
          <a:xfrm>
            <a:off x="628650" y="665163"/>
            <a:ext cx="7886700" cy="1325562"/>
          </a:xfrm>
        </p:spPr>
        <p:txBody>
          <a:bodyPr/>
          <a:lstStyle/>
          <a:p>
            <a:r>
              <a:rPr lang="en-US" smtClean="0"/>
              <a:t>Key Messages for People with Diabetes</a:t>
            </a:r>
            <a:endParaRPr lang="en-CA" smtClean="0"/>
          </a:p>
        </p:txBody>
      </p:sp>
      <p:sp>
        <p:nvSpPr>
          <p:cNvPr id="370690" name="Rectangle 3"/>
          <p:cNvSpPr>
            <a:spLocks noGrp="1"/>
          </p:cNvSpPr>
          <p:nvPr>
            <p:ph type="body" idx="1"/>
          </p:nvPr>
        </p:nvSpPr>
        <p:spPr>
          <a:xfrm>
            <a:off x="628650" y="2133600"/>
            <a:ext cx="8064500" cy="4824413"/>
          </a:xfrm>
        </p:spPr>
        <p:txBody>
          <a:bodyPr/>
          <a:lstStyle/>
          <a:p>
            <a:pPr>
              <a:lnSpc>
                <a:spcPct val="100000"/>
              </a:lnSpc>
            </a:pPr>
            <a:r>
              <a:rPr lang="en-CA" sz="2400" b="0" smtClean="0"/>
              <a:t>Some people who have type 2 diabetes can achieve their target blood glucose levels with nutrition guidance and physical activity alone, but most also need glucose lowering medications. The decision about which medications are best for you depends on many factors, including your blood glucose level, symptoms, and any other health problems you have. Your health-care provider may even combine medications that act differently  on your body to help you control your blood glucose</a:t>
            </a:r>
          </a:p>
        </p:txBody>
      </p:sp>
      <p:sp>
        <p:nvSpPr>
          <p:cNvPr id="37069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3" name="Rectangle 2"/>
          <p:cNvSpPr>
            <a:spLocks noGrp="1"/>
          </p:cNvSpPr>
          <p:nvPr>
            <p:ph type="title"/>
          </p:nvPr>
        </p:nvSpPr>
        <p:spPr/>
        <p:txBody>
          <a:bodyPr/>
          <a:lstStyle/>
          <a:p>
            <a:r>
              <a:rPr lang="en-US" smtClean="0"/>
              <a:t>Key Messages for People with Diabetes</a:t>
            </a:r>
            <a:endParaRPr lang="en-CA" smtClean="0"/>
          </a:p>
        </p:txBody>
      </p:sp>
      <p:sp>
        <p:nvSpPr>
          <p:cNvPr id="371714" name="Rectangle 3"/>
          <p:cNvSpPr>
            <a:spLocks noGrp="1"/>
          </p:cNvSpPr>
          <p:nvPr>
            <p:ph type="body" idx="1"/>
          </p:nvPr>
        </p:nvSpPr>
        <p:spPr>
          <a:xfrm>
            <a:off x="468313" y="1844675"/>
            <a:ext cx="8496300" cy="4824413"/>
          </a:xfrm>
        </p:spPr>
        <p:txBody>
          <a:bodyPr/>
          <a:lstStyle/>
          <a:p>
            <a:pPr>
              <a:lnSpc>
                <a:spcPct val="80000"/>
              </a:lnSpc>
            </a:pPr>
            <a:r>
              <a:rPr lang="en-CA" sz="2400" b="0" smtClean="0"/>
              <a:t>First-line glucose-lowering medication:</a:t>
            </a:r>
          </a:p>
          <a:p>
            <a:pPr lvl="1">
              <a:lnSpc>
                <a:spcPct val="80000"/>
              </a:lnSpc>
            </a:pPr>
            <a:endParaRPr lang="en-CA" sz="1000" b="1" smtClean="0">
              <a:latin typeface="Open Sans"/>
            </a:endParaRPr>
          </a:p>
          <a:p>
            <a:pPr>
              <a:lnSpc>
                <a:spcPct val="100000"/>
              </a:lnSpc>
            </a:pPr>
            <a:r>
              <a:rPr lang="en-CA" sz="2800" smtClean="0"/>
              <a:t>Metformin: </a:t>
            </a:r>
          </a:p>
          <a:p>
            <a:pPr lvl="1">
              <a:lnSpc>
                <a:spcPct val="100000"/>
              </a:lnSpc>
            </a:pPr>
            <a:r>
              <a:rPr lang="en-CA" sz="2000" smtClean="0">
                <a:latin typeface="Open Sans"/>
              </a:rPr>
              <a:t>generally the first choice for people with type 2 diabetes because of its safety, low cost, and possible heart benefits</a:t>
            </a:r>
          </a:p>
          <a:p>
            <a:pPr lvl="1">
              <a:lnSpc>
                <a:spcPct val="100000"/>
              </a:lnSpc>
            </a:pPr>
            <a:r>
              <a:rPr lang="en-CA" sz="2000" smtClean="0">
                <a:latin typeface="Open Sans"/>
              </a:rPr>
              <a:t>It works by making your body respond better to insulin so that your body uses insulin more effectively</a:t>
            </a:r>
          </a:p>
          <a:p>
            <a:pPr lvl="1">
              <a:lnSpc>
                <a:spcPct val="100000"/>
              </a:lnSpc>
            </a:pPr>
            <a:r>
              <a:rPr lang="en-CA" sz="2000" smtClean="0">
                <a:latin typeface="Open Sans"/>
              </a:rPr>
              <a:t>Metformin also lowers glucose production from the liver</a:t>
            </a:r>
          </a:p>
          <a:p>
            <a:pPr lvl="1">
              <a:lnSpc>
                <a:spcPct val="100000"/>
              </a:lnSpc>
            </a:pPr>
            <a:r>
              <a:rPr lang="en-CA" sz="2000" smtClean="0">
                <a:latin typeface="Open Sans"/>
              </a:rPr>
              <a:t>Nausea and diarrhea are possible side effects and usually go away within 1 to 2 weeks as your body gets used to the medicine</a:t>
            </a:r>
          </a:p>
          <a:p>
            <a:pPr lvl="1">
              <a:lnSpc>
                <a:spcPct val="100000"/>
              </a:lnSpc>
            </a:pPr>
            <a:r>
              <a:rPr lang="en-CA" sz="2000" smtClean="0">
                <a:latin typeface="Open Sans"/>
              </a:rPr>
              <a:t>It is associated with a low risk of hypoglycemia and does not cause weight gain</a:t>
            </a:r>
            <a:endParaRPr lang="en-CA" sz="2300" smtClean="0">
              <a:latin typeface="Open Sans"/>
            </a:endParaRPr>
          </a:p>
        </p:txBody>
      </p:sp>
      <p:sp>
        <p:nvSpPr>
          <p:cNvPr id="37171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2"/>
          <p:cNvSpPr>
            <a:spLocks noGrp="1"/>
          </p:cNvSpPr>
          <p:nvPr>
            <p:ph type="title"/>
          </p:nvPr>
        </p:nvSpPr>
        <p:spPr/>
        <p:txBody>
          <a:bodyPr/>
          <a:lstStyle/>
          <a:p>
            <a:r>
              <a:rPr lang="en-US" smtClean="0"/>
              <a:t>Key Messages for People with Diabetes</a:t>
            </a:r>
            <a:endParaRPr lang="en-CA" smtClean="0"/>
          </a:p>
        </p:txBody>
      </p:sp>
      <p:sp>
        <p:nvSpPr>
          <p:cNvPr id="59394" name="Rectangle 3"/>
          <p:cNvSpPr>
            <a:spLocks noGrp="1"/>
          </p:cNvSpPr>
          <p:nvPr>
            <p:ph type="body" idx="1"/>
          </p:nvPr>
        </p:nvSpPr>
        <p:spPr>
          <a:xfrm>
            <a:off x="628650" y="1825625"/>
            <a:ext cx="8064500" cy="4824413"/>
          </a:xfrm>
        </p:spPr>
        <p:txBody>
          <a:bodyPr/>
          <a:lstStyle/>
          <a:p>
            <a:pPr>
              <a:lnSpc>
                <a:spcPct val="100000"/>
              </a:lnSpc>
              <a:defRPr/>
            </a:pPr>
            <a:r>
              <a:rPr lang="en-CA" sz="2400" b="0" dirty="0"/>
              <a:t>If metformin and healthy behaviour changes are not enough to control your blood glucose level, other medications can be added.  </a:t>
            </a:r>
          </a:p>
          <a:p>
            <a:pPr>
              <a:lnSpc>
                <a:spcPct val="100000"/>
              </a:lnSpc>
              <a:defRPr/>
            </a:pPr>
            <a:r>
              <a:rPr lang="en-CA" sz="2400" b="0" dirty="0"/>
              <a:t>Second-line glucose lowering medication:</a:t>
            </a:r>
          </a:p>
          <a:p>
            <a:pPr lvl="1">
              <a:lnSpc>
                <a:spcPct val="100000"/>
              </a:lnSpc>
              <a:defRPr/>
            </a:pPr>
            <a:endParaRPr lang="en-CA" sz="1200" b="1" dirty="0">
              <a:latin typeface="Open Sans" pitchFamily="34" charset="0"/>
            </a:endParaRPr>
          </a:p>
          <a:p>
            <a:pPr>
              <a:lnSpc>
                <a:spcPct val="100000"/>
              </a:lnSpc>
              <a:defRPr/>
            </a:pPr>
            <a:r>
              <a:rPr lang="en-CA" sz="2800" dirty="0"/>
              <a:t>DPP-4 inhibitors:</a:t>
            </a:r>
          </a:p>
          <a:p>
            <a:pPr marL="720725" lvl="1" indent="-228600">
              <a:lnSpc>
                <a:spcPct val="100000"/>
              </a:lnSpc>
              <a:defRPr/>
            </a:pPr>
            <a:r>
              <a:rPr lang="en-CA" sz="2000" dirty="0">
                <a:latin typeface="Open Sans" pitchFamily="34" charset="0"/>
              </a:rPr>
              <a:t>These medications work to lower  blood glucose by increasing insulin levels after meals and lowering glucagon levels (a hormone that raises blood glucose)</a:t>
            </a:r>
          </a:p>
          <a:p>
            <a:pPr marL="720725" lvl="1" indent="-228600">
              <a:lnSpc>
                <a:spcPct val="100000"/>
              </a:lnSpc>
              <a:defRPr/>
            </a:pPr>
            <a:r>
              <a:rPr lang="en-CA" sz="2000" dirty="0">
                <a:latin typeface="Open Sans" pitchFamily="34" charset="0"/>
              </a:rPr>
              <a:t>They do not cause weight gain and are associated with a low risk of hypoglycemia</a:t>
            </a:r>
          </a:p>
          <a:p>
            <a:pPr>
              <a:lnSpc>
                <a:spcPct val="100000"/>
              </a:lnSpc>
              <a:defRPr/>
            </a:pPr>
            <a:endParaRPr lang="en-CA" sz="2200" b="0" dirty="0"/>
          </a:p>
        </p:txBody>
      </p:sp>
      <p:sp>
        <p:nvSpPr>
          <p:cNvPr id="37273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1" name="Rectangle 2"/>
          <p:cNvSpPr>
            <a:spLocks noGrp="1"/>
          </p:cNvSpPr>
          <p:nvPr>
            <p:ph type="title"/>
          </p:nvPr>
        </p:nvSpPr>
        <p:spPr/>
        <p:txBody>
          <a:bodyPr/>
          <a:lstStyle/>
          <a:p>
            <a:r>
              <a:rPr lang="en-US" smtClean="0"/>
              <a:t>Key Messages for People with Diabetes</a:t>
            </a:r>
            <a:endParaRPr lang="en-CA" smtClean="0"/>
          </a:p>
        </p:txBody>
      </p:sp>
      <p:sp>
        <p:nvSpPr>
          <p:cNvPr id="60418" name="Rectangle 3"/>
          <p:cNvSpPr>
            <a:spLocks noGrp="1"/>
          </p:cNvSpPr>
          <p:nvPr>
            <p:ph type="body" idx="1"/>
          </p:nvPr>
        </p:nvSpPr>
        <p:spPr>
          <a:xfrm>
            <a:off x="628650" y="1825625"/>
            <a:ext cx="8064500" cy="4824413"/>
          </a:xfrm>
        </p:spPr>
        <p:txBody>
          <a:bodyPr/>
          <a:lstStyle/>
          <a:p>
            <a:pPr>
              <a:defRPr/>
            </a:pPr>
            <a:r>
              <a:rPr lang="en-CA" sz="2400" b="0" dirty="0"/>
              <a:t>Second-line glucose lowering medication cont’d:</a:t>
            </a:r>
          </a:p>
          <a:p>
            <a:pPr lvl="1">
              <a:defRPr/>
            </a:pPr>
            <a:endParaRPr lang="en-CA" sz="1200" b="1" dirty="0">
              <a:latin typeface="Open Sans" pitchFamily="34" charset="0"/>
            </a:endParaRPr>
          </a:p>
          <a:p>
            <a:pPr>
              <a:defRPr/>
            </a:pPr>
            <a:r>
              <a:rPr lang="en-CA" sz="2800" dirty="0"/>
              <a:t>GLP-1 receptor agonists: </a:t>
            </a:r>
          </a:p>
          <a:p>
            <a:pPr marL="720725" lvl="1" indent="-228600">
              <a:defRPr/>
            </a:pPr>
            <a:r>
              <a:rPr lang="en-CA" sz="2000" dirty="0">
                <a:latin typeface="Open Sans" pitchFamily="34" charset="0"/>
              </a:rPr>
              <a:t>These injectable medications act when blood glucose increases after eating</a:t>
            </a:r>
          </a:p>
          <a:p>
            <a:pPr marL="720725" lvl="1" indent="-228600">
              <a:defRPr/>
            </a:pPr>
            <a:r>
              <a:rPr lang="en-CA" sz="2000" dirty="0">
                <a:latin typeface="Open Sans" pitchFamily="34" charset="0"/>
              </a:rPr>
              <a:t>They increase insulin levels which helps lower blood glucose and lower glucagon levels (a hormone that raises blood glucose)</a:t>
            </a:r>
          </a:p>
          <a:p>
            <a:pPr marL="720725" lvl="1" indent="-228600">
              <a:defRPr/>
            </a:pPr>
            <a:r>
              <a:rPr lang="en-CA" sz="2000" dirty="0">
                <a:latin typeface="Open Sans" pitchFamily="34" charset="0"/>
              </a:rPr>
              <a:t>They also slow digestion and reduce appetite</a:t>
            </a:r>
          </a:p>
          <a:p>
            <a:pPr marL="720725" lvl="1" indent="-228600">
              <a:defRPr/>
            </a:pPr>
            <a:r>
              <a:rPr lang="en-CA" sz="2000" dirty="0">
                <a:latin typeface="Open Sans" pitchFamily="34" charset="0"/>
              </a:rPr>
              <a:t>Possible side effects include nausea, which is usually goes away with time</a:t>
            </a:r>
          </a:p>
          <a:p>
            <a:pPr marL="720725" lvl="1" indent="-228600">
              <a:defRPr/>
            </a:pPr>
            <a:r>
              <a:rPr lang="en-CA" sz="2000" dirty="0">
                <a:latin typeface="Open Sans" pitchFamily="34" charset="0"/>
              </a:rPr>
              <a:t>Their use is often associated with some weight loss</a:t>
            </a:r>
          </a:p>
          <a:p>
            <a:pPr marL="720725" lvl="1" indent="-228600">
              <a:defRPr/>
            </a:pPr>
            <a:r>
              <a:rPr lang="en-CA" sz="2000" dirty="0">
                <a:latin typeface="Open Sans" pitchFamily="34" charset="0"/>
              </a:rPr>
              <a:t>They are associated with low risk of hypoglycemia</a:t>
            </a:r>
          </a:p>
          <a:p>
            <a:pPr>
              <a:defRPr/>
            </a:pPr>
            <a:endParaRPr lang="en-CA" sz="2400" b="0" dirty="0"/>
          </a:p>
        </p:txBody>
      </p:sp>
      <p:sp>
        <p:nvSpPr>
          <p:cNvPr id="37376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Rectangle 2"/>
          <p:cNvSpPr>
            <a:spLocks noGrp="1"/>
          </p:cNvSpPr>
          <p:nvPr>
            <p:ph type="title"/>
          </p:nvPr>
        </p:nvSpPr>
        <p:spPr/>
        <p:txBody>
          <a:bodyPr/>
          <a:lstStyle/>
          <a:p>
            <a:r>
              <a:rPr lang="en-US" smtClean="0"/>
              <a:t>Key Messages for People with Diabetes</a:t>
            </a:r>
            <a:endParaRPr lang="en-CA" smtClean="0"/>
          </a:p>
        </p:txBody>
      </p:sp>
      <p:sp>
        <p:nvSpPr>
          <p:cNvPr id="61442" name="Rectangle 3"/>
          <p:cNvSpPr>
            <a:spLocks noGrp="1"/>
          </p:cNvSpPr>
          <p:nvPr>
            <p:ph type="body" idx="1"/>
          </p:nvPr>
        </p:nvSpPr>
        <p:spPr>
          <a:xfrm>
            <a:off x="628650" y="1825625"/>
            <a:ext cx="8064500" cy="4824413"/>
          </a:xfrm>
        </p:spPr>
        <p:txBody>
          <a:bodyPr/>
          <a:lstStyle/>
          <a:p>
            <a:pPr>
              <a:lnSpc>
                <a:spcPct val="100000"/>
              </a:lnSpc>
              <a:defRPr/>
            </a:pPr>
            <a:r>
              <a:rPr lang="en-CA" sz="2400" b="0" dirty="0"/>
              <a:t>Second-line glucose lowering medication cont’d:</a:t>
            </a:r>
          </a:p>
          <a:p>
            <a:pPr lvl="1">
              <a:lnSpc>
                <a:spcPct val="100000"/>
              </a:lnSpc>
              <a:defRPr/>
            </a:pPr>
            <a:endParaRPr lang="en-CA" sz="2400" b="1" dirty="0">
              <a:latin typeface="Open Sans" pitchFamily="34" charset="0"/>
            </a:endParaRPr>
          </a:p>
          <a:p>
            <a:pPr>
              <a:lnSpc>
                <a:spcPct val="100000"/>
              </a:lnSpc>
              <a:defRPr/>
            </a:pPr>
            <a:r>
              <a:rPr lang="en-CA" sz="2800" dirty="0"/>
              <a:t>SGLT2 inhibitors: </a:t>
            </a:r>
          </a:p>
          <a:p>
            <a:pPr marL="720725" lvl="1" indent="-228600">
              <a:lnSpc>
                <a:spcPct val="100000"/>
              </a:lnSpc>
              <a:defRPr/>
            </a:pPr>
            <a:r>
              <a:rPr lang="en-CA" sz="2000" dirty="0">
                <a:latin typeface="Open Sans" pitchFamily="34" charset="0"/>
              </a:rPr>
              <a:t>These medications work by eliminating glucose into the urine</a:t>
            </a:r>
          </a:p>
          <a:p>
            <a:pPr marL="720725" lvl="1" indent="-228600">
              <a:lnSpc>
                <a:spcPct val="100000"/>
              </a:lnSpc>
              <a:defRPr/>
            </a:pPr>
            <a:r>
              <a:rPr lang="en-CA" sz="2000" dirty="0">
                <a:latin typeface="Open Sans" pitchFamily="34" charset="0"/>
              </a:rPr>
              <a:t>Side effects may include genital yeast infections, urinary tract infections, increased urination and low blood pressure</a:t>
            </a:r>
          </a:p>
          <a:p>
            <a:pPr marL="720725" lvl="1" indent="-228600">
              <a:lnSpc>
                <a:spcPct val="100000"/>
              </a:lnSpc>
              <a:defRPr/>
            </a:pPr>
            <a:r>
              <a:rPr lang="en-CA" sz="2000" dirty="0">
                <a:latin typeface="Open Sans" pitchFamily="34" charset="0"/>
              </a:rPr>
              <a:t>They are associated with weight loss and a low risk of hypoglycemia</a:t>
            </a:r>
          </a:p>
          <a:p>
            <a:pPr lvl="1">
              <a:lnSpc>
                <a:spcPct val="100000"/>
              </a:lnSpc>
              <a:defRPr/>
            </a:pPr>
            <a:endParaRPr lang="en-CA" sz="2400" b="1" dirty="0">
              <a:latin typeface="Open Sans" pitchFamily="34" charset="0"/>
            </a:endParaRPr>
          </a:p>
        </p:txBody>
      </p:sp>
      <p:sp>
        <p:nvSpPr>
          <p:cNvPr id="3747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09" name="Rectangle 2"/>
          <p:cNvSpPr>
            <a:spLocks noGrp="1"/>
          </p:cNvSpPr>
          <p:nvPr>
            <p:ph type="title"/>
          </p:nvPr>
        </p:nvSpPr>
        <p:spPr/>
        <p:txBody>
          <a:bodyPr/>
          <a:lstStyle/>
          <a:p>
            <a:r>
              <a:rPr lang="en-US" smtClean="0"/>
              <a:t>Key Messages for People with Diabetes</a:t>
            </a:r>
            <a:endParaRPr lang="en-CA" smtClean="0"/>
          </a:p>
        </p:txBody>
      </p:sp>
      <p:sp>
        <p:nvSpPr>
          <p:cNvPr id="62466" name="Rectangle 3"/>
          <p:cNvSpPr>
            <a:spLocks noGrp="1"/>
          </p:cNvSpPr>
          <p:nvPr>
            <p:ph type="body" idx="1"/>
          </p:nvPr>
        </p:nvSpPr>
        <p:spPr>
          <a:xfrm>
            <a:off x="628650" y="1825625"/>
            <a:ext cx="8064500" cy="4824413"/>
          </a:xfrm>
        </p:spPr>
        <p:txBody>
          <a:bodyPr/>
          <a:lstStyle/>
          <a:p>
            <a:pPr>
              <a:lnSpc>
                <a:spcPct val="100000"/>
              </a:lnSpc>
              <a:defRPr/>
            </a:pPr>
            <a:r>
              <a:rPr lang="en-CA" sz="2400" b="0" dirty="0"/>
              <a:t>Second-line glucose lowering medication cont’d:</a:t>
            </a:r>
          </a:p>
          <a:p>
            <a:pPr lvl="1">
              <a:lnSpc>
                <a:spcPct val="100000"/>
              </a:lnSpc>
              <a:defRPr/>
            </a:pPr>
            <a:endParaRPr lang="en-CA" sz="2400" b="1" dirty="0">
              <a:latin typeface="Open Sans" pitchFamily="34" charset="0"/>
            </a:endParaRPr>
          </a:p>
          <a:p>
            <a:pPr>
              <a:lnSpc>
                <a:spcPct val="100000"/>
              </a:lnSpc>
              <a:defRPr/>
            </a:pPr>
            <a:r>
              <a:rPr lang="en-CA" sz="2800" dirty="0"/>
              <a:t>Insulin </a:t>
            </a:r>
            <a:r>
              <a:rPr lang="en-CA" sz="2800" dirty="0" err="1"/>
              <a:t>secretagogues</a:t>
            </a:r>
            <a:r>
              <a:rPr lang="en-CA" sz="2800" dirty="0"/>
              <a:t> (</a:t>
            </a:r>
            <a:r>
              <a:rPr lang="en-CA" sz="2800" dirty="0" err="1"/>
              <a:t>meglitinides</a:t>
            </a:r>
            <a:r>
              <a:rPr lang="en-CA" sz="2800" dirty="0"/>
              <a:t>, sulfonylureas):  </a:t>
            </a:r>
          </a:p>
          <a:p>
            <a:pPr marL="720725" lvl="1" indent="-228600">
              <a:lnSpc>
                <a:spcPct val="100000"/>
              </a:lnSpc>
              <a:defRPr/>
            </a:pPr>
            <a:r>
              <a:rPr lang="en-CA" sz="2000" dirty="0">
                <a:latin typeface="Open Sans" pitchFamily="34" charset="0"/>
              </a:rPr>
              <a:t>These medications help your pancreas release more insulin</a:t>
            </a:r>
          </a:p>
          <a:p>
            <a:pPr marL="720725" lvl="1" indent="-228600">
              <a:lnSpc>
                <a:spcPct val="100000"/>
              </a:lnSpc>
              <a:defRPr/>
            </a:pPr>
            <a:r>
              <a:rPr lang="en-CA" sz="2000" dirty="0">
                <a:latin typeface="Open Sans" pitchFamily="34" charset="0"/>
              </a:rPr>
              <a:t>Possible side effects include hypoglycemia and weight gain</a:t>
            </a:r>
          </a:p>
        </p:txBody>
      </p:sp>
      <p:sp>
        <p:nvSpPr>
          <p:cNvPr id="37581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Title 1"/>
          <p:cNvSpPr>
            <a:spLocks noGrp="1"/>
          </p:cNvSpPr>
          <p:nvPr>
            <p:ph type="title"/>
          </p:nvPr>
        </p:nvSpPr>
        <p:spPr>
          <a:xfrm>
            <a:off x="611188" y="188913"/>
            <a:ext cx="7886700" cy="1325562"/>
          </a:xfrm>
        </p:spPr>
        <p:txBody>
          <a:bodyPr/>
          <a:lstStyle/>
          <a:p>
            <a:r>
              <a:rPr lang="en-US" smtClean="0"/>
              <a:t>Initial choice of therapy</a:t>
            </a:r>
            <a:endParaRPr lang="en-CA" smtClean="0"/>
          </a:p>
        </p:txBody>
      </p:sp>
      <p:sp>
        <p:nvSpPr>
          <p:cNvPr id="312322" name="Rectangle 3"/>
          <p:cNvSpPr>
            <a:spLocks noChangeArrowheads="1"/>
          </p:cNvSpPr>
          <p:nvPr/>
        </p:nvSpPr>
        <p:spPr bwMode="auto">
          <a:xfrm>
            <a:off x="304800" y="1617663"/>
            <a:ext cx="8332788" cy="2155825"/>
          </a:xfrm>
          <a:prstGeom prst="rect">
            <a:avLst/>
          </a:prstGeom>
          <a:noFill/>
          <a:ln w="5715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
        <p:nvSpPr>
          <p:cNvPr id="312323" name="Rectangle 4"/>
          <p:cNvSpPr>
            <a:spLocks noChangeArrowheads="1"/>
          </p:cNvSpPr>
          <p:nvPr/>
        </p:nvSpPr>
        <p:spPr bwMode="auto">
          <a:xfrm>
            <a:off x="250825" y="3933825"/>
            <a:ext cx="8386763" cy="2087563"/>
          </a:xfrm>
          <a:prstGeom prst="rect">
            <a:avLst/>
          </a:prstGeom>
          <a:noFill/>
          <a:ln w="5715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
        <p:nvSpPr>
          <p:cNvPr id="6" name="Content Placeholder 2"/>
          <p:cNvSpPr txBox="1">
            <a:spLocks/>
          </p:cNvSpPr>
          <p:nvPr/>
        </p:nvSpPr>
        <p:spPr bwMode="auto">
          <a:xfrm>
            <a:off x="395288" y="2265363"/>
            <a:ext cx="3375025" cy="741362"/>
          </a:xfrm>
          <a:prstGeom prst="rect">
            <a:avLst/>
          </a:prstGeom>
          <a:noFill/>
          <a:ln w="9525">
            <a:noFill/>
            <a:miter lim="800000"/>
            <a:headEnd/>
            <a:tailEnd/>
          </a:ln>
        </p:spPr>
        <p:txBody>
          <a:bodyPr/>
          <a:lstStyle/>
          <a:p>
            <a:pPr>
              <a:spcBef>
                <a:spcPct val="20000"/>
              </a:spcBef>
              <a:buClr>
                <a:srgbClr val="FF0000"/>
              </a:buClr>
              <a:buSzPct val="80000"/>
            </a:pPr>
            <a:r>
              <a:rPr lang="en-US" sz="2400">
                <a:solidFill>
                  <a:schemeClr val="tx1"/>
                </a:solidFill>
                <a:ea typeface="MS PGothic" pitchFamily="34" charset="-128"/>
              </a:rPr>
              <a:t>A1C </a:t>
            </a:r>
            <a:r>
              <a:rPr lang="en-US" sz="2400" b="1">
                <a:solidFill>
                  <a:schemeClr val="tx1"/>
                </a:solidFill>
                <a:ea typeface="MS PGothic" pitchFamily="34" charset="-128"/>
              </a:rPr>
              <a:t>&lt;</a:t>
            </a:r>
            <a:r>
              <a:rPr lang="en-US" sz="2400">
                <a:solidFill>
                  <a:schemeClr val="tx1"/>
                </a:solidFill>
                <a:ea typeface="MS PGothic" pitchFamily="34" charset="-128"/>
              </a:rPr>
              <a:t>1.5% over target </a:t>
            </a:r>
          </a:p>
        </p:txBody>
      </p:sp>
      <p:sp>
        <p:nvSpPr>
          <p:cNvPr id="7" name="Content Placeholder 2"/>
          <p:cNvSpPr txBox="1">
            <a:spLocks/>
          </p:cNvSpPr>
          <p:nvPr/>
        </p:nvSpPr>
        <p:spPr bwMode="auto">
          <a:xfrm>
            <a:off x="4641850" y="1701800"/>
            <a:ext cx="3906838" cy="1898650"/>
          </a:xfrm>
          <a:prstGeom prst="rect">
            <a:avLst/>
          </a:prstGeom>
          <a:noFill/>
          <a:ln w="9525">
            <a:noFill/>
            <a:miter lim="800000"/>
            <a:headEnd/>
            <a:tailEnd/>
          </a:ln>
        </p:spPr>
        <p:txBody>
          <a:bodyPr/>
          <a:lstStyle/>
          <a:p>
            <a:pPr>
              <a:spcBef>
                <a:spcPct val="20000"/>
              </a:spcBef>
              <a:buClr>
                <a:srgbClr val="FF0000"/>
              </a:buClr>
              <a:buSzPct val="80000"/>
            </a:pPr>
            <a:r>
              <a:rPr lang="en-US" sz="2000">
                <a:solidFill>
                  <a:schemeClr val="tx1"/>
                </a:solidFill>
                <a:ea typeface="MS PGothic" pitchFamily="34" charset="-128"/>
              </a:rPr>
              <a:t>Initiate healthy behavior interventions and start metformin if not at target in 3 months </a:t>
            </a:r>
          </a:p>
          <a:p>
            <a:pPr>
              <a:spcBef>
                <a:spcPct val="20000"/>
              </a:spcBef>
              <a:buClr>
                <a:srgbClr val="FF0000"/>
              </a:buClr>
              <a:buSzPct val="80000"/>
            </a:pPr>
            <a:r>
              <a:rPr lang="en-US" sz="2000">
                <a:solidFill>
                  <a:srgbClr val="FF0000"/>
                </a:solidFill>
                <a:ea typeface="MS PGothic" pitchFamily="34" charset="-128"/>
              </a:rPr>
              <a:t>OR </a:t>
            </a:r>
          </a:p>
          <a:p>
            <a:pPr>
              <a:spcBef>
                <a:spcPct val="20000"/>
              </a:spcBef>
              <a:buClr>
                <a:srgbClr val="FF0000"/>
              </a:buClr>
              <a:buSzPct val="80000"/>
            </a:pPr>
            <a:r>
              <a:rPr lang="en-US" sz="2000">
                <a:solidFill>
                  <a:schemeClr val="tx1"/>
                </a:solidFill>
                <a:ea typeface="MS PGothic" pitchFamily="34" charset="-128"/>
              </a:rPr>
              <a:t>Start metformin with healthy behavior interventions</a:t>
            </a:r>
          </a:p>
        </p:txBody>
      </p:sp>
      <p:sp>
        <p:nvSpPr>
          <p:cNvPr id="8" name="Down Arrow 7"/>
          <p:cNvSpPr/>
          <p:nvPr/>
        </p:nvSpPr>
        <p:spPr>
          <a:xfrm rot="16200000">
            <a:off x="3869600" y="2133132"/>
            <a:ext cx="520357" cy="78472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9" name="Content Placeholder 2"/>
          <p:cNvSpPr txBox="1">
            <a:spLocks/>
          </p:cNvSpPr>
          <p:nvPr/>
        </p:nvSpPr>
        <p:spPr bwMode="auto">
          <a:xfrm>
            <a:off x="400050" y="4462463"/>
            <a:ext cx="3373438" cy="741362"/>
          </a:xfrm>
          <a:prstGeom prst="rect">
            <a:avLst/>
          </a:prstGeom>
          <a:noFill/>
          <a:ln w="9525">
            <a:noFill/>
            <a:miter lim="800000"/>
            <a:headEnd/>
            <a:tailEnd/>
          </a:ln>
        </p:spPr>
        <p:txBody>
          <a:bodyPr/>
          <a:lstStyle/>
          <a:p>
            <a:pPr>
              <a:spcBef>
                <a:spcPct val="20000"/>
              </a:spcBef>
              <a:buClr>
                <a:srgbClr val="FF0000"/>
              </a:buClr>
              <a:buSzPct val="80000"/>
            </a:pPr>
            <a:r>
              <a:rPr lang="en-US" sz="2400">
                <a:solidFill>
                  <a:schemeClr val="tx1"/>
                </a:solidFill>
                <a:ea typeface="MS PGothic" pitchFamily="34" charset="-128"/>
              </a:rPr>
              <a:t>A1C </a:t>
            </a:r>
            <a:r>
              <a:rPr lang="en-US" sz="2400" b="1">
                <a:solidFill>
                  <a:schemeClr val="tx1"/>
                </a:solidFill>
                <a:ea typeface="MS PGothic" pitchFamily="34" charset="-128"/>
              </a:rPr>
              <a:t>≥</a:t>
            </a:r>
            <a:r>
              <a:rPr lang="en-US" sz="2400">
                <a:solidFill>
                  <a:schemeClr val="tx1"/>
                </a:solidFill>
                <a:ea typeface="MS PGothic" pitchFamily="34" charset="-128"/>
              </a:rPr>
              <a:t> 1.5% over target </a:t>
            </a:r>
          </a:p>
        </p:txBody>
      </p:sp>
      <p:sp>
        <p:nvSpPr>
          <p:cNvPr id="10" name="Content Placeholder 2"/>
          <p:cNvSpPr txBox="1">
            <a:spLocks/>
          </p:cNvSpPr>
          <p:nvPr/>
        </p:nvSpPr>
        <p:spPr bwMode="auto">
          <a:xfrm>
            <a:off x="4684713" y="4033838"/>
            <a:ext cx="3600450" cy="1898650"/>
          </a:xfrm>
          <a:prstGeom prst="rect">
            <a:avLst/>
          </a:prstGeom>
          <a:noFill/>
          <a:ln w="9525">
            <a:noFill/>
            <a:miter lim="800000"/>
            <a:headEnd/>
            <a:tailEnd/>
          </a:ln>
        </p:spPr>
        <p:txBody>
          <a:bodyPr/>
          <a:lstStyle/>
          <a:p>
            <a:pPr>
              <a:spcBef>
                <a:spcPct val="20000"/>
              </a:spcBef>
              <a:buClr>
                <a:srgbClr val="FF0000"/>
              </a:buClr>
              <a:buSzPct val="80000"/>
            </a:pPr>
            <a:r>
              <a:rPr lang="en-US" sz="2000">
                <a:solidFill>
                  <a:schemeClr val="tx1"/>
                </a:solidFill>
                <a:ea typeface="MS PGothic" pitchFamily="34" charset="-128"/>
              </a:rPr>
              <a:t>Start metformin with healthy behavior interventions </a:t>
            </a:r>
          </a:p>
          <a:p>
            <a:pPr>
              <a:spcBef>
                <a:spcPct val="20000"/>
              </a:spcBef>
              <a:buClr>
                <a:srgbClr val="FF0000"/>
              </a:buClr>
              <a:buSzPct val="80000"/>
            </a:pPr>
            <a:r>
              <a:rPr lang="en-US" sz="2000">
                <a:solidFill>
                  <a:srgbClr val="FF0000"/>
                </a:solidFill>
                <a:ea typeface="MS PGothic" pitchFamily="34" charset="-128"/>
              </a:rPr>
              <a:t>AND </a:t>
            </a:r>
          </a:p>
          <a:p>
            <a:pPr>
              <a:spcBef>
                <a:spcPct val="20000"/>
              </a:spcBef>
              <a:buClr>
                <a:srgbClr val="FF0000"/>
              </a:buClr>
              <a:buSzPct val="80000"/>
            </a:pPr>
            <a:r>
              <a:rPr lang="en-US" sz="2000">
                <a:solidFill>
                  <a:schemeClr val="tx1"/>
                </a:solidFill>
                <a:ea typeface="MS PGothic" pitchFamily="34" charset="-128"/>
              </a:rPr>
              <a:t>Consider second concurrent agent</a:t>
            </a:r>
          </a:p>
        </p:txBody>
      </p:sp>
      <p:sp>
        <p:nvSpPr>
          <p:cNvPr id="11" name="Down Arrow 10"/>
          <p:cNvSpPr/>
          <p:nvPr/>
        </p:nvSpPr>
        <p:spPr>
          <a:xfrm rot="16200000">
            <a:off x="3906212" y="4330646"/>
            <a:ext cx="520357" cy="78472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12334"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3" name="Rectangle 2"/>
          <p:cNvSpPr>
            <a:spLocks noGrp="1"/>
          </p:cNvSpPr>
          <p:nvPr>
            <p:ph type="title"/>
          </p:nvPr>
        </p:nvSpPr>
        <p:spPr/>
        <p:txBody>
          <a:bodyPr/>
          <a:lstStyle/>
          <a:p>
            <a:r>
              <a:rPr lang="en-US" smtClean="0"/>
              <a:t>Key Messages for People with Diabetes</a:t>
            </a:r>
            <a:endParaRPr lang="en-CA" smtClean="0"/>
          </a:p>
        </p:txBody>
      </p:sp>
      <p:sp>
        <p:nvSpPr>
          <p:cNvPr id="63490" name="Rectangle 3"/>
          <p:cNvSpPr>
            <a:spLocks noGrp="1"/>
          </p:cNvSpPr>
          <p:nvPr>
            <p:ph type="body" idx="1"/>
          </p:nvPr>
        </p:nvSpPr>
        <p:spPr>
          <a:xfrm>
            <a:off x="628650" y="1825625"/>
            <a:ext cx="8064500" cy="4824413"/>
          </a:xfrm>
        </p:spPr>
        <p:txBody>
          <a:bodyPr/>
          <a:lstStyle/>
          <a:p>
            <a:pPr>
              <a:lnSpc>
                <a:spcPct val="100000"/>
              </a:lnSpc>
              <a:defRPr/>
            </a:pPr>
            <a:r>
              <a:rPr lang="en-CA" sz="2400" b="0" dirty="0"/>
              <a:t>Second-line glucose lowering medication cont’d:</a:t>
            </a:r>
          </a:p>
          <a:p>
            <a:pPr lvl="1">
              <a:lnSpc>
                <a:spcPct val="100000"/>
              </a:lnSpc>
              <a:defRPr/>
            </a:pPr>
            <a:endParaRPr lang="en-CA" sz="2400" b="1" dirty="0">
              <a:latin typeface="Open Sans" pitchFamily="34" charset="0"/>
            </a:endParaRPr>
          </a:p>
          <a:p>
            <a:pPr>
              <a:lnSpc>
                <a:spcPct val="100000"/>
              </a:lnSpc>
              <a:defRPr/>
            </a:pPr>
            <a:r>
              <a:rPr lang="en-CA" sz="2400" dirty="0" err="1"/>
              <a:t>Thiazolidinediones</a:t>
            </a:r>
            <a:r>
              <a:rPr lang="en-CA" sz="2400" dirty="0"/>
              <a:t>: </a:t>
            </a:r>
          </a:p>
          <a:p>
            <a:pPr marL="720725" lvl="1" indent="-228600">
              <a:lnSpc>
                <a:spcPct val="100000"/>
              </a:lnSpc>
              <a:defRPr/>
            </a:pPr>
            <a:r>
              <a:rPr lang="en-CA" sz="2000" dirty="0">
                <a:latin typeface="Open Sans" pitchFamily="34" charset="0"/>
              </a:rPr>
              <a:t>Like metformin, these medications make the body's tissues more sensitive to insulin</a:t>
            </a:r>
          </a:p>
          <a:p>
            <a:pPr marL="720725" lvl="1" indent="-228600">
              <a:lnSpc>
                <a:spcPct val="100000"/>
              </a:lnSpc>
              <a:defRPr/>
            </a:pPr>
            <a:r>
              <a:rPr lang="en-CA" sz="2000" dirty="0">
                <a:latin typeface="Open Sans" pitchFamily="34" charset="0"/>
              </a:rPr>
              <a:t>Side effects include weight gain and an increased risk of heart failure and fractures</a:t>
            </a:r>
          </a:p>
          <a:p>
            <a:pPr lvl="1">
              <a:lnSpc>
                <a:spcPct val="100000"/>
              </a:lnSpc>
              <a:defRPr/>
            </a:pPr>
            <a:endParaRPr lang="en-CA" sz="2400" dirty="0">
              <a:latin typeface="Open Sans" pitchFamily="34" charset="0"/>
            </a:endParaRPr>
          </a:p>
        </p:txBody>
      </p:sp>
      <p:sp>
        <p:nvSpPr>
          <p:cNvPr id="37683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7" name="Rectangle 2"/>
          <p:cNvSpPr>
            <a:spLocks noGrp="1"/>
          </p:cNvSpPr>
          <p:nvPr>
            <p:ph type="title"/>
          </p:nvPr>
        </p:nvSpPr>
        <p:spPr/>
        <p:txBody>
          <a:bodyPr/>
          <a:lstStyle/>
          <a:p>
            <a:r>
              <a:rPr lang="en-US" smtClean="0"/>
              <a:t>Key Messages for People with Diabetes</a:t>
            </a:r>
            <a:endParaRPr lang="en-CA" smtClean="0"/>
          </a:p>
        </p:txBody>
      </p:sp>
      <p:sp>
        <p:nvSpPr>
          <p:cNvPr id="64514" name="Rectangle 3"/>
          <p:cNvSpPr>
            <a:spLocks noGrp="1"/>
          </p:cNvSpPr>
          <p:nvPr>
            <p:ph type="body" idx="1"/>
          </p:nvPr>
        </p:nvSpPr>
        <p:spPr>
          <a:xfrm>
            <a:off x="628650" y="1825625"/>
            <a:ext cx="8064500" cy="4824413"/>
          </a:xfrm>
        </p:spPr>
        <p:txBody>
          <a:bodyPr/>
          <a:lstStyle/>
          <a:p>
            <a:pPr>
              <a:lnSpc>
                <a:spcPct val="100000"/>
              </a:lnSpc>
              <a:defRPr/>
            </a:pPr>
            <a:r>
              <a:rPr lang="en-CA" sz="2400" b="0" dirty="0"/>
              <a:t>Second-line glucose lowering medication cont’d:</a:t>
            </a:r>
          </a:p>
          <a:p>
            <a:pPr lvl="1">
              <a:lnSpc>
                <a:spcPct val="100000"/>
              </a:lnSpc>
              <a:defRPr/>
            </a:pPr>
            <a:endParaRPr lang="en-CA" sz="1200" b="1" dirty="0">
              <a:latin typeface="Open Sans" pitchFamily="34" charset="0"/>
            </a:endParaRPr>
          </a:p>
          <a:p>
            <a:pPr>
              <a:lnSpc>
                <a:spcPct val="100000"/>
              </a:lnSpc>
              <a:defRPr/>
            </a:pPr>
            <a:r>
              <a:rPr lang="en-CA" sz="2800" dirty="0"/>
              <a:t>Insulin therapy: </a:t>
            </a:r>
          </a:p>
          <a:p>
            <a:pPr marL="720725" lvl="1" indent="-228600">
              <a:lnSpc>
                <a:spcPct val="100000"/>
              </a:lnSpc>
              <a:defRPr/>
            </a:pPr>
            <a:r>
              <a:rPr lang="en-CA" sz="2000" dirty="0">
                <a:latin typeface="Open Sans" pitchFamily="34" charset="0"/>
              </a:rPr>
              <a:t>Some people who have type 2 diabetes need insulin therapy as well</a:t>
            </a:r>
          </a:p>
          <a:p>
            <a:pPr marL="720725" lvl="1" indent="-228600">
              <a:lnSpc>
                <a:spcPct val="100000"/>
              </a:lnSpc>
              <a:defRPr/>
            </a:pPr>
            <a:r>
              <a:rPr lang="en-CA" sz="2000" dirty="0">
                <a:latin typeface="Open Sans" pitchFamily="34" charset="0"/>
              </a:rPr>
              <a:t>Depending on your needs, your healthcare provider may prescribe a mixture of insulin types to use throughout the day and night</a:t>
            </a:r>
          </a:p>
          <a:p>
            <a:pPr marL="720725" lvl="1" indent="-228600">
              <a:lnSpc>
                <a:spcPct val="100000"/>
              </a:lnSpc>
              <a:defRPr/>
            </a:pPr>
            <a:r>
              <a:rPr lang="en-CA" sz="2000" dirty="0">
                <a:latin typeface="Open Sans" pitchFamily="34" charset="0"/>
              </a:rPr>
              <a:t>Often, people with type 2 diabetes start insulin use with one injection of long-acting insulin at night </a:t>
            </a:r>
            <a:br>
              <a:rPr lang="en-CA" sz="2000" dirty="0">
                <a:latin typeface="Open Sans" pitchFamily="34" charset="0"/>
              </a:rPr>
            </a:br>
            <a:endParaRPr lang="en-CA" sz="2000" dirty="0">
              <a:latin typeface="Open Sans" pitchFamily="34" charset="0"/>
            </a:endParaRPr>
          </a:p>
        </p:txBody>
      </p:sp>
      <p:sp>
        <p:nvSpPr>
          <p:cNvPr id="37785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1" name="Rectangle 2"/>
          <p:cNvSpPr>
            <a:spLocks noGrp="1"/>
          </p:cNvSpPr>
          <p:nvPr>
            <p:ph type="title"/>
          </p:nvPr>
        </p:nvSpPr>
        <p:spPr>
          <a:xfrm>
            <a:off x="628650" y="665163"/>
            <a:ext cx="7886700" cy="1325562"/>
          </a:xfrm>
        </p:spPr>
        <p:txBody>
          <a:bodyPr/>
          <a:lstStyle/>
          <a:p>
            <a:r>
              <a:rPr lang="en-US" smtClean="0"/>
              <a:t>Key Messages for People with Diabetes</a:t>
            </a:r>
            <a:endParaRPr lang="en-CA" smtClean="0"/>
          </a:p>
        </p:txBody>
      </p:sp>
      <p:sp>
        <p:nvSpPr>
          <p:cNvPr id="378882" name="Rectangle 3"/>
          <p:cNvSpPr>
            <a:spLocks noGrp="1"/>
          </p:cNvSpPr>
          <p:nvPr>
            <p:ph type="body" idx="1"/>
          </p:nvPr>
        </p:nvSpPr>
        <p:spPr>
          <a:xfrm>
            <a:off x="628650" y="2247900"/>
            <a:ext cx="7886700" cy="4329113"/>
          </a:xfrm>
        </p:spPr>
        <p:txBody>
          <a:bodyPr/>
          <a:lstStyle/>
          <a:p>
            <a:pPr>
              <a:lnSpc>
                <a:spcPct val="100000"/>
              </a:lnSpc>
            </a:pPr>
            <a:r>
              <a:rPr lang="en-CA" sz="2400" b="0" smtClean="0"/>
              <a:t>Discuss the pros and cons of different treatment plans with your health-care provider. Together, you can decide which medication is best for you after considering many factors, including costs and other aspects of your health</a:t>
            </a:r>
          </a:p>
        </p:txBody>
      </p:sp>
      <p:sp>
        <p:nvSpPr>
          <p:cNvPr id="378883" name="Text Box 4"/>
          <p:cNvSpPr txBox="1">
            <a:spLocks noChangeArrowheads="1"/>
          </p:cNvSpPr>
          <p:nvPr/>
        </p:nvSpPr>
        <p:spPr bwMode="auto">
          <a:xfrm>
            <a:off x="0" y="0"/>
            <a:ext cx="7677150" cy="304800"/>
          </a:xfrm>
          <a:prstGeom prst="rect">
            <a:avLst/>
          </a:prstGeom>
          <a:noFill/>
          <a:ln w="9525">
            <a:noFill/>
            <a:miter lim="800000"/>
            <a:headEnd/>
            <a:tailEnd/>
          </a:ln>
        </p:spPr>
        <p:txBody>
          <a:bodyPr>
            <a:spAutoFit/>
          </a:bodyPr>
          <a:lstStyle/>
          <a:p>
            <a:r>
              <a:rPr lang="en-US" i="1">
                <a:solidFill>
                  <a:schemeClr val="tx1"/>
                </a:solidFill>
                <a:latin typeface="Calibri" pitchFamily="34" charset="0"/>
              </a:rPr>
              <a:t>2018 Diabetes Canada CPG – Chapter 13.  Pharmacologic Glycemic Management of Type 2 Diabetes </a:t>
            </a:r>
            <a:endParaRPr lang="en-CA" sz="2400">
              <a:solidFill>
                <a:schemeClr val="tx1"/>
              </a:solidFill>
              <a:latin typeface="Calibri" pitchFamily="34" charset="0"/>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9144000" cy="6858000"/>
          </a:xfrm>
          <a:prstGeom prst="rect">
            <a:avLst/>
          </a:prstGeom>
        </p:spPr>
      </p:pic>
      <p:sp>
        <p:nvSpPr>
          <p:cNvPr id="5" name="Title 4"/>
          <p:cNvSpPr>
            <a:spLocks noGrp="1"/>
          </p:cNvSpPr>
          <p:nvPr>
            <p:ph type="title"/>
          </p:nvPr>
        </p:nvSpPr>
        <p:spPr>
          <a:xfrm>
            <a:off x="0" y="0"/>
            <a:ext cx="9144000" cy="624735"/>
          </a:xfrm>
          <a:solidFill>
            <a:schemeClr val="bg1"/>
          </a:solidFill>
        </p:spPr>
        <p:txBody>
          <a:bodyPr>
            <a:noAutofit/>
          </a:bodyPr>
          <a:lstStyle/>
          <a:p>
            <a:pPr algn="ctr"/>
            <a:r>
              <a:rPr lang="en-US" sz="3600" b="1" dirty="0" smtClean="0">
                <a:solidFill>
                  <a:schemeClr val="accent1">
                    <a:lumMod val="50000"/>
                  </a:schemeClr>
                </a:solidFill>
              </a:rPr>
              <a:t>Visit </a:t>
            </a:r>
            <a:r>
              <a:rPr lang="en-US" sz="3600" b="1" dirty="0" err="1" smtClean="0">
                <a:solidFill>
                  <a:schemeClr val="accent1">
                    <a:lumMod val="50000"/>
                  </a:schemeClr>
                </a:solidFill>
              </a:rPr>
              <a:t>guidelines.diabetes.ca</a:t>
            </a:r>
            <a:endParaRPr lang="en-US" sz="3600" b="1" dirty="0">
              <a:solidFill>
                <a:schemeClr val="accent1">
                  <a:lumMod val="50000"/>
                </a:schemeClr>
              </a:solidFill>
            </a:endParaRPr>
          </a:p>
        </p:txBody>
      </p:sp>
    </p:spTree>
    <p:extLst>
      <p:ext uri="{BB962C8B-B14F-4D97-AF65-F5344CB8AC3E}">
        <p14:creationId xmlns:p14="http://schemas.microsoft.com/office/powerpoint/2010/main" val="13164053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29" name="Title 1"/>
          <p:cNvSpPr>
            <a:spLocks noGrp="1"/>
          </p:cNvSpPr>
          <p:nvPr>
            <p:ph type="title"/>
          </p:nvPr>
        </p:nvSpPr>
        <p:spPr>
          <a:xfrm>
            <a:off x="641350" y="0"/>
            <a:ext cx="7886700" cy="1325563"/>
          </a:xfrm>
        </p:spPr>
        <p:txBody>
          <a:bodyPr/>
          <a:lstStyle/>
          <a:p>
            <a:pPr algn="ctr"/>
            <a:r>
              <a:rPr lang="en-US" smtClean="0">
                <a:ea typeface="MS PGothic" pitchFamily="34" charset="-128"/>
              </a:rPr>
              <a:t>Or download the App</a:t>
            </a:r>
          </a:p>
        </p:txBody>
      </p:sp>
      <p:pic>
        <p:nvPicPr>
          <p:cNvPr id="380930" name="Picture 3"/>
          <p:cNvPicPr>
            <a:picLocks noChangeAspect="1"/>
          </p:cNvPicPr>
          <p:nvPr/>
        </p:nvPicPr>
        <p:blipFill>
          <a:blip r:embed="rId3"/>
          <a:srcRect/>
          <a:stretch>
            <a:fillRect/>
          </a:stretch>
        </p:blipFill>
        <p:spPr bwMode="auto">
          <a:xfrm>
            <a:off x="4567238" y="2103438"/>
            <a:ext cx="4022725" cy="2952750"/>
          </a:xfrm>
          <a:prstGeom prst="rect">
            <a:avLst/>
          </a:prstGeom>
          <a:noFill/>
          <a:ln w="9525">
            <a:noFill/>
            <a:miter lim="800000"/>
            <a:headEnd/>
            <a:tailEnd/>
          </a:ln>
        </p:spPr>
      </p:pic>
      <p:pic>
        <p:nvPicPr>
          <p:cNvPr id="380931" name="Picture 5"/>
          <p:cNvPicPr>
            <a:picLocks noChangeAspect="1"/>
          </p:cNvPicPr>
          <p:nvPr/>
        </p:nvPicPr>
        <p:blipFill>
          <a:blip r:embed="rId4"/>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3" name="Title 1"/>
          <p:cNvSpPr>
            <a:spLocks noGrp="1"/>
          </p:cNvSpPr>
          <p:nvPr>
            <p:ph type="title" idx="4294967295"/>
          </p:nvPr>
        </p:nvSpPr>
        <p:spPr/>
        <p:txBody>
          <a:bodyPr lIns="91440" tIns="45720" rIns="91440" bIns="45720"/>
          <a:lstStyle/>
          <a:p>
            <a:r>
              <a:rPr lang="en-US" smtClean="0"/>
              <a:t>Diabetes Canada Clinical Practice Guidelines</a:t>
            </a:r>
          </a:p>
        </p:txBody>
      </p:sp>
      <p:sp>
        <p:nvSpPr>
          <p:cNvPr id="381954" name="Content Placeholder 2"/>
          <p:cNvSpPr>
            <a:spLocks noGrp="1"/>
          </p:cNvSpPr>
          <p:nvPr>
            <p:ph idx="4294967295"/>
          </p:nvPr>
        </p:nvSpPr>
        <p:spPr/>
        <p:txBody>
          <a:bodyPr lIns="91440" tIns="45720" rIns="91440" bIns="45720"/>
          <a:lstStyle/>
          <a:p>
            <a:pPr marL="0" indent="0" defTabSz="914400">
              <a:buFont typeface="Arial" charset="0"/>
              <a:buNone/>
            </a:pPr>
            <a:endParaRPr lang="en-US" smtClean="0">
              <a:hlinkClick r:id="rId3"/>
            </a:endParaRPr>
          </a:p>
          <a:p>
            <a:pPr marL="0" indent="0" defTabSz="914400">
              <a:buFont typeface="Arial" charset="0"/>
              <a:buNone/>
            </a:pPr>
            <a:r>
              <a:rPr lang="en-US" smtClean="0">
                <a:solidFill>
                  <a:srgbClr val="C00000"/>
                </a:solidFill>
                <a:hlinkClick r:id="rId3"/>
              </a:rPr>
              <a:t>http://guidelines.diabetes.ca</a:t>
            </a:r>
            <a:r>
              <a:rPr lang="en-US" smtClean="0">
                <a:solidFill>
                  <a:srgbClr val="C00000"/>
                </a:solidFill>
              </a:rPr>
              <a:t> </a:t>
            </a:r>
            <a:r>
              <a:rPr lang="en-US" smtClean="0">
                <a:solidFill>
                  <a:schemeClr val="accent1"/>
                </a:solidFill>
              </a:rPr>
              <a:t>– for health-care providers</a:t>
            </a:r>
          </a:p>
          <a:p>
            <a:pPr marL="0" indent="0" defTabSz="914400">
              <a:buFont typeface="Arial" charset="0"/>
              <a:buNone/>
            </a:pPr>
            <a:endParaRPr lang="en-US" smtClean="0">
              <a:solidFill>
                <a:schemeClr val="accent1"/>
              </a:solidFill>
            </a:endParaRPr>
          </a:p>
          <a:p>
            <a:pPr marL="0" indent="0" defTabSz="914400">
              <a:buFont typeface="Arial" charset="0"/>
              <a:buNone/>
            </a:pPr>
            <a:endParaRPr lang="en-US" smtClean="0"/>
          </a:p>
          <a:p>
            <a:pPr marL="0" indent="0" defTabSz="914400">
              <a:buFont typeface="Arial" charset="0"/>
              <a:buNone/>
            </a:pPr>
            <a:endParaRPr lang="en-US" smtClean="0"/>
          </a:p>
          <a:p>
            <a:pPr marL="0" indent="0" defTabSz="914400">
              <a:buFont typeface="Arial" charset="0"/>
              <a:buNone/>
            </a:pPr>
            <a:r>
              <a:rPr lang="en-US" smtClean="0"/>
              <a:t>1-800-BANTING (226-8464)</a:t>
            </a:r>
          </a:p>
          <a:p>
            <a:pPr marL="0" indent="0" defTabSz="914400">
              <a:buFont typeface="Arial" charset="0"/>
              <a:buNone/>
            </a:pPr>
            <a:endParaRPr lang="en-US" smtClean="0"/>
          </a:p>
          <a:p>
            <a:pPr marL="0" indent="0" defTabSz="914400">
              <a:buFont typeface="Arial" charset="0"/>
              <a:buNone/>
            </a:pPr>
            <a:r>
              <a:rPr lang="en-US" smtClean="0">
                <a:hlinkClick r:id="rId4"/>
              </a:rPr>
              <a:t>http://diabetes.ca </a:t>
            </a:r>
            <a:r>
              <a:rPr lang="en-US" smtClean="0">
                <a:solidFill>
                  <a:schemeClr val="accent1"/>
                </a:solidFill>
              </a:rPr>
              <a:t>– for people with diabetes </a:t>
            </a:r>
          </a:p>
        </p:txBody>
      </p:sp>
      <p:pic>
        <p:nvPicPr>
          <p:cNvPr id="381955" name="Picture 2"/>
          <p:cNvPicPr>
            <a:picLocks noChangeAspect="1" noChangeArrowheads="1"/>
          </p:cNvPicPr>
          <p:nvPr/>
        </p:nvPicPr>
        <p:blipFill>
          <a:blip r:embed="rId5"/>
          <a:srcRect l="31026" t="36563" r="15739" b="46875"/>
          <a:stretch>
            <a:fillRect/>
          </a:stretch>
        </p:blipFill>
        <p:spPr bwMode="auto">
          <a:xfrm>
            <a:off x="1116013" y="3284538"/>
            <a:ext cx="6099175" cy="1066800"/>
          </a:xfrm>
          <a:prstGeom prst="rect">
            <a:avLst/>
          </a:prstGeom>
          <a:noFill/>
          <a:ln w="9525">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Title 1"/>
          <p:cNvSpPr>
            <a:spLocks noGrp="1"/>
          </p:cNvSpPr>
          <p:nvPr>
            <p:ph type="title"/>
          </p:nvPr>
        </p:nvSpPr>
        <p:spPr/>
        <p:txBody>
          <a:bodyPr/>
          <a:lstStyle/>
          <a:p>
            <a:r>
              <a:rPr lang="en-US" smtClean="0"/>
              <a:t>Initial choice of therapy</a:t>
            </a:r>
            <a:endParaRPr lang="en-CA" smtClean="0"/>
          </a:p>
        </p:txBody>
      </p:sp>
      <p:sp>
        <p:nvSpPr>
          <p:cNvPr id="313346" name="Content Placeholder 2"/>
          <p:cNvSpPr txBox="1">
            <a:spLocks/>
          </p:cNvSpPr>
          <p:nvPr/>
        </p:nvSpPr>
        <p:spPr bwMode="auto">
          <a:xfrm>
            <a:off x="1474788" y="1617663"/>
            <a:ext cx="3082925" cy="2130425"/>
          </a:xfrm>
          <a:prstGeom prst="rect">
            <a:avLst/>
          </a:prstGeom>
          <a:noFill/>
          <a:ln w="9525">
            <a:noFill/>
            <a:miter lim="800000"/>
            <a:headEnd/>
            <a:tailEnd/>
          </a:ln>
        </p:spPr>
        <p:txBody>
          <a:bodyPr/>
          <a:lstStyle/>
          <a:p>
            <a:pPr algn="ctr">
              <a:spcBef>
                <a:spcPct val="20000"/>
              </a:spcBef>
              <a:buClr>
                <a:srgbClr val="FF0000"/>
              </a:buClr>
              <a:buSzPct val="80000"/>
            </a:pPr>
            <a:r>
              <a:rPr lang="en-US" sz="2400">
                <a:solidFill>
                  <a:schemeClr val="tx1"/>
                </a:solidFill>
                <a:ea typeface="MS PGothic" pitchFamily="34" charset="-128"/>
              </a:rPr>
              <a:t>Symptomatic Hyperglycemia </a:t>
            </a:r>
          </a:p>
          <a:p>
            <a:pPr algn="ctr">
              <a:spcBef>
                <a:spcPct val="20000"/>
              </a:spcBef>
              <a:buClr>
                <a:srgbClr val="FF0000"/>
              </a:buClr>
              <a:buSzPct val="80000"/>
            </a:pPr>
            <a:r>
              <a:rPr lang="en-US" sz="2400">
                <a:solidFill>
                  <a:schemeClr val="tx1"/>
                </a:solidFill>
                <a:ea typeface="MS PGothic" pitchFamily="34" charset="-128"/>
              </a:rPr>
              <a:t>and/or </a:t>
            </a:r>
          </a:p>
          <a:p>
            <a:pPr algn="ctr">
              <a:spcBef>
                <a:spcPct val="20000"/>
              </a:spcBef>
              <a:buClr>
                <a:srgbClr val="FF0000"/>
              </a:buClr>
              <a:buSzPct val="80000"/>
            </a:pPr>
            <a:r>
              <a:rPr lang="en-US" sz="2400">
                <a:solidFill>
                  <a:schemeClr val="tx1"/>
                </a:solidFill>
                <a:ea typeface="MS PGothic" pitchFamily="34" charset="-128"/>
              </a:rPr>
              <a:t>Metabolic Decompensation</a:t>
            </a:r>
          </a:p>
        </p:txBody>
      </p:sp>
      <p:sp>
        <p:nvSpPr>
          <p:cNvPr id="7" name="Down Arrow 6"/>
          <p:cNvSpPr/>
          <p:nvPr/>
        </p:nvSpPr>
        <p:spPr>
          <a:xfrm>
            <a:off x="4329341" y="3812028"/>
            <a:ext cx="455539" cy="631209"/>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13350" name="Content Placeholder 2"/>
          <p:cNvSpPr txBox="1">
            <a:spLocks/>
          </p:cNvSpPr>
          <p:nvPr/>
        </p:nvSpPr>
        <p:spPr bwMode="auto">
          <a:xfrm>
            <a:off x="4964113" y="1728788"/>
            <a:ext cx="2970212" cy="1924050"/>
          </a:xfrm>
          <a:prstGeom prst="rect">
            <a:avLst/>
          </a:prstGeom>
          <a:noFill/>
          <a:ln w="9525">
            <a:noFill/>
            <a:miter lim="800000"/>
            <a:headEnd/>
            <a:tailEnd/>
          </a:ln>
        </p:spPr>
        <p:txBody>
          <a:bodyPr/>
          <a:lstStyle/>
          <a:p>
            <a:pPr marL="342900" indent="-342900">
              <a:spcBef>
                <a:spcPct val="20000"/>
              </a:spcBef>
              <a:buClr>
                <a:srgbClr val="FF0000"/>
              </a:buClr>
              <a:buSzPct val="80000"/>
              <a:buFontTx/>
              <a:buChar char="•"/>
            </a:pPr>
            <a:r>
              <a:rPr lang="en-US" sz="2400">
                <a:solidFill>
                  <a:schemeClr val="tx1"/>
                </a:solidFill>
                <a:ea typeface="MS PGothic" pitchFamily="34" charset="-128"/>
              </a:rPr>
              <a:t>Polyuria</a:t>
            </a:r>
          </a:p>
          <a:p>
            <a:pPr marL="342900" indent="-342900">
              <a:spcBef>
                <a:spcPct val="20000"/>
              </a:spcBef>
              <a:buClr>
                <a:srgbClr val="FF0000"/>
              </a:buClr>
              <a:buSzPct val="80000"/>
              <a:buFontTx/>
              <a:buChar char="•"/>
            </a:pPr>
            <a:r>
              <a:rPr lang="en-US" sz="2400">
                <a:solidFill>
                  <a:schemeClr val="tx1"/>
                </a:solidFill>
                <a:ea typeface="MS PGothic" pitchFamily="34" charset="-128"/>
              </a:rPr>
              <a:t>Polydipsia</a:t>
            </a:r>
          </a:p>
          <a:p>
            <a:pPr marL="342900" indent="-342900">
              <a:spcBef>
                <a:spcPct val="20000"/>
              </a:spcBef>
              <a:buClr>
                <a:srgbClr val="FF0000"/>
              </a:buClr>
              <a:buSzPct val="80000"/>
              <a:buFontTx/>
              <a:buChar char="•"/>
            </a:pPr>
            <a:r>
              <a:rPr lang="en-US" sz="2400">
                <a:solidFill>
                  <a:schemeClr val="tx1"/>
                </a:solidFill>
                <a:ea typeface="MS PGothic" pitchFamily="34" charset="-128"/>
              </a:rPr>
              <a:t>Weight loss</a:t>
            </a:r>
          </a:p>
          <a:p>
            <a:pPr marL="342900" indent="-342900">
              <a:spcBef>
                <a:spcPct val="20000"/>
              </a:spcBef>
              <a:buClr>
                <a:srgbClr val="FF0000"/>
              </a:buClr>
              <a:buSzPct val="80000"/>
              <a:buFontTx/>
              <a:buChar char="•"/>
            </a:pPr>
            <a:r>
              <a:rPr lang="en-US" sz="2400">
                <a:solidFill>
                  <a:schemeClr val="tx1"/>
                </a:solidFill>
                <a:ea typeface="MS PGothic" pitchFamily="34" charset="-128"/>
              </a:rPr>
              <a:t>Volume depletion</a:t>
            </a:r>
          </a:p>
        </p:txBody>
      </p:sp>
      <p:sp>
        <p:nvSpPr>
          <p:cNvPr id="9" name="Content Placeholder 2"/>
          <p:cNvSpPr txBox="1">
            <a:spLocks/>
          </p:cNvSpPr>
          <p:nvPr/>
        </p:nvSpPr>
        <p:spPr bwMode="auto">
          <a:xfrm>
            <a:off x="1747838" y="4697413"/>
            <a:ext cx="5648325" cy="854075"/>
          </a:xfrm>
          <a:prstGeom prst="rect">
            <a:avLst/>
          </a:prstGeom>
          <a:noFill/>
          <a:ln w="9525">
            <a:noFill/>
            <a:miter lim="800000"/>
            <a:headEnd/>
            <a:tailEnd/>
          </a:ln>
        </p:spPr>
        <p:txBody>
          <a:bodyPr/>
          <a:lstStyle/>
          <a:p>
            <a:pPr algn="ctr">
              <a:spcBef>
                <a:spcPct val="20000"/>
              </a:spcBef>
              <a:buClr>
                <a:srgbClr val="FF0000"/>
              </a:buClr>
              <a:buSzPct val="80000"/>
            </a:pPr>
            <a:r>
              <a:rPr lang="en-US" sz="2800" b="1">
                <a:solidFill>
                  <a:schemeClr val="tx1"/>
                </a:solidFill>
                <a:ea typeface="MS PGothic" pitchFamily="34" charset="-128"/>
              </a:rPr>
              <a:t>Start INSULIN +/- metformin</a:t>
            </a:r>
          </a:p>
        </p:txBody>
      </p:sp>
      <p:sp>
        <p:nvSpPr>
          <p:cNvPr id="313352" name="Left Brace 9"/>
          <p:cNvSpPr>
            <a:spLocks/>
          </p:cNvSpPr>
          <p:nvPr/>
        </p:nvSpPr>
        <p:spPr bwMode="auto">
          <a:xfrm>
            <a:off x="4516438" y="1681163"/>
            <a:ext cx="431800" cy="1863725"/>
          </a:xfrm>
          <a:prstGeom prst="leftBrace">
            <a:avLst>
              <a:gd name="adj1" fmla="val 8333"/>
              <a:gd name="adj2" fmla="val 50000"/>
            </a:avLst>
          </a:prstGeom>
          <a:noFill/>
          <a:ln w="38100" algn="ctr">
            <a:solidFill>
              <a:schemeClr val="tx1"/>
            </a:solidFill>
            <a:round/>
            <a:headEnd/>
            <a:tailEnd/>
          </a:ln>
        </p:spPr>
        <p:txBody>
          <a:bodyPr/>
          <a:lstStyle/>
          <a:p>
            <a:pPr eaLnBrk="0" hangingPunct="0"/>
            <a:endParaRPr lang="en-CA" sz="2400">
              <a:solidFill>
                <a:schemeClr val="tx1"/>
              </a:solidFill>
              <a:ea typeface="MS PGothic" pitchFamily="34" charset="-128"/>
            </a:endParaRPr>
          </a:p>
        </p:txBody>
      </p:sp>
      <p:sp>
        <p:nvSpPr>
          <p:cNvPr id="313353"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Title 5"/>
          <p:cNvSpPr>
            <a:spLocks noGrp="1"/>
          </p:cNvSpPr>
          <p:nvPr>
            <p:ph type="title" idx="4294967295"/>
          </p:nvPr>
        </p:nvSpPr>
        <p:spPr>
          <a:xfrm>
            <a:off x="793750" y="2663825"/>
            <a:ext cx="7772400" cy="1143000"/>
          </a:xfrm>
        </p:spPr>
        <p:txBody>
          <a:bodyPr lIns="91440" tIns="45720" rIns="91440" bIns="45720"/>
          <a:lstStyle/>
          <a:p>
            <a:pPr algn="ctr">
              <a:lnSpc>
                <a:spcPct val="120000"/>
              </a:lnSpc>
            </a:pPr>
            <a:r>
              <a:rPr lang="en-US" sz="6000" smtClean="0">
                <a:solidFill>
                  <a:schemeClr val="tx1"/>
                </a:solidFill>
              </a:rPr>
              <a:t>GET TO TARGET WITHIN </a:t>
            </a:r>
            <a:br>
              <a:rPr lang="en-US" sz="6000" smtClean="0">
                <a:solidFill>
                  <a:schemeClr val="tx1"/>
                </a:solidFill>
              </a:rPr>
            </a:br>
            <a:r>
              <a:rPr lang="en-US" sz="8000" smtClean="0"/>
              <a:t>3-6 MONTHS </a:t>
            </a:r>
            <a:br>
              <a:rPr lang="en-US" sz="8000" smtClean="0"/>
            </a:br>
            <a:r>
              <a:rPr lang="en-US" sz="6000" smtClean="0">
                <a:solidFill>
                  <a:schemeClr val="tx1"/>
                </a:solidFill>
              </a:rPr>
              <a:t>OF DIAGNOSIS</a:t>
            </a:r>
          </a:p>
        </p:txBody>
      </p:sp>
      <p:sp>
        <p:nvSpPr>
          <p:cNvPr id="314370" name="Shape 382"/>
          <p:cNvSpPr txBox="1">
            <a:spLocks noChangeArrowheads="1"/>
          </p:cNvSpPr>
          <p:nvPr/>
        </p:nvSpPr>
        <p:spPr bwMode="auto">
          <a:xfrm>
            <a:off x="0" y="60325"/>
            <a:ext cx="7677150" cy="304800"/>
          </a:xfrm>
          <a:prstGeom prst="rect">
            <a:avLst/>
          </a:prstGeom>
          <a:noFill/>
          <a:ln w="9525">
            <a:noFill/>
            <a:miter lim="800000"/>
            <a:headEnd/>
            <a:tailEnd/>
          </a:ln>
        </p:spPr>
        <p:txBody>
          <a:bodyPr lIns="91425" tIns="45700" rIns="91425" bIns="45700"/>
          <a:lstStyle/>
          <a:p>
            <a:pPr indent="-88900">
              <a:buClr>
                <a:srgbClr val="000000"/>
              </a:buClr>
              <a:buSzPct val="100000"/>
              <a:buFont typeface="Calibri" pitchFamily="34" charset="0"/>
              <a:buNone/>
            </a:pPr>
            <a:r>
              <a:rPr lang="en-US" i="1">
                <a:latin typeface="Calibri" pitchFamily="34" charset="0"/>
                <a:sym typeface="Calibri" pitchFamily="34" charset="0"/>
              </a:rPr>
              <a:t>2018 Diabetes Canada CPG – Chapter 13.  Pharmacologic Glycemic Management of Type 2 Diabetes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6" name="Rectangle 14"/>
          <p:cNvSpPr>
            <a:spLocks noChangeArrowheads="1"/>
          </p:cNvSpPr>
          <p:nvPr/>
        </p:nvSpPr>
        <p:spPr bwMode="auto">
          <a:xfrm>
            <a:off x="-23813" y="5791200"/>
            <a:ext cx="9180513" cy="1066800"/>
          </a:xfrm>
          <a:prstGeom prst="rect">
            <a:avLst/>
          </a:prstGeom>
          <a:solidFill>
            <a:srgbClr val="FFFFFF"/>
          </a:solidFill>
          <a:ln w="9525">
            <a:noFill/>
            <a:miter lim="800000"/>
            <a:headEnd/>
            <a:tailEnd/>
          </a:ln>
        </p:spPr>
        <p:txBody>
          <a:bodyPr lIns="91425" tIns="45713" rIns="91425" bIns="45713"/>
          <a:lstStyle/>
          <a:p>
            <a:pPr eaLnBrk="0" hangingPunct="0"/>
            <a:endParaRPr lang="fr-CA">
              <a:ea typeface="MS PGothic" pitchFamily="34" charset="-128"/>
            </a:endParaRPr>
          </a:p>
        </p:txBody>
      </p:sp>
      <p:sp>
        <p:nvSpPr>
          <p:cNvPr id="35" name="Flowchart: Process 11"/>
          <p:cNvSpPr/>
          <p:nvPr/>
        </p:nvSpPr>
        <p:spPr>
          <a:xfrm>
            <a:off x="3419475" y="1760538"/>
            <a:ext cx="2665413" cy="9906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Start metformin immediately</a:t>
            </a:r>
          </a:p>
          <a:p>
            <a:pPr algn="ctr" fontAlgn="auto">
              <a:spcBef>
                <a:spcPts val="0"/>
              </a:spcBef>
              <a:spcAft>
                <a:spcPts val="0"/>
              </a:spcAft>
              <a:defRPr/>
            </a:pPr>
            <a:endParaRPr lang="en-US" sz="800" dirty="0">
              <a:solidFill>
                <a:prstClr val="black"/>
              </a:solidFill>
              <a:latin typeface="Arial"/>
              <a:ea typeface="ＭＳ Ｐゴシック"/>
              <a:cs typeface="Arial"/>
            </a:endParaRPr>
          </a:p>
          <a:p>
            <a:pPr algn="ctr" fontAlgn="auto">
              <a:spcBef>
                <a:spcPts val="0"/>
              </a:spcBef>
              <a:spcAft>
                <a:spcPts val="0"/>
              </a:spcAft>
              <a:defRPr/>
            </a:pPr>
            <a:r>
              <a:rPr lang="en-US" dirty="0">
                <a:solidFill>
                  <a:prstClr val="black"/>
                </a:solidFill>
                <a:latin typeface="Arial"/>
                <a:ea typeface="ＭＳ Ｐゴシック"/>
                <a:cs typeface="Arial"/>
              </a:rPr>
              <a:t>Consider a second concurrent antihyperglycemic agent</a:t>
            </a:r>
          </a:p>
        </p:txBody>
      </p:sp>
      <p:sp>
        <p:nvSpPr>
          <p:cNvPr id="7" name="Flowchart: Process 6"/>
          <p:cNvSpPr/>
          <p:nvPr/>
        </p:nvSpPr>
        <p:spPr>
          <a:xfrm>
            <a:off x="1403350" y="536575"/>
            <a:ext cx="7319963" cy="525463"/>
          </a:xfrm>
          <a:prstGeom prst="flowChartProcess">
            <a:avLst/>
          </a:prstGeom>
          <a:solidFill>
            <a:schemeClr val="bg1"/>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Start healthy behaviour interventions </a:t>
            </a:r>
          </a:p>
          <a:p>
            <a:pPr algn="ctr" fontAlgn="auto">
              <a:spcBef>
                <a:spcPts val="0"/>
              </a:spcBef>
              <a:spcAft>
                <a:spcPts val="0"/>
              </a:spcAft>
              <a:defRPr/>
            </a:pPr>
            <a:r>
              <a:rPr lang="en-US" dirty="0">
                <a:solidFill>
                  <a:prstClr val="black"/>
                </a:solidFill>
                <a:latin typeface="Arial"/>
                <a:ea typeface="ＭＳ Ｐゴシック"/>
                <a:cs typeface="Arial"/>
              </a:rPr>
              <a:t>(nutritional therapy, weight management, physical activity) +/- metformin</a:t>
            </a:r>
          </a:p>
        </p:txBody>
      </p:sp>
      <p:sp>
        <p:nvSpPr>
          <p:cNvPr id="8" name="Flowchart: Process 7"/>
          <p:cNvSpPr/>
          <p:nvPr/>
        </p:nvSpPr>
        <p:spPr>
          <a:xfrm>
            <a:off x="1408113" y="1062038"/>
            <a:ext cx="215582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A1C &lt;1.5% above target</a:t>
            </a:r>
          </a:p>
        </p:txBody>
      </p:sp>
      <p:sp>
        <p:nvSpPr>
          <p:cNvPr id="9" name="Flowchart: Process 8"/>
          <p:cNvSpPr/>
          <p:nvPr/>
        </p:nvSpPr>
        <p:spPr>
          <a:xfrm>
            <a:off x="5827713" y="1062038"/>
            <a:ext cx="2895600"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Symptomatic hyperglycemia and/or metabolic decompensation</a:t>
            </a:r>
          </a:p>
        </p:txBody>
      </p:sp>
      <p:sp>
        <p:nvSpPr>
          <p:cNvPr id="10" name="Flowchart: Process 9"/>
          <p:cNvSpPr/>
          <p:nvPr/>
        </p:nvSpPr>
        <p:spPr>
          <a:xfrm>
            <a:off x="3563938" y="1062038"/>
            <a:ext cx="22637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A1C </a:t>
            </a:r>
            <a:r>
              <a:rPr lang="en-US" dirty="0">
                <a:solidFill>
                  <a:srgbClr val="000000"/>
                </a:solidFill>
                <a:latin typeface="Arial"/>
                <a:ea typeface="ＭＳ Ｐゴシック"/>
                <a:cs typeface="Arial"/>
                <a:sym typeface="Symbol" charset="0"/>
              </a:rPr>
              <a:t>1.5% above target</a:t>
            </a:r>
            <a:endParaRPr lang="en-US" dirty="0">
              <a:solidFill>
                <a:srgbClr val="000000"/>
              </a:solidFill>
              <a:latin typeface="Arial"/>
              <a:ea typeface="ＭＳ Ｐゴシック"/>
              <a:cs typeface="Arial"/>
            </a:endParaRPr>
          </a:p>
        </p:txBody>
      </p:sp>
      <p:sp>
        <p:nvSpPr>
          <p:cNvPr id="13" name="Flowchart: Process 12"/>
          <p:cNvSpPr/>
          <p:nvPr/>
        </p:nvSpPr>
        <p:spPr>
          <a:xfrm>
            <a:off x="6588125" y="1760538"/>
            <a:ext cx="1728788" cy="685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dirty="0">
                <a:solidFill>
                  <a:prstClr val="black"/>
                </a:solidFill>
                <a:latin typeface="Arial"/>
                <a:ea typeface="ＭＳ Ｐゴシック"/>
                <a:cs typeface="Arial"/>
              </a:rPr>
              <a:t>Initiate insulin +/-</a:t>
            </a:r>
          </a:p>
          <a:p>
            <a:pPr algn="ctr" fontAlgn="auto">
              <a:spcBef>
                <a:spcPts val="0"/>
              </a:spcBef>
              <a:spcAft>
                <a:spcPts val="0"/>
              </a:spcAft>
              <a:defRPr/>
            </a:pPr>
            <a:r>
              <a:rPr lang="en-US" dirty="0">
                <a:solidFill>
                  <a:prstClr val="black"/>
                </a:solidFill>
                <a:latin typeface="Arial"/>
                <a:ea typeface="ＭＳ Ｐゴシック"/>
                <a:cs typeface="Arial"/>
              </a:rPr>
              <a:t>metformin</a:t>
            </a:r>
          </a:p>
        </p:txBody>
      </p:sp>
      <p:sp>
        <p:nvSpPr>
          <p:cNvPr id="14" name="Flowchart: Process 13"/>
          <p:cNvSpPr/>
          <p:nvPr/>
        </p:nvSpPr>
        <p:spPr>
          <a:xfrm>
            <a:off x="1457325" y="1774825"/>
            <a:ext cx="1892300" cy="98107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 within 3 months, start/increase metformin</a:t>
            </a:r>
          </a:p>
        </p:txBody>
      </p:sp>
      <p:sp>
        <p:nvSpPr>
          <p:cNvPr id="16" name="Flowchart: Process 15"/>
          <p:cNvSpPr/>
          <p:nvPr/>
        </p:nvSpPr>
        <p:spPr>
          <a:xfrm>
            <a:off x="1476375" y="2984500"/>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a:t>
            </a:r>
          </a:p>
        </p:txBody>
      </p:sp>
      <p:sp>
        <p:nvSpPr>
          <p:cNvPr id="17" name="Flowchart: Process 16"/>
          <p:cNvSpPr/>
          <p:nvPr/>
        </p:nvSpPr>
        <p:spPr>
          <a:xfrm>
            <a:off x="588974" y="591431"/>
            <a:ext cx="596900" cy="5988775"/>
          </a:xfrm>
          <a:prstGeom prst="flowChartProcess">
            <a:avLst/>
          </a:prstGeom>
        </p:spPr>
        <p:style>
          <a:lnRef idx="2">
            <a:schemeClr val="dk1"/>
          </a:lnRef>
          <a:fillRef idx="1">
            <a:schemeClr val="lt1"/>
          </a:fillRef>
          <a:effectRef idx="0">
            <a:schemeClr val="dk1"/>
          </a:effectRef>
          <a:fontRef idx="minor">
            <a:schemeClr val="dk1"/>
          </a:fontRef>
        </p:style>
        <p:txBody>
          <a:bodyPr vert="vert270" lIns="91425" tIns="45713" rIns="91425" bIns="45713" anchor="ctr"/>
          <a:lstStyle/>
          <a:p>
            <a:pPr algn="ctr" fontAlgn="auto">
              <a:spcBef>
                <a:spcPts val="0"/>
              </a:spcBef>
              <a:spcAft>
                <a:spcPts val="0"/>
              </a:spcAft>
              <a:defRPr/>
            </a:pPr>
            <a:r>
              <a:rPr lang="en-US" sz="2200" b="1" dirty="0">
                <a:solidFill>
                  <a:prstClr val="black"/>
                </a:solidFill>
                <a:latin typeface="Arial"/>
                <a:ea typeface="ＭＳ Ｐゴシック"/>
                <a:cs typeface="Arial"/>
              </a:rPr>
              <a:t>HEALTHY BEHAVIOUR INTERVENTIONS</a:t>
            </a:r>
          </a:p>
        </p:txBody>
      </p:sp>
      <p:sp>
        <p:nvSpPr>
          <p:cNvPr id="18" name="Flowchart: Process 17"/>
          <p:cNvSpPr/>
          <p:nvPr/>
        </p:nvSpPr>
        <p:spPr>
          <a:xfrm>
            <a:off x="1476375" y="3500438"/>
            <a:ext cx="70389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sz="1600" b="1" dirty="0">
                <a:solidFill>
                  <a:srgbClr val="000000"/>
                </a:solidFill>
                <a:latin typeface="Arial"/>
                <a:ea typeface="ＭＳ Ｐゴシック"/>
                <a:cs typeface="Arial"/>
              </a:rPr>
              <a:t>Clinical CVD?</a:t>
            </a:r>
            <a:endParaRPr lang="en-US" sz="1600" dirty="0">
              <a:solidFill>
                <a:srgbClr val="000000"/>
              </a:solidFill>
              <a:latin typeface="Arial"/>
              <a:ea typeface="ＭＳ Ｐゴシック"/>
              <a:cs typeface="Arial"/>
            </a:endParaRPr>
          </a:p>
        </p:txBody>
      </p:sp>
      <p:sp>
        <p:nvSpPr>
          <p:cNvPr id="22" name="Flowchart: Process 21"/>
          <p:cNvSpPr/>
          <p:nvPr/>
        </p:nvSpPr>
        <p:spPr>
          <a:xfrm>
            <a:off x="6257925" y="6148388"/>
            <a:ext cx="1625600" cy="3857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600" dirty="0">
                <a:solidFill>
                  <a:srgbClr val="000000"/>
                </a:solidFill>
                <a:latin typeface="Arial"/>
                <a:ea typeface="MS PGothic" charset="0"/>
                <a:cs typeface="Arial"/>
              </a:rPr>
              <a:t>See next page</a:t>
            </a:r>
          </a:p>
        </p:txBody>
      </p:sp>
      <p:cxnSp>
        <p:nvCxnSpPr>
          <p:cNvPr id="646158" name="Straight Arrow Connector 70"/>
          <p:cNvCxnSpPr>
            <a:cxnSpLocks noChangeShapeType="1"/>
          </p:cNvCxnSpPr>
          <p:nvPr/>
        </p:nvCxnSpPr>
        <p:spPr bwMode="auto">
          <a:xfrm>
            <a:off x="4716463" y="3992563"/>
            <a:ext cx="1587" cy="304800"/>
          </a:xfrm>
          <a:prstGeom prst="straightConnector1">
            <a:avLst/>
          </a:prstGeom>
          <a:noFill/>
          <a:ln w="9525">
            <a:solidFill>
              <a:schemeClr val="tx1"/>
            </a:solidFill>
            <a:round/>
            <a:headEnd/>
            <a:tailEnd type="arrow" w="med" len="med"/>
          </a:ln>
        </p:spPr>
      </p:cxnSp>
      <p:cxnSp>
        <p:nvCxnSpPr>
          <p:cNvPr id="646159" name="Straight Arrow Connector 80"/>
          <p:cNvCxnSpPr>
            <a:cxnSpLocks noChangeShapeType="1"/>
          </p:cNvCxnSpPr>
          <p:nvPr/>
        </p:nvCxnSpPr>
        <p:spPr bwMode="auto">
          <a:xfrm>
            <a:off x="2339975" y="2624138"/>
            <a:ext cx="0" cy="360362"/>
          </a:xfrm>
          <a:prstGeom prst="straightConnector1">
            <a:avLst/>
          </a:prstGeom>
          <a:noFill/>
          <a:ln w="9525">
            <a:solidFill>
              <a:schemeClr val="tx1"/>
            </a:solidFill>
            <a:round/>
            <a:headEnd/>
            <a:tailEnd type="arrow" w="med" len="med"/>
          </a:ln>
        </p:spPr>
      </p:cxnSp>
      <p:cxnSp>
        <p:nvCxnSpPr>
          <p:cNvPr id="646160" name="Straight Arrow Connector 81"/>
          <p:cNvCxnSpPr>
            <a:cxnSpLocks noChangeShapeType="1"/>
          </p:cNvCxnSpPr>
          <p:nvPr/>
        </p:nvCxnSpPr>
        <p:spPr bwMode="auto">
          <a:xfrm rot="5400000">
            <a:off x="2224882" y="1632744"/>
            <a:ext cx="228600" cy="1587"/>
          </a:xfrm>
          <a:prstGeom prst="straightConnector1">
            <a:avLst/>
          </a:prstGeom>
          <a:noFill/>
          <a:ln w="9525">
            <a:solidFill>
              <a:schemeClr val="tx1"/>
            </a:solidFill>
            <a:round/>
            <a:headEnd/>
            <a:tailEnd type="arrow" w="med" len="med"/>
          </a:ln>
        </p:spPr>
      </p:cxnSp>
      <p:cxnSp>
        <p:nvCxnSpPr>
          <p:cNvPr id="646161" name="Straight Arrow Connector 83"/>
          <p:cNvCxnSpPr>
            <a:cxnSpLocks noChangeShapeType="1"/>
          </p:cNvCxnSpPr>
          <p:nvPr/>
        </p:nvCxnSpPr>
        <p:spPr bwMode="auto">
          <a:xfrm flipH="1">
            <a:off x="7451725" y="1544638"/>
            <a:ext cx="1588" cy="215900"/>
          </a:xfrm>
          <a:prstGeom prst="straightConnector1">
            <a:avLst/>
          </a:prstGeom>
          <a:noFill/>
          <a:ln w="9525">
            <a:solidFill>
              <a:schemeClr val="tx1"/>
            </a:solidFill>
            <a:round/>
            <a:headEnd/>
            <a:tailEnd type="arrow" w="med" len="med"/>
          </a:ln>
        </p:spPr>
      </p:cxnSp>
      <p:sp>
        <p:nvSpPr>
          <p:cNvPr id="33" name="Flowchart: Process 5"/>
          <p:cNvSpPr/>
          <p:nvPr/>
        </p:nvSpPr>
        <p:spPr>
          <a:xfrm>
            <a:off x="1408113" y="223838"/>
            <a:ext cx="7304087" cy="304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fontAlgn="auto">
              <a:spcBef>
                <a:spcPts val="0"/>
              </a:spcBef>
              <a:spcAft>
                <a:spcPts val="0"/>
              </a:spcAft>
              <a:defRPr/>
            </a:pPr>
            <a:r>
              <a:rPr lang="en-US" b="1" dirty="0">
                <a:solidFill>
                  <a:prstClr val="black"/>
                </a:solidFill>
                <a:latin typeface="Arial"/>
                <a:ea typeface="ＭＳ Ｐゴシック"/>
                <a:cs typeface="Arial"/>
              </a:rPr>
              <a:t>AT DIAGNOSIS OF TYPE 2 DIABETES</a:t>
            </a:r>
          </a:p>
        </p:txBody>
      </p:sp>
      <p:sp>
        <p:nvSpPr>
          <p:cNvPr id="646163" name="Curved Down Ribbon 38"/>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solidFill>
              <a:schemeClr val="tx1"/>
            </a:solidFill>
            <a:round/>
            <a:headEnd/>
            <a:tailEnd/>
          </a:ln>
        </p:spPr>
        <p:txBody>
          <a:bodyPr/>
          <a:lstStyle/>
          <a:p>
            <a:pPr algn="ctr" eaLnBrk="0" hangingPunct="0"/>
            <a:r>
              <a:rPr lang="en-US" sz="1100" b="1">
                <a:solidFill>
                  <a:srgbClr val="FFFFFF"/>
                </a:solidFill>
                <a:ea typeface="MS PGothic" pitchFamily="34" charset="-128"/>
              </a:rPr>
              <a:t>2018</a:t>
            </a:r>
          </a:p>
        </p:txBody>
      </p:sp>
      <p:cxnSp>
        <p:nvCxnSpPr>
          <p:cNvPr id="646164" name="Straight Arrow Connector 80"/>
          <p:cNvCxnSpPr>
            <a:cxnSpLocks noChangeShapeType="1"/>
          </p:cNvCxnSpPr>
          <p:nvPr/>
        </p:nvCxnSpPr>
        <p:spPr bwMode="auto">
          <a:xfrm>
            <a:off x="4716463" y="2768600"/>
            <a:ext cx="0" cy="719138"/>
          </a:xfrm>
          <a:prstGeom prst="straightConnector1">
            <a:avLst/>
          </a:prstGeom>
          <a:noFill/>
          <a:ln w="9525">
            <a:solidFill>
              <a:schemeClr val="tx1"/>
            </a:solidFill>
            <a:round/>
            <a:headEnd/>
            <a:tailEnd type="arrow" w="med" len="med"/>
          </a:ln>
        </p:spPr>
      </p:cxnSp>
      <p:cxnSp>
        <p:nvCxnSpPr>
          <p:cNvPr id="646165" name="Straight Arrow Connector 83"/>
          <p:cNvCxnSpPr>
            <a:cxnSpLocks noChangeShapeType="1"/>
          </p:cNvCxnSpPr>
          <p:nvPr/>
        </p:nvCxnSpPr>
        <p:spPr bwMode="auto">
          <a:xfrm flipH="1">
            <a:off x="7443788" y="2479675"/>
            <a:ext cx="9525" cy="433388"/>
          </a:xfrm>
          <a:prstGeom prst="straightConnector1">
            <a:avLst/>
          </a:prstGeom>
          <a:noFill/>
          <a:ln w="9525">
            <a:solidFill>
              <a:schemeClr val="tx1"/>
            </a:solidFill>
            <a:round/>
            <a:headEnd/>
            <a:tailEnd type="arrow" w="med" len="med"/>
          </a:ln>
        </p:spPr>
      </p:cxnSp>
      <p:cxnSp>
        <p:nvCxnSpPr>
          <p:cNvPr id="646166" name="Straight Arrow Connector 83"/>
          <p:cNvCxnSpPr>
            <a:cxnSpLocks noChangeShapeType="1"/>
          </p:cNvCxnSpPr>
          <p:nvPr/>
        </p:nvCxnSpPr>
        <p:spPr bwMode="auto">
          <a:xfrm flipH="1">
            <a:off x="7451725" y="3271838"/>
            <a:ext cx="1588" cy="215900"/>
          </a:xfrm>
          <a:prstGeom prst="straightConnector1">
            <a:avLst/>
          </a:prstGeom>
          <a:noFill/>
          <a:ln w="9525">
            <a:solidFill>
              <a:schemeClr val="tx1"/>
            </a:solidFill>
            <a:round/>
            <a:headEnd/>
            <a:tailEnd type="arrow" w="med" len="med"/>
          </a:ln>
        </p:spPr>
      </p:cxnSp>
      <p:cxnSp>
        <p:nvCxnSpPr>
          <p:cNvPr id="646167" name="Straight Arrow Connector 83"/>
          <p:cNvCxnSpPr>
            <a:cxnSpLocks noChangeShapeType="1"/>
          </p:cNvCxnSpPr>
          <p:nvPr/>
        </p:nvCxnSpPr>
        <p:spPr bwMode="auto">
          <a:xfrm flipH="1">
            <a:off x="2338388" y="3271838"/>
            <a:ext cx="1587" cy="215900"/>
          </a:xfrm>
          <a:prstGeom prst="straightConnector1">
            <a:avLst/>
          </a:prstGeom>
          <a:noFill/>
          <a:ln w="9525">
            <a:solidFill>
              <a:schemeClr val="tx1"/>
            </a:solidFill>
            <a:round/>
            <a:headEnd/>
            <a:tailEnd type="arrow" w="med" len="med"/>
          </a:ln>
        </p:spPr>
      </p:cxnSp>
      <p:cxnSp>
        <p:nvCxnSpPr>
          <p:cNvPr id="646168" name="Straight Arrow Connector 83"/>
          <p:cNvCxnSpPr>
            <a:cxnSpLocks noChangeShapeType="1"/>
          </p:cNvCxnSpPr>
          <p:nvPr/>
        </p:nvCxnSpPr>
        <p:spPr bwMode="auto">
          <a:xfrm flipH="1">
            <a:off x="4714875" y="1544638"/>
            <a:ext cx="1588" cy="215900"/>
          </a:xfrm>
          <a:prstGeom prst="straightConnector1">
            <a:avLst/>
          </a:prstGeom>
          <a:noFill/>
          <a:ln w="9525">
            <a:solidFill>
              <a:schemeClr val="tx1"/>
            </a:solidFill>
            <a:round/>
            <a:headEnd/>
            <a:tailEnd type="arrow" w="med" len="med"/>
          </a:ln>
        </p:spPr>
      </p:cxnSp>
      <p:sp>
        <p:nvSpPr>
          <p:cNvPr id="26" name="Flowchart: Process 15"/>
          <p:cNvSpPr/>
          <p:nvPr/>
        </p:nvSpPr>
        <p:spPr>
          <a:xfrm>
            <a:off x="6372225" y="2913063"/>
            <a:ext cx="2016125" cy="2873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a:t>
            </a:r>
          </a:p>
        </p:txBody>
      </p:sp>
      <p:sp>
        <p:nvSpPr>
          <p:cNvPr id="27" name="Flowchart: Process 15"/>
          <p:cNvSpPr/>
          <p:nvPr/>
        </p:nvSpPr>
        <p:spPr>
          <a:xfrm>
            <a:off x="3060700" y="41671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YES</a:t>
            </a:r>
          </a:p>
        </p:txBody>
      </p:sp>
      <p:sp>
        <p:nvSpPr>
          <p:cNvPr id="28" name="Flowchart: Process 15"/>
          <p:cNvSpPr/>
          <p:nvPr/>
        </p:nvSpPr>
        <p:spPr>
          <a:xfrm>
            <a:off x="1709738" y="4691063"/>
            <a:ext cx="3633787" cy="131762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Start antihyperglycemic agent with demonstrated CV benefit</a:t>
            </a:r>
          </a:p>
          <a:p>
            <a:pPr algn="ctr">
              <a:defRPr/>
            </a:pPr>
            <a:r>
              <a:rPr lang="en-US" dirty="0" err="1">
                <a:solidFill>
                  <a:srgbClr val="000000"/>
                </a:solidFill>
                <a:latin typeface="Arial"/>
                <a:ea typeface="ＭＳ Ｐゴシック"/>
                <a:cs typeface="Arial"/>
              </a:rPr>
              <a:t>empagliflozin</a:t>
            </a:r>
            <a:r>
              <a:rPr lang="en-US" dirty="0">
                <a:solidFill>
                  <a:srgbClr val="000000"/>
                </a:solidFill>
                <a:latin typeface="Arial"/>
                <a:ea typeface="ＭＳ Ｐゴシック"/>
                <a:cs typeface="Arial"/>
              </a:rPr>
              <a:t> (Grade A, Level 1A)</a:t>
            </a:r>
          </a:p>
          <a:p>
            <a:pPr algn="ctr">
              <a:defRPr/>
            </a:pPr>
            <a:r>
              <a:rPr lang="en-US" dirty="0" err="1">
                <a:solidFill>
                  <a:srgbClr val="000000"/>
                </a:solidFill>
                <a:latin typeface="Arial"/>
                <a:ea typeface="ＭＳ Ｐゴシック"/>
                <a:cs typeface="Arial"/>
              </a:rPr>
              <a:t>liraglutide</a:t>
            </a:r>
            <a:r>
              <a:rPr lang="en-US" dirty="0">
                <a:solidFill>
                  <a:srgbClr val="000000"/>
                </a:solidFill>
                <a:latin typeface="Arial"/>
                <a:ea typeface="ＭＳ Ｐゴシック"/>
                <a:cs typeface="Arial"/>
              </a:rPr>
              <a:t> (Grade A, Level 1A)</a:t>
            </a:r>
          </a:p>
          <a:p>
            <a:pPr algn="ctr">
              <a:defRPr/>
            </a:pPr>
            <a:r>
              <a:rPr lang="en-US" dirty="0" err="1">
                <a:solidFill>
                  <a:srgbClr val="000000"/>
                </a:solidFill>
                <a:latin typeface="Arial"/>
                <a:ea typeface="ＭＳ Ｐゴシック"/>
                <a:cs typeface="Arial"/>
              </a:rPr>
              <a:t>canagliflozin</a:t>
            </a:r>
            <a:r>
              <a:rPr lang="en-US" dirty="0">
                <a:solidFill>
                  <a:srgbClr val="000000"/>
                </a:solidFill>
                <a:latin typeface="Arial"/>
                <a:ea typeface="ＭＳ Ｐゴシック"/>
                <a:cs typeface="Arial"/>
              </a:rPr>
              <a:t>* (Grade C, Level 2)</a:t>
            </a:r>
          </a:p>
        </p:txBody>
      </p:sp>
      <p:sp>
        <p:nvSpPr>
          <p:cNvPr id="29" name="Flowchart: Process 15"/>
          <p:cNvSpPr/>
          <p:nvPr/>
        </p:nvSpPr>
        <p:spPr>
          <a:xfrm>
            <a:off x="6775450" y="41798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dirty="0">
                <a:solidFill>
                  <a:srgbClr val="000000"/>
                </a:solidFill>
                <a:latin typeface="Arial"/>
                <a:ea typeface="ＭＳ Ｐゴシック"/>
                <a:cs typeface="Arial"/>
              </a:rPr>
              <a:t>NO</a:t>
            </a:r>
          </a:p>
        </p:txBody>
      </p:sp>
      <p:sp>
        <p:nvSpPr>
          <p:cNvPr id="30" name="Flowchart: Process 15"/>
          <p:cNvSpPr/>
          <p:nvPr/>
        </p:nvSpPr>
        <p:spPr>
          <a:xfrm>
            <a:off x="2325688" y="6219825"/>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a:defRPr/>
            </a:pPr>
            <a:r>
              <a:rPr lang="en-US" sz="1200">
                <a:solidFill>
                  <a:srgbClr val="000000"/>
                </a:solidFill>
                <a:latin typeface="Arial" charset="0"/>
                <a:ea typeface="ＭＳ Ｐゴシック" pitchFamily="34" charset="-128"/>
                <a:cs typeface="Arial" charset="0"/>
              </a:rPr>
              <a:t>If not at glycemic target</a:t>
            </a:r>
          </a:p>
        </p:txBody>
      </p:sp>
      <p:cxnSp>
        <p:nvCxnSpPr>
          <p:cNvPr id="646174" name="Straight Arrow Connector 70"/>
          <p:cNvCxnSpPr>
            <a:cxnSpLocks noChangeShapeType="1"/>
          </p:cNvCxnSpPr>
          <p:nvPr/>
        </p:nvCxnSpPr>
        <p:spPr bwMode="auto">
          <a:xfrm flipH="1">
            <a:off x="3330575" y="4454525"/>
            <a:ext cx="4763" cy="236538"/>
          </a:xfrm>
          <a:prstGeom prst="straightConnector1">
            <a:avLst/>
          </a:prstGeom>
          <a:noFill/>
          <a:ln w="9525">
            <a:solidFill>
              <a:schemeClr val="tx1"/>
            </a:solidFill>
            <a:round/>
            <a:headEnd/>
            <a:tailEnd type="arrow" w="med" len="med"/>
          </a:ln>
        </p:spPr>
      </p:cxnSp>
      <p:cxnSp>
        <p:nvCxnSpPr>
          <p:cNvPr id="646175" name="Straight Arrow Connector 70"/>
          <p:cNvCxnSpPr>
            <a:cxnSpLocks noChangeShapeType="1"/>
            <a:endCxn id="30" idx="0"/>
          </p:cNvCxnSpPr>
          <p:nvPr/>
        </p:nvCxnSpPr>
        <p:spPr bwMode="auto">
          <a:xfrm flipH="1">
            <a:off x="3333750" y="6019800"/>
            <a:ext cx="17463" cy="200025"/>
          </a:xfrm>
          <a:prstGeom prst="straightConnector1">
            <a:avLst/>
          </a:prstGeom>
          <a:noFill/>
          <a:ln w="9525">
            <a:solidFill>
              <a:schemeClr val="tx1"/>
            </a:solidFill>
            <a:round/>
            <a:headEnd/>
            <a:tailEnd type="arrow" w="med" len="med"/>
          </a:ln>
        </p:spPr>
      </p:cxnSp>
      <p:cxnSp>
        <p:nvCxnSpPr>
          <p:cNvPr id="6" name="Straight Connector 5"/>
          <p:cNvCxnSpPr>
            <a:stCxn id="27" idx="3"/>
            <a:endCxn id="29" idx="1"/>
          </p:cNvCxnSpPr>
          <p:nvPr/>
        </p:nvCxnSpPr>
        <p:spPr>
          <a:xfrm>
            <a:off x="3635375" y="4313238"/>
            <a:ext cx="3140075" cy="127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6177" name="Straight Arrow Connector 80"/>
          <p:cNvCxnSpPr>
            <a:cxnSpLocks noChangeShapeType="1"/>
            <a:stCxn id="29" idx="2"/>
            <a:endCxn id="22" idx="0"/>
          </p:cNvCxnSpPr>
          <p:nvPr/>
        </p:nvCxnSpPr>
        <p:spPr bwMode="auto">
          <a:xfrm>
            <a:off x="7062788" y="4471988"/>
            <a:ext cx="7937" cy="1676400"/>
          </a:xfrm>
          <a:prstGeom prst="straightConnector1">
            <a:avLst/>
          </a:prstGeom>
          <a:noFill/>
          <a:ln w="9525">
            <a:solidFill>
              <a:schemeClr val="tx1"/>
            </a:solidFill>
            <a:round/>
            <a:headEnd/>
            <a:tailEnd type="arrow" w="med" len="med"/>
          </a:ln>
        </p:spPr>
      </p:cxnSp>
      <p:cxnSp>
        <p:nvCxnSpPr>
          <p:cNvPr id="646178" name="Straight Arrow Connector 80"/>
          <p:cNvCxnSpPr>
            <a:cxnSpLocks noChangeShapeType="1"/>
            <a:stCxn id="30" idx="3"/>
            <a:endCxn id="22" idx="1"/>
          </p:cNvCxnSpPr>
          <p:nvPr/>
        </p:nvCxnSpPr>
        <p:spPr bwMode="auto">
          <a:xfrm flipV="1">
            <a:off x="4341813" y="6342063"/>
            <a:ext cx="1916112" cy="20637"/>
          </a:xfrm>
          <a:prstGeom prst="straightConnector1">
            <a:avLst/>
          </a:prstGeom>
          <a:noFill/>
          <a:ln w="9525">
            <a:solidFill>
              <a:schemeClr val="tx1"/>
            </a:solidFill>
            <a:round/>
            <a:headEnd/>
            <a:tailEnd type="arrow" w="med" len="med"/>
          </a:ln>
        </p:spPr>
      </p:cxnSp>
      <p:sp>
        <p:nvSpPr>
          <p:cNvPr id="2" name="TextBox 1"/>
          <p:cNvSpPr txBox="1"/>
          <p:nvPr/>
        </p:nvSpPr>
        <p:spPr>
          <a:xfrm>
            <a:off x="0" y="6610350"/>
            <a:ext cx="6105525" cy="261938"/>
          </a:xfrm>
          <a:prstGeom prst="rect">
            <a:avLst/>
          </a:prstGeom>
          <a:noFill/>
        </p:spPr>
        <p:txBody>
          <a:bodyPr>
            <a:spAutoFit/>
          </a:bodyPr>
          <a:lstStyle/>
          <a:p>
            <a:pPr>
              <a:defRPr/>
            </a:pPr>
            <a:r>
              <a:rPr lang="en-US" sz="1100" dirty="0"/>
              <a:t>* Avoid in people with prior lower extremity amputation</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7"/>
                                        </p:tgtEl>
                                        <p:attrNameLst>
                                          <p:attrName>fillcolor</p:attrName>
                                        </p:attrNameLst>
                                      </p:cBhvr>
                                      <p:to>
                                        <a:srgbClr val="FFFF0A"/>
                                      </p:to>
                                    </p:animClr>
                                    <p:set>
                                      <p:cBhvr>
                                        <p:cTn id="7" dur="500" fill="hold"/>
                                        <p:tgtEl>
                                          <p:spTgt spid="7"/>
                                        </p:tgtEl>
                                        <p:attrNameLst>
                                          <p:attrName>fill.type</p:attrName>
                                        </p:attrNameLst>
                                      </p:cBhvr>
                                      <p:to>
                                        <p:strVal val="solid"/>
                                      </p:to>
                                    </p:set>
                                    <p:set>
                                      <p:cBhvr>
                                        <p:cTn id="8" dur="500" fill="hold"/>
                                        <p:tgtEl>
                                          <p:spTgt spid="7"/>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500" fill="hold"/>
                                        <p:tgtEl>
                                          <p:spTgt spid="8"/>
                                        </p:tgtEl>
                                        <p:attrNameLst>
                                          <p:attrName>fillcolor</p:attrName>
                                        </p:attrNameLst>
                                      </p:cBhvr>
                                      <p:to>
                                        <a:srgbClr val="F8FD21"/>
                                      </p:to>
                                    </p:animClr>
                                    <p:set>
                                      <p:cBhvr>
                                        <p:cTn id="13" dur="500" fill="hold"/>
                                        <p:tgtEl>
                                          <p:spTgt spid="8"/>
                                        </p:tgtEl>
                                        <p:attrNameLst>
                                          <p:attrName>fill.type</p:attrName>
                                        </p:attrNameLst>
                                      </p:cBhvr>
                                      <p:to>
                                        <p:strVal val="solid"/>
                                      </p:to>
                                    </p:set>
                                    <p:set>
                                      <p:cBhvr>
                                        <p:cTn id="14" dur="500" fill="hold"/>
                                        <p:tgtEl>
                                          <p:spTgt spid="8"/>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14"/>
                                        </p:tgtEl>
                                        <p:attrNameLst>
                                          <p:attrName>fillcolor</p:attrName>
                                        </p:attrNameLst>
                                      </p:cBhvr>
                                      <p:to>
                                        <a:srgbClr val="F8FD21"/>
                                      </p:to>
                                    </p:animClr>
                                    <p:set>
                                      <p:cBhvr>
                                        <p:cTn id="19" dur="500" fill="hold"/>
                                        <p:tgtEl>
                                          <p:spTgt spid="14"/>
                                        </p:tgtEl>
                                        <p:attrNameLst>
                                          <p:attrName>fill.type</p:attrName>
                                        </p:attrNameLst>
                                      </p:cBhvr>
                                      <p:to>
                                        <p:strVal val="solid"/>
                                      </p:to>
                                    </p:set>
                                    <p:set>
                                      <p:cBhvr>
                                        <p:cTn id="20" dur="500" fill="hold"/>
                                        <p:tgtEl>
                                          <p:spTgt spid="14"/>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1" presetClass="emph" presetSubtype="2" fill="hold" nodeType="clickEffect">
                                  <p:stCondLst>
                                    <p:cond delay="0"/>
                                  </p:stCondLst>
                                  <p:childTnLst>
                                    <p:animClr clrSpc="rgb" dir="cw">
                                      <p:cBhvr>
                                        <p:cTn id="24" dur="500" fill="hold"/>
                                        <p:tgtEl>
                                          <p:spTgt spid="10"/>
                                        </p:tgtEl>
                                        <p:attrNameLst>
                                          <p:attrName>fillcolor</p:attrName>
                                        </p:attrNameLst>
                                      </p:cBhvr>
                                      <p:to>
                                        <a:srgbClr val="F8FD21"/>
                                      </p:to>
                                    </p:animClr>
                                    <p:set>
                                      <p:cBhvr>
                                        <p:cTn id="25" dur="500" fill="hold"/>
                                        <p:tgtEl>
                                          <p:spTgt spid="10"/>
                                        </p:tgtEl>
                                        <p:attrNameLst>
                                          <p:attrName>fill.type</p:attrName>
                                        </p:attrNameLst>
                                      </p:cBhvr>
                                      <p:to>
                                        <p:strVal val="solid"/>
                                      </p:to>
                                    </p:set>
                                    <p:set>
                                      <p:cBhvr>
                                        <p:cTn id="26" dur="500" fill="hold"/>
                                        <p:tgtEl>
                                          <p:spTgt spid="10"/>
                                        </p:tgtEl>
                                        <p:attrNameLst>
                                          <p:attrName>fill.on</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35"/>
                                        </p:tgtEl>
                                        <p:attrNameLst>
                                          <p:attrName>fillcolor</p:attrName>
                                        </p:attrNameLst>
                                      </p:cBhvr>
                                      <p:to>
                                        <a:srgbClr val="F8FD21"/>
                                      </p:to>
                                    </p:animClr>
                                    <p:set>
                                      <p:cBhvr>
                                        <p:cTn id="31" dur="500" fill="hold"/>
                                        <p:tgtEl>
                                          <p:spTgt spid="35"/>
                                        </p:tgtEl>
                                        <p:attrNameLst>
                                          <p:attrName>fill.type</p:attrName>
                                        </p:attrNameLst>
                                      </p:cBhvr>
                                      <p:to>
                                        <p:strVal val="solid"/>
                                      </p:to>
                                    </p:set>
                                    <p:set>
                                      <p:cBhvr>
                                        <p:cTn id="32" dur="500" fill="hold"/>
                                        <p:tgtEl>
                                          <p:spTgt spid="35"/>
                                        </p:tgtEl>
                                        <p:attrNameLst>
                                          <p:attrName>fill.on</p:attrName>
                                        </p:attrNameLst>
                                      </p:cBhvr>
                                      <p:to>
                                        <p:strVal val="true"/>
                                      </p:to>
                                    </p:set>
                                  </p:childTnLst>
                                </p:cTn>
                              </p:par>
                            </p:childTnLst>
                          </p:cTn>
                        </p:par>
                      </p:childTnLst>
                    </p:cTn>
                  </p:par>
                  <p:par>
                    <p:cTn id="33" fill="hold">
                      <p:stCondLst>
                        <p:cond delay="indefinite"/>
                      </p:stCondLst>
                      <p:childTnLst>
                        <p:par>
                          <p:cTn id="34" fill="hold">
                            <p:stCondLst>
                              <p:cond delay="0"/>
                            </p:stCondLst>
                            <p:childTnLst>
                              <p:par>
                                <p:cTn id="35" presetID="1" presetClass="emph" presetSubtype="2" fill="hold" nodeType="clickEffect">
                                  <p:stCondLst>
                                    <p:cond delay="0"/>
                                  </p:stCondLst>
                                  <p:childTnLst>
                                    <p:animClr clrSpc="rgb" dir="cw">
                                      <p:cBhvr>
                                        <p:cTn id="36" dur="500" fill="hold"/>
                                        <p:tgtEl>
                                          <p:spTgt spid="9"/>
                                        </p:tgtEl>
                                        <p:attrNameLst>
                                          <p:attrName>fillcolor</p:attrName>
                                        </p:attrNameLst>
                                      </p:cBhvr>
                                      <p:to>
                                        <a:srgbClr val="F8FD21"/>
                                      </p:to>
                                    </p:animClr>
                                    <p:set>
                                      <p:cBhvr>
                                        <p:cTn id="37" dur="500" fill="hold"/>
                                        <p:tgtEl>
                                          <p:spTgt spid="9"/>
                                        </p:tgtEl>
                                        <p:attrNameLst>
                                          <p:attrName>fill.type</p:attrName>
                                        </p:attrNameLst>
                                      </p:cBhvr>
                                      <p:to>
                                        <p:strVal val="solid"/>
                                      </p:to>
                                    </p:set>
                                    <p:set>
                                      <p:cBhvr>
                                        <p:cTn id="38" dur="500" fill="hold"/>
                                        <p:tgtEl>
                                          <p:spTgt spid="9"/>
                                        </p:tgtEl>
                                        <p:attrNameLst>
                                          <p:attrName>fill.on</p:attrName>
                                        </p:attrNameLst>
                                      </p:cBhvr>
                                      <p:to>
                                        <p:strVal val="tru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F8FD21"/>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 presetClass="emph" presetSubtype="2" fill="hold" nodeType="clickEffect">
                                  <p:stCondLst>
                                    <p:cond delay="0"/>
                                  </p:stCondLst>
                                  <p:childTnLst>
                                    <p:animClr clrSpc="rgb" dir="cw">
                                      <p:cBhvr>
                                        <p:cTn id="48" dur="500" fill="hold"/>
                                        <p:tgtEl>
                                          <p:spTgt spid="18"/>
                                        </p:tgtEl>
                                        <p:attrNameLst>
                                          <p:attrName>fillcolor</p:attrName>
                                        </p:attrNameLst>
                                      </p:cBhvr>
                                      <p:to>
                                        <a:srgbClr val="F8FD21"/>
                                      </p:to>
                                    </p:animClr>
                                    <p:set>
                                      <p:cBhvr>
                                        <p:cTn id="49" dur="500" fill="hold"/>
                                        <p:tgtEl>
                                          <p:spTgt spid="18"/>
                                        </p:tgtEl>
                                        <p:attrNameLst>
                                          <p:attrName>fill.type</p:attrName>
                                        </p:attrNameLst>
                                      </p:cBhvr>
                                      <p:to>
                                        <p:strVal val="solid"/>
                                      </p:to>
                                    </p:set>
                                    <p:set>
                                      <p:cBhvr>
                                        <p:cTn id="50" dur="500" fill="hold"/>
                                        <p:tgtEl>
                                          <p:spTgt spid="18"/>
                                        </p:tgtEl>
                                        <p:attrNameLst>
                                          <p:attrName>fill.on</p:attrName>
                                        </p:attrNameLst>
                                      </p:cBhvr>
                                      <p:to>
                                        <p:strVal val="true"/>
                                      </p:to>
                                    </p:set>
                                  </p:childTnLst>
                                </p:cTn>
                              </p:par>
                            </p:childTnLst>
                          </p:cTn>
                        </p:par>
                      </p:childTnLst>
                    </p:cTn>
                  </p:par>
                  <p:par>
                    <p:cTn id="51" fill="hold">
                      <p:stCondLst>
                        <p:cond delay="indefinite"/>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27"/>
                                        </p:tgtEl>
                                        <p:attrNameLst>
                                          <p:attrName>fillcolor</p:attrName>
                                        </p:attrNameLst>
                                      </p:cBhvr>
                                      <p:to>
                                        <a:srgbClr val="F8FD21"/>
                                      </p:to>
                                    </p:animClr>
                                    <p:set>
                                      <p:cBhvr>
                                        <p:cTn id="55" dur="500" fill="hold"/>
                                        <p:tgtEl>
                                          <p:spTgt spid="27"/>
                                        </p:tgtEl>
                                        <p:attrNameLst>
                                          <p:attrName>fill.type</p:attrName>
                                        </p:attrNameLst>
                                      </p:cBhvr>
                                      <p:to>
                                        <p:strVal val="solid"/>
                                      </p:to>
                                    </p:set>
                                    <p:set>
                                      <p:cBhvr>
                                        <p:cTn id="56" dur="500" fill="hold"/>
                                        <p:tgtEl>
                                          <p:spTgt spid="27"/>
                                        </p:tgtEl>
                                        <p:attrNameLst>
                                          <p:attrName>fill.on</p:attrName>
                                        </p:attrNameLst>
                                      </p:cBhvr>
                                      <p:to>
                                        <p:strVal val="true"/>
                                      </p:to>
                                    </p:set>
                                  </p:childTnLst>
                                </p:cTn>
                              </p:par>
                            </p:childTnLst>
                          </p:cTn>
                        </p:par>
                      </p:childTnLst>
                    </p:cTn>
                  </p:par>
                  <p:par>
                    <p:cTn id="57" fill="hold">
                      <p:stCondLst>
                        <p:cond delay="indefinite"/>
                      </p:stCondLst>
                      <p:childTnLst>
                        <p:par>
                          <p:cTn id="58" fill="hold">
                            <p:stCondLst>
                              <p:cond delay="0"/>
                            </p:stCondLst>
                            <p:childTnLst>
                              <p:par>
                                <p:cTn id="59" presetID="1" presetClass="emph" presetSubtype="2" fill="hold" nodeType="clickEffect">
                                  <p:stCondLst>
                                    <p:cond delay="0"/>
                                  </p:stCondLst>
                                  <p:childTnLst>
                                    <p:animClr clrSpc="rgb" dir="cw">
                                      <p:cBhvr>
                                        <p:cTn id="60" dur="500" fill="hold"/>
                                        <p:tgtEl>
                                          <p:spTgt spid="28"/>
                                        </p:tgtEl>
                                        <p:attrNameLst>
                                          <p:attrName>fillcolor</p:attrName>
                                        </p:attrNameLst>
                                      </p:cBhvr>
                                      <p:to>
                                        <a:srgbClr val="F8FD21"/>
                                      </p:to>
                                    </p:animClr>
                                    <p:set>
                                      <p:cBhvr>
                                        <p:cTn id="61" dur="500" fill="hold"/>
                                        <p:tgtEl>
                                          <p:spTgt spid="28"/>
                                        </p:tgtEl>
                                        <p:attrNameLst>
                                          <p:attrName>fill.type</p:attrName>
                                        </p:attrNameLst>
                                      </p:cBhvr>
                                      <p:to>
                                        <p:strVal val="solid"/>
                                      </p:to>
                                    </p:set>
                                    <p:set>
                                      <p:cBhvr>
                                        <p:cTn id="62" dur="500" fill="hold"/>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2|19.9|12.6|6.6|1.8|4.1|8.6|9.8|23.2|3"/>
</p:tagLst>
</file>

<file path=ppt/tags/tag2.xml><?xml version="1.0" encoding="utf-8"?>
<p:tagLst xmlns:a="http://schemas.openxmlformats.org/drawingml/2006/main" xmlns:r="http://schemas.openxmlformats.org/officeDocument/2006/relationships" xmlns:p="http://schemas.openxmlformats.org/presentationml/2006/main">
  <p:tag name="TIMING" val="|13.3"/>
</p:tagLst>
</file>

<file path=ppt/tags/tag3.xml><?xml version="1.0" encoding="utf-8"?>
<p:tagLst xmlns:a="http://schemas.openxmlformats.org/drawingml/2006/main" xmlns:r="http://schemas.openxmlformats.org/officeDocument/2006/relationships" xmlns:p="http://schemas.openxmlformats.org/presentationml/2006/main">
  <p:tag name="TIMING" val="|25.5"/>
</p:tagLst>
</file>

<file path=ppt/tags/tag4.xml><?xml version="1.0" encoding="utf-8"?>
<p:tagLst xmlns:a="http://schemas.openxmlformats.org/drawingml/2006/main" xmlns:r="http://schemas.openxmlformats.org/officeDocument/2006/relationships" xmlns:p="http://schemas.openxmlformats.org/presentationml/2006/main">
  <p:tag name="TIMING" val="|28.8"/>
</p:tagLst>
</file>

<file path=ppt/tags/tag5.xml><?xml version="1.0" encoding="utf-8"?>
<p:tagLst xmlns:a="http://schemas.openxmlformats.org/drawingml/2006/main" xmlns:r="http://schemas.openxmlformats.org/officeDocument/2006/relationships" xmlns:p="http://schemas.openxmlformats.org/presentationml/2006/main">
  <p:tag name="TIMING" val="|7.5|4.7|6.6"/>
</p:tagLst>
</file>

<file path=ppt/tags/tag6.xml><?xml version="1.0" encoding="utf-8"?>
<p:tagLst xmlns:a="http://schemas.openxmlformats.org/drawingml/2006/main" xmlns:r="http://schemas.openxmlformats.org/officeDocument/2006/relationships" xmlns:p="http://schemas.openxmlformats.org/presentationml/2006/main">
  <p:tag name="TIMING" val="|3.9|11.9"/>
</p:tagLst>
</file>

<file path=ppt/tags/tag7.xml><?xml version="1.0" encoding="utf-8"?>
<p:tagLst xmlns:a="http://schemas.openxmlformats.org/drawingml/2006/main" xmlns:r="http://schemas.openxmlformats.org/officeDocument/2006/relationships" xmlns:p="http://schemas.openxmlformats.org/presentationml/2006/main">
  <p:tag name="TIMING" val="|9|3.3|2.3|3.3|1.2|1.8|0.9|0.9|0.8|6.4|1.3|2.3|1.3|4.2|1.5|2.8|2.1"/>
</p:tagLst>
</file>

<file path=ppt/tags/tag8.xml><?xml version="1.0" encoding="utf-8"?>
<p:tagLst xmlns:a="http://schemas.openxmlformats.org/drawingml/2006/main" xmlns:r="http://schemas.openxmlformats.org/officeDocument/2006/relationships" xmlns:p="http://schemas.openxmlformats.org/presentationml/2006/main">
  <p:tag name="TIMING" val="|8.3"/>
</p:tagLst>
</file>

<file path=ppt/theme/theme1.xml><?xml version="1.0" encoding="utf-8"?>
<a:theme xmlns:a="http://schemas.openxmlformats.org/drawingml/2006/main" name="57_Office Theme">
  <a:themeElements>
    <a:clrScheme name="57_Office Theme">
      <a:dk1>
        <a:srgbClr val="000000"/>
      </a:dk1>
      <a:lt1>
        <a:srgbClr val="FFFFFF"/>
      </a:lt1>
      <a:dk2>
        <a:srgbClr val="E7E6E6"/>
      </a:dk2>
      <a:lt2>
        <a:srgbClr val="44546A"/>
      </a:lt2>
      <a:accent1>
        <a:srgbClr val="4472C4"/>
      </a:accent1>
      <a:accent2>
        <a:srgbClr val="ED7D31"/>
      </a:accent2>
      <a:accent3>
        <a:srgbClr val="FFFFFF"/>
      </a:accent3>
      <a:accent4>
        <a:srgbClr val="4472C4"/>
      </a:accent4>
      <a:accent5>
        <a:srgbClr val="ED7D31"/>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2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Verdana"/>
        <a:ea typeface="Verdana"/>
        <a:cs typeface="Verdana"/>
      </a:majorFont>
      <a:minorFont>
        <a:latin typeface="Verdana"/>
        <a:ea typeface="Verdana"/>
        <a:cs typeface="Verdan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25400" dist="25400" dir="18900000" rotWithShape="0">
              <a:srgbClr val="000000">
                <a:alpha val="75000"/>
              </a:srgbClr>
            </a:outerShdw>
          </a:effectLst>
        </a:effectStyle>
        <a:effectStyle>
          <a:effectLst>
            <a:outerShdw blurRad="25400" dist="25400" dir="18900000" rotWithShape="0">
              <a:srgbClr val="000000">
                <a:alpha val="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
              <a:solidFill>
                <a:srgbClr val="000000"/>
              </a:solidFill>
            </a:uFill>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1_Office Theme">
  <a:themeElements>
    <a:clrScheme name="61_Office Theme">
      <a:dk1>
        <a:srgbClr val="000000"/>
      </a:dk1>
      <a:lt1>
        <a:srgbClr val="FFFFFF"/>
      </a:lt1>
      <a:dk2>
        <a:srgbClr val="E7E6E6"/>
      </a:dk2>
      <a:lt2>
        <a:srgbClr val="44546A"/>
      </a:lt2>
      <a:accent1>
        <a:srgbClr val="4472C4"/>
      </a:accent1>
      <a:accent2>
        <a:srgbClr val="ED7D31"/>
      </a:accent2>
      <a:accent3>
        <a:srgbClr val="FFFFFF"/>
      </a:accent3>
      <a:accent4>
        <a:srgbClr val="4472C4"/>
      </a:accent4>
      <a:accent5>
        <a:srgbClr val="ED7D31"/>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3_Office Theme">
  <a:themeElements>
    <a:clrScheme name="73_Office Theme">
      <a:dk1>
        <a:srgbClr val="000000"/>
      </a:dk1>
      <a:lt1>
        <a:srgbClr val="FFFFFF"/>
      </a:lt1>
      <a:dk2>
        <a:srgbClr val="E7E6E6"/>
      </a:dk2>
      <a:lt2>
        <a:srgbClr val="44546A"/>
      </a:lt2>
      <a:accent1>
        <a:srgbClr val="4472C4"/>
      </a:accent1>
      <a:accent2>
        <a:srgbClr val="ED7D31"/>
      </a:accent2>
      <a:accent3>
        <a:srgbClr val="FFFFFF"/>
      </a:accent3>
      <a:accent4>
        <a:srgbClr val="4472C4"/>
      </a:accent4>
      <a:accent5>
        <a:srgbClr val="ED7D31"/>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5_Office Theme">
  <a:themeElements>
    <a:clrScheme name="85_Office Theme">
      <a:dk1>
        <a:srgbClr val="000000"/>
      </a:dk1>
      <a:lt1>
        <a:srgbClr val="FFFFFF"/>
      </a:lt1>
      <a:dk2>
        <a:srgbClr val="E7E6E6"/>
      </a:dk2>
      <a:lt2>
        <a:srgbClr val="44546A"/>
      </a:lt2>
      <a:accent1>
        <a:srgbClr val="4472C4"/>
      </a:accent1>
      <a:accent2>
        <a:srgbClr val="ED7D31"/>
      </a:accent2>
      <a:accent3>
        <a:srgbClr val="FFFFFF"/>
      </a:accent3>
      <a:accent4>
        <a:srgbClr val="4472C4"/>
      </a:accent4>
      <a:accent5>
        <a:srgbClr val="ED7D31"/>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0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Verdana"/>
        <a:ea typeface="Verdana"/>
        <a:cs typeface="Verdana"/>
      </a:majorFont>
      <a:minorFont>
        <a:latin typeface="Verdana"/>
        <a:ea typeface="Verdana"/>
        <a:cs typeface="Verdan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25400" dist="25400" dir="18900000" rotWithShape="0">
              <a:srgbClr val="000000">
                <a:alpha val="75000"/>
              </a:srgbClr>
            </a:outerShdw>
          </a:effectLst>
        </a:effectStyle>
        <a:effectStyle>
          <a:effectLst>
            <a:outerShdw blurRad="25400" dist="25400" dir="18900000" rotWithShape="0">
              <a:srgbClr val="000000">
                <a:alpha val="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
              <a:solidFill>
                <a:srgbClr val="000000"/>
              </a:solidFill>
            </a:uFill>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9.xml><?xml version="1.0" encoding="utf-8"?>
<a:theme xmlns:a="http://schemas.openxmlformats.org/drawingml/2006/main" name="86_Office Theme">
  <a:themeElements>
    <a:clrScheme name="85_Office Theme">
      <a:dk1>
        <a:srgbClr val="000000"/>
      </a:dk1>
      <a:lt1>
        <a:srgbClr val="FFFFFF"/>
      </a:lt1>
      <a:dk2>
        <a:srgbClr val="E7E6E6"/>
      </a:dk2>
      <a:lt2>
        <a:srgbClr val="44546A"/>
      </a:lt2>
      <a:accent1>
        <a:srgbClr val="4472C4"/>
      </a:accent1>
      <a:accent2>
        <a:srgbClr val="ED7D31"/>
      </a:accent2>
      <a:accent3>
        <a:srgbClr val="FFFFFF"/>
      </a:accent3>
      <a:accent4>
        <a:srgbClr val="4472C4"/>
      </a:accent4>
      <a:accent5>
        <a:srgbClr val="ED7D31"/>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1588</TotalTime>
  <Words>9348</Words>
  <Application>Microsoft Macintosh PowerPoint</Application>
  <PresentationFormat>On-screen Show (4:3)</PresentationFormat>
  <Paragraphs>1450</Paragraphs>
  <Slides>65</Slides>
  <Notes>32</Notes>
  <HiddenSlides>0</HiddenSlides>
  <MMClips>3</MMClips>
  <ScaleCrop>false</ScaleCrop>
  <HeadingPairs>
    <vt:vector size="8" baseType="variant">
      <vt:variant>
        <vt:lpstr>Fonts Used</vt:lpstr>
      </vt:variant>
      <vt:variant>
        <vt:i4>15</vt:i4>
      </vt:variant>
      <vt:variant>
        <vt:lpstr>Theme</vt:lpstr>
      </vt:variant>
      <vt:variant>
        <vt:i4>12</vt:i4>
      </vt:variant>
      <vt:variant>
        <vt:lpstr>Embedded OLE Servers</vt:lpstr>
      </vt:variant>
      <vt:variant>
        <vt:i4>1</vt:i4>
      </vt:variant>
      <vt:variant>
        <vt:lpstr>Slide Titles</vt:lpstr>
      </vt:variant>
      <vt:variant>
        <vt:i4>65</vt:i4>
      </vt:variant>
    </vt:vector>
  </HeadingPairs>
  <TitlesOfParts>
    <vt:vector size="93" baseType="lpstr">
      <vt:lpstr>Calibri</vt:lpstr>
      <vt:lpstr>Calibri Light</vt:lpstr>
      <vt:lpstr>Candara</vt:lpstr>
      <vt:lpstr>Helvetica</vt:lpstr>
      <vt:lpstr>MS Mincho</vt:lpstr>
      <vt:lpstr>MS PGothic</vt:lpstr>
      <vt:lpstr>ＭＳ Ｐゴシック</vt:lpstr>
      <vt:lpstr>Open Sans</vt:lpstr>
      <vt:lpstr>Open Sans Light</vt:lpstr>
      <vt:lpstr>Symbol</vt:lpstr>
      <vt:lpstr>Times New Roman</vt:lpstr>
      <vt:lpstr>Verdana</vt:lpstr>
      <vt:lpstr>Wingdings</vt:lpstr>
      <vt:lpstr>ヒラギノ角ゴ Pro W3</vt:lpstr>
      <vt:lpstr>Arial</vt:lpstr>
      <vt:lpstr>57_Office Theme</vt:lpstr>
      <vt:lpstr>61_Office Theme</vt:lpstr>
      <vt:lpstr>73_Office Theme</vt:lpstr>
      <vt:lpstr>85_Office Theme</vt:lpstr>
      <vt:lpstr>10_Office Theme</vt:lpstr>
      <vt:lpstr>1_Office Theme</vt:lpstr>
      <vt:lpstr>4_Office Theme</vt:lpstr>
      <vt:lpstr>White</vt:lpstr>
      <vt:lpstr>86_Office Theme</vt:lpstr>
      <vt:lpstr>9_Office Theme</vt:lpstr>
      <vt:lpstr>Office Theme</vt:lpstr>
      <vt:lpstr>2_White</vt:lpstr>
      <vt:lpstr>Excel.Chart.8</vt:lpstr>
      <vt:lpstr>2018 Clinical Practice Guidelines  Pharmacologic Glycemic Management of Type 2 Diabetes </vt:lpstr>
      <vt:lpstr>PowerPoint Presentation</vt:lpstr>
      <vt:lpstr>Authorship</vt:lpstr>
      <vt:lpstr>Key Changes</vt:lpstr>
      <vt:lpstr>Pharmacotherapy in Type 2 Diabetes Checklist</vt:lpstr>
      <vt:lpstr>Initial choice of therapy</vt:lpstr>
      <vt:lpstr>Initial choice of therapy</vt:lpstr>
      <vt:lpstr>GET TO TARGET WITHIN  3-6 MONTHS  OF DIAGNOSIS</vt:lpstr>
      <vt:lpstr>PowerPoint Presentation</vt:lpstr>
      <vt:lpstr>Empagliflozin reduced CV events  CV death, non-fatal MI, or non-fatal stroke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Antihyperglycemic Agents and Renal Function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 guidelines.diabetes.ca</vt:lpstr>
      <vt:lpstr>PowerPoint Presentation</vt:lpstr>
      <vt:lpstr>PowerPoint Presentation</vt:lpstr>
      <vt:lpstr>Recommendations 1</vt:lpstr>
      <vt:lpstr>Recommendations 2</vt:lpstr>
      <vt:lpstr>Recommendations 3-4</vt:lpstr>
      <vt:lpstr>Recommendation 5</vt:lpstr>
      <vt:lpstr>Recommendation 6</vt:lpstr>
      <vt:lpstr>Recommendation 7</vt:lpstr>
      <vt:lpstr>Recommendation 8</vt:lpstr>
      <vt:lpstr>Recommendation 9</vt:lpstr>
      <vt:lpstr>Recommendation 10</vt:lpstr>
      <vt:lpstr>Recommendation 11</vt:lpstr>
      <vt:lpstr>Recommendation 12</vt:lpstr>
      <vt:lpstr>Recommendations 13-14</vt:lpstr>
      <vt:lpstr>Recommendation 15</vt:lpstr>
      <vt:lpstr>Recommendation 16</vt:lpstr>
      <vt:lpstr>Recommendation 17</vt:lpstr>
      <vt:lpstr>Key Messages</vt:lpstr>
      <vt:lpstr>Key Messages</vt:lpstr>
      <vt:lpstr>Key Messages</vt:lpstr>
      <vt:lpstr>Key Messages</vt:lpstr>
      <vt:lpstr>Key Messages</vt:lpstr>
      <vt:lpstr>Key Messages</vt:lpstr>
      <vt:lpstr>Key Messages for People with Diabetes</vt:lpstr>
      <vt:lpstr>Key Messages for People with Diabetes</vt:lpstr>
      <vt:lpstr>Key Messages for People with Diabetes</vt:lpstr>
      <vt:lpstr>Key Messages for People with Diabetes</vt:lpstr>
      <vt:lpstr>Key Messages for People with Diabetes</vt:lpstr>
      <vt:lpstr>Key Messages for People with Diabetes</vt:lpstr>
      <vt:lpstr>Key Messages for People with Diabetes</vt:lpstr>
      <vt:lpstr>Key Messages for People with Diabetes</vt:lpstr>
      <vt:lpstr>Key Messages for People with Diabetes</vt:lpstr>
      <vt:lpstr>Visit guidelines.diabetes.ca</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  Pharmacologic Glycemic Management of Type 2 Diabetes</dc:title>
  <dc:creator>Lipscombe, Dr. Lorraine</dc:creator>
  <cp:lastModifiedBy>Kate Campbell</cp:lastModifiedBy>
  <cp:revision>65</cp:revision>
  <cp:lastPrinted>2018-02-10T00:20:38Z</cp:lastPrinted>
  <dcterms:modified xsi:type="dcterms:W3CDTF">2018-10-24T02:00:18Z</dcterms:modified>
</cp:coreProperties>
</file>