
<file path=[Content_Types].xml><?xml version="1.0" encoding="utf-8"?>
<Types xmlns="http://schemas.openxmlformats.org/package/2006/content-types">
  <Default Extension="xml" ContentType="application/xml"/>
  <Default Extension="wmf" ContentType="image/x-wmf"/>
  <Default Extension="jpeg" ContentType="image/jpeg"/>
  <Default Extension="rels" ContentType="application/vnd.openxmlformats-package.relationships+xml"/>
  <Default Extension="emf" ContentType="image/x-emf"/>
  <Default Extension="vml" ContentType="application/vnd.openxmlformats-officedocument.vmlDrawing"/>
  <Default Extension="bin" ContentType="application/vnd.openxmlformats-officedocument.oleObject"/>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theme/theme6.xml" ContentType="application/vnd.openxmlformats-officedocument.theme+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theme/theme7.xml" ContentType="application/vnd.openxmlformats-officedocument.theme+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theme/theme8.xml" ContentType="application/vnd.openxmlformats-officedocument.theme+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theme/theme9.xml" ContentType="application/vnd.openxmlformats-officedocument.theme+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theme/theme10.xml" ContentType="application/vnd.openxmlformats-officedocument.theme+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theme/theme11.xml" ContentType="application/vnd.openxmlformats-officedocument.theme+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theme/theme12.xml" ContentType="application/vnd.openxmlformats-officedocument.theme+xml"/>
  <Override PartName="/ppt/theme/theme13.xml" ContentType="application/vnd.openxmlformats-officedocument.theme+xml"/>
  <Override PartName="/ppt/theme/theme1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796" r:id="rId2"/>
    <p:sldMasterId id="2147483797" r:id="rId3"/>
    <p:sldMasterId id="2147483798" r:id="rId4"/>
    <p:sldMasterId id="2147483799" r:id="rId5"/>
    <p:sldMasterId id="2147483800" r:id="rId6"/>
    <p:sldMasterId id="2147483944" r:id="rId7"/>
    <p:sldMasterId id="2147483960" r:id="rId8"/>
    <p:sldMasterId id="2147483973" r:id="rId9"/>
    <p:sldMasterId id="2147483989" r:id="rId10"/>
    <p:sldMasterId id="2147484001" r:id="rId11"/>
    <p:sldMasterId id="2147484013" r:id="rId12"/>
  </p:sldMasterIdLst>
  <p:notesMasterIdLst>
    <p:notesMasterId r:id="rId66"/>
  </p:notesMasterIdLst>
  <p:handoutMasterIdLst>
    <p:handoutMasterId r:id="rId67"/>
  </p:handoutMasterIdLst>
  <p:sldIdLst>
    <p:sldId id="355" r:id="rId13"/>
    <p:sldId id="384" r:id="rId14"/>
    <p:sldId id="357" r:id="rId15"/>
    <p:sldId id="319" r:id="rId16"/>
    <p:sldId id="320" r:id="rId17"/>
    <p:sldId id="321" r:id="rId18"/>
    <p:sldId id="360" r:id="rId19"/>
    <p:sldId id="323" r:id="rId20"/>
    <p:sldId id="324" r:id="rId21"/>
    <p:sldId id="325" r:id="rId22"/>
    <p:sldId id="326" r:id="rId23"/>
    <p:sldId id="367" r:id="rId24"/>
    <p:sldId id="327" r:id="rId25"/>
    <p:sldId id="328" r:id="rId26"/>
    <p:sldId id="329" r:id="rId27"/>
    <p:sldId id="330" r:id="rId28"/>
    <p:sldId id="331" r:id="rId29"/>
    <p:sldId id="368" r:id="rId30"/>
    <p:sldId id="361" r:id="rId31"/>
    <p:sldId id="374" r:id="rId32"/>
    <p:sldId id="375" r:id="rId33"/>
    <p:sldId id="369" r:id="rId34"/>
    <p:sldId id="335" r:id="rId35"/>
    <p:sldId id="336" r:id="rId36"/>
    <p:sldId id="337" r:id="rId37"/>
    <p:sldId id="338" r:id="rId38"/>
    <p:sldId id="339" r:id="rId39"/>
    <p:sldId id="370" r:id="rId40"/>
    <p:sldId id="362" r:id="rId41"/>
    <p:sldId id="371" r:id="rId42"/>
    <p:sldId id="364" r:id="rId43"/>
    <p:sldId id="365" r:id="rId44"/>
    <p:sldId id="366" r:id="rId45"/>
    <p:sldId id="373" r:id="rId46"/>
    <p:sldId id="372" r:id="rId47"/>
    <p:sldId id="342" r:id="rId48"/>
    <p:sldId id="343" r:id="rId49"/>
    <p:sldId id="344" r:id="rId50"/>
    <p:sldId id="345" r:id="rId51"/>
    <p:sldId id="309" r:id="rId52"/>
    <p:sldId id="310" r:id="rId53"/>
    <p:sldId id="311" r:id="rId54"/>
    <p:sldId id="312" r:id="rId55"/>
    <p:sldId id="313" r:id="rId56"/>
    <p:sldId id="317" r:id="rId57"/>
    <p:sldId id="376" r:id="rId58"/>
    <p:sldId id="377" r:id="rId59"/>
    <p:sldId id="378" r:id="rId60"/>
    <p:sldId id="379" r:id="rId61"/>
    <p:sldId id="383" r:id="rId62"/>
    <p:sldId id="381" r:id="rId63"/>
    <p:sldId id="382" r:id="rId64"/>
    <p:sldId id="354" r:id="rId65"/>
  </p:sldIdLst>
  <p:sldSz cx="9144000" cy="6858000" type="letter"/>
  <p:notesSz cx="7010400" cy="9236075"/>
  <p:defaultTextStyle>
    <a:defPPr>
      <a:defRPr lang="en-US"/>
    </a:defPPr>
    <a:lvl1pPr algn="l" defTabSz="841375" rtl="0" fontAlgn="base">
      <a:spcBef>
        <a:spcPct val="0"/>
      </a:spcBef>
      <a:spcAft>
        <a:spcPct val="0"/>
      </a:spcAft>
      <a:defRPr sz="1700" kern="1200">
        <a:solidFill>
          <a:schemeClr val="tx1"/>
        </a:solidFill>
        <a:latin typeface="Calibri" pitchFamily="34" charset="0"/>
        <a:ea typeface="ＭＳ Ｐゴシック" pitchFamily="34" charset="-128"/>
        <a:cs typeface="+mn-cs"/>
      </a:defRPr>
    </a:lvl1pPr>
    <a:lvl2pPr marL="420688" indent="36513" algn="l" defTabSz="841375" rtl="0" fontAlgn="base">
      <a:spcBef>
        <a:spcPct val="0"/>
      </a:spcBef>
      <a:spcAft>
        <a:spcPct val="0"/>
      </a:spcAft>
      <a:defRPr sz="1700" kern="1200">
        <a:solidFill>
          <a:schemeClr val="tx1"/>
        </a:solidFill>
        <a:latin typeface="Calibri" pitchFamily="34" charset="0"/>
        <a:ea typeface="ＭＳ Ｐゴシック" pitchFamily="34" charset="-128"/>
        <a:cs typeface="+mn-cs"/>
      </a:defRPr>
    </a:lvl2pPr>
    <a:lvl3pPr marL="841375" indent="73025" algn="l" defTabSz="841375" rtl="0" fontAlgn="base">
      <a:spcBef>
        <a:spcPct val="0"/>
      </a:spcBef>
      <a:spcAft>
        <a:spcPct val="0"/>
      </a:spcAft>
      <a:defRPr sz="1700" kern="1200">
        <a:solidFill>
          <a:schemeClr val="tx1"/>
        </a:solidFill>
        <a:latin typeface="Calibri" pitchFamily="34" charset="0"/>
        <a:ea typeface="ＭＳ Ｐゴシック" pitchFamily="34" charset="-128"/>
        <a:cs typeface="+mn-cs"/>
      </a:defRPr>
    </a:lvl3pPr>
    <a:lvl4pPr marL="1262063" indent="109538" algn="l" defTabSz="841375" rtl="0" fontAlgn="base">
      <a:spcBef>
        <a:spcPct val="0"/>
      </a:spcBef>
      <a:spcAft>
        <a:spcPct val="0"/>
      </a:spcAft>
      <a:defRPr sz="1700" kern="1200">
        <a:solidFill>
          <a:schemeClr val="tx1"/>
        </a:solidFill>
        <a:latin typeface="Calibri" pitchFamily="34" charset="0"/>
        <a:ea typeface="ＭＳ Ｐゴシック" pitchFamily="34" charset="-128"/>
        <a:cs typeface="+mn-cs"/>
      </a:defRPr>
    </a:lvl4pPr>
    <a:lvl5pPr marL="1682750" indent="146050" algn="l" defTabSz="841375" rtl="0" fontAlgn="base">
      <a:spcBef>
        <a:spcPct val="0"/>
      </a:spcBef>
      <a:spcAft>
        <a:spcPct val="0"/>
      </a:spcAft>
      <a:defRPr sz="1700" kern="1200">
        <a:solidFill>
          <a:schemeClr val="tx1"/>
        </a:solidFill>
        <a:latin typeface="Calibri" pitchFamily="34" charset="0"/>
        <a:ea typeface="ＭＳ Ｐゴシック" pitchFamily="34" charset="-128"/>
        <a:cs typeface="+mn-cs"/>
      </a:defRPr>
    </a:lvl5pPr>
    <a:lvl6pPr marL="2286000" algn="l" defTabSz="914400" rtl="0" eaLnBrk="1" latinLnBrk="0" hangingPunct="1">
      <a:defRPr sz="1700" kern="1200">
        <a:solidFill>
          <a:schemeClr val="tx1"/>
        </a:solidFill>
        <a:latin typeface="Calibri" pitchFamily="34" charset="0"/>
        <a:ea typeface="ＭＳ Ｐゴシック" pitchFamily="34" charset="-128"/>
        <a:cs typeface="+mn-cs"/>
      </a:defRPr>
    </a:lvl6pPr>
    <a:lvl7pPr marL="2743200" algn="l" defTabSz="914400" rtl="0" eaLnBrk="1" latinLnBrk="0" hangingPunct="1">
      <a:defRPr sz="1700" kern="1200">
        <a:solidFill>
          <a:schemeClr val="tx1"/>
        </a:solidFill>
        <a:latin typeface="Calibri" pitchFamily="34" charset="0"/>
        <a:ea typeface="ＭＳ Ｐゴシック" pitchFamily="34" charset="-128"/>
        <a:cs typeface="+mn-cs"/>
      </a:defRPr>
    </a:lvl7pPr>
    <a:lvl8pPr marL="3200400" algn="l" defTabSz="914400" rtl="0" eaLnBrk="1" latinLnBrk="0" hangingPunct="1">
      <a:defRPr sz="1700" kern="1200">
        <a:solidFill>
          <a:schemeClr val="tx1"/>
        </a:solidFill>
        <a:latin typeface="Calibri" pitchFamily="34" charset="0"/>
        <a:ea typeface="ＭＳ Ｐゴシック" pitchFamily="34" charset="-128"/>
        <a:cs typeface="+mn-cs"/>
      </a:defRPr>
    </a:lvl8pPr>
    <a:lvl9pPr marL="3657600" algn="l" defTabSz="914400" rtl="0" eaLnBrk="1" latinLnBrk="0" hangingPunct="1">
      <a:defRPr sz="1700" kern="1200">
        <a:solidFill>
          <a:schemeClr val="tx1"/>
        </a:solidFill>
        <a:latin typeface="Calibri" pitchFamily="34" charset="0"/>
        <a:ea typeface="ＭＳ Ｐゴシック" pitchFamily="34" charset="-128"/>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09">
          <p15:clr>
            <a:srgbClr val="A4A3A4"/>
          </p15:clr>
        </p15:guide>
        <p15:guide id="2" pos="2208">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000000"/>
        </p14:laserClr>
      </p:ext>
      <p:ext uri="{2FDB2607-1784-4EEB-B798-7EB5836EED8A}">
        <p14:showMediaCtrls xmlns:p14="http://schemas.microsoft.com/office/powerpoint/2010/main" val="1"/>
      </p:ext>
    </p:extLst>
  </p:showPr>
  <p:clrMru>
    <a:srgbClr val="00B2EB"/>
    <a:srgbClr val="1E326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31"/>
    <p:restoredTop sz="72584" autoAdjust="0"/>
  </p:normalViewPr>
  <p:slideViewPr>
    <p:cSldViewPr snapToGrid="0">
      <p:cViewPr varScale="1">
        <p:scale>
          <a:sx n="56" d="100"/>
          <a:sy n="56" d="100"/>
        </p:scale>
        <p:origin x="1816" y="176"/>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p:cViewPr varScale="1">
        <p:scale>
          <a:sx n="60" d="100"/>
          <a:sy n="60" d="100"/>
        </p:scale>
        <p:origin x="2752" y="184"/>
      </p:cViewPr>
      <p:guideLst>
        <p:guide orient="horz" pos="2909"/>
        <p:guide pos="2208"/>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xml"/><Relationship Id="rId14" Type="http://schemas.openxmlformats.org/officeDocument/2006/relationships/slide" Target="slides/slide2.xml"/><Relationship Id="rId15" Type="http://schemas.openxmlformats.org/officeDocument/2006/relationships/slide" Target="slides/slide3.xml"/><Relationship Id="rId16" Type="http://schemas.openxmlformats.org/officeDocument/2006/relationships/slide" Target="slides/slide4.xml"/><Relationship Id="rId17" Type="http://schemas.openxmlformats.org/officeDocument/2006/relationships/slide" Target="slides/slide5.xml"/><Relationship Id="rId18" Type="http://schemas.openxmlformats.org/officeDocument/2006/relationships/slide" Target="slides/slide6.xml"/><Relationship Id="rId19" Type="http://schemas.openxmlformats.org/officeDocument/2006/relationships/slide" Target="slides/slide7.xml"/><Relationship Id="rId63" Type="http://schemas.openxmlformats.org/officeDocument/2006/relationships/slide" Target="slides/slide51.xml"/><Relationship Id="rId64" Type="http://schemas.openxmlformats.org/officeDocument/2006/relationships/slide" Target="slides/slide52.xml"/><Relationship Id="rId65" Type="http://schemas.openxmlformats.org/officeDocument/2006/relationships/slide" Target="slides/slide53.xml"/><Relationship Id="rId66" Type="http://schemas.openxmlformats.org/officeDocument/2006/relationships/notesMaster" Target="notesMasters/notesMaster1.xml"/><Relationship Id="rId67" Type="http://schemas.openxmlformats.org/officeDocument/2006/relationships/handoutMaster" Target="handoutMasters/handoutMaster1.xml"/><Relationship Id="rId68" Type="http://schemas.openxmlformats.org/officeDocument/2006/relationships/presProps" Target="presProps.xml"/><Relationship Id="rId69" Type="http://schemas.openxmlformats.org/officeDocument/2006/relationships/viewProps" Target="viewProps.xml"/><Relationship Id="rId50" Type="http://schemas.openxmlformats.org/officeDocument/2006/relationships/slide" Target="slides/slide38.xml"/><Relationship Id="rId51" Type="http://schemas.openxmlformats.org/officeDocument/2006/relationships/slide" Target="slides/slide39.xml"/><Relationship Id="rId52" Type="http://schemas.openxmlformats.org/officeDocument/2006/relationships/slide" Target="slides/slide40.xml"/><Relationship Id="rId53" Type="http://schemas.openxmlformats.org/officeDocument/2006/relationships/slide" Target="slides/slide41.xml"/><Relationship Id="rId54" Type="http://schemas.openxmlformats.org/officeDocument/2006/relationships/slide" Target="slides/slide42.xml"/><Relationship Id="rId55" Type="http://schemas.openxmlformats.org/officeDocument/2006/relationships/slide" Target="slides/slide43.xml"/><Relationship Id="rId56" Type="http://schemas.openxmlformats.org/officeDocument/2006/relationships/slide" Target="slides/slide44.xml"/><Relationship Id="rId57" Type="http://schemas.openxmlformats.org/officeDocument/2006/relationships/slide" Target="slides/slide45.xml"/><Relationship Id="rId58" Type="http://schemas.openxmlformats.org/officeDocument/2006/relationships/slide" Target="slides/slide46.xml"/><Relationship Id="rId59" Type="http://schemas.openxmlformats.org/officeDocument/2006/relationships/slide" Target="slides/slide47.xml"/><Relationship Id="rId40" Type="http://schemas.openxmlformats.org/officeDocument/2006/relationships/slide" Target="slides/slide28.xml"/><Relationship Id="rId41" Type="http://schemas.openxmlformats.org/officeDocument/2006/relationships/slide" Target="slides/slide29.xml"/><Relationship Id="rId42" Type="http://schemas.openxmlformats.org/officeDocument/2006/relationships/slide" Target="slides/slide30.xml"/><Relationship Id="rId43" Type="http://schemas.openxmlformats.org/officeDocument/2006/relationships/slide" Target="slides/slide31.xml"/><Relationship Id="rId44" Type="http://schemas.openxmlformats.org/officeDocument/2006/relationships/slide" Target="slides/slide32.xml"/><Relationship Id="rId45" Type="http://schemas.openxmlformats.org/officeDocument/2006/relationships/slide" Target="slides/slide33.xml"/><Relationship Id="rId46" Type="http://schemas.openxmlformats.org/officeDocument/2006/relationships/slide" Target="slides/slide34.xml"/><Relationship Id="rId47" Type="http://schemas.openxmlformats.org/officeDocument/2006/relationships/slide" Target="slides/slide35.xml"/><Relationship Id="rId48" Type="http://schemas.openxmlformats.org/officeDocument/2006/relationships/slide" Target="slides/slide36.xml"/><Relationship Id="rId49" Type="http://schemas.openxmlformats.org/officeDocument/2006/relationships/slide" Target="slides/slide37.xml"/><Relationship Id="rId1" Type="http://schemas.openxmlformats.org/officeDocument/2006/relationships/slideMaster" Target="slideMasters/slideMaster1.xml"/><Relationship Id="rId2" Type="http://schemas.openxmlformats.org/officeDocument/2006/relationships/slideMaster" Target="slideMasters/slideMaster2.xml"/><Relationship Id="rId3" Type="http://schemas.openxmlformats.org/officeDocument/2006/relationships/slideMaster" Target="slideMasters/slideMaster3.xml"/><Relationship Id="rId4" Type="http://schemas.openxmlformats.org/officeDocument/2006/relationships/slideMaster" Target="slideMasters/slideMaster4.xml"/><Relationship Id="rId5" Type="http://schemas.openxmlformats.org/officeDocument/2006/relationships/slideMaster" Target="slideMasters/slideMaster5.xml"/><Relationship Id="rId6" Type="http://schemas.openxmlformats.org/officeDocument/2006/relationships/slideMaster" Target="slideMasters/slideMaster6.xml"/><Relationship Id="rId7" Type="http://schemas.openxmlformats.org/officeDocument/2006/relationships/slideMaster" Target="slideMasters/slideMaster7.xml"/><Relationship Id="rId8" Type="http://schemas.openxmlformats.org/officeDocument/2006/relationships/slideMaster" Target="slideMasters/slideMaster8.xml"/><Relationship Id="rId9" Type="http://schemas.openxmlformats.org/officeDocument/2006/relationships/slideMaster" Target="slideMasters/slideMaster9.xml"/><Relationship Id="rId30" Type="http://schemas.openxmlformats.org/officeDocument/2006/relationships/slide" Target="slides/slide18.xml"/><Relationship Id="rId31" Type="http://schemas.openxmlformats.org/officeDocument/2006/relationships/slide" Target="slides/slide19.xml"/><Relationship Id="rId32" Type="http://schemas.openxmlformats.org/officeDocument/2006/relationships/slide" Target="slides/slide20.xml"/><Relationship Id="rId33" Type="http://schemas.openxmlformats.org/officeDocument/2006/relationships/slide" Target="slides/slide21.xml"/><Relationship Id="rId34" Type="http://schemas.openxmlformats.org/officeDocument/2006/relationships/slide" Target="slides/slide22.xml"/><Relationship Id="rId35" Type="http://schemas.openxmlformats.org/officeDocument/2006/relationships/slide" Target="slides/slide23.xml"/><Relationship Id="rId36" Type="http://schemas.openxmlformats.org/officeDocument/2006/relationships/slide" Target="slides/slide24.xml"/><Relationship Id="rId37" Type="http://schemas.openxmlformats.org/officeDocument/2006/relationships/slide" Target="slides/slide25.xml"/><Relationship Id="rId38" Type="http://schemas.openxmlformats.org/officeDocument/2006/relationships/slide" Target="slides/slide26.xml"/><Relationship Id="rId39" Type="http://schemas.openxmlformats.org/officeDocument/2006/relationships/slide" Target="slides/slide27.xml"/><Relationship Id="rId70" Type="http://schemas.openxmlformats.org/officeDocument/2006/relationships/theme" Target="theme/theme1.xml"/><Relationship Id="rId71" Type="http://schemas.openxmlformats.org/officeDocument/2006/relationships/tableStyles" Target="tableStyles.xml"/><Relationship Id="rId20" Type="http://schemas.openxmlformats.org/officeDocument/2006/relationships/slide" Target="slides/slide8.xml"/><Relationship Id="rId21" Type="http://schemas.openxmlformats.org/officeDocument/2006/relationships/slide" Target="slides/slide9.xml"/><Relationship Id="rId22" Type="http://schemas.openxmlformats.org/officeDocument/2006/relationships/slide" Target="slides/slide10.xml"/><Relationship Id="rId23" Type="http://schemas.openxmlformats.org/officeDocument/2006/relationships/slide" Target="slides/slide11.xml"/><Relationship Id="rId24" Type="http://schemas.openxmlformats.org/officeDocument/2006/relationships/slide" Target="slides/slide12.xml"/><Relationship Id="rId25" Type="http://schemas.openxmlformats.org/officeDocument/2006/relationships/slide" Target="slides/slide13.xml"/><Relationship Id="rId26" Type="http://schemas.openxmlformats.org/officeDocument/2006/relationships/slide" Target="slides/slide14.xml"/><Relationship Id="rId27" Type="http://schemas.openxmlformats.org/officeDocument/2006/relationships/slide" Target="slides/slide15.xml"/><Relationship Id="rId28" Type="http://schemas.openxmlformats.org/officeDocument/2006/relationships/slide" Target="slides/slide16.xml"/><Relationship Id="rId29" Type="http://schemas.openxmlformats.org/officeDocument/2006/relationships/slide" Target="slides/slide17.xml"/><Relationship Id="rId60" Type="http://schemas.openxmlformats.org/officeDocument/2006/relationships/slide" Target="slides/slide48.xml"/><Relationship Id="rId61" Type="http://schemas.openxmlformats.org/officeDocument/2006/relationships/slide" Target="slides/slide49.xml"/><Relationship Id="rId62" Type="http://schemas.openxmlformats.org/officeDocument/2006/relationships/slide" Target="slides/slide50.xml"/><Relationship Id="rId10" Type="http://schemas.openxmlformats.org/officeDocument/2006/relationships/slideMaster" Target="slideMasters/slideMaster10.xml"/><Relationship Id="rId11" Type="http://schemas.openxmlformats.org/officeDocument/2006/relationships/slideMaster" Target="slideMasters/slideMaster11.xml"/><Relationship Id="rId12" Type="http://schemas.openxmlformats.org/officeDocument/2006/relationships/slideMaster" Target="slideMasters/slideMaster12.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20.png"/></Relationships>
</file>

<file path=ppt/drawings/_rels/vmlDrawing3.vml.rels><?xml version="1.0" encoding="UTF-8" standalone="yes"?>
<Relationships xmlns="http://schemas.openxmlformats.org/package/2006/relationships"><Relationship Id="rId1" Type="http://schemas.openxmlformats.org/officeDocument/2006/relationships/image" Target="../media/image21.png"/></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1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1963"/>
          </a:xfrm>
          <a:prstGeom prst="rect">
            <a:avLst/>
          </a:prstGeom>
        </p:spPr>
        <p:txBody>
          <a:bodyPr vert="horz" lIns="92830" tIns="46415" rIns="92830" bIns="46415" rtlCol="0"/>
          <a:lstStyle>
            <a:lvl1pPr algn="l" defTabSz="842162" fontAlgn="auto">
              <a:spcBef>
                <a:spcPts val="0"/>
              </a:spcBef>
              <a:spcAft>
                <a:spcPts val="0"/>
              </a:spcAft>
              <a:defRPr sz="1200">
                <a:latin typeface="+mn-lt"/>
                <a:ea typeface="+mn-ea"/>
                <a:cs typeface="+mn-cs"/>
              </a:defRPr>
            </a:lvl1pPr>
          </a:lstStyle>
          <a:p>
            <a:pPr>
              <a:defRPr/>
            </a:pPr>
            <a:endParaRPr lang="en-CA"/>
          </a:p>
        </p:txBody>
      </p:sp>
      <p:sp>
        <p:nvSpPr>
          <p:cNvPr id="3" name="Date Placeholder 2"/>
          <p:cNvSpPr>
            <a:spLocks noGrp="1"/>
          </p:cNvSpPr>
          <p:nvPr>
            <p:ph type="dt" sz="quarter" idx="1"/>
          </p:nvPr>
        </p:nvSpPr>
        <p:spPr>
          <a:xfrm>
            <a:off x="3970338" y="0"/>
            <a:ext cx="3038475" cy="461963"/>
          </a:xfrm>
          <a:prstGeom prst="rect">
            <a:avLst/>
          </a:prstGeom>
        </p:spPr>
        <p:txBody>
          <a:bodyPr vert="horz" wrap="square" lIns="92830" tIns="46415" rIns="92830" bIns="46415" numCol="1" anchor="t" anchorCtr="0" compatLnSpc="1">
            <a:prstTxWarp prst="textNoShape">
              <a:avLst/>
            </a:prstTxWarp>
          </a:bodyPr>
          <a:lstStyle>
            <a:lvl1pPr algn="r">
              <a:defRPr sz="1200">
                <a:latin typeface="Calibri" charset="0"/>
                <a:ea typeface="ＭＳ Ｐゴシック" charset="0"/>
                <a:cs typeface="Arial" charset="0"/>
              </a:defRPr>
            </a:lvl1pPr>
          </a:lstStyle>
          <a:p>
            <a:pPr>
              <a:defRPr/>
            </a:pPr>
            <a:fld id="{0D8BB996-D2DA-46AC-8C7F-1F6B0F368108}" type="datetimeFigureOut">
              <a:rPr lang="en-CA"/>
              <a:pPr>
                <a:defRPr/>
              </a:pPr>
              <a:t>2018-10-23</a:t>
            </a:fld>
            <a:endParaRPr lang="en-CA"/>
          </a:p>
        </p:txBody>
      </p:sp>
      <p:sp>
        <p:nvSpPr>
          <p:cNvPr id="4" name="Footer Placeholder 3"/>
          <p:cNvSpPr>
            <a:spLocks noGrp="1"/>
          </p:cNvSpPr>
          <p:nvPr>
            <p:ph type="ftr" sz="quarter" idx="2"/>
          </p:nvPr>
        </p:nvSpPr>
        <p:spPr>
          <a:xfrm>
            <a:off x="0" y="8772525"/>
            <a:ext cx="3038475" cy="461963"/>
          </a:xfrm>
          <a:prstGeom prst="rect">
            <a:avLst/>
          </a:prstGeom>
        </p:spPr>
        <p:txBody>
          <a:bodyPr vert="horz" lIns="92830" tIns="46415" rIns="92830" bIns="46415" rtlCol="0" anchor="b"/>
          <a:lstStyle>
            <a:lvl1pPr algn="l" defTabSz="842162" fontAlgn="auto">
              <a:spcBef>
                <a:spcPts val="0"/>
              </a:spcBef>
              <a:spcAft>
                <a:spcPts val="0"/>
              </a:spcAft>
              <a:defRPr sz="1200">
                <a:latin typeface="+mn-lt"/>
                <a:ea typeface="+mn-ea"/>
                <a:cs typeface="+mn-cs"/>
              </a:defRPr>
            </a:lvl1pPr>
          </a:lstStyle>
          <a:p>
            <a:pPr>
              <a:defRPr/>
            </a:pPr>
            <a:endParaRPr lang="en-CA"/>
          </a:p>
        </p:txBody>
      </p:sp>
      <p:sp>
        <p:nvSpPr>
          <p:cNvPr id="5" name="Slide Number Placeholder 4"/>
          <p:cNvSpPr>
            <a:spLocks noGrp="1"/>
          </p:cNvSpPr>
          <p:nvPr>
            <p:ph type="sldNum" sz="quarter" idx="3"/>
          </p:nvPr>
        </p:nvSpPr>
        <p:spPr>
          <a:xfrm>
            <a:off x="3970338" y="8772525"/>
            <a:ext cx="3038475" cy="461963"/>
          </a:xfrm>
          <a:prstGeom prst="rect">
            <a:avLst/>
          </a:prstGeom>
        </p:spPr>
        <p:txBody>
          <a:bodyPr vert="horz" wrap="square" lIns="92830" tIns="46415" rIns="92830" bIns="46415" numCol="1" anchor="b" anchorCtr="0" compatLnSpc="1">
            <a:prstTxWarp prst="textNoShape">
              <a:avLst/>
            </a:prstTxWarp>
          </a:bodyPr>
          <a:lstStyle>
            <a:lvl1pPr algn="r">
              <a:defRPr sz="1200">
                <a:latin typeface="Calibri" charset="0"/>
                <a:ea typeface="ＭＳ Ｐゴシック" charset="0"/>
                <a:cs typeface="Arial" charset="0"/>
              </a:defRPr>
            </a:lvl1pPr>
          </a:lstStyle>
          <a:p>
            <a:pPr>
              <a:defRPr/>
            </a:pPr>
            <a:fld id="{0247C45C-8133-45B2-B541-5E767B5340D4}" type="slidenum">
              <a:rPr lang="en-CA"/>
              <a:pPr>
                <a:defRPr/>
              </a:pPr>
              <a:t>‹#›</a:t>
            </a:fld>
            <a:endParaRPr lang="en-CA"/>
          </a:p>
        </p:txBody>
      </p:sp>
    </p:spTree>
    <p:extLst>
      <p:ext uri="{BB962C8B-B14F-4D97-AF65-F5344CB8AC3E}">
        <p14:creationId xmlns:p14="http://schemas.microsoft.com/office/powerpoint/2010/main" val="105375711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1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3550"/>
          </a:xfrm>
          <a:prstGeom prst="rect">
            <a:avLst/>
          </a:prstGeom>
        </p:spPr>
        <p:txBody>
          <a:bodyPr vert="horz" lIns="92830" tIns="46415" rIns="92830" bIns="46415" rtlCol="0"/>
          <a:lstStyle>
            <a:lvl1pPr algn="l" defTabSz="842162" fontAlgn="auto">
              <a:spcBef>
                <a:spcPts val="0"/>
              </a:spcBef>
              <a:spcAft>
                <a:spcPts val="0"/>
              </a:spcAft>
              <a:defRPr sz="1200">
                <a:latin typeface="+mn-lt"/>
                <a:ea typeface="+mn-ea"/>
                <a:cs typeface="+mn-cs"/>
              </a:defRPr>
            </a:lvl1pPr>
          </a:lstStyle>
          <a:p>
            <a:pPr>
              <a:defRPr/>
            </a:pPr>
            <a:endParaRPr lang="en-US"/>
          </a:p>
        </p:txBody>
      </p:sp>
      <p:sp>
        <p:nvSpPr>
          <p:cNvPr id="3" name="Date Placeholder 2"/>
          <p:cNvSpPr>
            <a:spLocks noGrp="1"/>
          </p:cNvSpPr>
          <p:nvPr>
            <p:ph type="dt" idx="1"/>
          </p:nvPr>
        </p:nvSpPr>
        <p:spPr>
          <a:xfrm>
            <a:off x="3970338" y="0"/>
            <a:ext cx="3038475" cy="463550"/>
          </a:xfrm>
          <a:prstGeom prst="rect">
            <a:avLst/>
          </a:prstGeom>
        </p:spPr>
        <p:txBody>
          <a:bodyPr vert="horz" wrap="square" lIns="92830" tIns="46415" rIns="92830" bIns="46415" numCol="1" anchor="t" anchorCtr="0" compatLnSpc="1">
            <a:prstTxWarp prst="textNoShape">
              <a:avLst/>
            </a:prstTxWarp>
          </a:bodyPr>
          <a:lstStyle>
            <a:lvl1pPr algn="r">
              <a:defRPr sz="1200">
                <a:latin typeface="Calibri" charset="0"/>
                <a:ea typeface="ＭＳ Ｐゴシック" charset="0"/>
                <a:cs typeface="Arial" charset="0"/>
              </a:defRPr>
            </a:lvl1pPr>
          </a:lstStyle>
          <a:p>
            <a:pPr>
              <a:defRPr/>
            </a:pPr>
            <a:fld id="{0BCC8462-AF1D-4624-B7F2-87814D015098}" type="datetimeFigureOut">
              <a:rPr lang="en-US"/>
              <a:pPr>
                <a:defRPr/>
              </a:pPr>
              <a:t>10/23/18</a:t>
            </a:fld>
            <a:endParaRPr lang="en-US"/>
          </a:p>
        </p:txBody>
      </p:sp>
      <p:sp>
        <p:nvSpPr>
          <p:cNvPr id="4" name="Slide Image Placeholder 3"/>
          <p:cNvSpPr>
            <a:spLocks noGrp="1" noRot="1" noChangeAspect="1"/>
          </p:cNvSpPr>
          <p:nvPr>
            <p:ph type="sldImg" idx="2"/>
          </p:nvPr>
        </p:nvSpPr>
        <p:spPr>
          <a:xfrm>
            <a:off x="1427163" y="1154113"/>
            <a:ext cx="4156075" cy="3117850"/>
          </a:xfrm>
          <a:prstGeom prst="rect">
            <a:avLst/>
          </a:prstGeom>
          <a:noFill/>
          <a:ln w="12700">
            <a:solidFill>
              <a:prstClr val="black"/>
            </a:solidFill>
          </a:ln>
        </p:spPr>
        <p:txBody>
          <a:bodyPr vert="horz" lIns="92830" tIns="46415" rIns="92830" bIns="46415" rtlCol="0" anchor="ctr"/>
          <a:lstStyle/>
          <a:p>
            <a:pPr lvl="0"/>
            <a:endParaRPr lang="en-US" noProof="0"/>
          </a:p>
        </p:txBody>
      </p:sp>
      <p:sp>
        <p:nvSpPr>
          <p:cNvPr id="5" name="Notes Placeholder 4"/>
          <p:cNvSpPr>
            <a:spLocks noGrp="1"/>
          </p:cNvSpPr>
          <p:nvPr>
            <p:ph type="body" sz="quarter" idx="3"/>
          </p:nvPr>
        </p:nvSpPr>
        <p:spPr>
          <a:xfrm>
            <a:off x="701675" y="4445000"/>
            <a:ext cx="5607050" cy="3636963"/>
          </a:xfrm>
          <a:prstGeom prst="rect">
            <a:avLst/>
          </a:prstGeom>
        </p:spPr>
        <p:txBody>
          <a:bodyPr vert="horz" lIns="92830" tIns="46415" rIns="92830" bIns="46415" rtlCol="0"/>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6" name="Footer Placeholder 5"/>
          <p:cNvSpPr>
            <a:spLocks noGrp="1"/>
          </p:cNvSpPr>
          <p:nvPr>
            <p:ph type="ftr" sz="quarter" idx="4"/>
          </p:nvPr>
        </p:nvSpPr>
        <p:spPr>
          <a:xfrm>
            <a:off x="0" y="8772525"/>
            <a:ext cx="3038475" cy="463550"/>
          </a:xfrm>
          <a:prstGeom prst="rect">
            <a:avLst/>
          </a:prstGeom>
        </p:spPr>
        <p:txBody>
          <a:bodyPr vert="horz" lIns="92830" tIns="46415" rIns="92830" bIns="46415" rtlCol="0" anchor="b"/>
          <a:lstStyle>
            <a:lvl1pPr algn="l" defTabSz="842162" fontAlgn="auto">
              <a:spcBef>
                <a:spcPts val="0"/>
              </a:spcBef>
              <a:spcAft>
                <a:spcPts val="0"/>
              </a:spcAft>
              <a:defRPr sz="1200">
                <a:latin typeface="+mn-lt"/>
                <a:ea typeface="+mn-ea"/>
                <a:cs typeface="+mn-cs"/>
              </a:defRPr>
            </a:lvl1pPr>
          </a:lstStyle>
          <a:p>
            <a:pPr>
              <a:defRPr/>
            </a:pPr>
            <a:endParaRPr lang="en-US"/>
          </a:p>
        </p:txBody>
      </p:sp>
      <p:sp>
        <p:nvSpPr>
          <p:cNvPr id="7" name="Slide Number Placeholder 6"/>
          <p:cNvSpPr>
            <a:spLocks noGrp="1"/>
          </p:cNvSpPr>
          <p:nvPr>
            <p:ph type="sldNum" sz="quarter" idx="5"/>
          </p:nvPr>
        </p:nvSpPr>
        <p:spPr>
          <a:xfrm>
            <a:off x="3970338" y="8772525"/>
            <a:ext cx="3038475" cy="463550"/>
          </a:xfrm>
          <a:prstGeom prst="rect">
            <a:avLst/>
          </a:prstGeom>
        </p:spPr>
        <p:txBody>
          <a:bodyPr vert="horz" wrap="square" lIns="92830" tIns="46415" rIns="92830" bIns="46415" numCol="1" anchor="b" anchorCtr="0" compatLnSpc="1">
            <a:prstTxWarp prst="textNoShape">
              <a:avLst/>
            </a:prstTxWarp>
          </a:bodyPr>
          <a:lstStyle>
            <a:lvl1pPr algn="r">
              <a:defRPr sz="1200">
                <a:latin typeface="Calibri" charset="0"/>
                <a:ea typeface="ＭＳ Ｐゴシック" charset="0"/>
                <a:cs typeface="Arial" charset="0"/>
              </a:defRPr>
            </a:lvl1pPr>
          </a:lstStyle>
          <a:p>
            <a:pPr>
              <a:defRPr/>
            </a:pPr>
            <a:fld id="{92FADE2D-E988-430E-94BA-F06BBDF426DF}" type="slidenum">
              <a:rPr lang="en-US"/>
              <a:pPr>
                <a:defRPr/>
              </a:pPr>
              <a:t>‹#›</a:t>
            </a:fld>
            <a:endParaRPr lang="en-US"/>
          </a:p>
        </p:txBody>
      </p:sp>
    </p:spTree>
    <p:extLst>
      <p:ext uri="{BB962C8B-B14F-4D97-AF65-F5344CB8AC3E}">
        <p14:creationId xmlns:p14="http://schemas.microsoft.com/office/powerpoint/2010/main" val="1626971564"/>
      </p:ext>
    </p:extLst>
  </p:cSld>
  <p:clrMap bg1="lt1" tx1="dk1" bg2="lt2" tx2="dk2" accent1="accent1" accent2="accent2" accent3="accent3" accent4="accent4" accent5="accent5" accent6="accent6" hlink="hlink" folHlink="folHlink"/>
  <p:notesStyle>
    <a:lvl1pPr algn="l" defTabSz="841375" rtl="0" eaLnBrk="0" fontAlgn="base" hangingPunct="0">
      <a:spcBef>
        <a:spcPct val="30000"/>
      </a:spcBef>
      <a:spcAft>
        <a:spcPct val="0"/>
      </a:spcAft>
      <a:defRPr sz="1100" kern="1200">
        <a:solidFill>
          <a:schemeClr val="tx1"/>
        </a:solidFill>
        <a:latin typeface="+mn-lt"/>
        <a:ea typeface="ＭＳ Ｐゴシック" charset="0"/>
        <a:cs typeface="ＭＳ Ｐゴシック" charset="0"/>
      </a:defRPr>
    </a:lvl1pPr>
    <a:lvl2pPr marL="420688" algn="l" defTabSz="841375" rtl="0" eaLnBrk="0" fontAlgn="base" hangingPunct="0">
      <a:spcBef>
        <a:spcPct val="30000"/>
      </a:spcBef>
      <a:spcAft>
        <a:spcPct val="0"/>
      </a:spcAft>
      <a:defRPr sz="1100" kern="1200">
        <a:solidFill>
          <a:schemeClr val="tx1"/>
        </a:solidFill>
        <a:latin typeface="+mn-lt"/>
        <a:ea typeface="ＭＳ Ｐゴシック" charset="0"/>
        <a:cs typeface="+mn-cs"/>
      </a:defRPr>
    </a:lvl2pPr>
    <a:lvl3pPr marL="841375" algn="l" defTabSz="841375" rtl="0" eaLnBrk="0" fontAlgn="base" hangingPunct="0">
      <a:spcBef>
        <a:spcPct val="30000"/>
      </a:spcBef>
      <a:spcAft>
        <a:spcPct val="0"/>
      </a:spcAft>
      <a:defRPr sz="1100" kern="1200">
        <a:solidFill>
          <a:schemeClr val="tx1"/>
        </a:solidFill>
        <a:latin typeface="+mn-lt"/>
        <a:ea typeface="ＭＳ Ｐゴシック" charset="0"/>
        <a:cs typeface="+mn-cs"/>
      </a:defRPr>
    </a:lvl3pPr>
    <a:lvl4pPr marL="1262063" algn="l" defTabSz="841375" rtl="0" eaLnBrk="0" fontAlgn="base" hangingPunct="0">
      <a:spcBef>
        <a:spcPct val="30000"/>
      </a:spcBef>
      <a:spcAft>
        <a:spcPct val="0"/>
      </a:spcAft>
      <a:defRPr sz="1100" kern="1200">
        <a:solidFill>
          <a:schemeClr val="tx1"/>
        </a:solidFill>
        <a:latin typeface="+mn-lt"/>
        <a:ea typeface="ＭＳ Ｐゴシック" charset="0"/>
        <a:cs typeface="+mn-cs"/>
      </a:defRPr>
    </a:lvl4pPr>
    <a:lvl5pPr marL="1682750" algn="l" defTabSz="841375" rtl="0" eaLnBrk="0" fontAlgn="base" hangingPunct="0">
      <a:spcBef>
        <a:spcPct val="30000"/>
      </a:spcBef>
      <a:spcAft>
        <a:spcPct val="0"/>
      </a:spcAft>
      <a:defRPr sz="1100" kern="1200">
        <a:solidFill>
          <a:schemeClr val="tx1"/>
        </a:solidFill>
        <a:latin typeface="+mn-lt"/>
        <a:ea typeface="ＭＳ Ｐゴシック" charset="0"/>
        <a:cs typeface="+mn-cs"/>
      </a:defRPr>
    </a:lvl5pPr>
    <a:lvl6pPr marL="2105406" algn="l" defTabSz="842162" rtl="0" eaLnBrk="1" latinLnBrk="0" hangingPunct="1">
      <a:defRPr sz="1100" kern="1200">
        <a:solidFill>
          <a:schemeClr val="tx1"/>
        </a:solidFill>
        <a:latin typeface="+mn-lt"/>
        <a:ea typeface="+mn-ea"/>
        <a:cs typeface="+mn-cs"/>
      </a:defRPr>
    </a:lvl6pPr>
    <a:lvl7pPr marL="2526487" algn="l" defTabSz="842162" rtl="0" eaLnBrk="1" latinLnBrk="0" hangingPunct="1">
      <a:defRPr sz="1100" kern="1200">
        <a:solidFill>
          <a:schemeClr val="tx1"/>
        </a:solidFill>
        <a:latin typeface="+mn-lt"/>
        <a:ea typeface="+mn-ea"/>
        <a:cs typeface="+mn-cs"/>
      </a:defRPr>
    </a:lvl7pPr>
    <a:lvl8pPr marL="2947568" algn="l" defTabSz="842162" rtl="0" eaLnBrk="1" latinLnBrk="0" hangingPunct="1">
      <a:defRPr sz="1100" kern="1200">
        <a:solidFill>
          <a:schemeClr val="tx1"/>
        </a:solidFill>
        <a:latin typeface="+mn-lt"/>
        <a:ea typeface="+mn-ea"/>
        <a:cs typeface="+mn-cs"/>
      </a:defRPr>
    </a:lvl8pPr>
    <a:lvl9pPr marL="3368650" algn="l" defTabSz="842162" rtl="0" eaLnBrk="1" latinLnBrk="0" hangingPunct="1">
      <a:defRPr sz="11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www-ncbi-nlm-nih-gov.myaccess.library.utoronto.ca/pubmed/12114036" TargetMode="External"/><Relationship Id="rId4" Type="http://schemas.openxmlformats.org/officeDocument/2006/relationships/hyperlink" Target="NULL" TargetMode="External"/><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2.xml.rels><?xml version="1.0" encoding="UTF-8" standalone="yes"?>
<Relationships xmlns="http://schemas.openxmlformats.org/package/2006/relationships"><Relationship Id="rId11" Type="http://schemas.openxmlformats.org/officeDocument/2006/relationships/hyperlink" Target="NULL" TargetMode="External"/><Relationship Id="rId12" Type="http://schemas.openxmlformats.org/officeDocument/2006/relationships/hyperlink" Target="NULL" TargetMode="External"/><Relationship Id="rId13" Type="http://schemas.openxmlformats.org/officeDocument/2006/relationships/hyperlink" Target="NULL" TargetMode="External"/><Relationship Id="rId14" Type="http://schemas.openxmlformats.org/officeDocument/2006/relationships/hyperlink" Target="NULL" TargetMode="External"/><Relationship Id="rId1" Type="http://schemas.openxmlformats.org/officeDocument/2006/relationships/notesMaster" Target="../notesMasters/notesMaster1.xml"/><Relationship Id="rId2" Type="http://schemas.openxmlformats.org/officeDocument/2006/relationships/slide" Target="../slides/slide16.xml"/><Relationship Id="rId3" Type="http://schemas.openxmlformats.org/officeDocument/2006/relationships/hyperlink" Target="NULL" TargetMode="External"/><Relationship Id="rId4" Type="http://schemas.openxmlformats.org/officeDocument/2006/relationships/hyperlink" Target="NULL" TargetMode="External"/><Relationship Id="rId5" Type="http://schemas.openxmlformats.org/officeDocument/2006/relationships/hyperlink" Target="NULL" TargetMode="External"/><Relationship Id="rId6" Type="http://schemas.openxmlformats.org/officeDocument/2006/relationships/hyperlink" Target="NULL" TargetMode="External"/><Relationship Id="rId7" Type="http://schemas.openxmlformats.org/officeDocument/2006/relationships/hyperlink" Target="NULL" TargetMode="External"/><Relationship Id="rId8" Type="http://schemas.openxmlformats.org/officeDocument/2006/relationships/hyperlink" Target="NULL" TargetMode="External"/><Relationship Id="rId9" Type="http://schemas.openxmlformats.org/officeDocument/2006/relationships/hyperlink" Target="NULL" TargetMode="External"/><Relationship Id="rId10" Type="http://schemas.openxmlformats.org/officeDocument/2006/relationships/hyperlink" Target="NULL" TargetMode="External"/></Relationships>
</file>

<file path=ppt/notesSlides/_rels/notesSlide13.xml.rels><?xml version="1.0" encoding="UTF-8" standalone="yes"?>
<Relationships xmlns="http://schemas.openxmlformats.org/package/2006/relationships"><Relationship Id="rId11" Type="http://schemas.openxmlformats.org/officeDocument/2006/relationships/hyperlink" Target="NULL" TargetMode="External"/><Relationship Id="rId12" Type="http://schemas.openxmlformats.org/officeDocument/2006/relationships/hyperlink" Target="NULL" TargetMode="External"/><Relationship Id="rId13" Type="http://schemas.openxmlformats.org/officeDocument/2006/relationships/hyperlink" Target="NULL" TargetMode="External"/><Relationship Id="rId14" Type="http://schemas.openxmlformats.org/officeDocument/2006/relationships/hyperlink" Target="NULL" TargetMode="External"/><Relationship Id="rId1" Type="http://schemas.openxmlformats.org/officeDocument/2006/relationships/notesMaster" Target="../notesMasters/notesMaster1.xml"/><Relationship Id="rId2" Type="http://schemas.openxmlformats.org/officeDocument/2006/relationships/slide" Target="../slides/slide17.xml"/><Relationship Id="rId3" Type="http://schemas.openxmlformats.org/officeDocument/2006/relationships/hyperlink" Target="NULL" TargetMode="External"/><Relationship Id="rId4" Type="http://schemas.openxmlformats.org/officeDocument/2006/relationships/hyperlink" Target="NULL" TargetMode="External"/><Relationship Id="rId5" Type="http://schemas.openxmlformats.org/officeDocument/2006/relationships/hyperlink" Target="NULL" TargetMode="External"/><Relationship Id="rId6" Type="http://schemas.openxmlformats.org/officeDocument/2006/relationships/hyperlink" Target="NULL" TargetMode="External"/><Relationship Id="rId7" Type="http://schemas.openxmlformats.org/officeDocument/2006/relationships/hyperlink" Target="NULL" TargetMode="External"/><Relationship Id="rId8" Type="http://schemas.openxmlformats.org/officeDocument/2006/relationships/hyperlink" Target="NULL" TargetMode="External"/><Relationship Id="rId9" Type="http://schemas.openxmlformats.org/officeDocument/2006/relationships/hyperlink" Target="NULL" TargetMode="External"/><Relationship Id="rId10" Type="http://schemas.openxmlformats.org/officeDocument/2006/relationships/hyperlink" Target="NULL" TargetMode="Externa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5.xml.rels><?xml version="1.0" encoding="UTF-8" standalone="yes"?>
<Relationships xmlns="http://schemas.openxmlformats.org/package/2006/relationships"><Relationship Id="rId11" Type="http://schemas.openxmlformats.org/officeDocument/2006/relationships/hyperlink" Target="NULL" TargetMode="External"/><Relationship Id="rId12" Type="http://schemas.openxmlformats.org/officeDocument/2006/relationships/hyperlink" Target="NULL" TargetMode="External"/><Relationship Id="rId13" Type="http://schemas.openxmlformats.org/officeDocument/2006/relationships/hyperlink" Target="NULL" TargetMode="External"/><Relationship Id="rId14" Type="http://schemas.openxmlformats.org/officeDocument/2006/relationships/hyperlink" Target="https://www-ncbi-nlm-nih-gov.myaccess.library.utoronto.ca/pubmed/29263150" TargetMode="External"/><Relationship Id="rId15" Type="http://schemas.openxmlformats.org/officeDocument/2006/relationships/hyperlink" Target="http://clinicaltrials.gov/show/NCT00202878" TargetMode="External"/><Relationship Id="rId1" Type="http://schemas.openxmlformats.org/officeDocument/2006/relationships/notesMaster" Target="../notesMasters/notesMaster1.xml"/><Relationship Id="rId2" Type="http://schemas.openxmlformats.org/officeDocument/2006/relationships/slide" Target="../slides/slide20.xml"/><Relationship Id="rId3" Type="http://schemas.openxmlformats.org/officeDocument/2006/relationships/hyperlink" Target="NULL" TargetMode="External"/><Relationship Id="rId4" Type="http://schemas.openxmlformats.org/officeDocument/2006/relationships/hyperlink" Target="NULL" TargetMode="External"/><Relationship Id="rId5" Type="http://schemas.openxmlformats.org/officeDocument/2006/relationships/hyperlink" Target="NULL" TargetMode="External"/><Relationship Id="rId6" Type="http://schemas.openxmlformats.org/officeDocument/2006/relationships/hyperlink" Target="NULL" TargetMode="External"/><Relationship Id="rId7" Type="http://schemas.openxmlformats.org/officeDocument/2006/relationships/hyperlink" Target="NULL" TargetMode="External"/><Relationship Id="rId8" Type="http://schemas.openxmlformats.org/officeDocument/2006/relationships/hyperlink" Target="NULL" TargetMode="External"/><Relationship Id="rId9" Type="http://schemas.openxmlformats.org/officeDocument/2006/relationships/hyperlink" Target="NULL" TargetMode="External"/><Relationship Id="rId10" Type="http://schemas.openxmlformats.org/officeDocument/2006/relationships/hyperlink" Target="NULL" TargetMode="Externa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 Id="rId3" Type="http://schemas.openxmlformats.org/officeDocument/2006/relationships/hyperlink" Target="http://clinicaltrials.gov/show/NCT01764633" TargetMode="Externa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20.xml.rels><?xml version="1.0" encoding="UTF-8" standalone="yes"?>
<Relationships xmlns="http://schemas.openxmlformats.org/package/2006/relationships"><Relationship Id="rId11" Type="http://schemas.openxmlformats.org/officeDocument/2006/relationships/hyperlink" Target="NULL" TargetMode="External"/><Relationship Id="rId12" Type="http://schemas.openxmlformats.org/officeDocument/2006/relationships/hyperlink" Target="NULL" TargetMode="External"/><Relationship Id="rId13" Type="http://schemas.openxmlformats.org/officeDocument/2006/relationships/hyperlink" Target="NULL" TargetMode="External"/><Relationship Id="rId1" Type="http://schemas.openxmlformats.org/officeDocument/2006/relationships/notesMaster" Target="../notesMasters/notesMaster1.xml"/><Relationship Id="rId2" Type="http://schemas.openxmlformats.org/officeDocument/2006/relationships/slide" Target="../slides/slide25.xml"/><Relationship Id="rId3" Type="http://schemas.openxmlformats.org/officeDocument/2006/relationships/hyperlink" Target="http://www-ncbi-nlm-nih-gov.myaccess.library.utoronto.ca/pubmed/9635947" TargetMode="External"/><Relationship Id="rId4" Type="http://schemas.openxmlformats.org/officeDocument/2006/relationships/hyperlink" Target="NULL" TargetMode="External"/><Relationship Id="rId5" Type="http://schemas.openxmlformats.org/officeDocument/2006/relationships/hyperlink" Target="NULL" TargetMode="External"/><Relationship Id="rId6" Type="http://schemas.openxmlformats.org/officeDocument/2006/relationships/hyperlink" Target="NULL" TargetMode="External"/><Relationship Id="rId7" Type="http://schemas.openxmlformats.org/officeDocument/2006/relationships/hyperlink" Target="NULL" TargetMode="External"/><Relationship Id="rId8" Type="http://schemas.openxmlformats.org/officeDocument/2006/relationships/hyperlink" Target="NULL" TargetMode="External"/><Relationship Id="rId9" Type="http://schemas.openxmlformats.org/officeDocument/2006/relationships/hyperlink" Target="NULL" TargetMode="External"/><Relationship Id="rId10" Type="http://schemas.openxmlformats.org/officeDocument/2006/relationships/hyperlink" Target="NULL" TargetMode="Externa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2.xml.rels><?xml version="1.0" encoding="UTF-8" standalone="yes"?>
<Relationships xmlns="http://schemas.openxmlformats.org/package/2006/relationships"><Relationship Id="rId11" Type="http://schemas.openxmlformats.org/officeDocument/2006/relationships/hyperlink" Target="NULL" TargetMode="External"/><Relationship Id="rId12" Type="http://schemas.openxmlformats.org/officeDocument/2006/relationships/hyperlink" Target="NULL" TargetMode="External"/><Relationship Id="rId13" Type="http://schemas.openxmlformats.org/officeDocument/2006/relationships/hyperlink" Target="NULL" TargetMode="External"/><Relationship Id="rId14" Type="http://schemas.openxmlformats.org/officeDocument/2006/relationships/hyperlink" Target="NULL" TargetMode="External"/><Relationship Id="rId15" Type="http://schemas.openxmlformats.org/officeDocument/2006/relationships/hyperlink" Target="NULL" TargetMode="External"/><Relationship Id="rId1" Type="http://schemas.openxmlformats.org/officeDocument/2006/relationships/notesMaster" Target="../notesMasters/notesMaster1.xml"/><Relationship Id="rId2" Type="http://schemas.openxmlformats.org/officeDocument/2006/relationships/slide" Target="../slides/slide27.xml"/><Relationship Id="rId3" Type="http://schemas.openxmlformats.org/officeDocument/2006/relationships/hyperlink" Target="NULL" TargetMode="External"/><Relationship Id="rId4" Type="http://schemas.openxmlformats.org/officeDocument/2006/relationships/hyperlink" Target="NULL" TargetMode="External"/><Relationship Id="rId5" Type="http://schemas.openxmlformats.org/officeDocument/2006/relationships/hyperlink" Target="NULL" TargetMode="External"/><Relationship Id="rId6" Type="http://schemas.openxmlformats.org/officeDocument/2006/relationships/hyperlink" Target="NULL" TargetMode="External"/><Relationship Id="rId7" Type="http://schemas.openxmlformats.org/officeDocument/2006/relationships/hyperlink" Target="NULL" TargetMode="External"/><Relationship Id="rId8" Type="http://schemas.openxmlformats.org/officeDocument/2006/relationships/hyperlink" Target="NULL" TargetMode="External"/><Relationship Id="rId9" Type="http://schemas.openxmlformats.org/officeDocument/2006/relationships/hyperlink" Target="NULL" TargetMode="External"/><Relationship Id="rId10" Type="http://schemas.openxmlformats.org/officeDocument/2006/relationships/hyperlink" Target="NULL" TargetMode="Externa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26.xml.rels><?xml version="1.0" encoding="UTF-8" standalone="yes"?>
<Relationships xmlns="http://schemas.openxmlformats.org/package/2006/relationships"><Relationship Id="rId11" Type="http://schemas.openxmlformats.org/officeDocument/2006/relationships/hyperlink" Target="NULL" TargetMode="External"/><Relationship Id="rId12" Type="http://schemas.openxmlformats.org/officeDocument/2006/relationships/hyperlink" Target="NULL" TargetMode="External"/><Relationship Id="rId13" Type="http://schemas.openxmlformats.org/officeDocument/2006/relationships/hyperlink" Target="NULL" TargetMode="External"/><Relationship Id="rId14" Type="http://schemas.openxmlformats.org/officeDocument/2006/relationships/hyperlink" Target="NULL" TargetMode="External"/><Relationship Id="rId15" Type="http://schemas.openxmlformats.org/officeDocument/2006/relationships/hyperlink" Target="NULL" TargetMode="External"/><Relationship Id="rId16" Type="http://schemas.openxmlformats.org/officeDocument/2006/relationships/hyperlink" Target="NULL" TargetMode="External"/><Relationship Id="rId17" Type="http://schemas.openxmlformats.org/officeDocument/2006/relationships/hyperlink" Target="http://clinicaltrials.gov/show/NCT01131676" TargetMode="External"/><Relationship Id="rId1" Type="http://schemas.openxmlformats.org/officeDocument/2006/relationships/notesMaster" Target="../notesMasters/notesMaster1.xml"/><Relationship Id="rId2" Type="http://schemas.openxmlformats.org/officeDocument/2006/relationships/slide" Target="../slides/slide31.xml"/><Relationship Id="rId3" Type="http://schemas.openxmlformats.org/officeDocument/2006/relationships/hyperlink" Target="https://www-ncbi-nlm-nih-gov.myaccess.library.utoronto.ca/pubmed/26378978" TargetMode="External"/><Relationship Id="rId4" Type="http://schemas.openxmlformats.org/officeDocument/2006/relationships/hyperlink" Target="NULL" TargetMode="External"/><Relationship Id="rId5" Type="http://schemas.openxmlformats.org/officeDocument/2006/relationships/hyperlink" Target="NULL" TargetMode="External"/><Relationship Id="rId6" Type="http://schemas.openxmlformats.org/officeDocument/2006/relationships/hyperlink" Target="NULL" TargetMode="External"/><Relationship Id="rId7" Type="http://schemas.openxmlformats.org/officeDocument/2006/relationships/hyperlink" Target="NULL" TargetMode="External"/><Relationship Id="rId8" Type="http://schemas.openxmlformats.org/officeDocument/2006/relationships/hyperlink" Target="NULL" TargetMode="External"/><Relationship Id="rId9" Type="http://schemas.openxmlformats.org/officeDocument/2006/relationships/hyperlink" Target="NULL" TargetMode="External"/><Relationship Id="rId10" Type="http://schemas.openxmlformats.org/officeDocument/2006/relationships/hyperlink" Target="NULL" TargetMode="External"/></Relationships>
</file>

<file path=ppt/notesSlides/_rels/notesSlide27.xml.rels><?xml version="1.0" encoding="UTF-8" standalone="yes"?>
<Relationships xmlns="http://schemas.openxmlformats.org/package/2006/relationships"><Relationship Id="rId9" Type="http://schemas.openxmlformats.org/officeDocument/2006/relationships/hyperlink" Target="NULL" TargetMode="External"/><Relationship Id="rId20" Type="http://schemas.openxmlformats.org/officeDocument/2006/relationships/hyperlink" Target="NULL" TargetMode="External"/><Relationship Id="rId21" Type="http://schemas.openxmlformats.org/officeDocument/2006/relationships/hyperlink" Target="http://clinicaltrials.gov/show/NCT01179048" TargetMode="External"/><Relationship Id="rId10" Type="http://schemas.openxmlformats.org/officeDocument/2006/relationships/hyperlink" Target="NULL" TargetMode="External"/><Relationship Id="rId11" Type="http://schemas.openxmlformats.org/officeDocument/2006/relationships/hyperlink" Target="NULL" TargetMode="External"/><Relationship Id="rId12" Type="http://schemas.openxmlformats.org/officeDocument/2006/relationships/hyperlink" Target="NULL" TargetMode="External"/><Relationship Id="rId13" Type="http://schemas.openxmlformats.org/officeDocument/2006/relationships/hyperlink" Target="NULL" TargetMode="External"/><Relationship Id="rId14" Type="http://schemas.openxmlformats.org/officeDocument/2006/relationships/hyperlink" Target="NULL" TargetMode="External"/><Relationship Id="rId15" Type="http://schemas.openxmlformats.org/officeDocument/2006/relationships/hyperlink" Target="NULL" TargetMode="External"/><Relationship Id="rId16" Type="http://schemas.openxmlformats.org/officeDocument/2006/relationships/hyperlink" Target="NULL" TargetMode="External"/><Relationship Id="rId17" Type="http://schemas.openxmlformats.org/officeDocument/2006/relationships/hyperlink" Target="NULL" TargetMode="External"/><Relationship Id="rId18" Type="http://schemas.openxmlformats.org/officeDocument/2006/relationships/hyperlink" Target="NULL" TargetMode="External"/><Relationship Id="rId19" Type="http://schemas.openxmlformats.org/officeDocument/2006/relationships/hyperlink" Target="NULL" TargetMode="External"/><Relationship Id="rId1" Type="http://schemas.openxmlformats.org/officeDocument/2006/relationships/notesMaster" Target="../notesMasters/notesMaster1.xml"/><Relationship Id="rId2" Type="http://schemas.openxmlformats.org/officeDocument/2006/relationships/slide" Target="../slides/slide32.xml"/><Relationship Id="rId3" Type="http://schemas.openxmlformats.org/officeDocument/2006/relationships/hyperlink" Target="https://www-ncbi-nlm-nih-gov.myaccess.library.utoronto.ca/pubmed/27295427" TargetMode="External"/><Relationship Id="rId4" Type="http://schemas.openxmlformats.org/officeDocument/2006/relationships/hyperlink" Target="NULL" TargetMode="External"/><Relationship Id="rId5" Type="http://schemas.openxmlformats.org/officeDocument/2006/relationships/hyperlink" Target="NULL" TargetMode="External"/><Relationship Id="rId6" Type="http://schemas.openxmlformats.org/officeDocument/2006/relationships/hyperlink" Target="NULL" TargetMode="External"/><Relationship Id="rId7" Type="http://schemas.openxmlformats.org/officeDocument/2006/relationships/hyperlink" Target="NULL" TargetMode="External"/><Relationship Id="rId8" Type="http://schemas.openxmlformats.org/officeDocument/2006/relationships/hyperlink" Target="NULL" TargetMode="External"/></Relationships>
</file>

<file path=ppt/notesSlides/_rels/notesSlide28.xml.rels><?xml version="1.0" encoding="UTF-8" standalone="yes"?>
<Relationships xmlns="http://schemas.openxmlformats.org/package/2006/relationships"><Relationship Id="rId11" Type="http://schemas.openxmlformats.org/officeDocument/2006/relationships/hyperlink" Target="NULL" TargetMode="External"/><Relationship Id="rId12" Type="http://schemas.openxmlformats.org/officeDocument/2006/relationships/hyperlink" Target="NULL" TargetMode="External"/><Relationship Id="rId13" Type="http://schemas.openxmlformats.org/officeDocument/2006/relationships/hyperlink" Target="NULL" TargetMode="External"/><Relationship Id="rId14" Type="http://schemas.openxmlformats.org/officeDocument/2006/relationships/hyperlink" Target="NULL" TargetMode="External"/><Relationship Id="rId15" Type="http://schemas.openxmlformats.org/officeDocument/2006/relationships/hyperlink" Target="http://clinicaltrials.gov/show/NCT01032629" TargetMode="External"/><Relationship Id="rId16" Type="http://schemas.openxmlformats.org/officeDocument/2006/relationships/hyperlink" Target="http://clinicaltrials.gov/show/NCT01989754" TargetMode="External"/><Relationship Id="rId1" Type="http://schemas.openxmlformats.org/officeDocument/2006/relationships/notesMaster" Target="../notesMasters/notesMaster1.xml"/><Relationship Id="rId2" Type="http://schemas.openxmlformats.org/officeDocument/2006/relationships/slide" Target="../slides/slide33.xml"/><Relationship Id="rId3" Type="http://schemas.openxmlformats.org/officeDocument/2006/relationships/hyperlink" Target="https://www-ncbi-nlm-nih-gov.myaccess.library.utoronto.ca/pubmed/28605608" TargetMode="External"/><Relationship Id="rId4" Type="http://schemas.openxmlformats.org/officeDocument/2006/relationships/hyperlink" Target="NULL" TargetMode="External"/><Relationship Id="rId5" Type="http://schemas.openxmlformats.org/officeDocument/2006/relationships/hyperlink" Target="NULL" TargetMode="External"/><Relationship Id="rId6" Type="http://schemas.openxmlformats.org/officeDocument/2006/relationships/hyperlink" Target="NULL" TargetMode="External"/><Relationship Id="rId7" Type="http://schemas.openxmlformats.org/officeDocument/2006/relationships/hyperlink" Target="NULL" TargetMode="External"/><Relationship Id="rId8" Type="http://schemas.openxmlformats.org/officeDocument/2006/relationships/hyperlink" Target="NULL" TargetMode="External"/><Relationship Id="rId9" Type="http://schemas.openxmlformats.org/officeDocument/2006/relationships/hyperlink" Target="NULL" TargetMode="External"/><Relationship Id="rId10" Type="http://schemas.openxmlformats.org/officeDocument/2006/relationships/hyperlink" Target="NULL" TargetMode="Externa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4.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5.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6.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7.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8.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9.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6.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7.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0.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41" name="Slide Image Placeholder 1"/>
          <p:cNvSpPr>
            <a:spLocks noGrp="1" noRot="1" noChangeAspect="1" noTextEdit="1"/>
          </p:cNvSpPr>
          <p:nvPr>
            <p:ph type="sldImg"/>
          </p:nvPr>
        </p:nvSpPr>
        <p:spPr bwMode="auto">
          <a:noFill/>
          <a:ln>
            <a:solidFill>
              <a:srgbClr val="000000"/>
            </a:solidFill>
            <a:miter lim="800000"/>
            <a:headEnd/>
            <a:tailEnd/>
          </a:ln>
        </p:spPr>
      </p:sp>
      <p:sp>
        <p:nvSpPr>
          <p:cNvPr id="163842"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CA" smtClean="0">
              <a:ea typeface="ＭＳ Ｐゴシック" pitchFamily="34" charset="-128"/>
            </a:endParaRPr>
          </a:p>
        </p:txBody>
      </p:sp>
      <p:sp>
        <p:nvSpPr>
          <p:cNvPr id="163843" name="Slide Number Placeholder 3"/>
          <p:cNvSpPr txBox="1">
            <a:spLocks noGrp="1" noChangeArrowheads="1"/>
          </p:cNvSpPr>
          <p:nvPr/>
        </p:nvSpPr>
        <p:spPr bwMode="auto">
          <a:xfrm>
            <a:off x="3970338" y="8772525"/>
            <a:ext cx="3038475" cy="463550"/>
          </a:xfrm>
          <a:prstGeom prst="rect">
            <a:avLst/>
          </a:prstGeom>
          <a:noFill/>
          <a:ln w="9525">
            <a:noFill/>
            <a:miter lim="800000"/>
            <a:headEnd/>
            <a:tailEnd/>
          </a:ln>
        </p:spPr>
        <p:txBody>
          <a:bodyPr lIns="92830" tIns="46415" rIns="92830" bIns="46415" anchor="b"/>
          <a:lstStyle/>
          <a:p>
            <a:pPr algn="r"/>
            <a:fld id="{E03920DB-ED89-4F7A-B3DB-1CCE0B5F0C44}" type="slidenum">
              <a:rPr lang="en-US" sz="1200">
                <a:solidFill>
                  <a:srgbClr val="000000"/>
                </a:solidFill>
              </a:rPr>
              <a:pPr algn="r"/>
              <a:t>4</a:t>
            </a:fld>
            <a:endParaRPr lang="en-US" sz="1200">
              <a:solidFill>
                <a:srgbClr val="000000"/>
              </a:solidFill>
            </a:endParaRPr>
          </a:p>
        </p:txBody>
      </p:sp>
    </p:spTree>
    <p:extLst>
      <p:ext uri="{BB962C8B-B14F-4D97-AF65-F5344CB8AC3E}">
        <p14:creationId xmlns:p14="http://schemas.microsoft.com/office/powerpoint/2010/main" val="60179889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21" name="Slide Image Placeholder 1"/>
          <p:cNvSpPr>
            <a:spLocks noGrp="1" noRot="1" noChangeAspect="1" noTextEdit="1"/>
          </p:cNvSpPr>
          <p:nvPr>
            <p:ph type="sldImg"/>
          </p:nvPr>
        </p:nvSpPr>
        <p:spPr bwMode="auto">
          <a:noFill/>
          <a:ln>
            <a:solidFill>
              <a:srgbClr val="000000"/>
            </a:solidFill>
            <a:miter lim="800000"/>
            <a:headEnd/>
            <a:tailEnd/>
          </a:ln>
        </p:spPr>
      </p:sp>
      <p:sp>
        <p:nvSpPr>
          <p:cNvPr id="184322"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CA" smtClean="0">
              <a:ea typeface="ＭＳ Ｐゴシック" pitchFamily="34" charset="-128"/>
            </a:endParaRPr>
          </a:p>
        </p:txBody>
      </p:sp>
      <p:sp>
        <p:nvSpPr>
          <p:cNvPr id="184323" name="Slide Number Placeholder 3"/>
          <p:cNvSpPr txBox="1">
            <a:spLocks noGrp="1" noChangeArrowheads="1"/>
          </p:cNvSpPr>
          <p:nvPr/>
        </p:nvSpPr>
        <p:spPr bwMode="auto">
          <a:xfrm>
            <a:off x="3970338" y="8772525"/>
            <a:ext cx="3038475" cy="463550"/>
          </a:xfrm>
          <a:prstGeom prst="rect">
            <a:avLst/>
          </a:prstGeom>
          <a:noFill/>
          <a:ln w="9525">
            <a:noFill/>
            <a:miter lim="800000"/>
            <a:headEnd/>
            <a:tailEnd/>
          </a:ln>
        </p:spPr>
        <p:txBody>
          <a:bodyPr lIns="92830" tIns="46415" rIns="92830" bIns="46415" anchor="b"/>
          <a:lstStyle/>
          <a:p>
            <a:pPr algn="r"/>
            <a:fld id="{56F7C9A4-C738-4DF1-955C-CB9224AF93C3}" type="slidenum">
              <a:rPr lang="en-US" sz="1200">
                <a:solidFill>
                  <a:srgbClr val="000000"/>
                </a:solidFill>
              </a:rPr>
              <a:pPr algn="r"/>
              <a:t>14</a:t>
            </a:fld>
            <a:endParaRPr lang="en-US" sz="1200">
              <a:solidFill>
                <a:srgbClr val="000000"/>
              </a:solidFill>
            </a:endParaRPr>
          </a:p>
        </p:txBody>
      </p:sp>
    </p:spTree>
    <p:extLst>
      <p:ext uri="{BB962C8B-B14F-4D97-AF65-F5344CB8AC3E}">
        <p14:creationId xmlns:p14="http://schemas.microsoft.com/office/powerpoint/2010/main" val="174144998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6369" name="Rectangle 7"/>
          <p:cNvSpPr txBox="1">
            <a:spLocks noGrp="1" noChangeArrowheads="1"/>
          </p:cNvSpPr>
          <p:nvPr/>
        </p:nvSpPr>
        <p:spPr bwMode="auto">
          <a:xfrm>
            <a:off x="3970338" y="8772525"/>
            <a:ext cx="3038475" cy="463550"/>
          </a:xfrm>
          <a:prstGeom prst="rect">
            <a:avLst/>
          </a:prstGeom>
          <a:noFill/>
          <a:ln w="9525">
            <a:noFill/>
            <a:miter lim="800000"/>
            <a:headEnd/>
            <a:tailEnd/>
          </a:ln>
        </p:spPr>
        <p:txBody>
          <a:bodyPr lIns="92830" tIns="46415" rIns="92830" bIns="46415" anchor="b"/>
          <a:lstStyle/>
          <a:p>
            <a:pPr algn="r"/>
            <a:fld id="{47E391B9-F03C-41CC-8FD7-927CA46E0BF5}" type="slidenum">
              <a:rPr lang="en-US" sz="1200">
                <a:solidFill>
                  <a:srgbClr val="000000"/>
                </a:solidFill>
              </a:rPr>
              <a:pPr algn="r"/>
              <a:t>15</a:t>
            </a:fld>
            <a:endParaRPr lang="en-US" sz="1200">
              <a:solidFill>
                <a:srgbClr val="000000"/>
              </a:solidFill>
            </a:endParaRPr>
          </a:p>
        </p:txBody>
      </p:sp>
      <p:sp>
        <p:nvSpPr>
          <p:cNvPr id="186370" name="Rectangle 2"/>
          <p:cNvSpPr>
            <a:spLocks noGrp="1" noRot="1" noChangeAspect="1" noTextEdit="1"/>
          </p:cNvSpPr>
          <p:nvPr>
            <p:ph type="sldImg"/>
          </p:nvPr>
        </p:nvSpPr>
        <p:spPr bwMode="auto">
          <a:noFill/>
          <a:ln>
            <a:solidFill>
              <a:srgbClr val="000000"/>
            </a:solidFill>
            <a:miter lim="800000"/>
            <a:headEnd/>
            <a:tailEnd/>
          </a:ln>
        </p:spPr>
      </p:sp>
      <p:sp>
        <p:nvSpPr>
          <p:cNvPr id="186371" name="Rectangle 3"/>
          <p:cNvSpPr>
            <a:spLocks noGrp="1"/>
          </p:cNvSpPr>
          <p:nvPr>
            <p:ph type="body" idx="1"/>
          </p:nvPr>
        </p:nvSpPr>
        <p:spPr bwMode="auto">
          <a:xfrm>
            <a:off x="912813" y="4341813"/>
            <a:ext cx="5032375" cy="4116387"/>
          </a:xfrm>
          <a:noFill/>
        </p:spPr>
        <p:txBody>
          <a:bodyPr wrap="square" numCol="1" anchor="t" anchorCtr="0" compatLnSpc="1">
            <a:prstTxWarp prst="textNoShape">
              <a:avLst/>
            </a:prstTxWarp>
          </a:bodyPr>
          <a:lstStyle/>
          <a:p>
            <a:r>
              <a:rPr lang="en-US" smtClean="0">
                <a:latin typeface="Arial" charset="0"/>
                <a:ea typeface="ＭＳ Ｐゴシック" pitchFamily="34" charset="-128"/>
                <a:hlinkClick r:id="rId3" tooltip="Lancet."/>
              </a:rPr>
              <a:t>Lancet.</a:t>
            </a:r>
            <a:r>
              <a:rPr lang="en-US" smtClean="0">
                <a:latin typeface="Arial" charset="0"/>
                <a:ea typeface="ＭＳ Ｐゴシック" pitchFamily="34" charset="-128"/>
              </a:rPr>
              <a:t> 2002 Jul 6;360(9326):7-22.</a:t>
            </a:r>
          </a:p>
          <a:p>
            <a:r>
              <a:rPr lang="en-US" b="1" smtClean="0">
                <a:latin typeface="Arial" charset="0"/>
                <a:ea typeface="ＭＳ Ｐゴシック" pitchFamily="34" charset="-128"/>
              </a:rPr>
              <a:t>MRC/BHF Heart Protection Study of cholesterol lowering with simvastatin in 20,536 high-risk individuals: a randomised placebo-controlled trial.</a:t>
            </a:r>
          </a:p>
          <a:p>
            <a:r>
              <a:rPr lang="en-US" smtClean="0">
                <a:latin typeface="Arial" charset="0"/>
                <a:ea typeface="ＭＳ Ｐゴシック" pitchFamily="34" charset="-128"/>
                <a:hlinkClick r:id="rId4" invalidUrl="http://www-ncbi-nlm-nih-gov.myaccess.library.utoronto.ca/pubmed?term=Heart Protection Study Collaborative Group[Corporate Author]"/>
              </a:rPr>
              <a:t>Heart Protection Study Collaborative Group</a:t>
            </a:r>
            <a:r>
              <a:rPr lang="en-US" smtClean="0">
                <a:latin typeface="Arial" charset="0"/>
                <a:ea typeface="ＭＳ Ｐゴシック" pitchFamily="34" charset="-128"/>
              </a:rPr>
              <a:t>.</a:t>
            </a:r>
          </a:p>
          <a:p>
            <a:r>
              <a:rPr lang="en-US" b="1" smtClean="0">
                <a:latin typeface="Arial" charset="0"/>
                <a:ea typeface="ＭＳ Ｐゴシック" pitchFamily="34" charset="-128"/>
              </a:rPr>
              <a:t>Abstract</a:t>
            </a:r>
          </a:p>
          <a:p>
            <a:r>
              <a:rPr lang="en-US" b="1" smtClean="0">
                <a:latin typeface="Arial" charset="0"/>
                <a:ea typeface="ＭＳ Ｐゴシック" pitchFamily="34" charset="-128"/>
              </a:rPr>
              <a:t>BACKGROUND: </a:t>
            </a:r>
          </a:p>
          <a:p>
            <a:r>
              <a:rPr lang="en-US" smtClean="0">
                <a:latin typeface="Arial" charset="0"/>
                <a:ea typeface="ＭＳ Ｐゴシック" pitchFamily="34" charset="-128"/>
              </a:rPr>
              <a:t>Throughout the usual LDL cholesterol range in Western populations, lower blood concentrations are associated with lower cardiovascular disease risk. In such populations, therefore, reducing LDL cholesterol may reduce the development of vascular disease, largely irrespective of initial cholesterol concentrations.</a:t>
            </a:r>
          </a:p>
          <a:p>
            <a:r>
              <a:rPr lang="en-US" b="1" smtClean="0">
                <a:latin typeface="Arial" charset="0"/>
                <a:ea typeface="ＭＳ Ｐゴシック" pitchFamily="34" charset="-128"/>
              </a:rPr>
              <a:t>METHODS: </a:t>
            </a:r>
          </a:p>
          <a:p>
            <a:r>
              <a:rPr lang="en-US" smtClean="0">
                <a:latin typeface="Arial" charset="0"/>
                <a:ea typeface="ＭＳ Ｐゴシック" pitchFamily="34" charset="-128"/>
              </a:rPr>
              <a:t>20,536 UK adults (aged 40-80 years) with coronary disease, other occlusive arterial disease, or diabetes were randomly allocated to receive 40 mg simvastatin daily (average compliance: 85%) or matching placebo (average non-study statin use: 17%). Analyses are of the first occurrence of particular events, and compare all simvastatin-allocated versus all placebo-allocated participants. These "intention-to-treat" comparisons assess the effects of about two-thirds (85% minus 17%) taking a statin during the scheduled 5-year treatment period, which yielded an average difference in LDL cholesterol of 1.0 mmol/L (about two-thirds of the effect of actual use of 40 mg simvastatin daily). Primary outcomes were mortality (for overall analyses) and fatal or non-fatal vascular events (for subcategory analyses), with subsidiary assessments of cancer and of other major morbidity.</a:t>
            </a:r>
          </a:p>
          <a:p>
            <a:r>
              <a:rPr lang="en-US" b="1" smtClean="0">
                <a:latin typeface="Arial" charset="0"/>
                <a:ea typeface="ＭＳ Ｐゴシック" pitchFamily="34" charset="-128"/>
              </a:rPr>
              <a:t>FINDINGS: </a:t>
            </a:r>
          </a:p>
          <a:p>
            <a:r>
              <a:rPr lang="en-US" smtClean="0">
                <a:latin typeface="Arial" charset="0"/>
                <a:ea typeface="ＭＳ Ｐゴシック" pitchFamily="34" charset="-128"/>
              </a:rPr>
              <a:t>All-cause mortality was significantly reduced (1328 [12.9%] deaths among 10,269 allocated simvastatin versus 1507 [14.7%] among 10,267 allocated placebo; p=0.0003), due to a highly significant 18% (SE 5) proportional reduction in the coronary death rate (587 [5.7%] vs 707 [6.9%]; p=0.0005), a marginally significant reduction in other vascular deaths (194 [1.9%] vs 230 [2.2%]; p=0.07), and a non-significant reduction in non-vascular deaths (547 [5.3%] vs 570 [5.6%]; p=0.4). There were highly significant reductions of about one-quarter in the first event rate for non-fatal myocardial infarction or coronary death (898 [8.7%] vs 1212 [11.8%]; p&lt;0.0001), for non-fatal or fatal stroke (444 [4.3%] vs 585 [5.7%]; p&lt;0.0001), and for coronary or non-coronary revascularisation (939 [9.1%] vs 1205 [11.7%]; p&lt;0.0001). For the first occurrence of any of these major vascular events, there was a definite 24% (SE 3; 95% CI 19-28) reduction in the event rate (2033 [19.8%] vs 2585 [25.2%] affected individuals; p&lt;0.0001). During the first year the reduction in major vascular events was not significant, but subsequently it was highly significant during each separate year. The proportional reduction in the event rate was similar (and significant) in each subcategory of participant studied, including: those without diagnosed coronary disease who had cerebrovascular disease, or had peripheral artery disease, or had diabetes; men and, separately, women; those aged either under or over 70 years at entry; and--most notably--even those who presented with LDL cholesterol below 3.0 mmol/L (116 mg/dL), or total cholesterol below 5.0 mmol/L (193 mg/dL). The benefits of simvastatin were additional to those of other cardioprotective treatments. The annual excess risk of myopathy with this regimen was about 0.01%. There were no significant adverse effects on cancer incidence or on hospitalisation for any other non-vascular cause.</a:t>
            </a:r>
          </a:p>
          <a:p>
            <a:r>
              <a:rPr lang="en-US" b="1" smtClean="0">
                <a:latin typeface="Arial" charset="0"/>
                <a:ea typeface="ＭＳ Ｐゴシック" pitchFamily="34" charset="-128"/>
              </a:rPr>
              <a:t>INTERPRETATION: </a:t>
            </a:r>
          </a:p>
          <a:p>
            <a:r>
              <a:rPr lang="en-US" smtClean="0">
                <a:latin typeface="Arial" charset="0"/>
                <a:ea typeface="ＭＳ Ｐゴシック" pitchFamily="34" charset="-128"/>
              </a:rPr>
              <a:t>Adding simvastatin to existing treatments safely produces substantial additional benefits for a wide range of high-risk patients, irrespective of their initial cholesterol concentrations. Allocation to 40 mg simvastatin daily reduced the rates of myocardial infarction, of stroke, and of revascularisation by about one-quarter. After making allowance for non-compliance, actual use of this regimen would probably reduce these rates by about one-third. Hence, among the many types of high-risk individual studied, 5 years of simvastatin would prevent about 70-100 people per 1000 from suffering at least one of these major vascular events (and longer treatment should produce further benefit). The size of the 5-year benefit depends chiefly on such individuals' overall risk of major vascular events, rather than on their blood lipid concentrations alone.</a:t>
            </a:r>
          </a:p>
          <a:p>
            <a:pPr>
              <a:spcAft>
                <a:spcPct val="30000"/>
              </a:spcAft>
            </a:pPr>
            <a:endParaRPr lang="en-US" smtClean="0">
              <a:latin typeface="Arial" charset="0"/>
              <a:ea typeface="ＭＳ Ｐゴシック" pitchFamily="34" charset="-128"/>
            </a:endParaRPr>
          </a:p>
        </p:txBody>
      </p:sp>
    </p:spTree>
    <p:extLst>
      <p:ext uri="{BB962C8B-B14F-4D97-AF65-F5344CB8AC3E}">
        <p14:creationId xmlns:p14="http://schemas.microsoft.com/office/powerpoint/2010/main" val="49522251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8417" name="Slide Image Placeholder 1"/>
          <p:cNvSpPr>
            <a:spLocks noGrp="1" noRot="1" noChangeAspect="1" noTextEdit="1"/>
          </p:cNvSpPr>
          <p:nvPr>
            <p:ph type="sldImg"/>
          </p:nvPr>
        </p:nvSpPr>
        <p:spPr bwMode="auto">
          <a:noFill/>
          <a:ln>
            <a:solidFill>
              <a:srgbClr val="000000"/>
            </a:solidFill>
            <a:miter lim="800000"/>
            <a:headEnd/>
            <a:tailEnd/>
          </a:ln>
        </p:spPr>
      </p:sp>
      <p:sp>
        <p:nvSpPr>
          <p:cNvPr id="188418"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smtClean="0">
                <a:latin typeface="Arial" charset="0"/>
                <a:ea typeface="ＭＳ Ｐゴシック" pitchFamily="34" charset="-128"/>
                <a:hlinkClick r:id="rId3" invalidUrl="http://www-ncbi-nlm-nih-gov.myaccess.library.utoronto.ca/pubmed?term=lancet[Jour]+AND+364[volume]+AND+685[page]+AND+2004[pdat]&amp;cmd=detailssearch" tooltip="Lancet."/>
              </a:rPr>
              <a:t>Lancet.</a:t>
            </a:r>
            <a:r>
              <a:rPr lang="en-US" smtClean="0">
                <a:latin typeface="Arial" charset="0"/>
                <a:ea typeface="ＭＳ Ｐゴシック" pitchFamily="34" charset="-128"/>
              </a:rPr>
              <a:t> 2004 Aug 21-27;364(9435):685-96.</a:t>
            </a:r>
          </a:p>
          <a:p>
            <a:r>
              <a:rPr lang="en-US" b="1" smtClean="0">
                <a:latin typeface="Arial" charset="0"/>
                <a:ea typeface="ＭＳ Ｐゴシック" pitchFamily="34" charset="-128"/>
              </a:rPr>
              <a:t>Primary prevention of cardiovascular disease with atorvastatin in type 2 diabetes in the Collaborative Atorvastatin Diabetes Study (CARDS): multicentre randomised placebo-controlled trial.</a:t>
            </a:r>
          </a:p>
          <a:p>
            <a:r>
              <a:rPr lang="en-US" smtClean="0">
                <a:latin typeface="Arial" charset="0"/>
                <a:ea typeface="ＭＳ Ｐゴシック" pitchFamily="34" charset="-128"/>
                <a:hlinkClick r:id="rId4" invalidUrl="http://www-ncbi-nlm-nih-gov.myaccess.library.utoronto.ca/pubmed?term=Colhoun HM[Author]&amp;cauthor=true&amp;cauthor_uid=15325833"/>
              </a:rPr>
              <a:t>Colhoun HM</a:t>
            </a:r>
            <a:r>
              <a:rPr lang="en-US" smtClean="0">
                <a:latin typeface="Arial" charset="0"/>
                <a:ea typeface="ＭＳ Ｐゴシック" pitchFamily="34" charset="-128"/>
              </a:rPr>
              <a:t>, </a:t>
            </a:r>
            <a:r>
              <a:rPr lang="en-US" smtClean="0">
                <a:latin typeface="Arial" charset="0"/>
                <a:ea typeface="ＭＳ Ｐゴシック" pitchFamily="34" charset="-128"/>
                <a:hlinkClick r:id="rId5" invalidUrl="http://www-ncbi-nlm-nih-gov.myaccess.library.utoronto.ca/pubmed?term=Betteridge DJ[Author]&amp;cauthor=true&amp;cauthor_uid=15325833"/>
              </a:rPr>
              <a:t>Betteridge DJ</a:t>
            </a:r>
            <a:r>
              <a:rPr lang="en-US" smtClean="0">
                <a:latin typeface="Arial" charset="0"/>
                <a:ea typeface="ＭＳ Ｐゴシック" pitchFamily="34" charset="-128"/>
              </a:rPr>
              <a:t>, </a:t>
            </a:r>
            <a:r>
              <a:rPr lang="en-US" smtClean="0">
                <a:latin typeface="Arial" charset="0"/>
                <a:ea typeface="ＭＳ Ｐゴシック" pitchFamily="34" charset="-128"/>
                <a:hlinkClick r:id="rId6" invalidUrl="http://www-ncbi-nlm-nih-gov.myaccess.library.utoronto.ca/pubmed?term=Durrington PN[Author]&amp;cauthor=true&amp;cauthor_uid=15325833"/>
              </a:rPr>
              <a:t>Durrington PN</a:t>
            </a:r>
            <a:r>
              <a:rPr lang="en-US" smtClean="0">
                <a:latin typeface="Arial" charset="0"/>
                <a:ea typeface="ＭＳ Ｐゴシック" pitchFamily="34" charset="-128"/>
              </a:rPr>
              <a:t>, </a:t>
            </a:r>
            <a:r>
              <a:rPr lang="en-US" smtClean="0">
                <a:latin typeface="Arial" charset="0"/>
                <a:ea typeface="ＭＳ Ｐゴシック" pitchFamily="34" charset="-128"/>
                <a:hlinkClick r:id="rId7" invalidUrl="http://www-ncbi-nlm-nih-gov.myaccess.library.utoronto.ca/pubmed?term=Hitman GA[Author]&amp;cauthor=true&amp;cauthor_uid=15325833"/>
              </a:rPr>
              <a:t>Hitman GA</a:t>
            </a:r>
            <a:r>
              <a:rPr lang="en-US" smtClean="0">
                <a:latin typeface="Arial" charset="0"/>
                <a:ea typeface="ＭＳ Ｐゴシック" pitchFamily="34" charset="-128"/>
              </a:rPr>
              <a:t>, </a:t>
            </a:r>
            <a:r>
              <a:rPr lang="en-US" smtClean="0">
                <a:latin typeface="Arial" charset="0"/>
                <a:ea typeface="ＭＳ Ｐゴシック" pitchFamily="34" charset="-128"/>
                <a:hlinkClick r:id="rId8" invalidUrl="http://www-ncbi-nlm-nih-gov.myaccess.library.utoronto.ca/pubmed?term=Neil HA[Author]&amp;cauthor=true&amp;cauthor_uid=15325833"/>
              </a:rPr>
              <a:t>Neil HA</a:t>
            </a:r>
            <a:r>
              <a:rPr lang="en-US" smtClean="0">
                <a:latin typeface="Arial" charset="0"/>
                <a:ea typeface="ＭＳ Ｐゴシック" pitchFamily="34" charset="-128"/>
              </a:rPr>
              <a:t>, </a:t>
            </a:r>
            <a:r>
              <a:rPr lang="en-US" smtClean="0">
                <a:latin typeface="Arial" charset="0"/>
                <a:ea typeface="ＭＳ Ｐゴシック" pitchFamily="34" charset="-128"/>
                <a:hlinkClick r:id="rId9" invalidUrl="http://www-ncbi-nlm-nih-gov.myaccess.library.utoronto.ca/pubmed?term=Livingstone SJ[Author]&amp;cauthor=true&amp;cauthor_uid=15325833"/>
              </a:rPr>
              <a:t>Livingstone SJ</a:t>
            </a:r>
            <a:r>
              <a:rPr lang="en-US" smtClean="0">
                <a:latin typeface="Arial" charset="0"/>
                <a:ea typeface="ＭＳ Ｐゴシック" pitchFamily="34" charset="-128"/>
              </a:rPr>
              <a:t>, </a:t>
            </a:r>
            <a:r>
              <a:rPr lang="en-US" smtClean="0">
                <a:latin typeface="Arial" charset="0"/>
                <a:ea typeface="ＭＳ Ｐゴシック" pitchFamily="34" charset="-128"/>
                <a:hlinkClick r:id="rId10" invalidUrl="http://www-ncbi-nlm-nih-gov.myaccess.library.utoronto.ca/pubmed?term=Thomason MJ[Author]&amp;cauthor=true&amp;cauthor_uid=15325833"/>
              </a:rPr>
              <a:t>Thomason MJ</a:t>
            </a:r>
            <a:r>
              <a:rPr lang="en-US" smtClean="0">
                <a:latin typeface="Arial" charset="0"/>
                <a:ea typeface="ＭＳ Ｐゴシック" pitchFamily="34" charset="-128"/>
              </a:rPr>
              <a:t>, </a:t>
            </a:r>
            <a:r>
              <a:rPr lang="en-US" smtClean="0">
                <a:latin typeface="Arial" charset="0"/>
                <a:ea typeface="ＭＳ Ｐゴシック" pitchFamily="34" charset="-128"/>
                <a:hlinkClick r:id="rId11" invalidUrl="http://www-ncbi-nlm-nih-gov.myaccess.library.utoronto.ca/pubmed?term=Mackness MI[Author]&amp;cauthor=true&amp;cauthor_uid=15325833"/>
              </a:rPr>
              <a:t>Mackness MI</a:t>
            </a:r>
            <a:r>
              <a:rPr lang="en-US" smtClean="0">
                <a:latin typeface="Arial" charset="0"/>
                <a:ea typeface="ＭＳ Ｐゴシック" pitchFamily="34" charset="-128"/>
              </a:rPr>
              <a:t>, </a:t>
            </a:r>
            <a:r>
              <a:rPr lang="en-US" smtClean="0">
                <a:latin typeface="Arial" charset="0"/>
                <a:ea typeface="ＭＳ Ｐゴシック" pitchFamily="34" charset="-128"/>
                <a:hlinkClick r:id="rId12" invalidUrl="http://www-ncbi-nlm-nih-gov.myaccess.library.utoronto.ca/pubmed?term=Charlton-Menys V[Author]&amp;cauthor=true&amp;cauthor_uid=15325833"/>
              </a:rPr>
              <a:t>Charlton-Menys V</a:t>
            </a:r>
            <a:r>
              <a:rPr lang="en-US" smtClean="0">
                <a:latin typeface="Arial" charset="0"/>
                <a:ea typeface="ＭＳ Ｐゴシック" pitchFamily="34" charset="-128"/>
              </a:rPr>
              <a:t>, </a:t>
            </a:r>
            <a:r>
              <a:rPr lang="en-US" smtClean="0">
                <a:latin typeface="Arial" charset="0"/>
                <a:ea typeface="ＭＳ Ｐゴシック" pitchFamily="34" charset="-128"/>
                <a:hlinkClick r:id="rId13" invalidUrl="http://www-ncbi-nlm-nih-gov.myaccess.library.utoronto.ca/pubmed?term=Fuller JH[Author]&amp;cauthor=true&amp;cauthor_uid=15325833"/>
              </a:rPr>
              <a:t>Fuller JH</a:t>
            </a:r>
            <a:r>
              <a:rPr lang="en-US" smtClean="0">
                <a:latin typeface="Arial" charset="0"/>
                <a:ea typeface="ＭＳ Ｐゴシック" pitchFamily="34" charset="-128"/>
              </a:rPr>
              <a:t>; </a:t>
            </a:r>
            <a:r>
              <a:rPr lang="en-US" smtClean="0">
                <a:latin typeface="Arial" charset="0"/>
                <a:ea typeface="ＭＳ Ｐゴシック" pitchFamily="34" charset="-128"/>
                <a:hlinkClick r:id="rId14" invalidUrl="http://www-ncbi-nlm-nih-gov.myaccess.library.utoronto.ca/pubmed?term=CARDS investigators[Corporate Author]"/>
              </a:rPr>
              <a:t>CARDS investigators</a:t>
            </a:r>
            <a:r>
              <a:rPr lang="en-US" smtClean="0">
                <a:latin typeface="Arial" charset="0"/>
                <a:ea typeface="ＭＳ Ｐゴシック" pitchFamily="34" charset="-128"/>
              </a:rPr>
              <a:t>.</a:t>
            </a:r>
          </a:p>
          <a:p>
            <a:r>
              <a:rPr lang="en-US" b="1" smtClean="0">
                <a:latin typeface="Arial" charset="0"/>
                <a:ea typeface="ＭＳ Ｐゴシック" pitchFamily="34" charset="-128"/>
              </a:rPr>
              <a:t>Source</a:t>
            </a:r>
          </a:p>
          <a:p>
            <a:r>
              <a:rPr lang="en-US" smtClean="0">
                <a:latin typeface="Arial" charset="0"/>
                <a:ea typeface="ＭＳ Ｐゴシック" pitchFamily="34" charset="-128"/>
              </a:rPr>
              <a:t>EURODIAB, Department of Epidemiology and Public Health, Royal Free and University College Medical School, London, UK. helen.colhoun@ucd.ie</a:t>
            </a:r>
          </a:p>
          <a:p>
            <a:r>
              <a:rPr lang="en-US" b="1" smtClean="0">
                <a:latin typeface="Arial" charset="0"/>
                <a:ea typeface="ＭＳ Ｐゴシック" pitchFamily="34" charset="-128"/>
              </a:rPr>
              <a:t>Abstract</a:t>
            </a:r>
          </a:p>
          <a:p>
            <a:r>
              <a:rPr lang="en-US" b="1" smtClean="0">
                <a:latin typeface="Arial" charset="0"/>
                <a:ea typeface="ＭＳ Ｐゴシック" pitchFamily="34" charset="-128"/>
              </a:rPr>
              <a:t>BACKGROUND: </a:t>
            </a:r>
          </a:p>
          <a:p>
            <a:r>
              <a:rPr lang="en-US" smtClean="0">
                <a:latin typeface="Arial" charset="0"/>
                <a:ea typeface="ＭＳ Ｐゴシック" pitchFamily="34" charset="-128"/>
              </a:rPr>
              <a:t>Type 2 diabetes is associated with a substantially increased risk of cardiovascular disease, but the role of lipid-lowering therapy with statins for the primary prevention of cardiovascular disease in diabetes is inadequately defined. We aimed to assess the effectiveness of atorvastatin 10 mg daily for primary prevention of major cardiovascular events in patients with type 2 diabetes without high concentrations of LDL-cholesterol.</a:t>
            </a:r>
          </a:p>
          <a:p>
            <a:r>
              <a:rPr lang="en-US" b="1" smtClean="0">
                <a:latin typeface="Arial" charset="0"/>
                <a:ea typeface="ＭＳ Ｐゴシック" pitchFamily="34" charset="-128"/>
              </a:rPr>
              <a:t>METHODS: </a:t>
            </a:r>
          </a:p>
          <a:p>
            <a:r>
              <a:rPr lang="en-US" smtClean="0">
                <a:latin typeface="Arial" charset="0"/>
                <a:ea typeface="ＭＳ Ｐゴシック" pitchFamily="34" charset="-128"/>
              </a:rPr>
              <a:t>2838 patients aged 40-75 years in 132 centres in the UK and Ireland were randomised to placebo (n=1410) or atorvastatin 10 mg daily (n=1428). Study entrants had no documented previous history of cardiovascular disease, an LDL-cholesterol concentration of 4.14 mmol/L or lower, a fasting triglyceride amount of 6.78 mmol/L or less, and at least one of the following: retinopathy, albuminuria, current smoking, or hypertension. The primary endpoint was time to first occurrence of the following: acute coronary heart disease events, coronary revascularisation, or stroke. Analysis was by intention to treat.</a:t>
            </a:r>
          </a:p>
          <a:p>
            <a:r>
              <a:rPr lang="en-US" b="1" smtClean="0">
                <a:latin typeface="Arial" charset="0"/>
                <a:ea typeface="ＭＳ Ｐゴシック" pitchFamily="34" charset="-128"/>
              </a:rPr>
              <a:t>FINDINGS: </a:t>
            </a:r>
          </a:p>
          <a:p>
            <a:r>
              <a:rPr lang="en-US" smtClean="0">
                <a:latin typeface="Arial" charset="0"/>
                <a:ea typeface="ＭＳ Ｐゴシック" pitchFamily="34" charset="-128"/>
              </a:rPr>
              <a:t>The trial was terminated 2 years earlier than expected because the prespecified early stopping rule for efficacy had been met. Median duration of follow-up was 3.9 years (IQR 3.0-4.7). 127 patients allocated placebo (2.46 per 100 person-years at risk) and 83 allocated atorvastatin (1.54 per 100 person-years at risk) had at least one major cardiovascular event (rate reduction 37% [95% CI -52 to -17], p=0.001). Treatment would be expected to prevent at least 37 major vascular events per 1000 such people treated for 4 years. Assessed separately, acute coronary heart disease events were reduced by 36% (-55 to -9), coronary revascularisations by 31% (-59 to 16), and rate of stroke by 48% (-69 to -11). Atorvastatin reduced the death rate by 27% (-48 to 1, p=0.059). No excess of adverse events was noted in the atorvastatin group.</a:t>
            </a:r>
          </a:p>
          <a:p>
            <a:r>
              <a:rPr lang="en-US" b="1" smtClean="0">
                <a:latin typeface="Arial" charset="0"/>
                <a:ea typeface="ＭＳ Ｐゴシック" pitchFamily="34" charset="-128"/>
              </a:rPr>
              <a:t>INTERPRETATION: </a:t>
            </a:r>
          </a:p>
          <a:p>
            <a:r>
              <a:rPr lang="en-US" smtClean="0">
                <a:latin typeface="Arial" charset="0"/>
                <a:ea typeface="ＭＳ Ｐゴシック" pitchFamily="34" charset="-128"/>
              </a:rPr>
              <a:t>Atorvastatin 10 mg daily is safe and efficacious in reducing the risk of first cardiovascular disease events, including stroke, in patients with type 2 diabetes without high LDL-cholesterol. No justification is available for having a particular threshold level of LDL-cholesterol as the sole arbiter of which patients with type 2 diabetes should receive statins. The debate about whether all people with this disorder warrant statin treatment should now focus on whether any patients are at sufficiently low risk for this treatment to be withheld.</a:t>
            </a:r>
          </a:p>
          <a:p>
            <a:endParaRPr lang="en-US" smtClean="0">
              <a:latin typeface="Arial" charset="0"/>
              <a:ea typeface="ＭＳ Ｐゴシック" pitchFamily="34" charset="-128"/>
            </a:endParaRPr>
          </a:p>
        </p:txBody>
      </p:sp>
      <p:sp>
        <p:nvSpPr>
          <p:cNvPr id="188419" name="Slide Number Placeholder 3"/>
          <p:cNvSpPr txBox="1">
            <a:spLocks noGrp="1" noChangeArrowheads="1"/>
          </p:cNvSpPr>
          <p:nvPr/>
        </p:nvSpPr>
        <p:spPr bwMode="auto">
          <a:xfrm>
            <a:off x="3970338" y="8772525"/>
            <a:ext cx="3038475" cy="463550"/>
          </a:xfrm>
          <a:prstGeom prst="rect">
            <a:avLst/>
          </a:prstGeom>
          <a:noFill/>
          <a:ln w="9525">
            <a:noFill/>
            <a:miter lim="800000"/>
            <a:headEnd/>
            <a:tailEnd/>
          </a:ln>
        </p:spPr>
        <p:txBody>
          <a:bodyPr lIns="92830" tIns="46415" rIns="92830" bIns="46415" anchor="b"/>
          <a:lstStyle/>
          <a:p>
            <a:pPr algn="r"/>
            <a:fld id="{A1AE243F-E6B8-4F5B-8DF7-6818C4C02C9F}" type="slidenum">
              <a:rPr lang="en-US" sz="1200"/>
              <a:pPr algn="r"/>
              <a:t>16</a:t>
            </a:fld>
            <a:endParaRPr lang="en-US" sz="1200"/>
          </a:p>
        </p:txBody>
      </p:sp>
    </p:spTree>
    <p:extLst>
      <p:ext uri="{BB962C8B-B14F-4D97-AF65-F5344CB8AC3E}">
        <p14:creationId xmlns:p14="http://schemas.microsoft.com/office/powerpoint/2010/main" val="170561025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0465" name="Slide Image Placeholder 1"/>
          <p:cNvSpPr>
            <a:spLocks noGrp="1" noRot="1" noChangeAspect="1" noTextEdit="1"/>
          </p:cNvSpPr>
          <p:nvPr>
            <p:ph type="sldImg"/>
          </p:nvPr>
        </p:nvSpPr>
        <p:spPr bwMode="auto">
          <a:noFill/>
          <a:ln>
            <a:solidFill>
              <a:srgbClr val="000000"/>
            </a:solidFill>
            <a:miter lim="800000"/>
            <a:headEnd/>
            <a:tailEnd/>
          </a:ln>
        </p:spPr>
      </p:sp>
      <p:sp>
        <p:nvSpPr>
          <p:cNvPr id="190466"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smtClean="0">
                <a:latin typeface="Arial" charset="0"/>
                <a:ea typeface="ＭＳ Ｐゴシック" pitchFamily="34" charset="-128"/>
                <a:hlinkClick r:id="rId3" invalidUrl="http://www-ncbi-nlm-nih-gov.myaccess.library.utoronto.ca/pubmed?term=lancet[Jour]+AND+364[volume]+AND+685[page]+AND+2004[pdat]&amp;cmd=detailssearch" tooltip="Lancet."/>
              </a:rPr>
              <a:t>Lancet.</a:t>
            </a:r>
            <a:r>
              <a:rPr lang="en-US" smtClean="0">
                <a:latin typeface="Arial" charset="0"/>
                <a:ea typeface="ＭＳ Ｐゴシック" pitchFamily="34" charset="-128"/>
              </a:rPr>
              <a:t> 2004 Aug 21-27;364(9435):685-96.</a:t>
            </a:r>
          </a:p>
          <a:p>
            <a:r>
              <a:rPr lang="en-US" b="1" smtClean="0">
                <a:latin typeface="Arial" charset="0"/>
                <a:ea typeface="ＭＳ Ｐゴシック" pitchFamily="34" charset="-128"/>
              </a:rPr>
              <a:t>Primary prevention of cardiovascular disease with atorvastatin in type 2 diabetes in the Collaborative Atorvastatin Diabetes Study (CARDS): multicentre randomised placebo-controlled trial.</a:t>
            </a:r>
          </a:p>
          <a:p>
            <a:r>
              <a:rPr lang="en-US" smtClean="0">
                <a:latin typeface="Arial" charset="0"/>
                <a:ea typeface="ＭＳ Ｐゴシック" pitchFamily="34" charset="-128"/>
                <a:hlinkClick r:id="rId4" invalidUrl="http://www-ncbi-nlm-nih-gov.myaccess.library.utoronto.ca/pubmed?term=Colhoun HM[Author]&amp;cauthor=true&amp;cauthor_uid=15325833"/>
              </a:rPr>
              <a:t>Colhoun HM</a:t>
            </a:r>
            <a:r>
              <a:rPr lang="en-US" smtClean="0">
                <a:latin typeface="Arial" charset="0"/>
                <a:ea typeface="ＭＳ Ｐゴシック" pitchFamily="34" charset="-128"/>
              </a:rPr>
              <a:t>, </a:t>
            </a:r>
            <a:r>
              <a:rPr lang="en-US" smtClean="0">
                <a:latin typeface="Arial" charset="0"/>
                <a:ea typeface="ＭＳ Ｐゴシック" pitchFamily="34" charset="-128"/>
                <a:hlinkClick r:id="rId5" invalidUrl="http://www-ncbi-nlm-nih-gov.myaccess.library.utoronto.ca/pubmed?term=Betteridge DJ[Author]&amp;cauthor=true&amp;cauthor_uid=15325833"/>
              </a:rPr>
              <a:t>Betteridge DJ</a:t>
            </a:r>
            <a:r>
              <a:rPr lang="en-US" smtClean="0">
                <a:latin typeface="Arial" charset="0"/>
                <a:ea typeface="ＭＳ Ｐゴシック" pitchFamily="34" charset="-128"/>
              </a:rPr>
              <a:t>, </a:t>
            </a:r>
            <a:r>
              <a:rPr lang="en-US" smtClean="0">
                <a:latin typeface="Arial" charset="0"/>
                <a:ea typeface="ＭＳ Ｐゴシック" pitchFamily="34" charset="-128"/>
                <a:hlinkClick r:id="rId6" invalidUrl="http://www-ncbi-nlm-nih-gov.myaccess.library.utoronto.ca/pubmed?term=Durrington PN[Author]&amp;cauthor=true&amp;cauthor_uid=15325833"/>
              </a:rPr>
              <a:t>Durrington PN</a:t>
            </a:r>
            <a:r>
              <a:rPr lang="en-US" smtClean="0">
                <a:latin typeface="Arial" charset="0"/>
                <a:ea typeface="ＭＳ Ｐゴシック" pitchFamily="34" charset="-128"/>
              </a:rPr>
              <a:t>, </a:t>
            </a:r>
            <a:r>
              <a:rPr lang="en-US" smtClean="0">
                <a:latin typeface="Arial" charset="0"/>
                <a:ea typeface="ＭＳ Ｐゴシック" pitchFamily="34" charset="-128"/>
                <a:hlinkClick r:id="rId7" invalidUrl="http://www-ncbi-nlm-nih-gov.myaccess.library.utoronto.ca/pubmed?term=Hitman GA[Author]&amp;cauthor=true&amp;cauthor_uid=15325833"/>
              </a:rPr>
              <a:t>Hitman GA</a:t>
            </a:r>
            <a:r>
              <a:rPr lang="en-US" smtClean="0">
                <a:latin typeface="Arial" charset="0"/>
                <a:ea typeface="ＭＳ Ｐゴシック" pitchFamily="34" charset="-128"/>
              </a:rPr>
              <a:t>, </a:t>
            </a:r>
            <a:r>
              <a:rPr lang="en-US" smtClean="0">
                <a:latin typeface="Arial" charset="0"/>
                <a:ea typeface="ＭＳ Ｐゴシック" pitchFamily="34" charset="-128"/>
                <a:hlinkClick r:id="rId8" invalidUrl="http://www-ncbi-nlm-nih-gov.myaccess.library.utoronto.ca/pubmed?term=Neil HA[Author]&amp;cauthor=true&amp;cauthor_uid=15325833"/>
              </a:rPr>
              <a:t>Neil HA</a:t>
            </a:r>
            <a:r>
              <a:rPr lang="en-US" smtClean="0">
                <a:latin typeface="Arial" charset="0"/>
                <a:ea typeface="ＭＳ Ｐゴシック" pitchFamily="34" charset="-128"/>
              </a:rPr>
              <a:t>, </a:t>
            </a:r>
            <a:r>
              <a:rPr lang="en-US" smtClean="0">
                <a:latin typeface="Arial" charset="0"/>
                <a:ea typeface="ＭＳ Ｐゴシック" pitchFamily="34" charset="-128"/>
                <a:hlinkClick r:id="rId9" invalidUrl="http://www-ncbi-nlm-nih-gov.myaccess.library.utoronto.ca/pubmed?term=Livingstone SJ[Author]&amp;cauthor=true&amp;cauthor_uid=15325833"/>
              </a:rPr>
              <a:t>Livingstone SJ</a:t>
            </a:r>
            <a:r>
              <a:rPr lang="en-US" smtClean="0">
                <a:latin typeface="Arial" charset="0"/>
                <a:ea typeface="ＭＳ Ｐゴシック" pitchFamily="34" charset="-128"/>
              </a:rPr>
              <a:t>, </a:t>
            </a:r>
            <a:r>
              <a:rPr lang="en-US" smtClean="0">
                <a:latin typeface="Arial" charset="0"/>
                <a:ea typeface="ＭＳ Ｐゴシック" pitchFamily="34" charset="-128"/>
                <a:hlinkClick r:id="rId10" invalidUrl="http://www-ncbi-nlm-nih-gov.myaccess.library.utoronto.ca/pubmed?term=Thomason MJ[Author]&amp;cauthor=true&amp;cauthor_uid=15325833"/>
              </a:rPr>
              <a:t>Thomason MJ</a:t>
            </a:r>
            <a:r>
              <a:rPr lang="en-US" smtClean="0">
                <a:latin typeface="Arial" charset="0"/>
                <a:ea typeface="ＭＳ Ｐゴシック" pitchFamily="34" charset="-128"/>
              </a:rPr>
              <a:t>, </a:t>
            </a:r>
            <a:r>
              <a:rPr lang="en-US" smtClean="0">
                <a:latin typeface="Arial" charset="0"/>
                <a:ea typeface="ＭＳ Ｐゴシック" pitchFamily="34" charset="-128"/>
                <a:hlinkClick r:id="rId11" invalidUrl="http://www-ncbi-nlm-nih-gov.myaccess.library.utoronto.ca/pubmed?term=Mackness MI[Author]&amp;cauthor=true&amp;cauthor_uid=15325833"/>
              </a:rPr>
              <a:t>Mackness MI</a:t>
            </a:r>
            <a:r>
              <a:rPr lang="en-US" smtClean="0">
                <a:latin typeface="Arial" charset="0"/>
                <a:ea typeface="ＭＳ Ｐゴシック" pitchFamily="34" charset="-128"/>
              </a:rPr>
              <a:t>, </a:t>
            </a:r>
            <a:r>
              <a:rPr lang="en-US" smtClean="0">
                <a:latin typeface="Arial" charset="0"/>
                <a:ea typeface="ＭＳ Ｐゴシック" pitchFamily="34" charset="-128"/>
                <a:hlinkClick r:id="rId12" invalidUrl="http://www-ncbi-nlm-nih-gov.myaccess.library.utoronto.ca/pubmed?term=Charlton-Menys V[Author]&amp;cauthor=true&amp;cauthor_uid=15325833"/>
              </a:rPr>
              <a:t>Charlton-Menys V</a:t>
            </a:r>
            <a:r>
              <a:rPr lang="en-US" smtClean="0">
                <a:latin typeface="Arial" charset="0"/>
                <a:ea typeface="ＭＳ Ｐゴシック" pitchFamily="34" charset="-128"/>
              </a:rPr>
              <a:t>, </a:t>
            </a:r>
            <a:r>
              <a:rPr lang="en-US" smtClean="0">
                <a:latin typeface="Arial" charset="0"/>
                <a:ea typeface="ＭＳ Ｐゴシック" pitchFamily="34" charset="-128"/>
                <a:hlinkClick r:id="rId13" invalidUrl="http://www-ncbi-nlm-nih-gov.myaccess.library.utoronto.ca/pubmed?term=Fuller JH[Author]&amp;cauthor=true&amp;cauthor_uid=15325833"/>
              </a:rPr>
              <a:t>Fuller JH</a:t>
            </a:r>
            <a:r>
              <a:rPr lang="en-US" smtClean="0">
                <a:latin typeface="Arial" charset="0"/>
                <a:ea typeface="ＭＳ Ｐゴシック" pitchFamily="34" charset="-128"/>
              </a:rPr>
              <a:t>; </a:t>
            </a:r>
            <a:r>
              <a:rPr lang="en-US" smtClean="0">
                <a:latin typeface="Arial" charset="0"/>
                <a:ea typeface="ＭＳ Ｐゴシック" pitchFamily="34" charset="-128"/>
                <a:hlinkClick r:id="rId14" invalidUrl="http://www-ncbi-nlm-nih-gov.myaccess.library.utoronto.ca/pubmed?term=CARDS investigators[Corporate Author]"/>
              </a:rPr>
              <a:t>CARDS investigators</a:t>
            </a:r>
            <a:r>
              <a:rPr lang="en-US" smtClean="0">
                <a:latin typeface="Arial" charset="0"/>
                <a:ea typeface="ＭＳ Ｐゴシック" pitchFamily="34" charset="-128"/>
              </a:rPr>
              <a:t>.</a:t>
            </a:r>
          </a:p>
          <a:p>
            <a:r>
              <a:rPr lang="en-US" b="1" smtClean="0">
                <a:latin typeface="Arial" charset="0"/>
                <a:ea typeface="ＭＳ Ｐゴシック" pitchFamily="34" charset="-128"/>
              </a:rPr>
              <a:t>Source</a:t>
            </a:r>
          </a:p>
          <a:p>
            <a:r>
              <a:rPr lang="en-US" smtClean="0">
                <a:latin typeface="Arial" charset="0"/>
                <a:ea typeface="ＭＳ Ｐゴシック" pitchFamily="34" charset="-128"/>
              </a:rPr>
              <a:t>EURODIAB, Department of Epidemiology and Public Health, Royal Free and University College Medical School, London, UK. helen.colhoun@ucd.ie</a:t>
            </a:r>
          </a:p>
          <a:p>
            <a:r>
              <a:rPr lang="en-US" b="1" smtClean="0">
                <a:latin typeface="Arial" charset="0"/>
                <a:ea typeface="ＭＳ Ｐゴシック" pitchFamily="34" charset="-128"/>
              </a:rPr>
              <a:t>Abstract</a:t>
            </a:r>
          </a:p>
          <a:p>
            <a:r>
              <a:rPr lang="en-US" b="1" smtClean="0">
                <a:latin typeface="Arial" charset="0"/>
                <a:ea typeface="ＭＳ Ｐゴシック" pitchFamily="34" charset="-128"/>
              </a:rPr>
              <a:t>BACKGROUND: </a:t>
            </a:r>
          </a:p>
          <a:p>
            <a:r>
              <a:rPr lang="en-US" smtClean="0">
                <a:latin typeface="Arial" charset="0"/>
                <a:ea typeface="ＭＳ Ｐゴシック" pitchFamily="34" charset="-128"/>
              </a:rPr>
              <a:t>Type 2 diabetes is associated with a substantially increased risk of cardiovascular disease, but the role of lipid-lowering therapy with statins for the primary prevention of cardiovascular disease in diabetes is inadequately defined. We aimed to assess the effectiveness of atorvastatin 10 mg daily for primary prevention of major cardiovascular events in patients with type 2 diabetes without high concentrations of LDL-cholesterol.</a:t>
            </a:r>
          </a:p>
          <a:p>
            <a:r>
              <a:rPr lang="en-US" b="1" smtClean="0">
                <a:latin typeface="Arial" charset="0"/>
                <a:ea typeface="ＭＳ Ｐゴシック" pitchFamily="34" charset="-128"/>
              </a:rPr>
              <a:t>METHODS: </a:t>
            </a:r>
          </a:p>
          <a:p>
            <a:r>
              <a:rPr lang="en-US" smtClean="0">
                <a:latin typeface="Arial" charset="0"/>
                <a:ea typeface="ＭＳ Ｐゴシック" pitchFamily="34" charset="-128"/>
              </a:rPr>
              <a:t>2838 patients aged 40-75 years in 132 centres in the UK and Ireland were randomised to placebo (n=1410) or atorvastatin 10 mg daily (n=1428). Study entrants had no documented previous history of cardiovascular disease, an LDL-cholesterol concentration of 4.14 mmol/L or lower, a fasting triglyceride amount of 6.78 mmol/L or less, and at least one of the following: retinopathy, albuminuria, current smoking, or hypertension. The primary endpoint was time to first occurrence of the following: acute coronary heart disease events, coronary revascularisation, or stroke. Analysis was by intention to treat.</a:t>
            </a:r>
          </a:p>
          <a:p>
            <a:r>
              <a:rPr lang="en-US" b="1" smtClean="0">
                <a:latin typeface="Arial" charset="0"/>
                <a:ea typeface="ＭＳ Ｐゴシック" pitchFamily="34" charset="-128"/>
              </a:rPr>
              <a:t>FINDINGS: </a:t>
            </a:r>
          </a:p>
          <a:p>
            <a:r>
              <a:rPr lang="en-US" smtClean="0">
                <a:latin typeface="Arial" charset="0"/>
                <a:ea typeface="ＭＳ Ｐゴシック" pitchFamily="34" charset="-128"/>
              </a:rPr>
              <a:t>The trial was terminated 2 years earlier than expected because the prespecified early stopping rule for efficacy had been met. Median duration of follow-up was 3.9 years (IQR 3.0-4.7). 127 patients allocated placebo (2.46 per 100 person-years at risk) and 83 allocated atorvastatin (1.54 per 100 person-years at risk) had at least one major cardiovascular event (rate reduction 37% [95% CI -52 to -17], p=0.001). Treatment would be expected to prevent at least 37 major vascular events per 1000 such people treated for 4 years. Assessed separately, acute coronary heart disease events were reduced by 36% (-55 to -9), coronary revascularisations by 31% (-59 to 16), and rate of stroke by 48% (-69 to -11). Atorvastatin reduced the death rate by 27% (-48 to 1, p=0.059). No excess of adverse events was noted in the atorvastatin group.</a:t>
            </a:r>
          </a:p>
          <a:p>
            <a:r>
              <a:rPr lang="en-US" b="1" smtClean="0">
                <a:latin typeface="Arial" charset="0"/>
                <a:ea typeface="ＭＳ Ｐゴシック" pitchFamily="34" charset="-128"/>
              </a:rPr>
              <a:t>INTERPRETATION: </a:t>
            </a:r>
          </a:p>
          <a:p>
            <a:r>
              <a:rPr lang="en-US" smtClean="0">
                <a:latin typeface="Arial" charset="0"/>
                <a:ea typeface="ＭＳ Ｐゴシック" pitchFamily="34" charset="-128"/>
              </a:rPr>
              <a:t>Atorvastatin 10 mg daily is safe and efficacious in reducing the risk of first cardiovascular disease events, including stroke, in patients with type 2 diabetes without high LDL-cholesterol. No justification is available for having a particular threshold level of LDL-cholesterol as the sole arbiter of which patients with type 2 diabetes should receive statins. The debate about whether all people with this disorder warrant statin treatment should now focus on whether any patients are at sufficiently low risk for this treatment to be withheld.</a:t>
            </a:r>
          </a:p>
          <a:p>
            <a:endParaRPr lang="en-US" smtClean="0">
              <a:latin typeface="Arial" charset="0"/>
              <a:ea typeface="ＭＳ Ｐゴシック" pitchFamily="34" charset="-128"/>
            </a:endParaRPr>
          </a:p>
        </p:txBody>
      </p:sp>
      <p:sp>
        <p:nvSpPr>
          <p:cNvPr id="190467" name="Slide Number Placeholder 3"/>
          <p:cNvSpPr txBox="1">
            <a:spLocks noGrp="1" noChangeArrowheads="1"/>
          </p:cNvSpPr>
          <p:nvPr/>
        </p:nvSpPr>
        <p:spPr bwMode="auto">
          <a:xfrm>
            <a:off x="3970338" y="8772525"/>
            <a:ext cx="3038475" cy="463550"/>
          </a:xfrm>
          <a:prstGeom prst="rect">
            <a:avLst/>
          </a:prstGeom>
          <a:noFill/>
          <a:ln w="9525">
            <a:noFill/>
            <a:miter lim="800000"/>
            <a:headEnd/>
            <a:tailEnd/>
          </a:ln>
        </p:spPr>
        <p:txBody>
          <a:bodyPr lIns="92830" tIns="46415" rIns="92830" bIns="46415" anchor="b"/>
          <a:lstStyle/>
          <a:p>
            <a:pPr algn="r"/>
            <a:fld id="{17284B47-DF59-46E0-97D5-C8FC02241916}" type="slidenum">
              <a:rPr lang="en-US" sz="1200"/>
              <a:pPr algn="r"/>
              <a:t>17</a:t>
            </a:fld>
            <a:endParaRPr lang="en-US" sz="1200"/>
          </a:p>
        </p:txBody>
      </p:sp>
    </p:spTree>
    <p:extLst>
      <p:ext uri="{BB962C8B-B14F-4D97-AF65-F5344CB8AC3E}">
        <p14:creationId xmlns:p14="http://schemas.microsoft.com/office/powerpoint/2010/main" val="157978520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2513" name="Slide Image Placeholder 1"/>
          <p:cNvSpPr>
            <a:spLocks noGrp="1" noRot="1" noChangeAspect="1" noChangeArrowheads="1" noTextEdit="1"/>
          </p:cNvSpPr>
          <p:nvPr>
            <p:ph type="sldImg"/>
          </p:nvPr>
        </p:nvSpPr>
        <p:spPr bwMode="auto">
          <a:noFill/>
          <a:ln>
            <a:solidFill>
              <a:srgbClr val="000000"/>
            </a:solidFill>
            <a:miter lim="800000"/>
            <a:headEnd/>
            <a:tailEnd/>
          </a:ln>
        </p:spPr>
      </p:sp>
      <p:sp>
        <p:nvSpPr>
          <p:cNvPr id="192514" name="Notes Placeholder 2"/>
          <p:cNvSpPr>
            <a:spLocks noGrp="1" noChangeArrowheads="1"/>
          </p:cNvSpPr>
          <p:nvPr>
            <p:ph type="body" idx="1"/>
          </p:nvPr>
        </p:nvSpPr>
        <p:spPr bwMode="auto">
          <a:noFill/>
        </p:spPr>
        <p:txBody>
          <a:bodyPr wrap="square" numCol="1" anchor="t" anchorCtr="0" compatLnSpc="1">
            <a:prstTxWarp prst="textNoShape">
              <a:avLst/>
            </a:prstTxWarp>
          </a:bodyPr>
          <a:lstStyle/>
          <a:p>
            <a:endParaRPr lang="en-CA" smtClean="0">
              <a:latin typeface="Arial" charset="0"/>
              <a:ea typeface="ＭＳ Ｐゴシック" pitchFamily="34" charset="-128"/>
            </a:endParaRPr>
          </a:p>
        </p:txBody>
      </p:sp>
      <p:sp>
        <p:nvSpPr>
          <p:cNvPr id="192515" name="Slide Number Placeholder 3"/>
          <p:cNvSpPr txBox="1">
            <a:spLocks noGrp="1" noChangeArrowheads="1"/>
          </p:cNvSpPr>
          <p:nvPr/>
        </p:nvSpPr>
        <p:spPr bwMode="auto">
          <a:xfrm>
            <a:off x="3970338" y="8772525"/>
            <a:ext cx="3038475" cy="463550"/>
          </a:xfrm>
          <a:prstGeom prst="rect">
            <a:avLst/>
          </a:prstGeom>
          <a:noFill/>
          <a:ln w="9525">
            <a:noFill/>
            <a:miter lim="800000"/>
            <a:headEnd/>
            <a:tailEnd/>
          </a:ln>
        </p:spPr>
        <p:txBody>
          <a:bodyPr lIns="92830" tIns="46415" rIns="92830" bIns="46415" anchor="b"/>
          <a:lstStyle/>
          <a:p>
            <a:pPr algn="r"/>
            <a:fld id="{1AE6CF96-BF30-4157-BBFC-373E816FFCF4}" type="slidenum">
              <a:rPr lang="en-US" sz="1200">
                <a:solidFill>
                  <a:srgbClr val="000000"/>
                </a:solidFill>
              </a:rPr>
              <a:pPr algn="r"/>
              <a:t>18</a:t>
            </a:fld>
            <a:endParaRPr lang="en-US" sz="1200">
              <a:solidFill>
                <a:srgbClr val="000000"/>
              </a:solidFill>
            </a:endParaRPr>
          </a:p>
        </p:txBody>
      </p:sp>
    </p:spTree>
    <p:extLst>
      <p:ext uri="{BB962C8B-B14F-4D97-AF65-F5344CB8AC3E}">
        <p14:creationId xmlns:p14="http://schemas.microsoft.com/office/powerpoint/2010/main" val="210966299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5585" name="Slide Image Placeholder 1"/>
          <p:cNvSpPr>
            <a:spLocks noGrp="1" noRot="1" noChangeAspect="1"/>
          </p:cNvSpPr>
          <p:nvPr>
            <p:ph type="sldImg"/>
          </p:nvPr>
        </p:nvSpPr>
        <p:spPr bwMode="auto">
          <a:noFill/>
          <a:ln>
            <a:solidFill>
              <a:srgbClr val="000000"/>
            </a:solidFill>
            <a:miter lim="800000"/>
            <a:headEnd/>
            <a:tailEnd/>
          </a:ln>
        </p:spPr>
      </p:sp>
      <p:sp>
        <p:nvSpPr>
          <p:cNvPr id="195586"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b="1" smtClean="0">
                <a:ea typeface="ＭＳ Ｐゴシック" pitchFamily="34" charset="-128"/>
              </a:rPr>
              <a:t>Benefit of Adding Ezetimibe to Statin Therapy on Cardiovascular Outcomes and Safety in Patients With vs. Without Diabetes: Results from IMPROVE-IT.</a:t>
            </a:r>
          </a:p>
          <a:p>
            <a:r>
              <a:rPr lang="en-US" smtClean="0">
                <a:ea typeface="ＭＳ Ｐゴシック" pitchFamily="34" charset="-128"/>
                <a:hlinkClick r:id="rId3" invalidUrl="https://www-ncbi-nlm-nih-gov.myaccess.library.utoronto.ca/pubmed/?term=Giugliano RP[Author]&amp;cauthor=true&amp;cauthor_uid=29263150"/>
              </a:rPr>
              <a:t>Giugliano RP</a:t>
            </a:r>
            <a:r>
              <a:rPr lang="en-US" baseline="30000" smtClean="0">
                <a:ea typeface="ＭＳ Ｐゴシック" pitchFamily="34" charset="-128"/>
              </a:rPr>
              <a:t>1</a:t>
            </a:r>
            <a:r>
              <a:rPr lang="en-US" smtClean="0">
                <a:ea typeface="ＭＳ Ｐゴシック" pitchFamily="34" charset="-128"/>
              </a:rPr>
              <a:t>, </a:t>
            </a:r>
            <a:r>
              <a:rPr lang="en-US" smtClean="0">
                <a:ea typeface="ＭＳ Ｐゴシック" pitchFamily="34" charset="-128"/>
                <a:hlinkClick r:id="rId4" invalidUrl="https://www-ncbi-nlm-nih-gov.myaccess.library.utoronto.ca/pubmed/?term=Cannon CP[Author]&amp;cauthor=true&amp;cauthor_uid=29263150"/>
              </a:rPr>
              <a:t>Cannon CP</a:t>
            </a:r>
            <a:r>
              <a:rPr lang="en-US" baseline="30000" smtClean="0">
                <a:ea typeface="ＭＳ Ｐゴシック" pitchFamily="34" charset="-128"/>
              </a:rPr>
              <a:t>2</a:t>
            </a:r>
            <a:r>
              <a:rPr lang="en-US" smtClean="0">
                <a:ea typeface="ＭＳ Ｐゴシック" pitchFamily="34" charset="-128"/>
              </a:rPr>
              <a:t>, </a:t>
            </a:r>
            <a:r>
              <a:rPr lang="en-US" smtClean="0">
                <a:ea typeface="ＭＳ Ｐゴシック" pitchFamily="34" charset="-128"/>
                <a:hlinkClick r:id="rId5" invalidUrl="https://www-ncbi-nlm-nih-gov.myaccess.library.utoronto.ca/pubmed/?term=Blazing MA[Author]&amp;cauthor=true&amp;cauthor_uid=29263150"/>
              </a:rPr>
              <a:t>Blazing MA</a:t>
            </a:r>
            <a:r>
              <a:rPr lang="en-US" baseline="30000" smtClean="0">
                <a:ea typeface="ＭＳ Ｐゴシック" pitchFamily="34" charset="-128"/>
              </a:rPr>
              <a:t>3</a:t>
            </a:r>
            <a:r>
              <a:rPr lang="en-US" smtClean="0">
                <a:ea typeface="ＭＳ Ｐゴシック" pitchFamily="34" charset="-128"/>
              </a:rPr>
              <a:t>, </a:t>
            </a:r>
            <a:r>
              <a:rPr lang="en-US" smtClean="0">
                <a:ea typeface="ＭＳ Ｐゴシック" pitchFamily="34" charset="-128"/>
                <a:hlinkClick r:id="rId6" invalidUrl="https://www-ncbi-nlm-nih-gov.myaccess.library.utoronto.ca/pubmed/?term=Nicolau JC[Author]&amp;cauthor=true&amp;cauthor_uid=29263150"/>
              </a:rPr>
              <a:t>Nicolau JC</a:t>
            </a:r>
            <a:r>
              <a:rPr lang="en-US" baseline="30000" smtClean="0">
                <a:ea typeface="ＭＳ Ｐゴシック" pitchFamily="34" charset="-128"/>
              </a:rPr>
              <a:t>4</a:t>
            </a:r>
            <a:r>
              <a:rPr lang="en-US" smtClean="0">
                <a:ea typeface="ＭＳ Ｐゴシック" pitchFamily="34" charset="-128"/>
              </a:rPr>
              <a:t>, </a:t>
            </a:r>
            <a:r>
              <a:rPr lang="en-US" smtClean="0">
                <a:ea typeface="ＭＳ Ｐゴシック" pitchFamily="34" charset="-128"/>
                <a:hlinkClick r:id="rId7" invalidUrl="https://www-ncbi-nlm-nih-gov.myaccess.library.utoronto.ca/pubmed/?term=Corbalan R[Author]&amp;cauthor=true&amp;cauthor_uid=29263150"/>
              </a:rPr>
              <a:t>Corbalan R</a:t>
            </a:r>
            <a:r>
              <a:rPr lang="en-US" baseline="30000" smtClean="0">
                <a:ea typeface="ＭＳ Ｐゴシック" pitchFamily="34" charset="-128"/>
              </a:rPr>
              <a:t>5</a:t>
            </a:r>
            <a:r>
              <a:rPr lang="en-US" smtClean="0">
                <a:ea typeface="ＭＳ Ｐゴシック" pitchFamily="34" charset="-128"/>
              </a:rPr>
              <a:t>, </a:t>
            </a:r>
            <a:r>
              <a:rPr lang="en-US" smtClean="0">
                <a:ea typeface="ＭＳ Ｐゴシック" pitchFamily="34" charset="-128"/>
                <a:hlinkClick r:id="rId8" invalidUrl="https://www-ncbi-nlm-nih-gov.myaccess.library.utoronto.ca/pubmed/?term=Spinar J[Author]&amp;cauthor=true&amp;cauthor_uid=29263150"/>
              </a:rPr>
              <a:t>Spinar J</a:t>
            </a:r>
            <a:r>
              <a:rPr lang="en-US" baseline="30000" smtClean="0">
                <a:ea typeface="ＭＳ Ｐゴシック" pitchFamily="34" charset="-128"/>
              </a:rPr>
              <a:t>6</a:t>
            </a:r>
            <a:r>
              <a:rPr lang="en-US" smtClean="0">
                <a:ea typeface="ＭＳ Ｐゴシック" pitchFamily="34" charset="-128"/>
              </a:rPr>
              <a:t>, </a:t>
            </a:r>
            <a:r>
              <a:rPr lang="en-US" smtClean="0">
                <a:ea typeface="ＭＳ Ｐゴシック" pitchFamily="34" charset="-128"/>
                <a:hlinkClick r:id="rId9" invalidUrl="https://www-ncbi-nlm-nih-gov.myaccess.library.utoronto.ca/pubmed/?term=Park JG[Author]&amp;cauthor=true&amp;cauthor_uid=29263150"/>
              </a:rPr>
              <a:t>Park JG</a:t>
            </a:r>
            <a:r>
              <a:rPr lang="en-US" baseline="30000" smtClean="0">
                <a:ea typeface="ＭＳ Ｐゴシック" pitchFamily="34" charset="-128"/>
              </a:rPr>
              <a:t>2</a:t>
            </a:r>
            <a:r>
              <a:rPr lang="en-US" smtClean="0">
                <a:ea typeface="ＭＳ Ｐゴシック" pitchFamily="34" charset="-128"/>
              </a:rPr>
              <a:t>, </a:t>
            </a:r>
            <a:r>
              <a:rPr lang="en-US" smtClean="0">
                <a:ea typeface="ＭＳ Ｐゴシック" pitchFamily="34" charset="-128"/>
                <a:hlinkClick r:id="rId10" invalidUrl="https://www-ncbi-nlm-nih-gov.myaccess.library.utoronto.ca/pubmed/?term=White JA[Author]&amp;cauthor=true&amp;cauthor_uid=29263150"/>
              </a:rPr>
              <a:t>White JA</a:t>
            </a:r>
            <a:r>
              <a:rPr lang="en-US" baseline="30000" smtClean="0">
                <a:ea typeface="ＭＳ Ｐゴシック" pitchFamily="34" charset="-128"/>
              </a:rPr>
              <a:t>3</a:t>
            </a:r>
            <a:r>
              <a:rPr lang="en-US" smtClean="0">
                <a:ea typeface="ＭＳ Ｐゴシック" pitchFamily="34" charset="-128"/>
              </a:rPr>
              <a:t>, </a:t>
            </a:r>
            <a:r>
              <a:rPr lang="en-US" smtClean="0">
                <a:ea typeface="ＭＳ Ｐゴシック" pitchFamily="34" charset="-128"/>
                <a:hlinkClick r:id="rId11" invalidUrl="https://www-ncbi-nlm-nih-gov.myaccess.library.utoronto.ca/pubmed/?term=Bohula E[Author]&amp;cauthor=true&amp;cauthor_uid=29263150"/>
              </a:rPr>
              <a:t>Bohula E</a:t>
            </a:r>
            <a:r>
              <a:rPr lang="en-US" baseline="30000" smtClean="0">
                <a:ea typeface="ＭＳ Ｐゴシック" pitchFamily="34" charset="-128"/>
              </a:rPr>
              <a:t>2</a:t>
            </a:r>
            <a:r>
              <a:rPr lang="en-US" smtClean="0">
                <a:ea typeface="ＭＳ Ｐゴシック" pitchFamily="34" charset="-128"/>
              </a:rPr>
              <a:t>, </a:t>
            </a:r>
            <a:r>
              <a:rPr lang="en-US" smtClean="0">
                <a:ea typeface="ＭＳ Ｐゴシック" pitchFamily="34" charset="-128"/>
                <a:hlinkClick r:id="rId12" invalidUrl="https://www-ncbi-nlm-nih-gov.myaccess.library.utoronto.ca/pubmed/?term=Braunwald E[Author]&amp;cauthor=true&amp;cauthor_uid=29263150"/>
              </a:rPr>
              <a:t>Braunwald E</a:t>
            </a:r>
            <a:r>
              <a:rPr lang="en-US" baseline="30000" smtClean="0">
                <a:ea typeface="ＭＳ Ｐゴシック" pitchFamily="34" charset="-128"/>
              </a:rPr>
              <a:t>2</a:t>
            </a:r>
            <a:r>
              <a:rPr lang="en-US" smtClean="0">
                <a:ea typeface="ＭＳ Ｐゴシック" pitchFamily="34" charset="-128"/>
              </a:rPr>
              <a:t>; </a:t>
            </a:r>
            <a:r>
              <a:rPr lang="en-US" smtClean="0">
                <a:ea typeface="ＭＳ Ｐゴシック" pitchFamily="34" charset="-128"/>
                <a:hlinkClick r:id="rId13" invalidUrl="https://www-ncbi-nlm-nih-gov.myaccess.library.utoronto.ca/pubmed/?term=IMPROVE-IT (IMProved Reduction of Outcomes: Vytorin Efficacy International Trial) Investigators[Corporate Author]"/>
              </a:rPr>
              <a:t>IMPROVE-IT (IMProved Reduction of Outcomes: Vytorin Efficacy International Trial) Investigators</a:t>
            </a:r>
            <a:r>
              <a:rPr lang="en-US" smtClean="0">
                <a:ea typeface="ＭＳ Ｐゴシック" pitchFamily="34" charset="-128"/>
              </a:rPr>
              <a:t>.</a:t>
            </a:r>
          </a:p>
          <a:p>
            <a:r>
              <a:rPr lang="en-US" b="1" smtClean="0">
                <a:ea typeface="ＭＳ Ｐゴシック" pitchFamily="34" charset="-128"/>
                <a:hlinkClick r:id="rId14" tooltip="Open/close author information list"/>
              </a:rPr>
              <a:t>Author information</a:t>
            </a:r>
            <a:endParaRPr lang="en-US" b="1" smtClean="0">
              <a:ea typeface="ＭＳ Ｐゴシック" pitchFamily="34" charset="-128"/>
            </a:endParaRPr>
          </a:p>
          <a:p>
            <a:r>
              <a:rPr lang="en-US" b="1" smtClean="0">
                <a:ea typeface="ＭＳ Ｐゴシック" pitchFamily="34" charset="-128"/>
              </a:rPr>
              <a:t>Abstract</a:t>
            </a:r>
          </a:p>
          <a:p>
            <a:r>
              <a:rPr lang="en-US" smtClean="0">
                <a:ea typeface="ＭＳ Ｐゴシック" pitchFamily="34" charset="-128"/>
              </a:rPr>
              <a:t>Background -Ezetimibe, when added to simvastatin, reduces cardiovascular events following acute coronary syndrome (ACS); we explored outcomes stratified by diabetes mellitus (DM). Methods -In IMPROVE-IT, 18,144 patients post ACS with LDL-C 50-125 mg/dL were randomized to ezetimibe/simvastatin-40mg (E/S) or placebo/simvastatin-40mg (P/S). The primary composite endpoint was cardiovascular death, major coronary events, and stroke. DM was a prespecified subgroup. Results -The 4933 (27%) patients with DM were more often older, female, with prior MI and revascularization, and presented more frequently with non-ST segment elevation ACS compared to non-DM (each p&lt;0.001). The median admission LDL-C was lower among patients with DM (89 vs. 97 mg/dL, p&lt;0.001). E/S achieved a significantly lower median time-weighted average LDL-C compared to P/S, irrespective of DM (DM: 49 vs. 67 mg/dL; No DM: 55 vs. 71 mg/dL, both P&lt;0.001). In DM patients, E/S reduced the 7-year Kaplan-Meier primary endpoint event rate by 5.5% absolute (HR 0.85; 95% CI, 0.78-0.94); in non-DM patients the absolute difference was 0.7% (HR 0.98; 95% CI, 0.91-1.04; Pinteraction=0.02). The largest relative reductions in DM patients were in MI (24%) and ischemic stroke (39%). No differences in safety outcomes by treatment were present regardless of DM. When stratified further by age, patients ≥75 years had a 20% relative reduction in the primary endpoint regardless of DM (Pinteraction=0.91), while patients &lt;75 years with DM had greater benefit than those without (Pinteraction=0.011). When stratified by the TIMI risk score for Secondary Prevention, all patients with DM demonstrated benefit with E/S regardless of risk. In contrast, among non-diabetics, patients with a high risk score experienced a significant 18% relative reduction in the composite of cardiovascular death, MI, and ischemic stroke with E/S compared to P/S, whereas non-diabetics at low or moderate risk demonstrated no benefit with the addition of ezetimibe to simvastatin (Pinteraction 0.034). Conclusions -In IMPROVE-IT the benefit of adding ezetimibe to statin was enhanced in patients with DM and in high-risk non-diabetics. Clinical Trial Registration -URL: https://clinicaltrials.gov Unique Identifier: </a:t>
            </a:r>
            <a:r>
              <a:rPr lang="en-US" smtClean="0">
                <a:ea typeface="ＭＳ Ｐゴシック" pitchFamily="34" charset="-128"/>
                <a:hlinkClick r:id="rId15" tooltip="See in ClinicalTrials.gov"/>
              </a:rPr>
              <a:t>NCT00202878</a:t>
            </a:r>
            <a:r>
              <a:rPr lang="en-US" smtClean="0">
                <a:ea typeface="ＭＳ Ｐゴシック" pitchFamily="34" charset="-128"/>
              </a:rPr>
              <a:t>.</a:t>
            </a:r>
          </a:p>
          <a:p>
            <a:endParaRPr lang="en-US" smtClean="0">
              <a:ea typeface="ＭＳ Ｐゴシック" pitchFamily="34" charset="-128"/>
            </a:endParaRPr>
          </a:p>
        </p:txBody>
      </p:sp>
      <p:sp>
        <p:nvSpPr>
          <p:cNvPr id="195587" name="Slide Number Placeholder 3"/>
          <p:cNvSpPr>
            <a:spLocks noGrp="1"/>
          </p:cNvSpPr>
          <p:nvPr>
            <p:ph type="sldNum" sz="quarter" idx="5"/>
          </p:nvPr>
        </p:nvSpPr>
        <p:spPr bwMode="auto">
          <a:noFill/>
          <a:ln>
            <a:miter lim="800000"/>
            <a:headEnd/>
            <a:tailEnd/>
          </a:ln>
        </p:spPr>
        <p:txBody>
          <a:bodyPr/>
          <a:lstStyle/>
          <a:p>
            <a:fld id="{01F38B6B-4958-4C6B-BFB9-80A32CB38111}" type="slidenum">
              <a:rPr lang="en-US" smtClean="0">
                <a:solidFill>
                  <a:srgbClr val="000000"/>
                </a:solidFill>
                <a:latin typeface="Calibri" pitchFamily="34" charset="0"/>
                <a:ea typeface="ＭＳ Ｐゴシック" pitchFamily="34" charset="-128"/>
              </a:rPr>
              <a:pPr/>
              <a:t>20</a:t>
            </a:fld>
            <a:endParaRPr lang="en-US" smtClean="0">
              <a:solidFill>
                <a:srgbClr val="000000"/>
              </a:solidFill>
              <a:latin typeface="Calibri" pitchFamily="34" charset="0"/>
              <a:ea typeface="ＭＳ Ｐゴシック" pitchFamily="34" charset="-128"/>
            </a:endParaRPr>
          </a:p>
        </p:txBody>
      </p:sp>
    </p:spTree>
    <p:extLst>
      <p:ext uri="{BB962C8B-B14F-4D97-AF65-F5344CB8AC3E}">
        <p14:creationId xmlns:p14="http://schemas.microsoft.com/office/powerpoint/2010/main" val="346134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7633" name="Slide Image Placeholder 1"/>
          <p:cNvSpPr>
            <a:spLocks noGrp="1" noRot="1" noChangeAspect="1"/>
          </p:cNvSpPr>
          <p:nvPr>
            <p:ph type="sldImg"/>
          </p:nvPr>
        </p:nvSpPr>
        <p:spPr bwMode="auto">
          <a:noFill/>
          <a:ln>
            <a:solidFill>
              <a:srgbClr val="000000"/>
            </a:solidFill>
            <a:miter lim="800000"/>
            <a:headEnd/>
            <a:tailEnd/>
          </a:ln>
        </p:spPr>
      </p:sp>
      <p:sp>
        <p:nvSpPr>
          <p:cNvPr id="197634"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b="1" smtClean="0">
                <a:ea typeface="ＭＳ Ｐゴシック" pitchFamily="34" charset="-128"/>
              </a:rPr>
              <a:t>Abstract</a:t>
            </a:r>
          </a:p>
          <a:p>
            <a:r>
              <a:rPr lang="en-US" b="1" smtClean="0">
                <a:ea typeface="ＭＳ Ｐゴシック" pitchFamily="34" charset="-128"/>
              </a:rPr>
              <a:t>BACKGROUND: </a:t>
            </a:r>
          </a:p>
          <a:p>
            <a:r>
              <a:rPr lang="en-US" smtClean="0">
                <a:ea typeface="ＭＳ Ｐゴシック" pitchFamily="34" charset="-128"/>
              </a:rPr>
              <a:t>The proprotein convertase subtilisin/kexin type 9 (PCSK9) inhibitor evolocumab reduced LDL cholesterol and cardiovascular events in the FOURIER trial. In this prespecified analysis of FOURIER, we investigated the efficacy and safety of evolocumab by diabetes status and the effect of evolocumab on glycaemia and risk of developing diabetes.</a:t>
            </a:r>
          </a:p>
          <a:p>
            <a:r>
              <a:rPr lang="en-US" b="1" smtClean="0">
                <a:ea typeface="ＭＳ Ｐゴシック" pitchFamily="34" charset="-128"/>
              </a:rPr>
              <a:t>METHODS: </a:t>
            </a:r>
          </a:p>
          <a:p>
            <a:r>
              <a:rPr lang="en-US" smtClean="0">
                <a:ea typeface="ＭＳ Ｐゴシック" pitchFamily="34" charset="-128"/>
              </a:rPr>
              <a:t>FOURIER was a randomised trial of evolocumab (140 mg every 2 weeks or 420 mg once per month) versus placebo in 27 564 patients with atherosclerotic disease who were on statin therapy, followed up for a median of 2·2 years. In this prespecified analysis, we investigated the effect of evolocumab on cardiovascular events by diabetes status at baseline, defined on the basis of patient history, clinical events committee review of medical records, or baseline HbA1c of 6·5% (48 mmol/mol) or greater or fasting plasma glucose (FPG) of 7·0 mmol/L or greater. The primary endpoint was a composite of cardiovascular death, myocardial infarction, stroke, hospital admission for unstable angina, or coronary revascularisation. The key secondary endpoint was a composite of cardiovascular death, myocardial infarction, or stroke. We also assessed the effect of evolocumab on glycaemia, and on the risk of new-onset diabetes among patients without diabetes at baseline. HbA1c was measured at baseline then every 24 weeks and FPG was measured at baseline, week 12, week 24, and every 24 weeks thereafter, and potential cases of new-onset diabetes were adjudicated centrally. In a post-hoc analysis, we also investigated the effects on glycaemia and diabetes risk in patients with prediabetes (HbA1c 5·7-6·4% [39-46 mmol/mol] or FPG 5·6-6·9 mmol/L) at baseline. FOURIER is registered with ClinicalTrials.gov, number </a:t>
            </a:r>
            <a:r>
              <a:rPr lang="en-US" smtClean="0">
                <a:ea typeface="ＭＳ Ｐゴシック" pitchFamily="34" charset="-128"/>
                <a:hlinkClick r:id="rId3" tooltip="See in ClinicalTrials.gov"/>
              </a:rPr>
              <a:t>NCT01764633</a:t>
            </a:r>
            <a:r>
              <a:rPr lang="en-US" smtClean="0">
                <a:ea typeface="ＭＳ Ｐゴシック" pitchFamily="34" charset="-128"/>
              </a:rPr>
              <a:t>.</a:t>
            </a:r>
          </a:p>
          <a:p>
            <a:r>
              <a:rPr lang="en-US" b="1" smtClean="0">
                <a:ea typeface="ＭＳ Ｐゴシック" pitchFamily="34" charset="-128"/>
              </a:rPr>
              <a:t>FINDINGS: </a:t>
            </a:r>
          </a:p>
          <a:p>
            <a:r>
              <a:rPr lang="en-US" smtClean="0">
                <a:ea typeface="ＭＳ Ｐゴシック" pitchFamily="34" charset="-128"/>
              </a:rPr>
              <a:t>At study baseline, 11 031 patients (40%) had diabetes and 16 533 (60%) did not have diabetes (of whom 10 344 had prediabetes and 6189 had normoglycaemia). Evolocumab significantly reduced cardiovascular outcomes consistently in patients with and without diabetes at baseline. For the primary composite endpoint, the hazard ratios (HRs) were 0·83 (95% CI 0·75-0·93; p=0·0008) for patients with diabetes and 0·87 (0·79-0·96; p=0·0052) for patients without diabetes (p</a:t>
            </a:r>
            <a:r>
              <a:rPr lang="en-US" baseline="-25000" smtClean="0">
                <a:ea typeface="ＭＳ Ｐゴシック" pitchFamily="34" charset="-128"/>
              </a:rPr>
              <a:t>interaction</a:t>
            </a:r>
            <a:r>
              <a:rPr lang="en-US" smtClean="0">
                <a:ea typeface="ＭＳ Ｐゴシック" pitchFamily="34" charset="-128"/>
              </a:rPr>
              <a:t>=0·60). For the key secondary endpoint, the HRs were 0·82 (0·72-0·93; p=0·0021) for those with diabetes and 0·78 (0·69-0·89; p=0·0002) for those without diabetes (p</a:t>
            </a:r>
            <a:r>
              <a:rPr lang="en-US" baseline="-25000" smtClean="0">
                <a:ea typeface="ＭＳ Ｐゴシック" pitchFamily="34" charset="-128"/>
              </a:rPr>
              <a:t>interaction</a:t>
            </a:r>
            <a:r>
              <a:rPr lang="en-US" smtClean="0">
                <a:ea typeface="ＭＳ Ｐゴシック" pitchFamily="34" charset="-128"/>
              </a:rPr>
              <a:t>=0·65). Evolocumab did not increase the risk of new-onset diabetes in patients without diabetes at baseline (HR 1·05, 0·94-1·17), including in those with prediabetes (HR 1·00, 0·89-1·13). Levels of HbA</a:t>
            </a:r>
            <a:r>
              <a:rPr lang="en-US" baseline="-25000" smtClean="0">
                <a:ea typeface="ＭＳ Ｐゴシック" pitchFamily="34" charset="-128"/>
              </a:rPr>
              <a:t>1c</a:t>
            </a:r>
            <a:r>
              <a:rPr lang="en-US" smtClean="0">
                <a:ea typeface="ＭＳ Ｐゴシック" pitchFamily="34" charset="-128"/>
              </a:rPr>
              <a:t> and FPG were similar between the evolocumab and placebo groups over time in patients with diabetes, prediabetes, or normoglycaemia. Among patients with diabetes at baseline, the proportions of patients with adverse events were 78·5% (4327 of 5513 patients) in the evolocumab group and 78·3% (4307 of 5502 patients) in the placebo group; among patients without diabetes at baseline, the proportions with adverse events were 76·8% (6337 of 8256 patients) in the evolocumab group and 76·8% (6337 of 8254 patients) in the placebo group.</a:t>
            </a:r>
          </a:p>
          <a:p>
            <a:r>
              <a:rPr lang="en-US" b="1" smtClean="0">
                <a:ea typeface="ＭＳ Ｐゴシック" pitchFamily="34" charset="-128"/>
              </a:rPr>
              <a:t>INTERPRETATION: </a:t>
            </a:r>
          </a:p>
          <a:p>
            <a:r>
              <a:rPr lang="en-US" smtClean="0">
                <a:ea typeface="ＭＳ Ｐゴシック" pitchFamily="34" charset="-128"/>
              </a:rPr>
              <a:t>PCSK9 inhibition with evolocumab significantly reduced cardiovascular risk in patients with and without diabetes. Evolocumab did not increase the risk of new-onset diabetes, nor did it worsen glycaemia. These data suggest evolocumab use in patients with atherosclerotic disease is efficacious and safe in patients with and without diabetes.</a:t>
            </a:r>
          </a:p>
        </p:txBody>
      </p:sp>
      <p:sp>
        <p:nvSpPr>
          <p:cNvPr id="197635" name="Slide Number Placeholder 3"/>
          <p:cNvSpPr>
            <a:spLocks noGrp="1"/>
          </p:cNvSpPr>
          <p:nvPr>
            <p:ph type="sldNum" sz="quarter" idx="5"/>
          </p:nvPr>
        </p:nvSpPr>
        <p:spPr bwMode="auto">
          <a:noFill/>
          <a:ln>
            <a:miter lim="800000"/>
            <a:headEnd/>
            <a:tailEnd/>
          </a:ln>
        </p:spPr>
        <p:txBody>
          <a:bodyPr/>
          <a:lstStyle/>
          <a:p>
            <a:fld id="{ACF95BAF-E5B0-4149-9E46-0DCD53C08197}" type="slidenum">
              <a:rPr lang="en-US" smtClean="0">
                <a:solidFill>
                  <a:srgbClr val="000000"/>
                </a:solidFill>
                <a:latin typeface="Calibri" pitchFamily="34" charset="0"/>
                <a:ea typeface="ＭＳ Ｐゴシック" pitchFamily="34" charset="-128"/>
              </a:rPr>
              <a:pPr/>
              <a:t>21</a:t>
            </a:fld>
            <a:endParaRPr lang="en-US" smtClean="0">
              <a:solidFill>
                <a:srgbClr val="000000"/>
              </a:solidFill>
              <a:latin typeface="Calibri" pitchFamily="34" charset="0"/>
              <a:ea typeface="ＭＳ Ｐゴシック" pitchFamily="34" charset="-128"/>
            </a:endParaRPr>
          </a:p>
        </p:txBody>
      </p:sp>
    </p:spTree>
    <p:extLst>
      <p:ext uri="{BB962C8B-B14F-4D97-AF65-F5344CB8AC3E}">
        <p14:creationId xmlns:p14="http://schemas.microsoft.com/office/powerpoint/2010/main" val="19281736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9681" name="Slide Image Placeholder 1"/>
          <p:cNvSpPr>
            <a:spLocks noGrp="1" noRot="1" noChangeAspect="1" noTextEdit="1"/>
          </p:cNvSpPr>
          <p:nvPr>
            <p:ph type="sldImg"/>
          </p:nvPr>
        </p:nvSpPr>
        <p:spPr bwMode="auto">
          <a:noFill/>
          <a:ln>
            <a:solidFill>
              <a:srgbClr val="000000"/>
            </a:solidFill>
            <a:miter lim="800000"/>
            <a:headEnd/>
            <a:tailEnd/>
          </a:ln>
        </p:spPr>
      </p:sp>
      <p:sp>
        <p:nvSpPr>
          <p:cNvPr id="199682"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CA" smtClean="0">
              <a:ea typeface="ＭＳ Ｐゴシック" pitchFamily="34" charset="-128"/>
            </a:endParaRPr>
          </a:p>
        </p:txBody>
      </p:sp>
      <p:sp>
        <p:nvSpPr>
          <p:cNvPr id="199683" name="Slide Number Placeholder 3"/>
          <p:cNvSpPr txBox="1">
            <a:spLocks noGrp="1" noChangeArrowheads="1"/>
          </p:cNvSpPr>
          <p:nvPr/>
        </p:nvSpPr>
        <p:spPr bwMode="auto">
          <a:xfrm>
            <a:off x="3970338" y="8772525"/>
            <a:ext cx="3038475" cy="463550"/>
          </a:xfrm>
          <a:prstGeom prst="rect">
            <a:avLst/>
          </a:prstGeom>
          <a:noFill/>
          <a:ln w="9525">
            <a:noFill/>
            <a:miter lim="800000"/>
            <a:headEnd/>
            <a:tailEnd/>
          </a:ln>
        </p:spPr>
        <p:txBody>
          <a:bodyPr lIns="92830" tIns="46415" rIns="92830" bIns="46415" anchor="b"/>
          <a:lstStyle/>
          <a:p>
            <a:pPr algn="r"/>
            <a:fld id="{26FD8E8A-FEA3-4DBB-8535-0E13E3885810}" type="slidenum">
              <a:rPr lang="en-US" sz="1200">
                <a:solidFill>
                  <a:srgbClr val="000000"/>
                </a:solidFill>
              </a:rPr>
              <a:pPr algn="r"/>
              <a:t>22</a:t>
            </a:fld>
            <a:endParaRPr lang="en-US" sz="1200">
              <a:solidFill>
                <a:srgbClr val="000000"/>
              </a:solidFill>
            </a:endParaRPr>
          </a:p>
        </p:txBody>
      </p:sp>
    </p:spTree>
    <p:extLst>
      <p:ext uri="{BB962C8B-B14F-4D97-AF65-F5344CB8AC3E}">
        <p14:creationId xmlns:p14="http://schemas.microsoft.com/office/powerpoint/2010/main" val="12866384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1729" name="Rectangle 7"/>
          <p:cNvSpPr txBox="1">
            <a:spLocks noGrp="1" noChangeArrowheads="1"/>
          </p:cNvSpPr>
          <p:nvPr/>
        </p:nvSpPr>
        <p:spPr bwMode="auto">
          <a:xfrm>
            <a:off x="3970338" y="8772525"/>
            <a:ext cx="3038475" cy="463550"/>
          </a:xfrm>
          <a:prstGeom prst="rect">
            <a:avLst/>
          </a:prstGeom>
          <a:noFill/>
          <a:ln w="9525">
            <a:noFill/>
            <a:miter lim="800000"/>
            <a:headEnd/>
            <a:tailEnd/>
          </a:ln>
        </p:spPr>
        <p:txBody>
          <a:bodyPr lIns="92830" tIns="46415" rIns="92830" bIns="46415" anchor="b"/>
          <a:lstStyle/>
          <a:p>
            <a:pPr algn="r"/>
            <a:fld id="{3AE6A2C2-9BE5-4322-80B0-B51EB6D30AB2}" type="slidenum">
              <a:rPr lang="en-US" sz="1200">
                <a:solidFill>
                  <a:srgbClr val="000000"/>
                </a:solidFill>
              </a:rPr>
              <a:pPr algn="r"/>
              <a:t>23</a:t>
            </a:fld>
            <a:endParaRPr lang="en-US" sz="1200">
              <a:solidFill>
                <a:srgbClr val="000000"/>
              </a:solidFill>
            </a:endParaRPr>
          </a:p>
        </p:txBody>
      </p:sp>
      <p:sp>
        <p:nvSpPr>
          <p:cNvPr id="201730" name="Rectangle 2"/>
          <p:cNvSpPr>
            <a:spLocks noGrp="1" noRot="1" noChangeAspect="1" noTextEdit="1"/>
          </p:cNvSpPr>
          <p:nvPr>
            <p:ph type="sldImg"/>
          </p:nvPr>
        </p:nvSpPr>
        <p:spPr bwMode="auto">
          <a:xfrm>
            <a:off x="1168400" y="773113"/>
            <a:ext cx="4632325" cy="3475037"/>
          </a:xfrm>
          <a:noFill/>
          <a:ln>
            <a:solidFill>
              <a:srgbClr val="000000"/>
            </a:solidFill>
            <a:miter lim="800000"/>
            <a:headEnd/>
            <a:tailEnd/>
          </a:ln>
        </p:spPr>
      </p:sp>
      <p:sp>
        <p:nvSpPr>
          <p:cNvPr id="201731" name="Rectangle 3"/>
          <p:cNvSpPr>
            <a:spLocks noGrp="1"/>
          </p:cNvSpPr>
          <p:nvPr>
            <p:ph type="body" idx="1"/>
          </p:nvPr>
        </p:nvSpPr>
        <p:spPr bwMode="auto">
          <a:xfrm>
            <a:off x="822325" y="4440238"/>
            <a:ext cx="5272088" cy="4368800"/>
          </a:xfrm>
          <a:noFill/>
        </p:spPr>
        <p:txBody>
          <a:bodyPr wrap="square" lIns="92152" tIns="46077" rIns="92152" bIns="46077" numCol="1" anchor="t" anchorCtr="0" compatLnSpc="1">
            <a:prstTxWarp prst="textNoShape">
              <a:avLst/>
            </a:prstTxWarp>
          </a:bodyPr>
          <a:lstStyle/>
          <a:p>
            <a:r>
              <a:rPr lang="en-US" sz="1000" i="1" smtClean="0">
                <a:latin typeface="Arial" charset="0"/>
                <a:ea typeface="ＭＳ Ｐゴシック" pitchFamily="34" charset="-128"/>
              </a:rPr>
              <a:t>The presence of diabetes further increases the already elevated risk associated with hypertension for CV mortality. The higher the systolic blood pressure (SBP), the greater the absolute excess risk for cardiovascular (CV) mortality among diabetic patients.</a:t>
            </a:r>
          </a:p>
          <a:p>
            <a:pPr marL="215900" lvl="1" indent="-107950">
              <a:buFontTx/>
              <a:buChar char="•"/>
            </a:pPr>
            <a:r>
              <a:rPr lang="en-US" sz="1000" smtClean="0">
                <a:latin typeface="Arial" charset="0"/>
                <a:ea typeface="ＭＳ Ｐゴシック" pitchFamily="34" charset="-128"/>
              </a:rPr>
              <a:t>In the large cohort of men screened for MRFIT (the Multiple Risk Factor Intervention Trial), the relationship of SBP and other CV risk factors to CV mortality was compared in men with diabetes (n=5163) and in men without diabetes (n=342,815).</a:t>
            </a:r>
          </a:p>
          <a:p>
            <a:pPr marL="215900" lvl="1" indent="-107950">
              <a:buFontTx/>
              <a:buChar char="•"/>
            </a:pPr>
            <a:r>
              <a:rPr lang="en-US" sz="1000" smtClean="0">
                <a:latin typeface="Arial" charset="0"/>
                <a:ea typeface="ＭＳ Ｐゴシック" pitchFamily="34" charset="-128"/>
              </a:rPr>
              <a:t>The absolute risk of CV death was 3 times higher for men with diabetes than for men without diabetes after adjusting for age, race, income, serum cholesterol, SBP, and cigarette smoking (</a:t>
            </a:r>
            <a:r>
              <a:rPr lang="en-US" sz="1000" i="1" smtClean="0">
                <a:latin typeface="Arial" charset="0"/>
                <a:ea typeface="ＭＳ Ｐゴシック" pitchFamily="34" charset="-128"/>
              </a:rPr>
              <a:t>P</a:t>
            </a:r>
            <a:r>
              <a:rPr lang="en-US" sz="1000" smtClean="0">
                <a:latin typeface="Arial" charset="0"/>
                <a:ea typeface="ＭＳ Ｐゴシック" pitchFamily="34" charset="-128"/>
              </a:rPr>
              <a:t>&lt;0.0001).</a:t>
            </a:r>
          </a:p>
          <a:p>
            <a:pPr marL="215900" lvl="1" indent="-107950">
              <a:buFontTx/>
              <a:buChar char="•"/>
            </a:pPr>
            <a:r>
              <a:rPr lang="en-US" sz="1000" smtClean="0">
                <a:latin typeface="Arial" charset="0"/>
                <a:ea typeface="ＭＳ Ｐゴシック" pitchFamily="34" charset="-128"/>
              </a:rPr>
              <a:t>SBP had a positive relationship with the risk of CV death, with a significant trend in subjects with or without diabetes (</a:t>
            </a:r>
            <a:r>
              <a:rPr lang="en-US" sz="1000" i="1" smtClean="0">
                <a:latin typeface="Arial" charset="0"/>
                <a:ea typeface="ＭＳ Ｐゴシック" pitchFamily="34" charset="-128"/>
              </a:rPr>
              <a:t>P</a:t>
            </a:r>
            <a:r>
              <a:rPr lang="en-US" sz="1000" smtClean="0">
                <a:latin typeface="Arial" charset="0"/>
                <a:ea typeface="ＭＳ Ｐゴシック" pitchFamily="34" charset="-128"/>
              </a:rPr>
              <a:t>&lt;0.001).</a:t>
            </a:r>
          </a:p>
          <a:p>
            <a:pPr marL="215900" lvl="1" indent="-107950">
              <a:buFontTx/>
              <a:buChar char="•"/>
            </a:pPr>
            <a:r>
              <a:rPr lang="en-US" sz="1000" smtClean="0">
                <a:latin typeface="Arial" charset="0"/>
                <a:ea typeface="ＭＳ Ｐゴシック" pitchFamily="34" charset="-128"/>
              </a:rPr>
              <a:t>At every SBP level, CV death was much greater for men with diabetes than for men without diabetes.</a:t>
            </a:r>
          </a:p>
          <a:p>
            <a:pPr marL="215900" lvl="1" indent="-107950">
              <a:buFontTx/>
              <a:buChar char="•"/>
            </a:pPr>
            <a:r>
              <a:rPr lang="en-US" sz="1000" smtClean="0">
                <a:latin typeface="Arial" charset="0"/>
                <a:ea typeface="ＭＳ Ｐゴシック" pitchFamily="34" charset="-128"/>
              </a:rPr>
              <a:t>With higher SBP levels, the CV mortality rate increased more steeply in men with diabetes than in men without diabetes.</a:t>
            </a:r>
          </a:p>
          <a:p>
            <a:pPr marL="215900" lvl="1" indent="-107950">
              <a:buFontTx/>
              <a:buChar char="•"/>
            </a:pPr>
            <a:r>
              <a:rPr lang="en-US" sz="1000" smtClean="0">
                <a:latin typeface="Arial" charset="0"/>
                <a:ea typeface="ＭＳ Ｐゴシック" pitchFamily="34" charset="-128"/>
              </a:rPr>
              <a:t>The combination of diabetes and hypertension thus dramatically increases CV risk.</a:t>
            </a:r>
          </a:p>
          <a:p>
            <a:pPr marL="215900" lvl="1" indent="-107950">
              <a:buFontTx/>
              <a:buChar char="•"/>
            </a:pPr>
            <a:endParaRPr lang="en-US" sz="1000" smtClean="0">
              <a:latin typeface="Arial" charset="0"/>
              <a:ea typeface="ＭＳ Ｐゴシック" pitchFamily="34" charset="-128"/>
            </a:endParaRPr>
          </a:p>
          <a:p>
            <a:r>
              <a:rPr lang="en-US" sz="1000" smtClean="0">
                <a:latin typeface="Arial" charset="0"/>
                <a:ea typeface="ＭＳ Ｐゴシック" pitchFamily="34" charset="-128"/>
              </a:rPr>
              <a:t>References</a:t>
            </a:r>
          </a:p>
          <a:p>
            <a:r>
              <a:rPr lang="en-US" sz="1000" smtClean="0">
                <a:latin typeface="Arial" charset="0"/>
                <a:ea typeface="ＭＳ Ｐゴシック" pitchFamily="34" charset="-128"/>
              </a:rPr>
              <a:t>Stamler J, Vaccaro O, Neaton JD, et al. Diabetes, other risk factors, and 12-yr cardiovascular mortality for men screened in the Multiple Risk Factor Intervention Trial. </a:t>
            </a:r>
            <a:r>
              <a:rPr lang="en-US" sz="1000" i="1" smtClean="0">
                <a:latin typeface="Arial" charset="0"/>
                <a:ea typeface="ＭＳ Ｐゴシック" pitchFamily="34" charset="-128"/>
              </a:rPr>
              <a:t>Diabetes Care. </a:t>
            </a:r>
            <a:r>
              <a:rPr lang="en-US" sz="1000" smtClean="0">
                <a:latin typeface="Arial" charset="0"/>
                <a:ea typeface="ＭＳ Ｐゴシック" pitchFamily="34" charset="-128"/>
              </a:rPr>
              <a:t>1993;16:434-444.</a:t>
            </a:r>
          </a:p>
        </p:txBody>
      </p:sp>
    </p:spTree>
    <p:extLst>
      <p:ext uri="{BB962C8B-B14F-4D97-AF65-F5344CB8AC3E}">
        <p14:creationId xmlns:p14="http://schemas.microsoft.com/office/powerpoint/2010/main" val="208471084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3777" name="Slide Image Placeholder 1"/>
          <p:cNvSpPr>
            <a:spLocks noGrp="1" noRot="1" noChangeAspect="1" noTextEdit="1"/>
          </p:cNvSpPr>
          <p:nvPr>
            <p:ph type="sldImg"/>
          </p:nvPr>
        </p:nvSpPr>
        <p:spPr bwMode="auto">
          <a:noFill/>
          <a:ln>
            <a:solidFill>
              <a:srgbClr val="000000"/>
            </a:solidFill>
            <a:miter lim="800000"/>
            <a:headEnd/>
            <a:tailEnd/>
          </a:ln>
        </p:spPr>
      </p:sp>
      <p:sp>
        <p:nvSpPr>
          <p:cNvPr id="203778"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smtClean="0">
                <a:latin typeface="Arial" charset="0"/>
                <a:ea typeface="ＭＳ Ｐゴシック" pitchFamily="34" charset="-128"/>
                <a:cs typeface="Arial" charset="0"/>
              </a:rPr>
              <a:t>In the UKPDS study, tight BP control aimed to reduce BP to less than 140/80 mmHg. The achieved BP was 144/82 mmHg. In the usual-care control, the achieved BP was 154/87 mmHg.</a:t>
            </a:r>
          </a:p>
          <a:p>
            <a:pPr eaLnBrk="1" hangingPunct="1">
              <a:spcBef>
                <a:spcPct val="0"/>
              </a:spcBef>
            </a:pPr>
            <a:endParaRPr lang="en-US" smtClean="0">
              <a:latin typeface="Arial" charset="0"/>
              <a:ea typeface="ＭＳ Ｐゴシック" pitchFamily="34" charset="-128"/>
              <a:cs typeface="Arial" charset="0"/>
            </a:endParaRPr>
          </a:p>
          <a:p>
            <a:pPr eaLnBrk="1" hangingPunct="1">
              <a:spcBef>
                <a:spcPct val="0"/>
              </a:spcBef>
            </a:pPr>
            <a:r>
              <a:rPr lang="en-US" smtClean="0">
                <a:latin typeface="Arial" charset="0"/>
                <a:ea typeface="ＭＳ Ｐゴシック" pitchFamily="34" charset="-128"/>
                <a:cs typeface="Arial" charset="0"/>
              </a:rPr>
              <a:t>Cardiovascular events were reduced 24% by enhanced BP control. In addition, death due to diabetes, and the incidence of heart failure, stroke, and microvascular disease were significantly reduced.</a:t>
            </a:r>
          </a:p>
          <a:p>
            <a:pPr eaLnBrk="1" hangingPunct="1">
              <a:spcBef>
                <a:spcPct val="0"/>
              </a:spcBef>
            </a:pPr>
            <a:endParaRPr lang="en-US" sz="900" smtClean="0">
              <a:latin typeface="Arial" charset="0"/>
              <a:ea typeface="ＭＳ Ｐゴシック" pitchFamily="34" charset="-128"/>
              <a:cs typeface="Arial" charset="0"/>
            </a:endParaRPr>
          </a:p>
          <a:p>
            <a:pPr eaLnBrk="1" hangingPunct="1">
              <a:spcBef>
                <a:spcPct val="0"/>
              </a:spcBef>
            </a:pPr>
            <a:r>
              <a:rPr lang="en-US" sz="900" smtClean="0">
                <a:latin typeface="Arial" charset="0"/>
                <a:ea typeface="ＭＳ Ｐゴシック" pitchFamily="34" charset="-128"/>
                <a:cs typeface="Arial" charset="0"/>
              </a:rPr>
              <a:t>Reference:</a:t>
            </a:r>
          </a:p>
          <a:p>
            <a:pPr eaLnBrk="1" hangingPunct="1">
              <a:spcBef>
                <a:spcPct val="0"/>
              </a:spcBef>
            </a:pPr>
            <a:r>
              <a:rPr lang="en-US" sz="900" smtClean="0">
                <a:latin typeface="Arial" charset="0"/>
                <a:ea typeface="ＭＳ Ｐゴシック" pitchFamily="34" charset="-128"/>
                <a:cs typeface="Arial" charset="0"/>
              </a:rPr>
              <a:t>UKPDS Study Group. Tight blood pressure control and risk of macrovascular and microvascular complications in type 2 diabetes: UKPDS 38. BMJ 1998; 317:703-13.</a:t>
            </a:r>
          </a:p>
          <a:p>
            <a:pPr eaLnBrk="1" hangingPunct="1">
              <a:spcBef>
                <a:spcPct val="0"/>
              </a:spcBef>
            </a:pPr>
            <a:endParaRPr lang="en-US" smtClean="0">
              <a:latin typeface="Arial" charset="0"/>
              <a:ea typeface="ＭＳ Ｐゴシック" pitchFamily="34" charset="-128"/>
              <a:cs typeface="Arial" charset="0"/>
            </a:endParaRPr>
          </a:p>
        </p:txBody>
      </p:sp>
      <p:sp>
        <p:nvSpPr>
          <p:cNvPr id="203779" name="Slide Number Placeholder 3"/>
          <p:cNvSpPr txBox="1">
            <a:spLocks noGrp="1" noChangeArrowheads="1"/>
          </p:cNvSpPr>
          <p:nvPr/>
        </p:nvSpPr>
        <p:spPr bwMode="auto">
          <a:xfrm>
            <a:off x="3970338" y="8772525"/>
            <a:ext cx="3038475" cy="463550"/>
          </a:xfrm>
          <a:prstGeom prst="rect">
            <a:avLst/>
          </a:prstGeom>
          <a:noFill/>
          <a:ln w="9525">
            <a:noFill/>
            <a:miter lim="800000"/>
            <a:headEnd/>
            <a:tailEnd/>
          </a:ln>
        </p:spPr>
        <p:txBody>
          <a:bodyPr lIns="92830" tIns="46415" rIns="92830" bIns="46415" anchor="b"/>
          <a:lstStyle/>
          <a:p>
            <a:pPr algn="r"/>
            <a:fld id="{CA28F046-3B59-45E6-9B7E-A24FF26F713C}" type="slidenum">
              <a:rPr lang="en-US" sz="1200">
                <a:solidFill>
                  <a:srgbClr val="000000"/>
                </a:solidFill>
              </a:rPr>
              <a:pPr algn="r"/>
              <a:t>24</a:t>
            </a:fld>
            <a:endParaRPr lang="en-US" sz="1200">
              <a:solidFill>
                <a:srgbClr val="000000"/>
              </a:solidFill>
            </a:endParaRPr>
          </a:p>
        </p:txBody>
      </p:sp>
    </p:spTree>
    <p:extLst>
      <p:ext uri="{BB962C8B-B14F-4D97-AF65-F5344CB8AC3E}">
        <p14:creationId xmlns:p14="http://schemas.microsoft.com/office/powerpoint/2010/main" val="153938707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6913" name="Rectangle 7"/>
          <p:cNvSpPr txBox="1">
            <a:spLocks noGrp="1" noChangeArrowheads="1"/>
          </p:cNvSpPr>
          <p:nvPr/>
        </p:nvSpPr>
        <p:spPr bwMode="auto">
          <a:xfrm>
            <a:off x="3970338" y="8772525"/>
            <a:ext cx="3038475" cy="463550"/>
          </a:xfrm>
          <a:prstGeom prst="rect">
            <a:avLst/>
          </a:prstGeom>
          <a:noFill/>
          <a:ln w="9525">
            <a:noFill/>
            <a:miter lim="800000"/>
            <a:headEnd/>
            <a:tailEnd/>
          </a:ln>
        </p:spPr>
        <p:txBody>
          <a:bodyPr lIns="92830" tIns="46415" rIns="92830" bIns="46415" anchor="b"/>
          <a:lstStyle/>
          <a:p>
            <a:pPr algn="r"/>
            <a:fld id="{933D889F-303F-4064-B1B2-A3493FDBEADA}" type="slidenum">
              <a:rPr lang="en-CA" sz="1200">
                <a:solidFill>
                  <a:srgbClr val="000000"/>
                </a:solidFill>
              </a:rPr>
              <a:pPr algn="r"/>
              <a:t>5</a:t>
            </a:fld>
            <a:endParaRPr lang="en-CA" sz="1200">
              <a:solidFill>
                <a:srgbClr val="000000"/>
              </a:solidFill>
            </a:endParaRPr>
          </a:p>
        </p:txBody>
      </p:sp>
      <p:sp>
        <p:nvSpPr>
          <p:cNvPr id="166914" name="Rectangle 2"/>
          <p:cNvSpPr>
            <a:spLocks noGrp="1" noRot="1" noChangeAspect="1" noTextEdit="1"/>
          </p:cNvSpPr>
          <p:nvPr>
            <p:ph type="sldImg"/>
          </p:nvPr>
        </p:nvSpPr>
        <p:spPr bwMode="auto">
          <a:xfrm>
            <a:off x="1143000" y="684213"/>
            <a:ext cx="4573588" cy="3430587"/>
          </a:xfrm>
          <a:noFill/>
          <a:ln>
            <a:solidFill>
              <a:srgbClr val="000000"/>
            </a:solidFill>
            <a:miter lim="800000"/>
            <a:headEnd/>
            <a:tailEnd/>
          </a:ln>
        </p:spPr>
      </p:sp>
      <p:sp>
        <p:nvSpPr>
          <p:cNvPr id="166915" name="Rectangle 3"/>
          <p:cNvSpPr>
            <a:spLocks noGrp="1"/>
          </p:cNvSpPr>
          <p:nvPr>
            <p:ph type="body" idx="1"/>
          </p:nvPr>
        </p:nvSpPr>
        <p:spPr bwMode="auto">
          <a:noFill/>
        </p:spPr>
        <p:txBody>
          <a:bodyPr wrap="square" numCol="1" anchor="t" anchorCtr="0" compatLnSpc="1">
            <a:prstTxWarp prst="textNoShape">
              <a:avLst/>
            </a:prstTxWarp>
          </a:bodyPr>
          <a:lstStyle/>
          <a:p>
            <a:pPr eaLnBrk="1" hangingPunct="1"/>
            <a:r>
              <a:rPr lang="en-US" smtClean="0">
                <a:latin typeface="Arial" charset="0"/>
                <a:ea typeface="ＭＳ Ｐゴシック" pitchFamily="34" charset="-128"/>
              </a:rPr>
              <a:t>The ICES study </a:t>
            </a:r>
            <a:r>
              <a:rPr lang="en-US" smtClean="0">
                <a:solidFill>
                  <a:srgbClr val="FF0066"/>
                </a:solidFill>
                <a:latin typeface="Arial" charset="0"/>
                <a:ea typeface="ＭＳ Ｐゴシック" pitchFamily="34" charset="-128"/>
              </a:rPr>
              <a:t>was</a:t>
            </a:r>
            <a:r>
              <a:rPr lang="en-US" smtClean="0">
                <a:latin typeface="Arial" charset="0"/>
                <a:ea typeface="ＭＳ Ｐゴシック" pitchFamily="34" charset="-128"/>
              </a:rPr>
              <a:t> a population-based retrospective cohort study using provincial health claims.  It identified all adults with (n=379 003) and without (n=9 018 082) diabetes mellitus living in Ontario, Canada, on April 1, 1994. Individuals were followed up to record CVD events until March 31, 2000. </a:t>
            </a:r>
          </a:p>
          <a:p>
            <a:pPr eaLnBrk="1" hangingPunct="1"/>
            <a:endParaRPr lang="en-US" smtClean="0">
              <a:latin typeface="Arial" charset="0"/>
              <a:ea typeface="ＭＳ Ｐゴシック" pitchFamily="34" charset="-128"/>
            </a:endParaRPr>
          </a:p>
          <a:p>
            <a:pPr eaLnBrk="1" hangingPunct="1"/>
            <a:r>
              <a:rPr lang="en-US" smtClean="0">
                <a:latin typeface="Arial" charset="0"/>
                <a:ea typeface="ＭＳ Ｐゴシック" pitchFamily="34" charset="-128"/>
              </a:rPr>
              <a:t>In both populations, the rate of AMI rose with age. Diabetes was associated with earlier CVD; diabetic men and women were about 15 years younger than those without diabetes in the same risk category. </a:t>
            </a:r>
          </a:p>
          <a:p>
            <a:pPr eaLnBrk="1" hangingPunct="1"/>
            <a:endParaRPr lang="en-US" smtClean="0">
              <a:latin typeface="Arial" charset="0"/>
              <a:ea typeface="ＭＳ Ｐゴシック" pitchFamily="34" charset="-128"/>
            </a:endParaRPr>
          </a:p>
          <a:p>
            <a:pPr eaLnBrk="1" hangingPunct="1"/>
            <a:r>
              <a:rPr lang="en-US" smtClean="0">
                <a:latin typeface="Arial" charset="0"/>
                <a:ea typeface="ＭＳ Ｐゴシック" pitchFamily="34" charset="-128"/>
              </a:rPr>
              <a:t>Reference:</a:t>
            </a:r>
          </a:p>
          <a:p>
            <a:pPr eaLnBrk="1" hangingPunct="1">
              <a:spcBef>
                <a:spcPct val="50000"/>
              </a:spcBef>
            </a:pPr>
            <a:r>
              <a:rPr lang="en-US" sz="1000" smtClean="0">
                <a:latin typeface="Arial" charset="0"/>
                <a:ea typeface="ＭＳ Ｐゴシック" pitchFamily="34" charset="-128"/>
              </a:rPr>
              <a:t>Booth GL, et al. </a:t>
            </a:r>
            <a:r>
              <a:rPr lang="en-US" sz="1000" i="1" smtClean="0">
                <a:latin typeface="Arial" charset="0"/>
                <a:ea typeface="ＭＳ Ｐゴシック" pitchFamily="34" charset="-128"/>
              </a:rPr>
              <a:t>Lancet</a:t>
            </a:r>
            <a:r>
              <a:rPr lang="en-US" sz="1000" smtClean="0">
                <a:latin typeface="Arial" charset="0"/>
                <a:ea typeface="ＭＳ Ｐゴシック" pitchFamily="34" charset="-128"/>
              </a:rPr>
              <a:t> 2006;368:29-36.</a:t>
            </a:r>
          </a:p>
          <a:p>
            <a:pPr eaLnBrk="1" hangingPunct="1"/>
            <a:endParaRPr lang="en-US" sz="1000" smtClean="0">
              <a:latin typeface="Arial" charset="0"/>
              <a:ea typeface="ＭＳ Ｐゴシック" pitchFamily="34" charset="-128"/>
            </a:endParaRPr>
          </a:p>
        </p:txBody>
      </p:sp>
    </p:spTree>
    <p:extLst>
      <p:ext uri="{BB962C8B-B14F-4D97-AF65-F5344CB8AC3E}">
        <p14:creationId xmlns:p14="http://schemas.microsoft.com/office/powerpoint/2010/main" val="193356815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p:cNvSpPr txBox="1">
            <a:spLocks noGrp="1" noChangeArrowheads="1"/>
          </p:cNvSpPr>
          <p:nvPr/>
        </p:nvSpPr>
        <p:spPr>
          <a:xfrm>
            <a:off x="0" y="0"/>
            <a:ext cx="3038475" cy="463550"/>
          </a:xfrm>
          <a:prstGeom prst="rect">
            <a:avLst/>
          </a:prstGeom>
          <a:noFill/>
          <a:ln>
            <a:miter lim="800000"/>
            <a:headEnd/>
            <a:tailEnd/>
          </a:ln>
        </p:spPr>
        <p:txBody>
          <a:bodyPr lIns="92830" tIns="46415" rIns="92830" bIns="46415"/>
          <a:lstStyle/>
          <a:p>
            <a:pPr defTabSz="842162" fontAlgn="auto">
              <a:spcBef>
                <a:spcPts val="0"/>
              </a:spcBef>
              <a:spcAft>
                <a:spcPts val="0"/>
              </a:spcAft>
              <a:defRPr/>
            </a:pPr>
            <a:endParaRPr lang="en-US" sz="1200">
              <a:solidFill>
                <a:srgbClr val="1F497D"/>
              </a:solidFill>
              <a:latin typeface="Arial" pitchFamily="34" charset="0"/>
              <a:ea typeface="+mn-ea"/>
            </a:endParaRPr>
          </a:p>
        </p:txBody>
      </p:sp>
      <p:sp>
        <p:nvSpPr>
          <p:cNvPr id="59395" name="Rectangle 3"/>
          <p:cNvSpPr txBox="1">
            <a:spLocks noGrp="1" noChangeArrowheads="1"/>
          </p:cNvSpPr>
          <p:nvPr/>
        </p:nvSpPr>
        <p:spPr>
          <a:xfrm>
            <a:off x="3970338" y="0"/>
            <a:ext cx="3038475" cy="463550"/>
          </a:xfrm>
          <a:prstGeom prst="rect">
            <a:avLst/>
          </a:prstGeom>
          <a:noFill/>
          <a:ln>
            <a:miter lim="800000"/>
            <a:headEnd/>
            <a:tailEnd/>
          </a:ln>
        </p:spPr>
        <p:txBody>
          <a:bodyPr lIns="92830" tIns="46415" rIns="92830" bIns="46415"/>
          <a:lstStyle/>
          <a:p>
            <a:pPr algn="r" defTabSz="842162" fontAlgn="auto">
              <a:spcBef>
                <a:spcPts val="0"/>
              </a:spcBef>
              <a:spcAft>
                <a:spcPts val="0"/>
              </a:spcAft>
              <a:defRPr/>
            </a:pPr>
            <a:endParaRPr lang="en-US" sz="1200">
              <a:solidFill>
                <a:srgbClr val="1F497D"/>
              </a:solidFill>
              <a:latin typeface="Arial" pitchFamily="34" charset="0"/>
              <a:ea typeface="+mn-ea"/>
            </a:endParaRPr>
          </a:p>
        </p:txBody>
      </p:sp>
      <p:sp>
        <p:nvSpPr>
          <p:cNvPr id="59396" name="Rectangle 6"/>
          <p:cNvSpPr txBox="1">
            <a:spLocks noGrp="1" noChangeArrowheads="1"/>
          </p:cNvSpPr>
          <p:nvPr/>
        </p:nvSpPr>
        <p:spPr>
          <a:xfrm>
            <a:off x="0" y="8772525"/>
            <a:ext cx="3038475" cy="463550"/>
          </a:xfrm>
          <a:prstGeom prst="rect">
            <a:avLst/>
          </a:prstGeom>
          <a:noFill/>
          <a:ln>
            <a:miter lim="800000"/>
            <a:headEnd/>
            <a:tailEnd/>
          </a:ln>
        </p:spPr>
        <p:txBody>
          <a:bodyPr lIns="92830" tIns="46415" rIns="92830" bIns="46415" anchor="b"/>
          <a:lstStyle/>
          <a:p>
            <a:pPr defTabSz="842162" fontAlgn="auto">
              <a:spcBef>
                <a:spcPts val="0"/>
              </a:spcBef>
              <a:spcAft>
                <a:spcPts val="0"/>
              </a:spcAft>
              <a:defRPr/>
            </a:pPr>
            <a:endParaRPr lang="en-US" sz="1200">
              <a:solidFill>
                <a:srgbClr val="1F497D"/>
              </a:solidFill>
              <a:latin typeface="Arial" pitchFamily="34" charset="0"/>
              <a:ea typeface="+mn-ea"/>
            </a:endParaRPr>
          </a:p>
        </p:txBody>
      </p:sp>
      <p:sp>
        <p:nvSpPr>
          <p:cNvPr id="205828" name="Rectangle 7"/>
          <p:cNvSpPr txBox="1">
            <a:spLocks noGrp="1" noChangeArrowheads="1"/>
          </p:cNvSpPr>
          <p:nvPr/>
        </p:nvSpPr>
        <p:spPr bwMode="auto">
          <a:xfrm>
            <a:off x="3970338" y="8772525"/>
            <a:ext cx="3038475" cy="463550"/>
          </a:xfrm>
          <a:prstGeom prst="rect">
            <a:avLst/>
          </a:prstGeom>
          <a:noFill/>
          <a:ln w="9525">
            <a:noFill/>
            <a:miter lim="800000"/>
            <a:headEnd/>
            <a:tailEnd/>
          </a:ln>
        </p:spPr>
        <p:txBody>
          <a:bodyPr lIns="92830" tIns="46415" rIns="92830" bIns="46415" anchor="b"/>
          <a:lstStyle/>
          <a:p>
            <a:pPr algn="r"/>
            <a:fld id="{C6E79E35-CB27-45A4-99BD-DA1362806D22}" type="slidenum">
              <a:rPr lang="en-US" sz="1200">
                <a:solidFill>
                  <a:srgbClr val="1F497D"/>
                </a:solidFill>
              </a:rPr>
              <a:pPr algn="r"/>
              <a:t>25</a:t>
            </a:fld>
            <a:endParaRPr lang="en-US" sz="1200">
              <a:solidFill>
                <a:srgbClr val="1F497D"/>
              </a:solidFill>
            </a:endParaRPr>
          </a:p>
        </p:txBody>
      </p:sp>
      <p:sp>
        <p:nvSpPr>
          <p:cNvPr id="205829" name="Rectangle 2"/>
          <p:cNvSpPr>
            <a:spLocks noGrp="1" noRot="1" noChangeAspect="1" noTextEdit="1"/>
          </p:cNvSpPr>
          <p:nvPr>
            <p:ph type="sldImg"/>
          </p:nvPr>
        </p:nvSpPr>
        <p:spPr bwMode="auto">
          <a:xfrm>
            <a:off x="1144588" y="685800"/>
            <a:ext cx="4572000" cy="3429000"/>
          </a:xfrm>
          <a:noFill/>
          <a:ln>
            <a:solidFill>
              <a:srgbClr val="000000"/>
            </a:solidFill>
            <a:miter lim="800000"/>
            <a:headEnd/>
            <a:tailEnd/>
          </a:ln>
        </p:spPr>
      </p:sp>
      <p:sp>
        <p:nvSpPr>
          <p:cNvPr id="205830" name="Rectangle 3"/>
          <p:cNvSpPr>
            <a:spLocks noGrp="1"/>
          </p:cNvSpPr>
          <p:nvPr>
            <p:ph type="body" idx="1"/>
          </p:nvPr>
        </p:nvSpPr>
        <p:spPr bwMode="auto">
          <a:xfrm>
            <a:off x="776288" y="4289425"/>
            <a:ext cx="5221287" cy="4116388"/>
          </a:xfrm>
          <a:noFill/>
        </p:spPr>
        <p:txBody>
          <a:bodyPr wrap="square" lIns="89357" tIns="44679" rIns="89357" bIns="44679" numCol="1" anchor="t" anchorCtr="0" compatLnSpc="1">
            <a:prstTxWarp prst="textNoShape">
              <a:avLst/>
            </a:prstTxWarp>
          </a:bodyPr>
          <a:lstStyle/>
          <a:p>
            <a:r>
              <a:rPr lang="en-US" smtClean="0">
                <a:latin typeface="Arial" charset="0"/>
                <a:ea typeface="ＭＳ Ｐゴシック" pitchFamily="34" charset="-128"/>
                <a:hlinkClick r:id="rId3" tooltip="Lancet."/>
              </a:rPr>
              <a:t>Lancet.</a:t>
            </a:r>
            <a:r>
              <a:rPr lang="en-US" smtClean="0">
                <a:latin typeface="Arial" charset="0"/>
                <a:ea typeface="ＭＳ Ｐゴシック" pitchFamily="34" charset="-128"/>
              </a:rPr>
              <a:t> 1998 Jun 13;351(9118):1755-62.</a:t>
            </a:r>
          </a:p>
          <a:p>
            <a:r>
              <a:rPr lang="en-US" b="1" smtClean="0">
                <a:latin typeface="Arial" charset="0"/>
                <a:ea typeface="ＭＳ Ｐゴシック" pitchFamily="34" charset="-128"/>
              </a:rPr>
              <a:t>Effects of intensive blood-pressure lowering and low-dose aspirin in patients with hypertension: principal results of the Hypertension Optimal Treatment (HOT) randomised trial. HOT Study Group.</a:t>
            </a:r>
          </a:p>
          <a:p>
            <a:r>
              <a:rPr lang="en-US" smtClean="0">
                <a:latin typeface="Arial" charset="0"/>
                <a:ea typeface="ＭＳ Ｐゴシック" pitchFamily="34" charset="-128"/>
                <a:hlinkClick r:id="rId4" invalidUrl="http://www-ncbi-nlm-nih-gov.myaccess.library.utoronto.ca/pubmed?term=Hansson L[Author]&amp;cauthor=true&amp;cauthor_uid=9635947"/>
              </a:rPr>
              <a:t>Hansson L</a:t>
            </a:r>
            <a:r>
              <a:rPr lang="en-US" smtClean="0">
                <a:latin typeface="Arial" charset="0"/>
                <a:ea typeface="ＭＳ Ｐゴシック" pitchFamily="34" charset="-128"/>
              </a:rPr>
              <a:t>, </a:t>
            </a:r>
            <a:r>
              <a:rPr lang="en-US" smtClean="0">
                <a:latin typeface="Arial" charset="0"/>
                <a:ea typeface="ＭＳ Ｐゴシック" pitchFamily="34" charset="-128"/>
                <a:hlinkClick r:id="rId5" invalidUrl="http://www-ncbi-nlm-nih-gov.myaccess.library.utoronto.ca/pubmed?term=Zanchetti A[Author]&amp;cauthor=true&amp;cauthor_uid=9635947"/>
              </a:rPr>
              <a:t>Zanchetti A</a:t>
            </a:r>
            <a:r>
              <a:rPr lang="en-US" smtClean="0">
                <a:latin typeface="Arial" charset="0"/>
                <a:ea typeface="ＭＳ Ｐゴシック" pitchFamily="34" charset="-128"/>
              </a:rPr>
              <a:t>, </a:t>
            </a:r>
            <a:r>
              <a:rPr lang="en-US" smtClean="0">
                <a:latin typeface="Arial" charset="0"/>
                <a:ea typeface="ＭＳ Ｐゴシック" pitchFamily="34" charset="-128"/>
                <a:hlinkClick r:id="rId6" invalidUrl="http://www-ncbi-nlm-nih-gov.myaccess.library.utoronto.ca/pubmed?term=Carruthers SG[Author]&amp;cauthor=true&amp;cauthor_uid=9635947"/>
              </a:rPr>
              <a:t>Carruthers SG</a:t>
            </a:r>
            <a:r>
              <a:rPr lang="en-US" smtClean="0">
                <a:latin typeface="Arial" charset="0"/>
                <a:ea typeface="ＭＳ Ｐゴシック" pitchFamily="34" charset="-128"/>
              </a:rPr>
              <a:t>, </a:t>
            </a:r>
            <a:r>
              <a:rPr lang="en-US" smtClean="0">
                <a:latin typeface="Arial" charset="0"/>
                <a:ea typeface="ＭＳ Ｐゴシック" pitchFamily="34" charset="-128"/>
                <a:hlinkClick r:id="rId7" invalidUrl="http://www-ncbi-nlm-nih-gov.myaccess.library.utoronto.ca/pubmed?term=Dahl%C3%B6f B[Author]&amp;cauthor=true&amp;cauthor_uid=9635947"/>
              </a:rPr>
              <a:t>Dahlöf B</a:t>
            </a:r>
            <a:r>
              <a:rPr lang="en-US" smtClean="0">
                <a:latin typeface="Arial" charset="0"/>
                <a:ea typeface="ＭＳ Ｐゴシック" pitchFamily="34" charset="-128"/>
              </a:rPr>
              <a:t>, </a:t>
            </a:r>
            <a:r>
              <a:rPr lang="en-US" smtClean="0">
                <a:latin typeface="Arial" charset="0"/>
                <a:ea typeface="ＭＳ Ｐゴシック" pitchFamily="34" charset="-128"/>
                <a:hlinkClick r:id="rId8" invalidUrl="http://www-ncbi-nlm-nih-gov.myaccess.library.utoronto.ca/pubmed?term=Elmfeldt D[Author]&amp;cauthor=true&amp;cauthor_uid=9635947"/>
              </a:rPr>
              <a:t>Elmfeldt D</a:t>
            </a:r>
            <a:r>
              <a:rPr lang="en-US" smtClean="0">
                <a:latin typeface="Arial" charset="0"/>
                <a:ea typeface="ＭＳ Ｐゴシック" pitchFamily="34" charset="-128"/>
              </a:rPr>
              <a:t>, </a:t>
            </a:r>
            <a:r>
              <a:rPr lang="en-US" smtClean="0">
                <a:latin typeface="Arial" charset="0"/>
                <a:ea typeface="ＭＳ Ｐゴシック" pitchFamily="34" charset="-128"/>
                <a:hlinkClick r:id="rId9" invalidUrl="http://www-ncbi-nlm-nih-gov.myaccess.library.utoronto.ca/pubmed?term=Julius S[Author]&amp;cauthor=true&amp;cauthor_uid=9635947"/>
              </a:rPr>
              <a:t>Julius S</a:t>
            </a:r>
            <a:r>
              <a:rPr lang="en-US" smtClean="0">
                <a:latin typeface="Arial" charset="0"/>
                <a:ea typeface="ＭＳ Ｐゴシック" pitchFamily="34" charset="-128"/>
              </a:rPr>
              <a:t>, </a:t>
            </a:r>
            <a:r>
              <a:rPr lang="en-US" smtClean="0">
                <a:latin typeface="Arial" charset="0"/>
                <a:ea typeface="ＭＳ Ｐゴシック" pitchFamily="34" charset="-128"/>
                <a:hlinkClick r:id="rId10" invalidUrl="http://www-ncbi-nlm-nih-gov.myaccess.library.utoronto.ca/pubmed?term=M%C3%A9nard J[Author]&amp;cauthor=true&amp;cauthor_uid=9635947"/>
              </a:rPr>
              <a:t>Ménard J</a:t>
            </a:r>
            <a:r>
              <a:rPr lang="en-US" smtClean="0">
                <a:latin typeface="Arial" charset="0"/>
                <a:ea typeface="ＭＳ Ｐゴシック" pitchFamily="34" charset="-128"/>
              </a:rPr>
              <a:t>, </a:t>
            </a:r>
            <a:r>
              <a:rPr lang="en-US" smtClean="0">
                <a:latin typeface="Arial" charset="0"/>
                <a:ea typeface="ＭＳ Ｐゴシック" pitchFamily="34" charset="-128"/>
                <a:hlinkClick r:id="rId11" invalidUrl="http://www-ncbi-nlm-nih-gov.myaccess.library.utoronto.ca/pubmed?term=Rahn KH[Author]&amp;cauthor=true&amp;cauthor_uid=9635947"/>
              </a:rPr>
              <a:t>Rahn KH</a:t>
            </a:r>
            <a:r>
              <a:rPr lang="en-US" smtClean="0">
                <a:latin typeface="Arial" charset="0"/>
                <a:ea typeface="ＭＳ Ｐゴシック" pitchFamily="34" charset="-128"/>
              </a:rPr>
              <a:t>, </a:t>
            </a:r>
            <a:r>
              <a:rPr lang="en-US" smtClean="0">
                <a:latin typeface="Arial" charset="0"/>
                <a:ea typeface="ＭＳ Ｐゴシック" pitchFamily="34" charset="-128"/>
                <a:hlinkClick r:id="rId12" invalidUrl="http://www-ncbi-nlm-nih-gov.myaccess.library.utoronto.ca/pubmed?term=Wedel H[Author]&amp;cauthor=true&amp;cauthor_uid=9635947"/>
              </a:rPr>
              <a:t>Wedel H</a:t>
            </a:r>
            <a:r>
              <a:rPr lang="en-US" smtClean="0">
                <a:latin typeface="Arial" charset="0"/>
                <a:ea typeface="ＭＳ Ｐゴシック" pitchFamily="34" charset="-128"/>
              </a:rPr>
              <a:t>, </a:t>
            </a:r>
            <a:r>
              <a:rPr lang="en-US" smtClean="0">
                <a:latin typeface="Arial" charset="0"/>
                <a:ea typeface="ＭＳ Ｐゴシック" pitchFamily="34" charset="-128"/>
                <a:hlinkClick r:id="rId13" invalidUrl="http://www-ncbi-nlm-nih-gov.myaccess.library.utoronto.ca/pubmed?term=Westerling S[Author]&amp;cauthor=true&amp;cauthor_uid=9635947"/>
              </a:rPr>
              <a:t>Westerling S</a:t>
            </a:r>
            <a:r>
              <a:rPr lang="en-US" smtClean="0">
                <a:latin typeface="Arial" charset="0"/>
                <a:ea typeface="ＭＳ Ｐゴシック" pitchFamily="34" charset="-128"/>
              </a:rPr>
              <a:t>.</a:t>
            </a:r>
          </a:p>
          <a:p>
            <a:r>
              <a:rPr lang="en-US" b="1" smtClean="0">
                <a:latin typeface="Arial" charset="0"/>
                <a:ea typeface="ＭＳ Ｐゴシック" pitchFamily="34" charset="-128"/>
              </a:rPr>
              <a:t>Source</a:t>
            </a:r>
          </a:p>
          <a:p>
            <a:r>
              <a:rPr lang="en-US" smtClean="0">
                <a:latin typeface="Arial" charset="0"/>
                <a:ea typeface="ＭＳ Ｐゴシック" pitchFamily="34" charset="-128"/>
              </a:rPr>
              <a:t>University of Uppsala, Department of Public Health and Social Sciences, Clinical Hypertension Research, Sweden.</a:t>
            </a:r>
          </a:p>
          <a:p>
            <a:r>
              <a:rPr lang="en-US" b="1" smtClean="0">
                <a:latin typeface="Arial" charset="0"/>
                <a:ea typeface="ＭＳ Ｐゴシック" pitchFamily="34" charset="-128"/>
              </a:rPr>
              <a:t>Abstract</a:t>
            </a:r>
          </a:p>
          <a:p>
            <a:r>
              <a:rPr lang="en-US" b="1" smtClean="0">
                <a:latin typeface="Arial" charset="0"/>
                <a:ea typeface="ＭＳ Ｐゴシック" pitchFamily="34" charset="-128"/>
              </a:rPr>
              <a:t>BACKGROUND: </a:t>
            </a:r>
          </a:p>
          <a:p>
            <a:r>
              <a:rPr lang="en-US" smtClean="0">
                <a:latin typeface="Arial" charset="0"/>
                <a:ea typeface="ＭＳ Ｐゴシック" pitchFamily="34" charset="-128"/>
              </a:rPr>
              <a:t>Despite treatment, there is often a higher incidence of cardiovascular complications in patients with hypertension than in normotensive individuals. Inadequate reduction of their blood pressure is a likely cause, but the optimum target blood pressure is not known. The impact of acetylsalicylic acid (aspirin) has never been investigated in patients with hypertension. We aimed to assess the optimum target diastolic blood pressure and the potential benefit of a low dose of acetylsalicylic acid in the treatment of hypertension.</a:t>
            </a:r>
          </a:p>
          <a:p>
            <a:r>
              <a:rPr lang="en-US" b="1" smtClean="0">
                <a:latin typeface="Arial" charset="0"/>
                <a:ea typeface="ＭＳ Ｐゴシック" pitchFamily="34" charset="-128"/>
              </a:rPr>
              <a:t>METHODS: </a:t>
            </a:r>
          </a:p>
          <a:p>
            <a:r>
              <a:rPr lang="en-US" smtClean="0">
                <a:latin typeface="Arial" charset="0"/>
                <a:ea typeface="ＭＳ Ｐゴシック" pitchFamily="34" charset="-128"/>
              </a:rPr>
              <a:t>18790 patients, from 26 countries, aged 50-80 years (mean 61.5 years) with hypertension and diastolic blood pressure between 100 mm Hg and 115 mm Hg (mean 105 mm Hg) were randomly assigned a target diastolic blood pressure. 6264 patients were allocated to the target pressure &lt; or =90 mm Hg, 6264 to &lt; or =85 mm Hg, and 6262 to &lt; or =80 mm Hg. Felodipine was given as baseline therapy with the addition of other agents, according to a five-step regimen. In addition, 9399 patients were randomly assigned 75 mg/day acetylsalicylic acid (Bamycor, Astra) and 9391 patients were assigned placebo.</a:t>
            </a:r>
          </a:p>
          <a:p>
            <a:r>
              <a:rPr lang="en-US" b="1" smtClean="0">
                <a:latin typeface="Arial" charset="0"/>
                <a:ea typeface="ＭＳ Ｐゴシック" pitchFamily="34" charset="-128"/>
              </a:rPr>
              <a:t>FINDINGS: </a:t>
            </a:r>
          </a:p>
          <a:p>
            <a:r>
              <a:rPr lang="en-US" smtClean="0">
                <a:latin typeface="Arial" charset="0"/>
                <a:ea typeface="ＭＳ Ｐゴシック" pitchFamily="34" charset="-128"/>
              </a:rPr>
              <a:t>Diastolic blood pressure was reduced by 20.3 mm Hg, 22.3 mm Hg, and 24.3 mm Hg, in the &lt; or =90 mm Hg, &lt; or =85 mm Hg, and &lt; or =80 mm Hg target groups, respectively. The lowest incidence of major cardiovascular events occurred at a mean achieved diastolic blood pressure of 82.6 mm Hg; the lowest risk of cardiovascular mortality occurred at 86.5 mm Hg. Further reduction below these blood pressures was safe. In patients with diabetes mellitus there was a 51% reduction in major cardiovascular events in target group &lt; or =80 mm Hg compared with target group &lt; or =90 mm Hg (p for trend=0.005). Acetylsalicylic acid reduced major cardiovascular events by 15% (p=0.03) and all myocardial infarction by 36% (p=0.002), with no effect on stroke. There were seven fatal bleeds in the acetylsalicylic acid group and eight in the placebo group, and 129 versus 70 non-fatal major bleeds in the two groups, respectively (p&lt;0.001).</a:t>
            </a:r>
          </a:p>
          <a:p>
            <a:r>
              <a:rPr lang="en-US" b="1" smtClean="0">
                <a:latin typeface="Arial" charset="0"/>
                <a:ea typeface="ＭＳ Ｐゴシック" pitchFamily="34" charset="-128"/>
              </a:rPr>
              <a:t>INTERPRETATION: </a:t>
            </a:r>
          </a:p>
          <a:p>
            <a:r>
              <a:rPr lang="en-US" smtClean="0">
                <a:latin typeface="Arial" charset="0"/>
                <a:ea typeface="ＭＳ Ｐゴシック" pitchFamily="34" charset="-128"/>
              </a:rPr>
              <a:t>Intensive lowering of blood pressure in patients with hypertension was associated with a low rate of cardiovascular events. The HOT Study shows the benefits of lowering the diastolic blood pressure down to 82.6 mm Hg. Acetylsalicylic acid significantly reduced major cardiovascular events with the greatest benefit seen in all myocardial infarction. There was no effect on the incidence of stroke or fatal bleeds, but non-fatal major bleeds were twice as common.</a:t>
            </a:r>
          </a:p>
        </p:txBody>
      </p:sp>
      <p:sp>
        <p:nvSpPr>
          <p:cNvPr id="205831" name="Rectangle 4"/>
          <p:cNvSpPr>
            <a:spLocks noChangeArrowheads="1"/>
          </p:cNvSpPr>
          <p:nvPr/>
        </p:nvSpPr>
        <p:spPr bwMode="auto">
          <a:xfrm>
            <a:off x="787400" y="8459788"/>
            <a:ext cx="5246688" cy="414337"/>
          </a:xfrm>
          <a:prstGeom prst="rect">
            <a:avLst/>
          </a:prstGeom>
          <a:noFill/>
          <a:ln w="9525">
            <a:noFill/>
            <a:miter lim="800000"/>
            <a:headEnd/>
            <a:tailEnd/>
          </a:ln>
        </p:spPr>
        <p:txBody>
          <a:bodyPr wrap="none" lIns="90784" tIns="45392" rIns="90784" bIns="45392">
            <a:spAutoFit/>
          </a:bodyPr>
          <a:lstStyle/>
          <a:p>
            <a:pPr defTabSz="908050"/>
            <a:r>
              <a:rPr lang="en-US" sz="700">
                <a:solidFill>
                  <a:srgbClr val="000000"/>
                </a:solidFill>
              </a:rPr>
              <a:t>Hansson L, Zanchetti A, Carruthers SG, et al. Effects of intensive blood-pressure lowering and low-dose aspirin in patients with </a:t>
            </a:r>
            <a:br>
              <a:rPr lang="en-US" sz="700">
                <a:solidFill>
                  <a:srgbClr val="000000"/>
                </a:solidFill>
              </a:rPr>
            </a:br>
            <a:r>
              <a:rPr lang="en-US" sz="700">
                <a:solidFill>
                  <a:srgbClr val="000000"/>
                </a:solidFill>
              </a:rPr>
              <a:t>hypertension: principal results of the Hypertension Optimal Treatment (HOT) randomised trial. </a:t>
            </a:r>
            <a:r>
              <a:rPr lang="en-US" sz="700" i="1">
                <a:solidFill>
                  <a:srgbClr val="000000"/>
                </a:solidFill>
              </a:rPr>
              <a:t>Lancet</a:t>
            </a:r>
            <a:r>
              <a:rPr lang="en-US" sz="700">
                <a:solidFill>
                  <a:srgbClr val="000000"/>
                </a:solidFill>
              </a:rPr>
              <a:t>. 1998;351:1755-1762.</a:t>
            </a:r>
          </a:p>
          <a:p>
            <a:pPr defTabSz="908050"/>
            <a:endParaRPr lang="en-US" sz="700">
              <a:solidFill>
                <a:srgbClr val="000000"/>
              </a:solidFill>
            </a:endParaRPr>
          </a:p>
        </p:txBody>
      </p:sp>
    </p:spTree>
    <p:extLst>
      <p:ext uri="{BB962C8B-B14F-4D97-AF65-F5344CB8AC3E}">
        <p14:creationId xmlns:p14="http://schemas.microsoft.com/office/powerpoint/2010/main" val="174307411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7873" name="Rectangle 7"/>
          <p:cNvSpPr txBox="1">
            <a:spLocks noGrp="1" noChangeArrowheads="1"/>
          </p:cNvSpPr>
          <p:nvPr/>
        </p:nvSpPr>
        <p:spPr bwMode="auto">
          <a:xfrm>
            <a:off x="3970338" y="8772525"/>
            <a:ext cx="3038475" cy="463550"/>
          </a:xfrm>
          <a:prstGeom prst="rect">
            <a:avLst/>
          </a:prstGeom>
          <a:noFill/>
          <a:ln w="9525">
            <a:noFill/>
            <a:miter lim="800000"/>
            <a:headEnd/>
            <a:tailEnd/>
          </a:ln>
        </p:spPr>
        <p:txBody>
          <a:bodyPr lIns="92830" tIns="46415" rIns="92830" bIns="46415" anchor="b"/>
          <a:lstStyle/>
          <a:p>
            <a:pPr algn="r"/>
            <a:fld id="{8FB67FBB-7A42-43E2-91BC-3E4539CAB468}" type="slidenum">
              <a:rPr lang="en-US" sz="1200">
                <a:solidFill>
                  <a:srgbClr val="000000"/>
                </a:solidFill>
              </a:rPr>
              <a:pPr algn="r"/>
              <a:t>26</a:t>
            </a:fld>
            <a:endParaRPr lang="en-US" sz="1200">
              <a:solidFill>
                <a:srgbClr val="000000"/>
              </a:solidFill>
            </a:endParaRPr>
          </a:p>
        </p:txBody>
      </p:sp>
      <p:sp>
        <p:nvSpPr>
          <p:cNvPr id="207874" name="Rectangle 2"/>
          <p:cNvSpPr>
            <a:spLocks noGrp="1" noRot="1" noChangeAspect="1" noTextEdit="1"/>
          </p:cNvSpPr>
          <p:nvPr>
            <p:ph type="sldImg"/>
          </p:nvPr>
        </p:nvSpPr>
        <p:spPr bwMode="auto">
          <a:noFill/>
          <a:ln>
            <a:solidFill>
              <a:srgbClr val="000000"/>
            </a:solidFill>
            <a:miter lim="800000"/>
            <a:headEnd/>
            <a:tailEnd/>
          </a:ln>
        </p:spPr>
      </p:sp>
      <p:sp>
        <p:nvSpPr>
          <p:cNvPr id="207875" name="Rectangle 3"/>
          <p:cNvSpPr>
            <a:spLocks noGrp="1"/>
          </p:cNvSpPr>
          <p:nvPr>
            <p:ph type="body" idx="1"/>
          </p:nvPr>
        </p:nvSpPr>
        <p:spPr bwMode="auto">
          <a:xfrm>
            <a:off x="685800" y="4341813"/>
            <a:ext cx="5486400" cy="4116387"/>
          </a:xfrm>
          <a:noFill/>
        </p:spPr>
        <p:txBody>
          <a:bodyPr wrap="square" numCol="1" anchor="t" anchorCtr="0" compatLnSpc="1">
            <a:prstTxWarp prst="textNoShape">
              <a:avLst/>
            </a:prstTxWarp>
          </a:bodyPr>
          <a:lstStyle/>
          <a:p>
            <a:pPr>
              <a:spcAft>
                <a:spcPct val="30000"/>
              </a:spcAft>
            </a:pPr>
            <a:r>
              <a:rPr lang="en-CA" smtClean="0">
                <a:latin typeface="Arial" charset="0"/>
                <a:ea typeface="ＭＳ Ｐゴシック" pitchFamily="34" charset="-128"/>
              </a:rPr>
              <a:t>The illustrated results and relative risks are for the 3577 people with diabetes who were allocated to ramipril or placebo. </a:t>
            </a:r>
          </a:p>
          <a:p>
            <a:pPr>
              <a:spcAft>
                <a:spcPct val="30000"/>
              </a:spcAft>
            </a:pPr>
            <a:r>
              <a:rPr lang="en-CA" smtClean="0">
                <a:latin typeface="Arial" charset="0"/>
                <a:ea typeface="ＭＳ Ｐゴシック" pitchFamily="34" charset="-128"/>
              </a:rPr>
              <a:t>Ramipril had a clear and consistent protective effect on the primary outcome as well as on each component of the composite primary outcome.</a:t>
            </a:r>
          </a:p>
          <a:p>
            <a:pPr>
              <a:spcAft>
                <a:spcPct val="30000"/>
              </a:spcAft>
            </a:pPr>
            <a:r>
              <a:rPr lang="en-CA" smtClean="0">
                <a:latin typeface="Arial" charset="0"/>
                <a:ea typeface="ＭＳ Ｐゴシック" pitchFamily="34" charset="-128"/>
              </a:rPr>
              <a:t>Not shown is the fact that the benefit was consistent across every clinical subgroup (type 1 vs. type 2 diabetes, men vs. women, microalbuminuria vs. no microalbuminuria, previous CV disease vs. no previous CV disease, and insulin therapy vs. no insulin.  </a:t>
            </a:r>
          </a:p>
          <a:p>
            <a:pPr>
              <a:spcAft>
                <a:spcPct val="30000"/>
              </a:spcAft>
            </a:pPr>
            <a:r>
              <a:rPr lang="en-CA" smtClean="0">
                <a:latin typeface="Arial" charset="0"/>
                <a:ea typeface="ＭＳ Ｐゴシック" pitchFamily="34" charset="-128"/>
              </a:rPr>
              <a:t>Also not shown is the fact that the BP reduction with ramipril was 1.9 mm systolic and 3.3 mm diastolic, vs. a rise in the placebo group of 0.55 mm systolic and a fall of 2.3 mm diastolic. This change in blood pressure is much too small to account for the CV benefits that were observed.  That is, from epidemiologic studies a BP fall of 10 mm systolic and 5 mm diastolic is needed to effect a 38% reduction in stroke and a 16% reduction in CHD. In this study, risk reductions of &gt; 20% for both these outcomes were noted for much more modest blood pressure effects. </a:t>
            </a:r>
          </a:p>
        </p:txBody>
      </p:sp>
    </p:spTree>
    <p:extLst>
      <p:ext uri="{BB962C8B-B14F-4D97-AF65-F5344CB8AC3E}">
        <p14:creationId xmlns:p14="http://schemas.microsoft.com/office/powerpoint/2010/main" val="202223888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9921" name="Slide Image Placeholder 1"/>
          <p:cNvSpPr>
            <a:spLocks noGrp="1" noRot="1" noChangeAspect="1" noTextEdit="1"/>
          </p:cNvSpPr>
          <p:nvPr>
            <p:ph type="sldImg"/>
          </p:nvPr>
        </p:nvSpPr>
        <p:spPr bwMode="auto">
          <a:noFill/>
          <a:ln>
            <a:solidFill>
              <a:srgbClr val="000000"/>
            </a:solidFill>
            <a:miter lim="800000"/>
            <a:headEnd/>
            <a:tailEnd/>
          </a:ln>
        </p:spPr>
      </p:sp>
      <p:sp>
        <p:nvSpPr>
          <p:cNvPr id="209922"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smtClean="0">
                <a:latin typeface="Arial" charset="0"/>
                <a:ea typeface="ＭＳ Ｐゴシック" pitchFamily="34" charset="-128"/>
                <a:hlinkClick r:id="rId3" invalidUrl="http://www-ncbi-nlm-nih-gov.myaccess.library.utoronto.ca/pubmed?term=&quot;The+New+England+journal+of+medicine&quot;[Jour]+AND+1547[page]+AND+2008[pdat]&amp;cmd=detailssearch" tooltip="The New England journal of medicine."/>
              </a:rPr>
              <a:t>N Engl J Med.</a:t>
            </a:r>
            <a:r>
              <a:rPr lang="en-US" smtClean="0">
                <a:latin typeface="Arial" charset="0"/>
                <a:ea typeface="ＭＳ Ｐゴシック" pitchFamily="34" charset="-128"/>
              </a:rPr>
              <a:t> 2008 Apr 10;358(15):1547-59. doi: 10.1056/NEJMoa0801317. Epub 2008 Mar 31.</a:t>
            </a:r>
          </a:p>
          <a:p>
            <a:r>
              <a:rPr lang="en-US" b="1" smtClean="0">
                <a:latin typeface="Arial" charset="0"/>
                <a:ea typeface="ＭＳ Ｐゴシック" pitchFamily="34" charset="-128"/>
              </a:rPr>
              <a:t>Telmisartan, ramipril, or both in patients at high risk for vascular events.</a:t>
            </a:r>
          </a:p>
          <a:p>
            <a:r>
              <a:rPr lang="en-US" smtClean="0">
                <a:latin typeface="Arial" charset="0"/>
                <a:ea typeface="ＭＳ Ｐゴシック" pitchFamily="34" charset="-128"/>
                <a:hlinkClick r:id="rId4" invalidUrl="http://www-ncbi-nlm-nih-gov.myaccess.library.utoronto.ca/pubmed?term=ONTARGET Investigators[Corporate Author]"/>
              </a:rPr>
              <a:t>ONTARGET Investigators</a:t>
            </a:r>
            <a:r>
              <a:rPr lang="en-US" smtClean="0">
                <a:latin typeface="Arial" charset="0"/>
                <a:ea typeface="ＭＳ Ｐゴシック" pitchFamily="34" charset="-128"/>
              </a:rPr>
              <a:t>, </a:t>
            </a:r>
            <a:r>
              <a:rPr lang="en-US" smtClean="0">
                <a:latin typeface="Arial" charset="0"/>
                <a:ea typeface="ＭＳ Ｐゴシック" pitchFamily="34" charset="-128"/>
                <a:hlinkClick r:id="rId5" invalidUrl="http://www-ncbi-nlm-nih-gov.myaccess.library.utoronto.ca/pubmed?term=Yusuf S[Author]&amp;cauthor=true&amp;cauthor_uid=18378520"/>
              </a:rPr>
              <a:t>Yusuf S</a:t>
            </a:r>
            <a:r>
              <a:rPr lang="en-US" smtClean="0">
                <a:latin typeface="Arial" charset="0"/>
                <a:ea typeface="ＭＳ Ｐゴシック" pitchFamily="34" charset="-128"/>
              </a:rPr>
              <a:t>, </a:t>
            </a:r>
            <a:r>
              <a:rPr lang="en-US" smtClean="0">
                <a:latin typeface="Arial" charset="0"/>
                <a:ea typeface="ＭＳ Ｐゴシック" pitchFamily="34" charset="-128"/>
                <a:hlinkClick r:id="rId6" invalidUrl="http://www-ncbi-nlm-nih-gov.myaccess.library.utoronto.ca/pubmed?term=Teo KK[Author]&amp;cauthor=true&amp;cauthor_uid=18378520"/>
              </a:rPr>
              <a:t>Teo KK</a:t>
            </a:r>
            <a:r>
              <a:rPr lang="en-US" smtClean="0">
                <a:latin typeface="Arial" charset="0"/>
                <a:ea typeface="ＭＳ Ｐゴシック" pitchFamily="34" charset="-128"/>
              </a:rPr>
              <a:t>, </a:t>
            </a:r>
            <a:r>
              <a:rPr lang="en-US" smtClean="0">
                <a:latin typeface="Arial" charset="0"/>
                <a:ea typeface="ＭＳ Ｐゴシック" pitchFamily="34" charset="-128"/>
                <a:hlinkClick r:id="rId7" invalidUrl="http://www-ncbi-nlm-nih-gov.myaccess.library.utoronto.ca/pubmed?term=Pogue J[Author]&amp;cauthor=true&amp;cauthor_uid=18378520"/>
              </a:rPr>
              <a:t>Pogue J</a:t>
            </a:r>
            <a:r>
              <a:rPr lang="en-US" smtClean="0">
                <a:latin typeface="Arial" charset="0"/>
                <a:ea typeface="ＭＳ Ｐゴシック" pitchFamily="34" charset="-128"/>
              </a:rPr>
              <a:t>, </a:t>
            </a:r>
            <a:r>
              <a:rPr lang="en-US" smtClean="0">
                <a:latin typeface="Arial" charset="0"/>
                <a:ea typeface="ＭＳ Ｐゴシック" pitchFamily="34" charset="-128"/>
                <a:hlinkClick r:id="rId8" invalidUrl="http://www-ncbi-nlm-nih-gov.myaccess.library.utoronto.ca/pubmed?term=Dyal L[Author]&amp;cauthor=true&amp;cauthor_uid=18378520"/>
              </a:rPr>
              <a:t>Dyal L</a:t>
            </a:r>
            <a:r>
              <a:rPr lang="en-US" smtClean="0">
                <a:latin typeface="Arial" charset="0"/>
                <a:ea typeface="ＭＳ Ｐゴシック" pitchFamily="34" charset="-128"/>
              </a:rPr>
              <a:t>, </a:t>
            </a:r>
            <a:r>
              <a:rPr lang="en-US" smtClean="0">
                <a:latin typeface="Arial" charset="0"/>
                <a:ea typeface="ＭＳ Ｐゴシック" pitchFamily="34" charset="-128"/>
                <a:hlinkClick r:id="rId9" invalidUrl="http://www-ncbi-nlm-nih-gov.myaccess.library.utoronto.ca/pubmed?term=Copland I[Author]&amp;cauthor=true&amp;cauthor_uid=18378520"/>
              </a:rPr>
              <a:t>Copland I</a:t>
            </a:r>
            <a:r>
              <a:rPr lang="en-US" smtClean="0">
                <a:latin typeface="Arial" charset="0"/>
                <a:ea typeface="ＭＳ Ｐゴシック" pitchFamily="34" charset="-128"/>
              </a:rPr>
              <a:t>, </a:t>
            </a:r>
            <a:r>
              <a:rPr lang="en-US" smtClean="0">
                <a:latin typeface="Arial" charset="0"/>
                <a:ea typeface="ＭＳ Ｐゴシック" pitchFamily="34" charset="-128"/>
                <a:hlinkClick r:id="rId10" invalidUrl="http://www-ncbi-nlm-nih-gov.myaccess.library.utoronto.ca/pubmed?term=Schumacher H[Author]&amp;cauthor=true&amp;cauthor_uid=18378520"/>
              </a:rPr>
              <a:t>Schumacher H</a:t>
            </a:r>
            <a:r>
              <a:rPr lang="en-US" smtClean="0">
                <a:latin typeface="Arial" charset="0"/>
                <a:ea typeface="ＭＳ Ｐゴシック" pitchFamily="34" charset="-128"/>
              </a:rPr>
              <a:t>, </a:t>
            </a:r>
            <a:r>
              <a:rPr lang="en-US" smtClean="0">
                <a:latin typeface="Arial" charset="0"/>
                <a:ea typeface="ＭＳ Ｐゴシック" pitchFamily="34" charset="-128"/>
                <a:hlinkClick r:id="rId11" invalidUrl="http://www-ncbi-nlm-nih-gov.myaccess.library.utoronto.ca/pubmed?term=Dagenais G[Author]&amp;cauthor=true&amp;cauthor_uid=18378520"/>
              </a:rPr>
              <a:t>Dagenais G</a:t>
            </a:r>
            <a:r>
              <a:rPr lang="en-US" smtClean="0">
                <a:latin typeface="Arial" charset="0"/>
                <a:ea typeface="ＭＳ Ｐゴシック" pitchFamily="34" charset="-128"/>
              </a:rPr>
              <a:t>, </a:t>
            </a:r>
            <a:r>
              <a:rPr lang="en-US" smtClean="0">
                <a:latin typeface="Arial" charset="0"/>
                <a:ea typeface="ＭＳ Ｐゴシック" pitchFamily="34" charset="-128"/>
                <a:hlinkClick r:id="rId12" invalidUrl="http://www-ncbi-nlm-nih-gov.myaccess.library.utoronto.ca/pubmed?term=Sleight P[Author]&amp;cauthor=true&amp;cauthor_uid=18378520"/>
              </a:rPr>
              <a:t>Sleight P</a:t>
            </a:r>
            <a:r>
              <a:rPr lang="en-US" smtClean="0">
                <a:latin typeface="Arial" charset="0"/>
                <a:ea typeface="ＭＳ Ｐゴシック" pitchFamily="34" charset="-128"/>
              </a:rPr>
              <a:t>, </a:t>
            </a:r>
            <a:r>
              <a:rPr lang="en-US" smtClean="0">
                <a:latin typeface="Arial" charset="0"/>
                <a:ea typeface="ＭＳ Ｐゴシック" pitchFamily="34" charset="-128"/>
                <a:hlinkClick r:id="rId13" invalidUrl="http://www-ncbi-nlm-nih-gov.myaccess.library.utoronto.ca/pubmed?term=Anderson C[Author]&amp;cauthor=true&amp;cauthor_uid=18378520"/>
              </a:rPr>
              <a:t>Anderson C</a:t>
            </a:r>
            <a:r>
              <a:rPr lang="en-US" smtClean="0">
                <a:latin typeface="Arial" charset="0"/>
                <a:ea typeface="ＭＳ Ｐゴシック" pitchFamily="34" charset="-128"/>
              </a:rPr>
              <a:t>.</a:t>
            </a:r>
          </a:p>
          <a:p>
            <a:r>
              <a:rPr lang="en-US" b="1" smtClean="0">
                <a:latin typeface="Arial" charset="0"/>
                <a:ea typeface="ＭＳ Ｐゴシック" pitchFamily="34" charset="-128"/>
              </a:rPr>
              <a:t>The following toggler user interface control may not be accessible. Tab to the next button to revert the control to an accessible version.</a:t>
            </a:r>
          </a:p>
          <a:p>
            <a:r>
              <a:rPr lang="en-US" b="1" smtClean="0">
                <a:latin typeface="Arial" charset="0"/>
                <a:ea typeface="ＭＳ Ｐゴシック" pitchFamily="34" charset="-128"/>
                <a:hlinkClick r:id="rId14" invalidUrl="http://www-ncbi-nlm-nih-gov.myaccess.library.utoronto.ca/pubmed?term=&quot;The+New+England+journal+of+medicine&quot;[Jour]+AND+1547[page]+AND+2008[pdat]&amp;cmd=detailssearch" tooltip="Click to revert the following toggler user interface control to an accessible version"/>
              </a:rPr>
              <a:t>Destroy user interface control</a:t>
            </a:r>
            <a:r>
              <a:rPr lang="en-US" b="1" smtClean="0">
                <a:latin typeface="Arial" charset="0"/>
                <a:ea typeface="ＭＳ Ｐゴシック" pitchFamily="34" charset="-128"/>
                <a:hlinkClick r:id="rId15" invalidUrl="http://www-ncbi-nlm-nih-gov.myaccess.library.utoronto.ca/pubmed?term=&quot;The+New+England+journal+of+medicine&quot;[Jour]+AND+1547[page]+AND+2008[pdat]&amp;cmd=detailssearch" tooltip="Open/close investigator list"/>
              </a:rPr>
              <a:t>Collaborators (969)</a:t>
            </a:r>
            <a:endParaRPr lang="en-US" b="1" smtClean="0">
              <a:latin typeface="Arial" charset="0"/>
              <a:ea typeface="ＭＳ Ｐゴシック" pitchFamily="34" charset="-128"/>
            </a:endParaRPr>
          </a:p>
          <a:p>
            <a:r>
              <a:rPr lang="en-US" b="1" smtClean="0">
                <a:latin typeface="Arial" charset="0"/>
                <a:ea typeface="ＭＳ Ｐゴシック" pitchFamily="34" charset="-128"/>
              </a:rPr>
              <a:t>Source</a:t>
            </a:r>
          </a:p>
          <a:p>
            <a:r>
              <a:rPr lang="en-US" smtClean="0">
                <a:latin typeface="Arial" charset="0"/>
                <a:ea typeface="ＭＳ Ｐゴシック" pitchFamily="34" charset="-128"/>
              </a:rPr>
              <a:t>Population Health Research Institute, McMaster University and Hamilton Health Sciences, Hamilton, ON, Canada. yusufs@mcmaster.ca</a:t>
            </a:r>
          </a:p>
          <a:p>
            <a:r>
              <a:rPr lang="en-US" b="1" smtClean="0">
                <a:latin typeface="Arial" charset="0"/>
                <a:ea typeface="ＭＳ Ｐゴシック" pitchFamily="34" charset="-128"/>
              </a:rPr>
              <a:t>Abstract</a:t>
            </a:r>
          </a:p>
          <a:p>
            <a:r>
              <a:rPr lang="en-US" b="1" smtClean="0">
                <a:latin typeface="Arial" charset="0"/>
                <a:ea typeface="ＭＳ Ｐゴシック" pitchFamily="34" charset="-128"/>
              </a:rPr>
              <a:t>BACKGROUND: </a:t>
            </a:r>
          </a:p>
          <a:p>
            <a:r>
              <a:rPr lang="en-US" smtClean="0">
                <a:latin typeface="Arial" charset="0"/>
                <a:ea typeface="ＭＳ Ｐゴシック" pitchFamily="34" charset="-128"/>
              </a:rPr>
              <a:t>In patients who have vascular disease or high-risk diabetes without heart failure, angiotensin-converting-enzyme (ACE) inhibitors reduce mortality and morbidity from cardiovascular causes, but the role of angiotensin-receptor blockers (ARBs) in such patients is unknown. We compared the ACE inhibitor ramipril, the ARB telmisartan, and the combination of the two drugs in patients with vascular disease or high-risk diabetes.</a:t>
            </a:r>
          </a:p>
          <a:p>
            <a:r>
              <a:rPr lang="en-US" b="1" smtClean="0">
                <a:latin typeface="Arial" charset="0"/>
                <a:ea typeface="ＭＳ Ｐゴシック" pitchFamily="34" charset="-128"/>
              </a:rPr>
              <a:t>METHODS: </a:t>
            </a:r>
          </a:p>
          <a:p>
            <a:r>
              <a:rPr lang="en-US" smtClean="0">
                <a:latin typeface="Arial" charset="0"/>
                <a:ea typeface="ＭＳ Ｐゴシック" pitchFamily="34" charset="-128"/>
              </a:rPr>
              <a:t>After a 3-week, single-blind run-in period, patients underwent double-blind randomization, with 8576 assigned to receive 10 mg of ramipril per day, 8542 assigned to receive 80 mg of telmisartan per day, and 8502 assigned to receive both drugs (combination therapy). The primary composite outcome was death from cardiovascular causes, myocardial infarction, stroke, or hospitalization for heart failure.</a:t>
            </a:r>
          </a:p>
          <a:p>
            <a:r>
              <a:rPr lang="en-US" b="1" smtClean="0">
                <a:latin typeface="Arial" charset="0"/>
                <a:ea typeface="ＭＳ Ｐゴシック" pitchFamily="34" charset="-128"/>
              </a:rPr>
              <a:t>RESULTS: </a:t>
            </a:r>
          </a:p>
          <a:p>
            <a:r>
              <a:rPr lang="en-US" smtClean="0">
                <a:latin typeface="Arial" charset="0"/>
                <a:ea typeface="ＭＳ Ｐゴシック" pitchFamily="34" charset="-128"/>
              </a:rPr>
              <a:t>Mean blood pressure was lower in both the telmisartan group (a 0.9/0.6 mm Hg greater reduction) and the combination-therapy group (a 2.4/1.4 mm Hg greater reduction) than in the ramipril group. At a median follow-up of 56 months, the primary outcome had occurred in 1412 patients in the ramipril group (16.5%), as compared with 1423 patients in the telmisartan group (16.7%; relative risk, 1.01; 95% confidence interval [CI], 0.94 to 1.09). As compared with the ramipril group, the telmisartan group had lower rates of cough (1.1% vs. 4.2%, P&lt;0.001) and angioedema (0.1% vs. 0.3%, P=0.01) and a higher rate of hypotensive symptoms (2.6% vs. 1.7%, P&lt;0.001); the rate of syncope was the same in the two groups (0.2%). In the combination-therapy group, the primary outcome occurred in 1386 patients (16.3%; relative risk, 0.99; 95% CI, 0.92 to 1.07); as compared with the ramipril group, there was an increased risk of hypotensive symptoms (4.8% vs. 1.7%, P&lt;0.001), syncope (0.3% vs. 0.2%, P=0.03), and renal dysfunction (13.5% vs. 10.2%, P&lt;0.001).</a:t>
            </a:r>
          </a:p>
          <a:p>
            <a:r>
              <a:rPr lang="en-US" b="1" smtClean="0">
                <a:latin typeface="Arial" charset="0"/>
                <a:ea typeface="ＭＳ Ｐゴシック" pitchFamily="34" charset="-128"/>
              </a:rPr>
              <a:t>CONCLUSIONS: </a:t>
            </a:r>
          </a:p>
          <a:p>
            <a:r>
              <a:rPr lang="en-US" smtClean="0">
                <a:latin typeface="Arial" charset="0"/>
                <a:ea typeface="ＭＳ Ｐゴシック" pitchFamily="34" charset="-128"/>
              </a:rPr>
              <a:t>Telmisartan was equivalent to ramipril in patients with vascular disease or high-risk diabetes and was associated with less angioedema. The combination of the two drugs was associated with more adverse events without an increase in benefit. (ClinicalTrials.gov number, NCT00153101 [ClinicalTrials.gov].).</a:t>
            </a:r>
          </a:p>
          <a:p>
            <a:endParaRPr lang="en-US" smtClean="0">
              <a:latin typeface="Arial" charset="0"/>
              <a:ea typeface="ＭＳ Ｐゴシック" pitchFamily="34" charset="-128"/>
            </a:endParaRPr>
          </a:p>
        </p:txBody>
      </p:sp>
      <p:sp>
        <p:nvSpPr>
          <p:cNvPr id="209923" name="Slide Number Placeholder 3"/>
          <p:cNvSpPr txBox="1">
            <a:spLocks noGrp="1" noChangeArrowheads="1"/>
          </p:cNvSpPr>
          <p:nvPr/>
        </p:nvSpPr>
        <p:spPr bwMode="auto">
          <a:xfrm>
            <a:off x="3970338" y="8772525"/>
            <a:ext cx="3038475" cy="463550"/>
          </a:xfrm>
          <a:prstGeom prst="rect">
            <a:avLst/>
          </a:prstGeom>
          <a:noFill/>
          <a:ln w="9525">
            <a:noFill/>
            <a:miter lim="800000"/>
            <a:headEnd/>
            <a:tailEnd/>
          </a:ln>
        </p:spPr>
        <p:txBody>
          <a:bodyPr lIns="92830" tIns="46415" rIns="92830" bIns="46415" anchor="b"/>
          <a:lstStyle/>
          <a:p>
            <a:pPr algn="r"/>
            <a:fld id="{462709A0-FD8E-4E8F-A14A-78E2A1C90D8A}" type="slidenum">
              <a:rPr lang="en-US" sz="1200"/>
              <a:pPr algn="r"/>
              <a:t>27</a:t>
            </a:fld>
            <a:endParaRPr lang="en-US" sz="1200"/>
          </a:p>
        </p:txBody>
      </p:sp>
    </p:spTree>
    <p:extLst>
      <p:ext uri="{BB962C8B-B14F-4D97-AF65-F5344CB8AC3E}">
        <p14:creationId xmlns:p14="http://schemas.microsoft.com/office/powerpoint/2010/main" val="169274277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1969" name="Slide Image Placeholder 1"/>
          <p:cNvSpPr>
            <a:spLocks noGrp="1" noRot="1" noChangeAspect="1" noTextEdit="1"/>
          </p:cNvSpPr>
          <p:nvPr>
            <p:ph type="sldImg"/>
          </p:nvPr>
        </p:nvSpPr>
        <p:spPr bwMode="auto">
          <a:noFill/>
          <a:ln>
            <a:solidFill>
              <a:srgbClr val="000000"/>
            </a:solidFill>
            <a:miter lim="800000"/>
            <a:headEnd/>
            <a:tailEnd/>
          </a:ln>
        </p:spPr>
      </p:sp>
      <p:sp>
        <p:nvSpPr>
          <p:cNvPr id="211970"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CA" smtClean="0">
              <a:ea typeface="ＭＳ Ｐゴシック" pitchFamily="34" charset="-128"/>
            </a:endParaRPr>
          </a:p>
        </p:txBody>
      </p:sp>
      <p:sp>
        <p:nvSpPr>
          <p:cNvPr id="211971" name="Slide Number Placeholder 3"/>
          <p:cNvSpPr txBox="1">
            <a:spLocks noGrp="1" noChangeArrowheads="1"/>
          </p:cNvSpPr>
          <p:nvPr/>
        </p:nvSpPr>
        <p:spPr bwMode="auto">
          <a:xfrm>
            <a:off x="3970338" y="8772525"/>
            <a:ext cx="3038475" cy="463550"/>
          </a:xfrm>
          <a:prstGeom prst="rect">
            <a:avLst/>
          </a:prstGeom>
          <a:noFill/>
          <a:ln w="9525">
            <a:noFill/>
            <a:miter lim="800000"/>
            <a:headEnd/>
            <a:tailEnd/>
          </a:ln>
        </p:spPr>
        <p:txBody>
          <a:bodyPr lIns="92830" tIns="46415" rIns="92830" bIns="46415" anchor="b"/>
          <a:lstStyle/>
          <a:p>
            <a:pPr algn="r"/>
            <a:fld id="{B56A1FA5-1118-40DB-ADD6-534D7E6AF715}" type="slidenum">
              <a:rPr lang="en-US" sz="1200">
                <a:solidFill>
                  <a:srgbClr val="000000"/>
                </a:solidFill>
              </a:rPr>
              <a:pPr algn="r"/>
              <a:t>28</a:t>
            </a:fld>
            <a:endParaRPr lang="en-US" sz="1200">
              <a:solidFill>
                <a:srgbClr val="000000"/>
              </a:solidFill>
            </a:endParaRPr>
          </a:p>
        </p:txBody>
      </p:sp>
    </p:spTree>
    <p:extLst>
      <p:ext uri="{BB962C8B-B14F-4D97-AF65-F5344CB8AC3E}">
        <p14:creationId xmlns:p14="http://schemas.microsoft.com/office/powerpoint/2010/main" val="6443035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4017" name="Slide Image Placeholder 1"/>
          <p:cNvSpPr>
            <a:spLocks noGrp="1" noRot="1" noChangeAspect="1"/>
          </p:cNvSpPr>
          <p:nvPr>
            <p:ph type="sldImg"/>
          </p:nvPr>
        </p:nvSpPr>
        <p:spPr bwMode="auto">
          <a:noFill/>
          <a:ln>
            <a:solidFill>
              <a:srgbClr val="000000"/>
            </a:solidFill>
            <a:miter lim="800000"/>
            <a:headEnd/>
            <a:tailEnd/>
          </a:ln>
        </p:spPr>
      </p:sp>
      <p:sp>
        <p:nvSpPr>
          <p:cNvPr id="214018"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ts val="900"/>
              </a:spcBef>
            </a:pPr>
            <a:r>
              <a:rPr lang="en-US" smtClean="0">
                <a:latin typeface="Open Sans"/>
                <a:ea typeface="ＭＳ Ｐゴシック" pitchFamily="34" charset="-128"/>
              </a:rPr>
              <a:t>emerging uncertainty whether RAAS blockade in people with diabetes but without hypertension or CV risk factors derive a CV event reduction benefit (1)</a:t>
            </a:r>
          </a:p>
          <a:p>
            <a:pPr>
              <a:spcBef>
                <a:spcPts val="900"/>
              </a:spcBef>
            </a:pPr>
            <a:r>
              <a:rPr lang="en-US" smtClean="0">
                <a:latin typeface="Open Sans"/>
                <a:ea typeface="ＭＳ Ｐゴシック" pitchFamily="34" charset="-128"/>
              </a:rPr>
              <a:t>However, the majority of people with diabetes have additional compelling indications to be on RAAS inhibitors by age 55, require multiple medications to achieve BP targets, and have suboptimal BP control</a:t>
            </a:r>
          </a:p>
          <a:p>
            <a:pPr>
              <a:spcBef>
                <a:spcPts val="900"/>
              </a:spcBef>
            </a:pPr>
            <a:r>
              <a:rPr lang="en-US" smtClean="0">
                <a:latin typeface="Open Sans"/>
                <a:ea typeface="ＭＳ Ｐゴシック" pitchFamily="34" charset="-128"/>
              </a:rPr>
              <a:t>Therefore, it is highly likely that people will end up on RAAS inhibition </a:t>
            </a:r>
          </a:p>
          <a:p>
            <a:pPr>
              <a:spcBef>
                <a:spcPts val="900"/>
              </a:spcBef>
            </a:pPr>
            <a:r>
              <a:rPr lang="en-US" smtClean="0">
                <a:latin typeface="Open Sans"/>
                <a:ea typeface="ＭＳ Ｐゴシック" pitchFamily="34" charset="-128"/>
              </a:rPr>
              <a:t>Clinicians should regularly evaluate CV risk in all persons with diabetes to ensure people that would benefit from RAAS blockade are identified and treated</a:t>
            </a:r>
          </a:p>
          <a:p>
            <a:endParaRPr lang="en-US" smtClean="0">
              <a:ea typeface="ＭＳ Ｐゴシック" pitchFamily="34" charset="-128"/>
            </a:endParaRPr>
          </a:p>
        </p:txBody>
      </p:sp>
      <p:sp>
        <p:nvSpPr>
          <p:cNvPr id="214019" name="Slide Number Placeholder 3"/>
          <p:cNvSpPr>
            <a:spLocks noGrp="1"/>
          </p:cNvSpPr>
          <p:nvPr>
            <p:ph type="sldNum" sz="quarter" idx="5"/>
          </p:nvPr>
        </p:nvSpPr>
        <p:spPr bwMode="auto">
          <a:noFill/>
          <a:ln>
            <a:miter lim="800000"/>
            <a:headEnd/>
            <a:tailEnd/>
          </a:ln>
        </p:spPr>
        <p:txBody>
          <a:bodyPr/>
          <a:lstStyle/>
          <a:p>
            <a:fld id="{6CAECDD8-C34C-41D6-A99E-AD5C55557DF8}" type="slidenum">
              <a:rPr lang="en-US" smtClean="0">
                <a:latin typeface="Calibri" pitchFamily="34" charset="0"/>
                <a:ea typeface="ＭＳ Ｐゴシック" pitchFamily="34" charset="-128"/>
              </a:rPr>
              <a:pPr/>
              <a:t>29</a:t>
            </a:fld>
            <a:endParaRPr lang="en-US" smtClean="0">
              <a:latin typeface="Calibri" pitchFamily="34" charset="0"/>
              <a:ea typeface="ＭＳ Ｐゴシック" pitchFamily="34" charset="-128"/>
            </a:endParaRPr>
          </a:p>
        </p:txBody>
      </p:sp>
    </p:spTree>
    <p:extLst>
      <p:ext uri="{BB962C8B-B14F-4D97-AF65-F5344CB8AC3E}">
        <p14:creationId xmlns:p14="http://schemas.microsoft.com/office/powerpoint/2010/main" val="54921839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6065" name="Slide Image Placeholder 1"/>
          <p:cNvSpPr>
            <a:spLocks noGrp="1" noRot="1" noChangeAspect="1" noTextEdit="1"/>
          </p:cNvSpPr>
          <p:nvPr>
            <p:ph type="sldImg"/>
          </p:nvPr>
        </p:nvSpPr>
        <p:spPr bwMode="auto">
          <a:noFill/>
          <a:ln>
            <a:solidFill>
              <a:srgbClr val="000000"/>
            </a:solidFill>
            <a:miter lim="800000"/>
            <a:headEnd/>
            <a:tailEnd/>
          </a:ln>
        </p:spPr>
      </p:sp>
      <p:sp>
        <p:nvSpPr>
          <p:cNvPr id="216066"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CA" smtClean="0">
              <a:ea typeface="ＭＳ Ｐゴシック" pitchFamily="34" charset="-128"/>
            </a:endParaRPr>
          </a:p>
        </p:txBody>
      </p:sp>
      <p:sp>
        <p:nvSpPr>
          <p:cNvPr id="216067" name="Slide Number Placeholder 3"/>
          <p:cNvSpPr txBox="1">
            <a:spLocks noGrp="1" noChangeArrowheads="1"/>
          </p:cNvSpPr>
          <p:nvPr/>
        </p:nvSpPr>
        <p:spPr bwMode="auto">
          <a:xfrm>
            <a:off x="3970338" y="8772525"/>
            <a:ext cx="3038475" cy="463550"/>
          </a:xfrm>
          <a:prstGeom prst="rect">
            <a:avLst/>
          </a:prstGeom>
          <a:noFill/>
          <a:ln w="9525">
            <a:noFill/>
            <a:miter lim="800000"/>
            <a:headEnd/>
            <a:tailEnd/>
          </a:ln>
        </p:spPr>
        <p:txBody>
          <a:bodyPr lIns="92830" tIns="46415" rIns="92830" bIns="46415" anchor="b"/>
          <a:lstStyle/>
          <a:p>
            <a:pPr algn="r"/>
            <a:fld id="{A77D45CD-C21F-4A5D-998D-2D6842C5976A}" type="slidenum">
              <a:rPr lang="en-US" sz="1200">
                <a:solidFill>
                  <a:srgbClr val="000000"/>
                </a:solidFill>
              </a:rPr>
              <a:pPr algn="r"/>
              <a:t>30</a:t>
            </a:fld>
            <a:endParaRPr lang="en-US" sz="1200">
              <a:solidFill>
                <a:srgbClr val="000000"/>
              </a:solidFill>
            </a:endParaRPr>
          </a:p>
        </p:txBody>
      </p:sp>
    </p:spTree>
    <p:extLst>
      <p:ext uri="{BB962C8B-B14F-4D97-AF65-F5344CB8AC3E}">
        <p14:creationId xmlns:p14="http://schemas.microsoft.com/office/powerpoint/2010/main" val="82888357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8113" name="Slide Image Placeholder 1"/>
          <p:cNvSpPr>
            <a:spLocks noGrp="1" noRot="1" noChangeAspect="1" noTextEdit="1"/>
          </p:cNvSpPr>
          <p:nvPr>
            <p:ph type="sldImg"/>
          </p:nvPr>
        </p:nvSpPr>
        <p:spPr bwMode="auto">
          <a:xfrm>
            <a:off x="1196975" y="693738"/>
            <a:ext cx="4618038" cy="3462337"/>
          </a:xfrm>
          <a:noFill/>
          <a:ln>
            <a:solidFill>
              <a:srgbClr val="000000"/>
            </a:solidFill>
            <a:miter lim="800000"/>
            <a:headEnd/>
            <a:tailEnd/>
          </a:ln>
        </p:spPr>
      </p:sp>
      <p:sp>
        <p:nvSpPr>
          <p:cNvPr id="218114"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smtClean="0">
                <a:ea typeface="ＭＳ Ｐゴシック" pitchFamily="34" charset="-128"/>
                <a:hlinkClick r:id="rId3" tooltip="The New England journal of medicine."/>
              </a:rPr>
              <a:t>N Engl J Med.</a:t>
            </a:r>
            <a:r>
              <a:rPr lang="en-US" smtClean="0">
                <a:ea typeface="ＭＳ Ｐゴシック" pitchFamily="34" charset="-128"/>
              </a:rPr>
              <a:t> 2015 Nov 26;373(22):2117-28. doi: 10.1056/NEJMoa1504720. Epub 2015 Sep 17.</a:t>
            </a:r>
          </a:p>
          <a:p>
            <a:r>
              <a:rPr lang="en-US" b="1" smtClean="0">
                <a:ea typeface="ＭＳ Ｐゴシック" pitchFamily="34" charset="-128"/>
              </a:rPr>
              <a:t>Empagliflozin, Cardiovascular Outcomes, and Mortality in Type 2 Diabetes.</a:t>
            </a:r>
          </a:p>
          <a:p>
            <a:r>
              <a:rPr lang="en-US" smtClean="0">
                <a:ea typeface="ＭＳ Ｐゴシック" pitchFamily="34" charset="-128"/>
                <a:hlinkClick r:id="rId4" invalidUrl="https://www-ncbi-nlm-nih-gov.myaccess.library.utoronto.ca/pubmed/?term=Zinman B[Author]&amp;cauthor=true&amp;cauthor_uid=26378978"/>
              </a:rPr>
              <a:t>Zinman B</a:t>
            </a:r>
            <a:r>
              <a:rPr lang="en-US" smtClean="0">
                <a:ea typeface="ＭＳ Ｐゴシック" pitchFamily="34" charset="-128"/>
              </a:rPr>
              <a:t>, </a:t>
            </a:r>
            <a:r>
              <a:rPr lang="en-US" smtClean="0">
                <a:ea typeface="ＭＳ Ｐゴシック" pitchFamily="34" charset="-128"/>
                <a:hlinkClick r:id="rId5" invalidUrl="https://www-ncbi-nlm-nih-gov.myaccess.library.utoronto.ca/pubmed/?term=Wanner C[Author]&amp;cauthor=true&amp;cauthor_uid=26378978"/>
              </a:rPr>
              <a:t>Wanner C</a:t>
            </a:r>
            <a:r>
              <a:rPr lang="en-US" smtClean="0">
                <a:ea typeface="ＭＳ Ｐゴシック" pitchFamily="34" charset="-128"/>
              </a:rPr>
              <a:t>, </a:t>
            </a:r>
            <a:r>
              <a:rPr lang="en-US" smtClean="0">
                <a:ea typeface="ＭＳ Ｐゴシック" pitchFamily="34" charset="-128"/>
                <a:hlinkClick r:id="rId6" invalidUrl="https://www-ncbi-nlm-nih-gov.myaccess.library.utoronto.ca/pubmed/?term=Lachin JM[Author]&amp;cauthor=true&amp;cauthor_uid=26378978"/>
              </a:rPr>
              <a:t>Lachin JM</a:t>
            </a:r>
            <a:r>
              <a:rPr lang="en-US" smtClean="0">
                <a:ea typeface="ＭＳ Ｐゴシック" pitchFamily="34" charset="-128"/>
              </a:rPr>
              <a:t>, </a:t>
            </a:r>
            <a:r>
              <a:rPr lang="en-US" smtClean="0">
                <a:ea typeface="ＭＳ Ｐゴシック" pitchFamily="34" charset="-128"/>
                <a:hlinkClick r:id="rId7" invalidUrl="https://www-ncbi-nlm-nih-gov.myaccess.library.utoronto.ca/pubmed/?term=Fitchett D[Author]&amp;cauthor=true&amp;cauthor_uid=26378978"/>
              </a:rPr>
              <a:t>Fitchett D</a:t>
            </a:r>
            <a:r>
              <a:rPr lang="en-US" smtClean="0">
                <a:ea typeface="ＭＳ Ｐゴシック" pitchFamily="34" charset="-128"/>
              </a:rPr>
              <a:t>, </a:t>
            </a:r>
            <a:r>
              <a:rPr lang="en-US" smtClean="0">
                <a:ea typeface="ＭＳ Ｐゴシック" pitchFamily="34" charset="-128"/>
                <a:hlinkClick r:id="rId8" invalidUrl="https://www-ncbi-nlm-nih-gov.myaccess.library.utoronto.ca/pubmed/?term=Bluhmki E[Author]&amp;cauthor=true&amp;cauthor_uid=26378978"/>
              </a:rPr>
              <a:t>Bluhmki E</a:t>
            </a:r>
            <a:r>
              <a:rPr lang="en-US" smtClean="0">
                <a:ea typeface="ＭＳ Ｐゴシック" pitchFamily="34" charset="-128"/>
              </a:rPr>
              <a:t>, </a:t>
            </a:r>
            <a:r>
              <a:rPr lang="en-US" smtClean="0">
                <a:ea typeface="ＭＳ Ｐゴシック" pitchFamily="34" charset="-128"/>
                <a:hlinkClick r:id="rId9" invalidUrl="https://www-ncbi-nlm-nih-gov.myaccess.library.utoronto.ca/pubmed/?term=Hantel S[Author]&amp;cauthor=true&amp;cauthor_uid=26378978"/>
              </a:rPr>
              <a:t>Hantel S</a:t>
            </a:r>
            <a:r>
              <a:rPr lang="en-US" smtClean="0">
                <a:ea typeface="ＭＳ Ｐゴシック" pitchFamily="34" charset="-128"/>
              </a:rPr>
              <a:t>, </a:t>
            </a:r>
            <a:r>
              <a:rPr lang="en-US" smtClean="0">
                <a:ea typeface="ＭＳ Ｐゴシック" pitchFamily="34" charset="-128"/>
                <a:hlinkClick r:id="rId10" invalidUrl="https://www-ncbi-nlm-nih-gov.myaccess.library.utoronto.ca/pubmed/?term=Mattheus M[Author]&amp;cauthor=true&amp;cauthor_uid=26378978"/>
              </a:rPr>
              <a:t>Mattheus M</a:t>
            </a:r>
            <a:r>
              <a:rPr lang="en-US" smtClean="0">
                <a:ea typeface="ＭＳ Ｐゴシック" pitchFamily="34" charset="-128"/>
              </a:rPr>
              <a:t>, </a:t>
            </a:r>
            <a:r>
              <a:rPr lang="en-US" smtClean="0">
                <a:ea typeface="ＭＳ Ｐゴシック" pitchFamily="34" charset="-128"/>
                <a:hlinkClick r:id="rId11" invalidUrl="https://www-ncbi-nlm-nih-gov.myaccess.library.utoronto.ca/pubmed/?term=Devins T[Author]&amp;cauthor=true&amp;cauthor_uid=26378978"/>
              </a:rPr>
              <a:t>Devins T</a:t>
            </a:r>
            <a:r>
              <a:rPr lang="en-US" smtClean="0">
                <a:ea typeface="ＭＳ Ｐゴシック" pitchFamily="34" charset="-128"/>
              </a:rPr>
              <a:t>, </a:t>
            </a:r>
            <a:r>
              <a:rPr lang="en-US" smtClean="0">
                <a:ea typeface="ＭＳ Ｐゴシック" pitchFamily="34" charset="-128"/>
                <a:hlinkClick r:id="rId12" invalidUrl="https://www-ncbi-nlm-nih-gov.myaccess.library.utoronto.ca/pubmed/?term=Johansen OE[Author]&amp;cauthor=true&amp;cauthor_uid=26378978"/>
              </a:rPr>
              <a:t>Johansen OE</a:t>
            </a:r>
            <a:r>
              <a:rPr lang="en-US" smtClean="0">
                <a:ea typeface="ＭＳ Ｐゴシック" pitchFamily="34" charset="-128"/>
              </a:rPr>
              <a:t>, </a:t>
            </a:r>
            <a:r>
              <a:rPr lang="en-US" smtClean="0">
                <a:ea typeface="ＭＳ Ｐゴシック" pitchFamily="34" charset="-128"/>
                <a:hlinkClick r:id="rId13" invalidUrl="https://www-ncbi-nlm-nih-gov.myaccess.library.utoronto.ca/pubmed/?term=Woerle HJ[Author]&amp;cauthor=true&amp;cauthor_uid=26378978"/>
              </a:rPr>
              <a:t>Woerle HJ</a:t>
            </a:r>
            <a:r>
              <a:rPr lang="en-US" smtClean="0">
                <a:ea typeface="ＭＳ Ｐゴシック" pitchFamily="34" charset="-128"/>
              </a:rPr>
              <a:t>, </a:t>
            </a:r>
            <a:r>
              <a:rPr lang="en-US" smtClean="0">
                <a:ea typeface="ＭＳ Ｐゴシック" pitchFamily="34" charset="-128"/>
                <a:hlinkClick r:id="rId14" invalidUrl="https://www-ncbi-nlm-nih-gov.myaccess.library.utoronto.ca/pubmed/?term=Broedl UC[Author]&amp;cauthor=true&amp;cauthor_uid=26378978"/>
              </a:rPr>
              <a:t>Broedl UC</a:t>
            </a:r>
            <a:r>
              <a:rPr lang="en-US" smtClean="0">
                <a:ea typeface="ＭＳ Ｐゴシック" pitchFamily="34" charset="-128"/>
              </a:rPr>
              <a:t>, </a:t>
            </a:r>
            <a:r>
              <a:rPr lang="en-US" smtClean="0">
                <a:ea typeface="ＭＳ Ｐゴシック" pitchFamily="34" charset="-128"/>
                <a:hlinkClick r:id="rId15" invalidUrl="https://www-ncbi-nlm-nih-gov.myaccess.library.utoronto.ca/pubmed/?term=Inzucchi SE[Author]&amp;cauthor=true&amp;cauthor_uid=26378978"/>
              </a:rPr>
              <a:t>Inzucchi SE</a:t>
            </a:r>
            <a:r>
              <a:rPr lang="en-US" smtClean="0">
                <a:ea typeface="ＭＳ Ｐゴシック" pitchFamily="34" charset="-128"/>
              </a:rPr>
              <a:t>; </a:t>
            </a:r>
            <a:r>
              <a:rPr lang="en-US" smtClean="0">
                <a:ea typeface="ＭＳ Ｐゴシック" pitchFamily="34" charset="-128"/>
                <a:hlinkClick r:id="rId16" invalidUrl="https://www-ncbi-nlm-nih-gov.myaccess.library.utoronto.ca/pubmed/?term=EMPA-REG OUTCOME Investigators[Corporate Author]"/>
              </a:rPr>
              <a:t>EMPA-REG OUTCOME Investigators</a:t>
            </a:r>
            <a:r>
              <a:rPr lang="en-US" smtClean="0">
                <a:ea typeface="ＭＳ Ｐゴシック" pitchFamily="34" charset="-128"/>
              </a:rPr>
              <a:t>.</a:t>
            </a:r>
          </a:p>
          <a:p>
            <a:r>
              <a:rPr lang="en-US" b="1" smtClean="0">
                <a:ea typeface="ＭＳ Ｐゴシック" pitchFamily="34" charset="-128"/>
                <a:hlinkClick r:id="rId3" tooltip="Open/close investigator list"/>
              </a:rPr>
              <a:t>Collaborators (705)</a:t>
            </a:r>
            <a:endParaRPr lang="en-US" b="1" smtClean="0">
              <a:ea typeface="ＭＳ Ｐゴシック" pitchFamily="34" charset="-128"/>
            </a:endParaRPr>
          </a:p>
          <a:p>
            <a:r>
              <a:rPr lang="en-US" b="1" smtClean="0">
                <a:ea typeface="ＭＳ Ｐゴシック" pitchFamily="34" charset="-128"/>
              </a:rPr>
              <a:t>Abstract</a:t>
            </a:r>
          </a:p>
          <a:p>
            <a:r>
              <a:rPr lang="en-US" b="1" smtClean="0">
                <a:ea typeface="ＭＳ Ｐゴシック" pitchFamily="34" charset="-128"/>
              </a:rPr>
              <a:t>BACKGROUND: </a:t>
            </a:r>
          </a:p>
          <a:p>
            <a:r>
              <a:rPr lang="en-US" smtClean="0">
                <a:ea typeface="ＭＳ Ｐゴシック" pitchFamily="34" charset="-128"/>
              </a:rPr>
              <a:t>The effects of empagliflozin, an inhibitor of sodium-glucose cotransporter 2, in addition to standard care, on cardiovascular morbidity and mortality in patients with type 2 diabetes at high cardiovascular risk are not known.</a:t>
            </a:r>
          </a:p>
          <a:p>
            <a:r>
              <a:rPr lang="en-US" b="1" smtClean="0">
                <a:ea typeface="ＭＳ Ｐゴシック" pitchFamily="34" charset="-128"/>
              </a:rPr>
              <a:t>METHODS: </a:t>
            </a:r>
          </a:p>
          <a:p>
            <a:r>
              <a:rPr lang="en-US" smtClean="0">
                <a:ea typeface="ＭＳ Ｐゴシック" pitchFamily="34" charset="-128"/>
              </a:rPr>
              <a:t>We randomly assigned patients to receive 10 mg or 25 mg of empagliflozin or placebo once daily. The primary composite outcome was death from cardiovascular causes, nonfatal myocardial infarction, or nonfatal stroke, as analyzed in the pooled empagliflozin group versus the placebo group. The key secondary composite outcome was the primary outcome plus hospitalization for unstable angina.</a:t>
            </a:r>
          </a:p>
          <a:p>
            <a:r>
              <a:rPr lang="en-US" b="1" smtClean="0">
                <a:ea typeface="ＭＳ Ｐゴシック" pitchFamily="34" charset="-128"/>
              </a:rPr>
              <a:t>RESULTS: </a:t>
            </a:r>
          </a:p>
          <a:p>
            <a:r>
              <a:rPr lang="en-US" smtClean="0">
                <a:ea typeface="ＭＳ Ｐゴシック" pitchFamily="34" charset="-128"/>
              </a:rPr>
              <a:t>A total of 7020 patients were treated (median observation time, 3.1 years). The primary outcome occurred in 490 of 4687 patients (10.5%) in the pooled empagliflozin group and in 282 of 2333 patients (12.1%) in the placebo group (hazard ratio in the empagliflozin group, 0.86; 95.02% confidence interval, 0.74 to 0.99; P=0.04 for superiority). There were no significant between-group differences in the rates of myocardial infarction or stroke, but in the empagliflozin group there were significantly lower rates of death from cardiovascular causes (3.7%, vs. 5.9% in the placebo group; 38% relative risk reduction), hospitalization for heart failure (2.7% and 4.1%, respectively; 35% relative risk reduction), and death from any cause (5.7% and 8.3%, respectively; 32% relative risk reduction). There was no significant between-group difference in the key secondary outcome (P=0.08 for superiority). Among patients receiving empagliflozin, there was an increased rate of genital infection but no increase in other adverse events.</a:t>
            </a:r>
          </a:p>
          <a:p>
            <a:r>
              <a:rPr lang="en-US" b="1" smtClean="0">
                <a:ea typeface="ＭＳ Ｐゴシック" pitchFamily="34" charset="-128"/>
              </a:rPr>
              <a:t>CONCLUSIONS: </a:t>
            </a:r>
          </a:p>
          <a:p>
            <a:r>
              <a:rPr lang="en-US" smtClean="0">
                <a:ea typeface="ＭＳ Ｐゴシック" pitchFamily="34" charset="-128"/>
              </a:rPr>
              <a:t>Patients with type 2 diabetes at high risk for cardiovascular events who received empagliflozin, as compared with placebo, had a lower rate of the primary composite cardiovascular outcome and of death from any cause when the study drug was added to standard care. (Funded by Boehringer Ingelheim and Eli Lilly; EMPA-REG OUTCOME ClinicalTrials.gov number, </a:t>
            </a:r>
            <a:r>
              <a:rPr lang="en-US" smtClean="0">
                <a:ea typeface="ＭＳ Ｐゴシック" pitchFamily="34" charset="-128"/>
                <a:hlinkClick r:id="rId17" tooltip="See in ClinicalTrials.gov"/>
              </a:rPr>
              <a:t>NCT01131676</a:t>
            </a:r>
            <a:r>
              <a:rPr lang="en-US" smtClean="0">
                <a:ea typeface="ＭＳ Ｐゴシック" pitchFamily="34" charset="-128"/>
              </a:rPr>
              <a:t>.).</a:t>
            </a:r>
          </a:p>
        </p:txBody>
      </p:sp>
      <p:sp>
        <p:nvSpPr>
          <p:cNvPr id="218115" name="Slide Number Placeholder 3"/>
          <p:cNvSpPr>
            <a:spLocks noGrp="1"/>
          </p:cNvSpPr>
          <p:nvPr>
            <p:ph type="sldNum" sz="quarter" idx="5"/>
          </p:nvPr>
        </p:nvSpPr>
        <p:spPr bwMode="auto">
          <a:xfrm>
            <a:off x="3970338" y="8772525"/>
            <a:ext cx="3038475" cy="461963"/>
          </a:xfrm>
          <a:noFill/>
          <a:ln>
            <a:miter lim="800000"/>
            <a:headEnd/>
            <a:tailEnd/>
          </a:ln>
        </p:spPr>
        <p:txBody>
          <a:bodyPr lIns="90078" tIns="45039" rIns="90078" bIns="45039"/>
          <a:lstStyle/>
          <a:p>
            <a:pPr defTabSz="1350963"/>
            <a:fld id="{B4E214D7-5708-4485-BF82-A97113D01CEA}" type="slidenum">
              <a:rPr lang="en-CA" smtClean="0">
                <a:solidFill>
                  <a:srgbClr val="000000"/>
                </a:solidFill>
                <a:latin typeface="Calibri" pitchFamily="34" charset="0"/>
                <a:ea typeface="ヒラギノ角ゴ Pro W3"/>
                <a:cs typeface="ヒラギノ角ゴ Pro W3"/>
              </a:rPr>
              <a:pPr defTabSz="1350963"/>
              <a:t>31</a:t>
            </a:fld>
            <a:endParaRPr lang="en-CA" smtClean="0">
              <a:solidFill>
                <a:srgbClr val="000000"/>
              </a:solidFill>
              <a:latin typeface="Calibri" pitchFamily="34" charset="0"/>
              <a:ea typeface="ヒラギノ角ゴ Pro W3"/>
              <a:cs typeface="ヒラギノ角ゴ Pro W3"/>
            </a:endParaRPr>
          </a:p>
        </p:txBody>
      </p:sp>
    </p:spTree>
    <p:extLst>
      <p:ext uri="{BB962C8B-B14F-4D97-AF65-F5344CB8AC3E}">
        <p14:creationId xmlns:p14="http://schemas.microsoft.com/office/powerpoint/2010/main" val="31979332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0161" name="Slide Image Placeholder 1"/>
          <p:cNvSpPr>
            <a:spLocks noGrp="1" noRot="1" noChangeAspect="1"/>
          </p:cNvSpPr>
          <p:nvPr>
            <p:ph type="sldImg"/>
          </p:nvPr>
        </p:nvSpPr>
        <p:spPr bwMode="auto">
          <a:noFill/>
          <a:ln>
            <a:solidFill>
              <a:srgbClr val="000000"/>
            </a:solidFill>
            <a:miter lim="800000"/>
            <a:headEnd/>
            <a:tailEnd/>
          </a:ln>
        </p:spPr>
      </p:sp>
      <p:sp>
        <p:nvSpPr>
          <p:cNvPr id="220162"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smtClean="0">
                <a:ea typeface="ＭＳ Ｐゴシック" pitchFamily="34" charset="-128"/>
                <a:hlinkClick r:id="rId3" tooltip="The New England journal of medicine."/>
              </a:rPr>
              <a:t>N Engl J Med.</a:t>
            </a:r>
            <a:r>
              <a:rPr lang="en-US" smtClean="0">
                <a:ea typeface="ＭＳ Ｐゴシック" pitchFamily="34" charset="-128"/>
              </a:rPr>
              <a:t> 2016 Jul 28;375(4):311-22. doi: 10.1056/NEJMoa1603827. Epub 2016 Jun 13.</a:t>
            </a:r>
          </a:p>
          <a:p>
            <a:r>
              <a:rPr lang="en-US" b="1" smtClean="0">
                <a:ea typeface="ＭＳ Ｐゴシック" pitchFamily="34" charset="-128"/>
              </a:rPr>
              <a:t>Liraglutide and Cardiovascular Outcomes in Type 2 Diabetes.</a:t>
            </a:r>
          </a:p>
          <a:p>
            <a:r>
              <a:rPr lang="en-US" smtClean="0">
                <a:ea typeface="ＭＳ Ｐゴシック" pitchFamily="34" charset="-128"/>
                <a:hlinkClick r:id="rId4" invalidUrl="https://www-ncbi-nlm-nih-gov.myaccess.library.utoronto.ca/pubmed/?term=Marso SP[Author]&amp;cauthor=true&amp;cauthor_uid=27295427"/>
              </a:rPr>
              <a:t>Marso SP</a:t>
            </a:r>
            <a:r>
              <a:rPr lang="en-US" smtClean="0">
                <a:ea typeface="ＭＳ Ｐゴシック" pitchFamily="34" charset="-128"/>
              </a:rPr>
              <a:t>, </a:t>
            </a:r>
            <a:r>
              <a:rPr lang="en-US" smtClean="0">
                <a:ea typeface="ＭＳ Ｐゴシック" pitchFamily="34" charset="-128"/>
                <a:hlinkClick r:id="rId5" invalidUrl="https://www-ncbi-nlm-nih-gov.myaccess.library.utoronto.ca/pubmed/?term=Daniels GH[Author]&amp;cauthor=true&amp;cauthor_uid=27295427"/>
              </a:rPr>
              <a:t>Daniels GH</a:t>
            </a:r>
            <a:r>
              <a:rPr lang="en-US" smtClean="0">
                <a:ea typeface="ＭＳ Ｐゴシック" pitchFamily="34" charset="-128"/>
              </a:rPr>
              <a:t>, </a:t>
            </a:r>
            <a:r>
              <a:rPr lang="en-US" smtClean="0">
                <a:ea typeface="ＭＳ Ｐゴシック" pitchFamily="34" charset="-128"/>
                <a:hlinkClick r:id="rId6" invalidUrl="https://www-ncbi-nlm-nih-gov.myaccess.library.utoronto.ca/pubmed/?term=Brown-Frandsen K[Author]&amp;cauthor=true&amp;cauthor_uid=27295427"/>
              </a:rPr>
              <a:t>Brown-Frandsen K</a:t>
            </a:r>
            <a:r>
              <a:rPr lang="en-US" smtClean="0">
                <a:ea typeface="ＭＳ Ｐゴシック" pitchFamily="34" charset="-128"/>
              </a:rPr>
              <a:t>, </a:t>
            </a:r>
            <a:r>
              <a:rPr lang="en-US" smtClean="0">
                <a:ea typeface="ＭＳ Ｐゴシック" pitchFamily="34" charset="-128"/>
                <a:hlinkClick r:id="rId7" invalidUrl="https://www-ncbi-nlm-nih-gov.myaccess.library.utoronto.ca/pubmed/?term=Kristensen P[Author]&amp;cauthor=true&amp;cauthor_uid=27295427"/>
              </a:rPr>
              <a:t>Kristensen P</a:t>
            </a:r>
            <a:r>
              <a:rPr lang="en-US" smtClean="0">
                <a:ea typeface="ＭＳ Ｐゴシック" pitchFamily="34" charset="-128"/>
              </a:rPr>
              <a:t>, </a:t>
            </a:r>
            <a:r>
              <a:rPr lang="en-US" smtClean="0">
                <a:ea typeface="ＭＳ Ｐゴシック" pitchFamily="34" charset="-128"/>
                <a:hlinkClick r:id="rId8" invalidUrl="https://www-ncbi-nlm-nih-gov.myaccess.library.utoronto.ca/pubmed/?term=Mann JF[Author]&amp;cauthor=true&amp;cauthor_uid=27295427"/>
              </a:rPr>
              <a:t>Mann JF</a:t>
            </a:r>
            <a:r>
              <a:rPr lang="en-US" smtClean="0">
                <a:ea typeface="ＭＳ Ｐゴシック" pitchFamily="34" charset="-128"/>
              </a:rPr>
              <a:t>, </a:t>
            </a:r>
            <a:r>
              <a:rPr lang="en-US" smtClean="0">
                <a:ea typeface="ＭＳ Ｐゴシック" pitchFamily="34" charset="-128"/>
                <a:hlinkClick r:id="rId9" invalidUrl="https://www-ncbi-nlm-nih-gov.myaccess.library.utoronto.ca/pubmed/?term=Nauck MA[Author]&amp;cauthor=true&amp;cauthor_uid=27295427"/>
              </a:rPr>
              <a:t>Nauck MA</a:t>
            </a:r>
            <a:r>
              <a:rPr lang="en-US" smtClean="0">
                <a:ea typeface="ＭＳ Ｐゴシック" pitchFamily="34" charset="-128"/>
              </a:rPr>
              <a:t>, </a:t>
            </a:r>
            <a:r>
              <a:rPr lang="en-US" smtClean="0">
                <a:ea typeface="ＭＳ Ｐゴシック" pitchFamily="34" charset="-128"/>
                <a:hlinkClick r:id="rId10" invalidUrl="https://www-ncbi-nlm-nih-gov.myaccess.library.utoronto.ca/pubmed/?term=Nissen SE[Author]&amp;cauthor=true&amp;cauthor_uid=27295427"/>
              </a:rPr>
              <a:t>Nissen SE</a:t>
            </a:r>
            <a:r>
              <a:rPr lang="en-US" smtClean="0">
                <a:ea typeface="ＭＳ Ｐゴシック" pitchFamily="34" charset="-128"/>
              </a:rPr>
              <a:t>, </a:t>
            </a:r>
            <a:r>
              <a:rPr lang="en-US" smtClean="0">
                <a:ea typeface="ＭＳ Ｐゴシック" pitchFamily="34" charset="-128"/>
                <a:hlinkClick r:id="rId11" invalidUrl="https://www-ncbi-nlm-nih-gov.myaccess.library.utoronto.ca/pubmed/?term=Pocock S[Author]&amp;cauthor=true&amp;cauthor_uid=27295427"/>
              </a:rPr>
              <a:t>Pocock S</a:t>
            </a:r>
            <a:r>
              <a:rPr lang="en-US" smtClean="0">
                <a:ea typeface="ＭＳ Ｐゴシック" pitchFamily="34" charset="-128"/>
              </a:rPr>
              <a:t>, </a:t>
            </a:r>
            <a:r>
              <a:rPr lang="en-US" smtClean="0">
                <a:ea typeface="ＭＳ Ｐゴシック" pitchFamily="34" charset="-128"/>
                <a:hlinkClick r:id="rId12" invalidUrl="https://www-ncbi-nlm-nih-gov.myaccess.library.utoronto.ca/pubmed/?term=Poulter NR[Author]&amp;cauthor=true&amp;cauthor_uid=27295427"/>
              </a:rPr>
              <a:t>Poulter NR</a:t>
            </a:r>
            <a:r>
              <a:rPr lang="en-US" smtClean="0">
                <a:ea typeface="ＭＳ Ｐゴシック" pitchFamily="34" charset="-128"/>
              </a:rPr>
              <a:t>, </a:t>
            </a:r>
            <a:r>
              <a:rPr lang="en-US" smtClean="0">
                <a:ea typeface="ＭＳ Ｐゴシック" pitchFamily="34" charset="-128"/>
                <a:hlinkClick r:id="rId13" invalidUrl="https://www-ncbi-nlm-nih-gov.myaccess.library.utoronto.ca/pubmed/?term=Ravn LS[Author]&amp;cauthor=true&amp;cauthor_uid=27295427"/>
              </a:rPr>
              <a:t>Ravn LS</a:t>
            </a:r>
            <a:r>
              <a:rPr lang="en-US" smtClean="0">
                <a:ea typeface="ＭＳ Ｐゴシック" pitchFamily="34" charset="-128"/>
              </a:rPr>
              <a:t>, </a:t>
            </a:r>
            <a:r>
              <a:rPr lang="en-US" smtClean="0">
                <a:ea typeface="ＭＳ Ｐゴシック" pitchFamily="34" charset="-128"/>
                <a:hlinkClick r:id="rId14" invalidUrl="https://www-ncbi-nlm-nih-gov.myaccess.library.utoronto.ca/pubmed/?term=Steinberg WM[Author]&amp;cauthor=true&amp;cauthor_uid=27295427"/>
              </a:rPr>
              <a:t>Steinberg WM</a:t>
            </a:r>
            <a:r>
              <a:rPr lang="en-US" smtClean="0">
                <a:ea typeface="ＭＳ Ｐゴシック" pitchFamily="34" charset="-128"/>
              </a:rPr>
              <a:t>, </a:t>
            </a:r>
            <a:r>
              <a:rPr lang="en-US" smtClean="0">
                <a:ea typeface="ＭＳ Ｐゴシック" pitchFamily="34" charset="-128"/>
                <a:hlinkClick r:id="rId15" invalidUrl="https://www-ncbi-nlm-nih-gov.myaccess.library.utoronto.ca/pubmed/?term=Stockner M[Author]&amp;cauthor=true&amp;cauthor_uid=27295427"/>
              </a:rPr>
              <a:t>Stockner M</a:t>
            </a:r>
            <a:r>
              <a:rPr lang="en-US" smtClean="0">
                <a:ea typeface="ＭＳ Ｐゴシック" pitchFamily="34" charset="-128"/>
              </a:rPr>
              <a:t>, </a:t>
            </a:r>
            <a:r>
              <a:rPr lang="en-US" smtClean="0">
                <a:ea typeface="ＭＳ Ｐゴシック" pitchFamily="34" charset="-128"/>
                <a:hlinkClick r:id="rId16" invalidUrl="https://www-ncbi-nlm-nih-gov.myaccess.library.utoronto.ca/pubmed/?term=Zinman B[Author]&amp;cauthor=true&amp;cauthor_uid=27295427"/>
              </a:rPr>
              <a:t>Zinman B</a:t>
            </a:r>
            <a:r>
              <a:rPr lang="en-US" smtClean="0">
                <a:ea typeface="ＭＳ Ｐゴシック" pitchFamily="34" charset="-128"/>
              </a:rPr>
              <a:t>, </a:t>
            </a:r>
            <a:r>
              <a:rPr lang="en-US" smtClean="0">
                <a:ea typeface="ＭＳ Ｐゴシック" pitchFamily="34" charset="-128"/>
                <a:hlinkClick r:id="rId17" invalidUrl="https://www-ncbi-nlm-nih-gov.myaccess.library.utoronto.ca/pubmed/?term=Bergenstal RM[Author]&amp;cauthor=true&amp;cauthor_uid=27295427"/>
              </a:rPr>
              <a:t>Bergenstal RM</a:t>
            </a:r>
            <a:r>
              <a:rPr lang="en-US" smtClean="0">
                <a:ea typeface="ＭＳ Ｐゴシック" pitchFamily="34" charset="-128"/>
              </a:rPr>
              <a:t>, </a:t>
            </a:r>
            <a:r>
              <a:rPr lang="en-US" smtClean="0">
                <a:ea typeface="ＭＳ Ｐゴシック" pitchFamily="34" charset="-128"/>
                <a:hlinkClick r:id="rId18" invalidUrl="https://www-ncbi-nlm-nih-gov.myaccess.library.utoronto.ca/pubmed/?term=Buse JB[Author]&amp;cauthor=true&amp;cauthor_uid=27295427"/>
              </a:rPr>
              <a:t>Buse JB</a:t>
            </a:r>
            <a:r>
              <a:rPr lang="en-US" smtClean="0">
                <a:ea typeface="ＭＳ Ｐゴシック" pitchFamily="34" charset="-128"/>
              </a:rPr>
              <a:t>; </a:t>
            </a:r>
            <a:r>
              <a:rPr lang="en-US" smtClean="0">
                <a:ea typeface="ＭＳ Ｐゴシック" pitchFamily="34" charset="-128"/>
                <a:hlinkClick r:id="rId19" invalidUrl="https://www-ncbi-nlm-nih-gov.myaccess.library.utoronto.ca/pubmed/?term=LEADER Steering Committee[Corporate Author]"/>
              </a:rPr>
              <a:t>LEADER Steering Committee</a:t>
            </a:r>
            <a:r>
              <a:rPr lang="en-US" smtClean="0">
                <a:ea typeface="ＭＳ Ｐゴシック" pitchFamily="34" charset="-128"/>
              </a:rPr>
              <a:t>; </a:t>
            </a:r>
            <a:r>
              <a:rPr lang="en-US" smtClean="0">
                <a:ea typeface="ＭＳ Ｐゴシック" pitchFamily="34" charset="-128"/>
                <a:hlinkClick r:id="rId20" invalidUrl="https://www-ncbi-nlm-nih-gov.myaccess.library.utoronto.ca/pubmed/?term=LEADER Trial Investigators[Corporate Author]"/>
              </a:rPr>
              <a:t>LEADER Trial Investigators</a:t>
            </a:r>
            <a:r>
              <a:rPr lang="en-US" smtClean="0">
                <a:ea typeface="ＭＳ Ｐゴシック" pitchFamily="34" charset="-128"/>
              </a:rPr>
              <a:t>.</a:t>
            </a:r>
          </a:p>
          <a:p>
            <a:r>
              <a:rPr lang="en-US" b="1" smtClean="0">
                <a:ea typeface="ＭＳ Ｐゴシック" pitchFamily="34" charset="-128"/>
                <a:hlinkClick r:id="rId3" tooltip="Open/close investigator list"/>
              </a:rPr>
              <a:t>Collaborators (2302)</a:t>
            </a:r>
            <a:endParaRPr lang="en-US" b="1" smtClean="0">
              <a:ea typeface="ＭＳ Ｐゴシック" pitchFamily="34" charset="-128"/>
            </a:endParaRPr>
          </a:p>
          <a:p>
            <a:r>
              <a:rPr lang="en-US" b="1" smtClean="0">
                <a:ea typeface="ＭＳ Ｐゴシック" pitchFamily="34" charset="-128"/>
              </a:rPr>
              <a:t>Abstract</a:t>
            </a:r>
          </a:p>
          <a:p>
            <a:r>
              <a:rPr lang="en-US" b="1" smtClean="0">
                <a:ea typeface="ＭＳ Ｐゴシック" pitchFamily="34" charset="-128"/>
              </a:rPr>
              <a:t>BACKGROUND: </a:t>
            </a:r>
          </a:p>
          <a:p>
            <a:r>
              <a:rPr lang="en-US" smtClean="0">
                <a:ea typeface="ＭＳ Ｐゴシック" pitchFamily="34" charset="-128"/>
              </a:rPr>
              <a:t>The cardiovascular effect of liraglutide, a glucagon-like peptide 1 analogue, when added to standard care in patients with type 2 diabetes, remains unknown.</a:t>
            </a:r>
          </a:p>
          <a:p>
            <a:r>
              <a:rPr lang="en-US" b="1" smtClean="0">
                <a:ea typeface="ＭＳ Ｐゴシック" pitchFamily="34" charset="-128"/>
              </a:rPr>
              <a:t>METHODS: </a:t>
            </a:r>
          </a:p>
          <a:p>
            <a:r>
              <a:rPr lang="en-US" smtClean="0">
                <a:ea typeface="ＭＳ Ｐゴシック" pitchFamily="34" charset="-128"/>
              </a:rPr>
              <a:t>In this double-blind trial, we randomly assigned patients with type 2 diabetes and high cardiovascular risk to receive liraglutide or placebo. The primary composite outcome in the time-to-event analysis was the first occurrence of death from cardiovascular causes, nonfatal myocardial infarction, or nonfatal stroke. The primary hypothesis was that liraglutide would be noninferior to placebo with regard to the primary outcome, with a margin of 1.30 for the upper boundary of the 95% confidence interval of the hazard ratio. No adjustments for multiplicity were performed for the prespecified exploratory outcomes.</a:t>
            </a:r>
          </a:p>
          <a:p>
            <a:r>
              <a:rPr lang="en-US" b="1" smtClean="0">
                <a:ea typeface="ＭＳ Ｐゴシック" pitchFamily="34" charset="-128"/>
              </a:rPr>
              <a:t>RESULTS: </a:t>
            </a:r>
          </a:p>
          <a:p>
            <a:r>
              <a:rPr lang="en-US" smtClean="0">
                <a:ea typeface="ＭＳ Ｐゴシック" pitchFamily="34" charset="-128"/>
              </a:rPr>
              <a:t>A total of 9340 patients underwent randomization. The median follow-up was 3.8 years. The primary outcome occurred in significantly fewer patients in the liraglutide group (608 of 4668 patients [13.0%]) than in the placebo group (694 of 4672 [14.9%]) (hazard ratio, 0.87; 95% confidence interval [CI], 0.78 to 0.97; P&lt;0.001 for noninferiority; P=0.01 for superiority). Fewer patients died from cardiovascular causes in the liraglutide group (219 patients [4.7%]) than in the placebo group (278 [6.0%]) (hazard ratio, 0.78; 95% CI, 0.66 to 0.93; P=0.007). The rate of death from any cause was lower in the liraglutide group (381 patients [8.2%]) than in the placebo group (447 [9.6%]) (hazard ratio, 0.85; 95% CI, 0.74 to 0.97; P=0.02). The rates of nonfatal myocardial infarction, nonfatal stroke, and hospitalization for heart failure were nonsignificantly lower in the liraglutide group than in the placebo group. The most common adverse events leading to the discontinuation of liraglutide were gastrointestinal events. The incidence of pancreatitis was nonsignificantly lower in the liraglutide group than in the placebo group.</a:t>
            </a:r>
          </a:p>
          <a:p>
            <a:r>
              <a:rPr lang="en-US" b="1" smtClean="0">
                <a:ea typeface="ＭＳ Ｐゴシック" pitchFamily="34" charset="-128"/>
              </a:rPr>
              <a:t>CONCLUSIONS: </a:t>
            </a:r>
          </a:p>
          <a:p>
            <a:r>
              <a:rPr lang="en-US" smtClean="0">
                <a:ea typeface="ＭＳ Ｐゴシック" pitchFamily="34" charset="-128"/>
              </a:rPr>
              <a:t>In the time-to-event analysis, the rate of the first occurrence of death from cardiovascular causes, nonfatal myocardial infarction, or nonfatal stroke among patients with type 2 diabetes mellitus was lower with liraglutide than with placebo. (Funded by Novo Nordisk and the National Institutes of Health; LEADER ClinicalTrials.gov number, </a:t>
            </a:r>
            <a:r>
              <a:rPr lang="en-US" smtClean="0">
                <a:ea typeface="ＭＳ Ｐゴシック" pitchFamily="34" charset="-128"/>
                <a:hlinkClick r:id="rId21" tooltip="See in ClinicalTrials.gov"/>
              </a:rPr>
              <a:t>NCT01179048</a:t>
            </a:r>
            <a:r>
              <a:rPr lang="en-US" smtClean="0">
                <a:ea typeface="ＭＳ Ｐゴシック" pitchFamily="34" charset="-128"/>
              </a:rPr>
              <a:t>.).</a:t>
            </a:r>
          </a:p>
          <a:p>
            <a:endParaRPr lang="en-GB" b="1" smtClean="0">
              <a:ea typeface="ＭＳ Ｐゴシック" pitchFamily="34" charset="-128"/>
            </a:endParaRPr>
          </a:p>
        </p:txBody>
      </p:sp>
      <p:sp>
        <p:nvSpPr>
          <p:cNvPr id="220163" name="Slide Number Placeholder 3"/>
          <p:cNvSpPr>
            <a:spLocks noGrp="1"/>
          </p:cNvSpPr>
          <p:nvPr>
            <p:ph type="sldNum" sz="quarter" idx="5"/>
          </p:nvPr>
        </p:nvSpPr>
        <p:spPr bwMode="auto">
          <a:xfrm>
            <a:off x="3970338" y="8772525"/>
            <a:ext cx="3038475" cy="461963"/>
          </a:xfrm>
          <a:noFill/>
          <a:ln>
            <a:miter lim="800000"/>
            <a:headEnd/>
            <a:tailEnd/>
          </a:ln>
        </p:spPr>
        <p:txBody>
          <a:bodyPr lIns="90078" tIns="45039" rIns="90078" bIns="45039"/>
          <a:lstStyle/>
          <a:p>
            <a:pPr defTabSz="1350963"/>
            <a:fld id="{ABDB82B9-EBA3-4799-9372-5BCACE51E10E}" type="slidenum">
              <a:rPr lang="en-GB" smtClean="0">
                <a:solidFill>
                  <a:srgbClr val="000000"/>
                </a:solidFill>
                <a:latin typeface="Calibri" pitchFamily="34" charset="0"/>
                <a:ea typeface="ＭＳ Ｐゴシック" pitchFamily="34" charset="-128"/>
              </a:rPr>
              <a:pPr defTabSz="1350963"/>
              <a:t>32</a:t>
            </a:fld>
            <a:endParaRPr lang="en-GB" smtClean="0">
              <a:solidFill>
                <a:srgbClr val="000000"/>
              </a:solidFill>
              <a:latin typeface="Calibri" pitchFamily="34" charset="0"/>
              <a:ea typeface="ＭＳ Ｐゴシック" pitchFamily="34" charset="-128"/>
            </a:endParaRPr>
          </a:p>
        </p:txBody>
      </p:sp>
    </p:spTree>
    <p:extLst>
      <p:ext uri="{BB962C8B-B14F-4D97-AF65-F5344CB8AC3E}">
        <p14:creationId xmlns:p14="http://schemas.microsoft.com/office/powerpoint/2010/main" val="176227806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2209" name="Slide Image Placeholder 1"/>
          <p:cNvSpPr>
            <a:spLocks noGrp="1" noRot="1" noChangeAspect="1" noTextEdit="1"/>
          </p:cNvSpPr>
          <p:nvPr>
            <p:ph type="sldImg"/>
          </p:nvPr>
        </p:nvSpPr>
        <p:spPr bwMode="auto">
          <a:xfrm>
            <a:off x="1196975" y="693738"/>
            <a:ext cx="4618038" cy="3462337"/>
          </a:xfrm>
          <a:noFill/>
          <a:ln>
            <a:solidFill>
              <a:srgbClr val="000000"/>
            </a:solidFill>
            <a:miter lim="800000"/>
            <a:headEnd/>
            <a:tailEnd/>
          </a:ln>
        </p:spPr>
      </p:sp>
      <p:sp>
        <p:nvSpPr>
          <p:cNvPr id="222210"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smtClean="0">
                <a:ea typeface="ＭＳ Ｐゴシック" pitchFamily="34" charset="-128"/>
                <a:hlinkClick r:id="rId3"/>
              </a:rPr>
              <a:t>Format: Abstract</a:t>
            </a:r>
            <a:endParaRPr lang="en-US" smtClean="0">
              <a:ea typeface="ＭＳ Ｐゴシック" pitchFamily="34" charset="-128"/>
            </a:endParaRPr>
          </a:p>
          <a:p>
            <a:r>
              <a:rPr lang="en-US" b="1" smtClean="0">
                <a:ea typeface="ＭＳ Ｐゴシック" pitchFamily="34" charset="-128"/>
                <a:hlinkClick r:id="rId3"/>
              </a:rPr>
              <a:t>Send to</a:t>
            </a:r>
            <a:endParaRPr lang="en-US" b="1" smtClean="0">
              <a:ea typeface="ＭＳ Ｐゴシック" pitchFamily="34" charset="-128"/>
            </a:endParaRPr>
          </a:p>
          <a:p>
            <a:r>
              <a:rPr lang="en-US" smtClean="0">
                <a:ea typeface="ＭＳ Ｐゴシック" pitchFamily="34" charset="-128"/>
                <a:hlinkClick r:id="rId3" tooltip="The New England journal of medicine."/>
              </a:rPr>
              <a:t>N Engl J Med.</a:t>
            </a:r>
            <a:r>
              <a:rPr lang="en-US" smtClean="0">
                <a:ea typeface="ＭＳ Ｐゴシック" pitchFamily="34" charset="-128"/>
              </a:rPr>
              <a:t> 2017 Aug 17;377(7):644-657. doi: 10.1056/NEJMoa1611925. Epub 2017 Jun 12.</a:t>
            </a:r>
          </a:p>
          <a:p>
            <a:r>
              <a:rPr lang="en-US" b="1" smtClean="0">
                <a:ea typeface="ＭＳ Ｐゴシック" pitchFamily="34" charset="-128"/>
              </a:rPr>
              <a:t>Canagliflozin and Cardiovascular and Renal Events in Type 2 Diabetes.</a:t>
            </a:r>
          </a:p>
          <a:p>
            <a:r>
              <a:rPr lang="en-US" smtClean="0">
                <a:ea typeface="ＭＳ Ｐゴシック" pitchFamily="34" charset="-128"/>
                <a:hlinkClick r:id="rId4" invalidUrl="https://www-ncbi-nlm-nih-gov.myaccess.library.utoronto.ca/pubmed/?term=Neal B[Author]&amp;cauthor=true&amp;cauthor_uid=28605608"/>
              </a:rPr>
              <a:t>Neal B</a:t>
            </a:r>
            <a:r>
              <a:rPr lang="en-US" smtClean="0">
                <a:ea typeface="ＭＳ Ｐゴシック" pitchFamily="34" charset="-128"/>
              </a:rPr>
              <a:t>, </a:t>
            </a:r>
            <a:r>
              <a:rPr lang="en-US" smtClean="0">
                <a:ea typeface="ＭＳ Ｐゴシック" pitchFamily="34" charset="-128"/>
                <a:hlinkClick r:id="rId5" invalidUrl="https://www-ncbi-nlm-nih-gov.myaccess.library.utoronto.ca/pubmed/?term=Perkovic V[Author]&amp;cauthor=true&amp;cauthor_uid=28605608"/>
              </a:rPr>
              <a:t>Perkovic V</a:t>
            </a:r>
            <a:r>
              <a:rPr lang="en-US" smtClean="0">
                <a:ea typeface="ＭＳ Ｐゴシック" pitchFamily="34" charset="-128"/>
              </a:rPr>
              <a:t>, </a:t>
            </a:r>
            <a:r>
              <a:rPr lang="en-US" smtClean="0">
                <a:ea typeface="ＭＳ Ｐゴシック" pitchFamily="34" charset="-128"/>
                <a:hlinkClick r:id="rId6" invalidUrl="https://www-ncbi-nlm-nih-gov.myaccess.library.utoronto.ca/pubmed/?term=Mahaffey KW[Author]&amp;cauthor=true&amp;cauthor_uid=28605608"/>
              </a:rPr>
              <a:t>Mahaffey KW</a:t>
            </a:r>
            <a:r>
              <a:rPr lang="en-US" smtClean="0">
                <a:ea typeface="ＭＳ Ｐゴシック" pitchFamily="34" charset="-128"/>
              </a:rPr>
              <a:t>, </a:t>
            </a:r>
            <a:r>
              <a:rPr lang="en-US" smtClean="0">
                <a:ea typeface="ＭＳ Ｐゴシック" pitchFamily="34" charset="-128"/>
                <a:hlinkClick r:id="rId7" invalidUrl="https://www-ncbi-nlm-nih-gov.myaccess.library.utoronto.ca/pubmed/?term=de Zeeuw D[Author]&amp;cauthor=true&amp;cauthor_uid=28605608"/>
              </a:rPr>
              <a:t>de Zeeuw D</a:t>
            </a:r>
            <a:r>
              <a:rPr lang="en-US" smtClean="0">
                <a:ea typeface="ＭＳ Ｐゴシック" pitchFamily="34" charset="-128"/>
              </a:rPr>
              <a:t>, </a:t>
            </a:r>
            <a:r>
              <a:rPr lang="en-US" smtClean="0">
                <a:ea typeface="ＭＳ Ｐゴシック" pitchFamily="34" charset="-128"/>
                <a:hlinkClick r:id="rId8" invalidUrl="https://www-ncbi-nlm-nih-gov.myaccess.library.utoronto.ca/pubmed/?term=Fulcher G[Author]&amp;cauthor=true&amp;cauthor_uid=28605608"/>
              </a:rPr>
              <a:t>Fulcher G</a:t>
            </a:r>
            <a:r>
              <a:rPr lang="en-US" smtClean="0">
                <a:ea typeface="ＭＳ Ｐゴシック" pitchFamily="34" charset="-128"/>
              </a:rPr>
              <a:t>, </a:t>
            </a:r>
            <a:r>
              <a:rPr lang="en-US" smtClean="0">
                <a:ea typeface="ＭＳ Ｐゴシック" pitchFamily="34" charset="-128"/>
                <a:hlinkClick r:id="rId9" invalidUrl="https://www-ncbi-nlm-nih-gov.myaccess.library.utoronto.ca/pubmed/?term=Erondu N[Author]&amp;cauthor=true&amp;cauthor_uid=28605608"/>
              </a:rPr>
              <a:t>Erondu N</a:t>
            </a:r>
            <a:r>
              <a:rPr lang="en-US" smtClean="0">
                <a:ea typeface="ＭＳ Ｐゴシック" pitchFamily="34" charset="-128"/>
              </a:rPr>
              <a:t>, </a:t>
            </a:r>
            <a:r>
              <a:rPr lang="en-US" smtClean="0">
                <a:ea typeface="ＭＳ Ｐゴシック" pitchFamily="34" charset="-128"/>
                <a:hlinkClick r:id="rId10" invalidUrl="https://www-ncbi-nlm-nih-gov.myaccess.library.utoronto.ca/pubmed/?term=Shaw W[Author]&amp;cauthor=true&amp;cauthor_uid=28605608"/>
              </a:rPr>
              <a:t>Shaw W</a:t>
            </a:r>
            <a:r>
              <a:rPr lang="en-US" smtClean="0">
                <a:ea typeface="ＭＳ Ｐゴシック" pitchFamily="34" charset="-128"/>
              </a:rPr>
              <a:t>, </a:t>
            </a:r>
            <a:r>
              <a:rPr lang="en-US" smtClean="0">
                <a:ea typeface="ＭＳ Ｐゴシック" pitchFamily="34" charset="-128"/>
                <a:hlinkClick r:id="rId11" invalidUrl="https://www-ncbi-nlm-nih-gov.myaccess.library.utoronto.ca/pubmed/?term=Law G[Author]&amp;cauthor=true&amp;cauthor_uid=28605608"/>
              </a:rPr>
              <a:t>Law G</a:t>
            </a:r>
            <a:r>
              <a:rPr lang="en-US" smtClean="0">
                <a:ea typeface="ＭＳ Ｐゴシック" pitchFamily="34" charset="-128"/>
              </a:rPr>
              <a:t>, </a:t>
            </a:r>
            <a:r>
              <a:rPr lang="en-US" smtClean="0">
                <a:ea typeface="ＭＳ Ｐゴシック" pitchFamily="34" charset="-128"/>
                <a:hlinkClick r:id="rId12" invalidUrl="https://www-ncbi-nlm-nih-gov.myaccess.library.utoronto.ca/pubmed/?term=Desai M[Author]&amp;cauthor=true&amp;cauthor_uid=28605608"/>
              </a:rPr>
              <a:t>Desai M</a:t>
            </a:r>
            <a:r>
              <a:rPr lang="en-US" smtClean="0">
                <a:ea typeface="ＭＳ Ｐゴシック" pitchFamily="34" charset="-128"/>
              </a:rPr>
              <a:t>, </a:t>
            </a:r>
            <a:r>
              <a:rPr lang="en-US" smtClean="0">
                <a:ea typeface="ＭＳ Ｐゴシック" pitchFamily="34" charset="-128"/>
                <a:hlinkClick r:id="rId13" invalidUrl="https://www-ncbi-nlm-nih-gov.myaccess.library.utoronto.ca/pubmed/?term=Matthews DR[Author]&amp;cauthor=true&amp;cauthor_uid=28605608"/>
              </a:rPr>
              <a:t>Matthews DR</a:t>
            </a:r>
            <a:r>
              <a:rPr lang="en-US" smtClean="0">
                <a:ea typeface="ＭＳ Ｐゴシック" pitchFamily="34" charset="-128"/>
              </a:rPr>
              <a:t>; </a:t>
            </a:r>
            <a:r>
              <a:rPr lang="en-US" smtClean="0">
                <a:ea typeface="ＭＳ Ｐゴシック" pitchFamily="34" charset="-128"/>
                <a:hlinkClick r:id="rId14" invalidUrl="https://www-ncbi-nlm-nih-gov.myaccess.library.utoronto.ca/pubmed/?term=CANVAS Program Collaborative Group[Corporate Author]"/>
              </a:rPr>
              <a:t>CANVAS Program Collaborative Group</a:t>
            </a:r>
            <a:r>
              <a:rPr lang="en-US" smtClean="0">
                <a:ea typeface="ＭＳ Ｐゴシック" pitchFamily="34" charset="-128"/>
              </a:rPr>
              <a:t>.</a:t>
            </a:r>
          </a:p>
          <a:p>
            <a:r>
              <a:rPr lang="en-US" b="1" smtClean="0">
                <a:ea typeface="ＭＳ Ｐゴシック" pitchFamily="34" charset="-128"/>
                <a:hlinkClick r:id="rId3" tooltip="Open/close investigator list"/>
              </a:rPr>
              <a:t>Collaborators (711)</a:t>
            </a:r>
            <a:endParaRPr lang="en-US" b="1" smtClean="0">
              <a:ea typeface="ＭＳ Ｐゴシック" pitchFamily="34" charset="-128"/>
            </a:endParaRPr>
          </a:p>
          <a:p>
            <a:r>
              <a:rPr lang="en-US" b="1" smtClean="0">
                <a:ea typeface="ＭＳ Ｐゴシック" pitchFamily="34" charset="-128"/>
              </a:rPr>
              <a:t>Abstract</a:t>
            </a:r>
          </a:p>
          <a:p>
            <a:r>
              <a:rPr lang="en-US" smtClean="0">
                <a:ea typeface="ＭＳ Ｐゴシック" pitchFamily="34" charset="-128"/>
              </a:rPr>
              <a:t>Background Canagliflozin is a sodium-glucose cotransporter 2 inhibitor that reduces glycemia as well as blood pressure, body weight, and albuminuria in people with diabetes. We report the effects of treatment with canagliflozin on cardiovascular, renal, and safety outcomes. Methods The CANVAS Program integrated data from two trials involving a total of 10,142 participants with type 2 diabetes and high cardiovascular risk. Participants in each trial were randomly assigned to receive canagliflozin or placebo and were followed for a mean of 188.2 weeks. The primary outcome was a composite of death from cardiovascular causes, nonfatal myocardial infarction, or nonfatal stroke. Results The mean age of the participants was 63.3 years, 35.8% were women, the mean duration of diabetes was 13.5 years, and 65.6% had a history of cardiovascular disease. The rate of the primary outcome was lower with canagliflozin than with placebo (occurring in 26.9 vs. 31.5 participants per 1000 patient-years; hazard ratio, 0.86; 95% confidence interval [CI], 0.75 to 0.97; P&lt;0.001 for noninferiority; P=0.02 for superiority). Although on the basis of the prespecified hypothesis testing sequence the renal outcomes are not viewed as statistically significant, the results showed a possible benefit of canagliflozin with respect to the progression of albuminuria (hazard ratio, 0.73; 95% CI, 0.67 to 0.79) and the composite outcome of a sustained 40% reduction in the estimated glomerular filtration rate, the need for renal-replacement therapy, or death from renal causes (hazard ratio, 0.60; 95% CI, 0.47 to 0.77). Adverse reactions were consistent with the previously reported risks associated with canagliflozin except for an increased risk of amputation (6.3 vs. 3.4 participants per 1000 patient-years; hazard ratio, 1.97; 95% CI, 1.41 to 2.75); amputations were primarily at the level of the toe or metatarsal. Conclusions In two trials involving patients with type 2 diabetes and an elevated risk of cardiovascular disease, patients treated with canagliflozin had a lower risk of cardiovascular events than those who received placebo but a greater risk of amputation, primarily at the level of the toe or metatarsal. (Funded by Janssen Research and Development; CANVAS and CANVAS-R ClinicalTrials.gov numbers, </a:t>
            </a:r>
            <a:r>
              <a:rPr lang="en-US" smtClean="0">
                <a:ea typeface="ＭＳ Ｐゴシック" pitchFamily="34" charset="-128"/>
                <a:hlinkClick r:id="rId15" tooltip="See in ClinicalTrials.gov"/>
              </a:rPr>
              <a:t>NCT01032629</a:t>
            </a:r>
            <a:r>
              <a:rPr lang="en-US" smtClean="0">
                <a:ea typeface="ＭＳ Ｐゴシック" pitchFamily="34" charset="-128"/>
              </a:rPr>
              <a:t> and </a:t>
            </a:r>
            <a:r>
              <a:rPr lang="en-US" smtClean="0">
                <a:ea typeface="ＭＳ Ｐゴシック" pitchFamily="34" charset="-128"/>
                <a:hlinkClick r:id="rId16" tooltip="See in ClinicalTrials.gov"/>
              </a:rPr>
              <a:t>NCT01989754</a:t>
            </a:r>
            <a:r>
              <a:rPr lang="en-US" smtClean="0">
                <a:ea typeface="ＭＳ Ｐゴシック" pitchFamily="34" charset="-128"/>
              </a:rPr>
              <a:t> , respectively.).</a:t>
            </a:r>
          </a:p>
          <a:p>
            <a:endParaRPr lang="en-US" smtClean="0">
              <a:ea typeface="ヒラギノ角ゴ Pro W3"/>
              <a:cs typeface="ヒラギノ角ゴ Pro W3"/>
            </a:endParaRPr>
          </a:p>
        </p:txBody>
      </p:sp>
      <p:sp>
        <p:nvSpPr>
          <p:cNvPr id="222211" name="Slide Number Placeholder 3"/>
          <p:cNvSpPr>
            <a:spLocks noGrp="1"/>
          </p:cNvSpPr>
          <p:nvPr>
            <p:ph type="sldNum" sz="quarter" idx="5"/>
          </p:nvPr>
        </p:nvSpPr>
        <p:spPr bwMode="auto">
          <a:xfrm>
            <a:off x="3970338" y="8772525"/>
            <a:ext cx="3038475" cy="461963"/>
          </a:xfrm>
          <a:noFill/>
          <a:ln>
            <a:miter lim="800000"/>
            <a:headEnd/>
            <a:tailEnd/>
          </a:ln>
        </p:spPr>
        <p:txBody>
          <a:bodyPr lIns="90078" tIns="45039" rIns="90078" bIns="45039"/>
          <a:lstStyle/>
          <a:p>
            <a:fld id="{32FE1E24-F990-41EB-8F4C-EDA9DB17050C}" type="slidenum">
              <a:rPr lang="en-CA" smtClean="0">
                <a:solidFill>
                  <a:srgbClr val="000000"/>
                </a:solidFill>
                <a:latin typeface="Calibri" pitchFamily="34" charset="0"/>
                <a:ea typeface="ヒラギノ角ゴ Pro W3"/>
                <a:cs typeface="ヒラギノ角ゴ Pro W3"/>
              </a:rPr>
              <a:pPr/>
              <a:t>33</a:t>
            </a:fld>
            <a:endParaRPr lang="en-CA" smtClean="0">
              <a:solidFill>
                <a:srgbClr val="000000"/>
              </a:solidFill>
              <a:latin typeface="Calibri" pitchFamily="34" charset="0"/>
              <a:ea typeface="ヒラギノ角ゴ Pro W3"/>
              <a:cs typeface="ヒラギノ角ゴ Pro W3"/>
            </a:endParaRPr>
          </a:p>
        </p:txBody>
      </p:sp>
    </p:spTree>
    <p:extLst>
      <p:ext uri="{BB962C8B-B14F-4D97-AF65-F5344CB8AC3E}">
        <p14:creationId xmlns:p14="http://schemas.microsoft.com/office/powerpoint/2010/main" val="51289499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4257" name="Slide Image Placeholder 1"/>
          <p:cNvSpPr>
            <a:spLocks noGrp="1" noRot="1" noChangeAspect="1" noTextEdit="1"/>
          </p:cNvSpPr>
          <p:nvPr>
            <p:ph type="sldImg"/>
          </p:nvPr>
        </p:nvSpPr>
        <p:spPr bwMode="auto">
          <a:noFill/>
          <a:ln>
            <a:solidFill>
              <a:srgbClr val="000000"/>
            </a:solidFill>
            <a:miter lim="800000"/>
            <a:headEnd/>
            <a:tailEnd/>
          </a:ln>
        </p:spPr>
      </p:sp>
      <p:sp>
        <p:nvSpPr>
          <p:cNvPr id="224258"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CA" smtClean="0">
              <a:latin typeface="Times New Roman" pitchFamily="18" charset="0"/>
              <a:ea typeface="ＭＳ Ｐゴシック" pitchFamily="34" charset="-128"/>
            </a:endParaRPr>
          </a:p>
        </p:txBody>
      </p:sp>
      <p:sp>
        <p:nvSpPr>
          <p:cNvPr id="224259" name="Slide Number Placeholder 3"/>
          <p:cNvSpPr>
            <a:spLocks noGrp="1"/>
          </p:cNvSpPr>
          <p:nvPr>
            <p:ph type="sldNum" sz="quarter" idx="5"/>
          </p:nvPr>
        </p:nvSpPr>
        <p:spPr bwMode="auto">
          <a:xfrm>
            <a:off x="3970338" y="8772525"/>
            <a:ext cx="3038475" cy="461963"/>
          </a:xfrm>
          <a:noFill/>
          <a:ln>
            <a:miter lim="800000"/>
            <a:headEnd/>
            <a:tailEnd/>
          </a:ln>
        </p:spPr>
        <p:txBody>
          <a:bodyPr/>
          <a:lstStyle/>
          <a:p>
            <a:pPr defTabSz="927100"/>
            <a:fld id="{CB2B4EBF-F7A0-490A-AEA9-12BBBC89A810}" type="slidenum">
              <a:rPr lang="en-US" smtClean="0">
                <a:solidFill>
                  <a:srgbClr val="000000"/>
                </a:solidFill>
                <a:latin typeface="Times New Roman" pitchFamily="18" charset="0"/>
                <a:ea typeface="ＭＳ Ｐゴシック" pitchFamily="34" charset="-128"/>
              </a:rPr>
              <a:pPr defTabSz="927100"/>
              <a:t>34</a:t>
            </a:fld>
            <a:endParaRPr lang="en-US" smtClean="0">
              <a:solidFill>
                <a:srgbClr val="000000"/>
              </a:solidFill>
              <a:latin typeface="Times New Roman" pitchFamily="18" charset="0"/>
              <a:ea typeface="ＭＳ Ｐゴシック" pitchFamily="34" charset="-128"/>
            </a:endParaRPr>
          </a:p>
        </p:txBody>
      </p:sp>
    </p:spTree>
    <p:extLst>
      <p:ext uri="{BB962C8B-B14F-4D97-AF65-F5344CB8AC3E}">
        <p14:creationId xmlns:p14="http://schemas.microsoft.com/office/powerpoint/2010/main" val="124184038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9985" name="Slide Image Placeholder 1"/>
          <p:cNvSpPr>
            <a:spLocks noGrp="1" noRot="1" noChangeAspect="1" noTextEdit="1"/>
          </p:cNvSpPr>
          <p:nvPr>
            <p:ph type="sldImg"/>
          </p:nvPr>
        </p:nvSpPr>
        <p:spPr bwMode="auto">
          <a:noFill/>
          <a:ln>
            <a:solidFill>
              <a:srgbClr val="000000"/>
            </a:solidFill>
            <a:miter lim="800000"/>
            <a:headEnd/>
            <a:tailEnd/>
          </a:ln>
        </p:spPr>
      </p:sp>
      <p:sp>
        <p:nvSpPr>
          <p:cNvPr id="169986"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CA" smtClean="0">
              <a:latin typeface="Arial" charset="0"/>
              <a:ea typeface="ＭＳ Ｐゴシック" pitchFamily="34" charset="-128"/>
            </a:endParaRPr>
          </a:p>
        </p:txBody>
      </p:sp>
      <p:sp>
        <p:nvSpPr>
          <p:cNvPr id="169987" name="Slide Number Placeholder 3"/>
          <p:cNvSpPr txBox="1">
            <a:spLocks noGrp="1" noChangeArrowheads="1"/>
          </p:cNvSpPr>
          <p:nvPr/>
        </p:nvSpPr>
        <p:spPr bwMode="auto">
          <a:xfrm>
            <a:off x="3970338" y="8772525"/>
            <a:ext cx="3038475" cy="463550"/>
          </a:xfrm>
          <a:prstGeom prst="rect">
            <a:avLst/>
          </a:prstGeom>
          <a:noFill/>
          <a:ln w="9525">
            <a:noFill/>
            <a:miter lim="800000"/>
            <a:headEnd/>
            <a:tailEnd/>
          </a:ln>
        </p:spPr>
        <p:txBody>
          <a:bodyPr lIns="92830" tIns="46415" rIns="92830" bIns="46415" anchor="b"/>
          <a:lstStyle/>
          <a:p>
            <a:pPr algn="r"/>
            <a:fld id="{412184A8-DB89-4D48-A509-732F0B0FCA37}" type="slidenum">
              <a:rPr lang="en-US" sz="1200"/>
              <a:pPr algn="r"/>
              <a:t>7</a:t>
            </a:fld>
            <a:endParaRPr lang="en-US" sz="1200"/>
          </a:p>
        </p:txBody>
      </p:sp>
    </p:spTree>
    <p:extLst>
      <p:ext uri="{BB962C8B-B14F-4D97-AF65-F5344CB8AC3E}">
        <p14:creationId xmlns:p14="http://schemas.microsoft.com/office/powerpoint/2010/main" val="175745148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6305" name="Slide Image Placeholder 1"/>
          <p:cNvSpPr>
            <a:spLocks noGrp="1" noRot="1" noChangeAspect="1" noTextEdit="1"/>
          </p:cNvSpPr>
          <p:nvPr>
            <p:ph type="sldImg"/>
          </p:nvPr>
        </p:nvSpPr>
        <p:spPr bwMode="auto">
          <a:noFill/>
          <a:ln>
            <a:solidFill>
              <a:srgbClr val="000000"/>
            </a:solidFill>
            <a:miter lim="800000"/>
            <a:headEnd/>
            <a:tailEnd/>
          </a:ln>
        </p:spPr>
      </p:sp>
      <p:sp>
        <p:nvSpPr>
          <p:cNvPr id="226306"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CA" smtClean="0">
              <a:ea typeface="ＭＳ Ｐゴシック" pitchFamily="34" charset="-128"/>
            </a:endParaRPr>
          </a:p>
        </p:txBody>
      </p:sp>
      <p:sp>
        <p:nvSpPr>
          <p:cNvPr id="226307" name="Slide Number Placeholder 3"/>
          <p:cNvSpPr txBox="1">
            <a:spLocks noGrp="1" noChangeArrowheads="1"/>
          </p:cNvSpPr>
          <p:nvPr/>
        </p:nvSpPr>
        <p:spPr bwMode="auto">
          <a:xfrm>
            <a:off x="3970338" y="8772525"/>
            <a:ext cx="3038475" cy="463550"/>
          </a:xfrm>
          <a:prstGeom prst="rect">
            <a:avLst/>
          </a:prstGeom>
          <a:noFill/>
          <a:ln w="9525">
            <a:noFill/>
            <a:miter lim="800000"/>
            <a:headEnd/>
            <a:tailEnd/>
          </a:ln>
        </p:spPr>
        <p:txBody>
          <a:bodyPr lIns="92830" tIns="46415" rIns="92830" bIns="46415" anchor="b"/>
          <a:lstStyle/>
          <a:p>
            <a:pPr algn="r"/>
            <a:fld id="{74C730E6-018F-4EF8-B9A4-BFC6D9880407}" type="slidenum">
              <a:rPr lang="en-US" sz="1200">
                <a:solidFill>
                  <a:srgbClr val="000000"/>
                </a:solidFill>
              </a:rPr>
              <a:pPr algn="r"/>
              <a:t>35</a:t>
            </a:fld>
            <a:endParaRPr lang="en-US" sz="1200">
              <a:solidFill>
                <a:srgbClr val="000000"/>
              </a:solidFill>
            </a:endParaRPr>
          </a:p>
        </p:txBody>
      </p:sp>
    </p:spTree>
    <p:extLst>
      <p:ext uri="{BB962C8B-B14F-4D97-AF65-F5344CB8AC3E}">
        <p14:creationId xmlns:p14="http://schemas.microsoft.com/office/powerpoint/2010/main" val="21785273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8353" name="Slide Image Placeholder 1"/>
          <p:cNvSpPr>
            <a:spLocks noGrp="1" noRot="1" noChangeAspect="1" noTextEdit="1"/>
          </p:cNvSpPr>
          <p:nvPr>
            <p:ph type="sldImg"/>
          </p:nvPr>
        </p:nvSpPr>
        <p:spPr bwMode="auto">
          <a:noFill/>
          <a:ln>
            <a:solidFill>
              <a:srgbClr val="000000"/>
            </a:solidFill>
            <a:miter lim="800000"/>
            <a:headEnd/>
            <a:tailEnd/>
          </a:ln>
        </p:spPr>
      </p:sp>
      <p:sp>
        <p:nvSpPr>
          <p:cNvPr id="228354"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CA" smtClean="0">
              <a:ea typeface="ＭＳ Ｐゴシック" pitchFamily="34" charset="-128"/>
            </a:endParaRPr>
          </a:p>
        </p:txBody>
      </p:sp>
      <p:sp>
        <p:nvSpPr>
          <p:cNvPr id="228355" name="Slide Number Placeholder 3"/>
          <p:cNvSpPr txBox="1">
            <a:spLocks noGrp="1" noChangeArrowheads="1"/>
          </p:cNvSpPr>
          <p:nvPr/>
        </p:nvSpPr>
        <p:spPr bwMode="auto">
          <a:xfrm>
            <a:off x="3970338" y="8772525"/>
            <a:ext cx="3038475" cy="463550"/>
          </a:xfrm>
          <a:prstGeom prst="rect">
            <a:avLst/>
          </a:prstGeom>
          <a:noFill/>
          <a:ln w="9525">
            <a:noFill/>
            <a:miter lim="800000"/>
            <a:headEnd/>
            <a:tailEnd/>
          </a:ln>
        </p:spPr>
        <p:txBody>
          <a:bodyPr lIns="92830" tIns="46415" rIns="92830" bIns="46415" anchor="b"/>
          <a:lstStyle/>
          <a:p>
            <a:pPr algn="r"/>
            <a:fld id="{99478218-6672-48CF-9591-A5E156BBFEAE}" type="slidenum">
              <a:rPr lang="en-US" sz="1200"/>
              <a:pPr algn="r"/>
              <a:t>36</a:t>
            </a:fld>
            <a:endParaRPr lang="en-US" sz="1200"/>
          </a:p>
        </p:txBody>
      </p:sp>
    </p:spTree>
    <p:extLst>
      <p:ext uri="{BB962C8B-B14F-4D97-AF65-F5344CB8AC3E}">
        <p14:creationId xmlns:p14="http://schemas.microsoft.com/office/powerpoint/2010/main" val="213869862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0401" name="Rectangle 2"/>
          <p:cNvSpPr>
            <a:spLocks noGrp="1" noRot="1" noChangeAspect="1" noTextEdit="1"/>
          </p:cNvSpPr>
          <p:nvPr>
            <p:ph type="sldImg"/>
          </p:nvPr>
        </p:nvSpPr>
        <p:spPr bwMode="auto">
          <a:noFill/>
          <a:ln>
            <a:solidFill>
              <a:srgbClr val="000000"/>
            </a:solidFill>
            <a:miter lim="800000"/>
            <a:headEnd/>
            <a:tailEnd/>
          </a:ln>
        </p:spPr>
      </p:sp>
      <p:sp>
        <p:nvSpPr>
          <p:cNvPr id="230402" name="Rectangle 3"/>
          <p:cNvSpPr>
            <a:spLocks noGrp="1"/>
          </p:cNvSpPr>
          <p:nvPr>
            <p:ph type="body" idx="1"/>
          </p:nvPr>
        </p:nvSpPr>
        <p:spPr bwMode="auto">
          <a:noFill/>
        </p:spPr>
        <p:txBody>
          <a:bodyPr wrap="square" numCol="1" anchor="t" anchorCtr="0" compatLnSpc="1">
            <a:prstTxWarp prst="textNoShape">
              <a:avLst/>
            </a:prstTxWarp>
          </a:bodyPr>
          <a:lstStyle/>
          <a:p>
            <a:r>
              <a:rPr lang="en-CA" smtClean="0">
                <a:solidFill>
                  <a:srgbClr val="000000"/>
                </a:solidFill>
                <a:latin typeface="Arial" charset="0"/>
                <a:ea typeface="ヒラギノ角ゴ Pro W3"/>
                <a:cs typeface="ヒラギノ角ゴ Pro W3"/>
              </a:rPr>
              <a:t>This meta-analysis examined whether ASA is beneficial for patients with diabetes who have no clinical evidence of CVD.  Of 6 eligible studies included in the meta-analysis of over 10,000 participants, there is no statistically significant reduction in the risk of Major CV events, MI, stroke, CV mortality or all-cause mortality when ASA was compared with placebo for primary prevention among patients with diabetes. </a:t>
            </a:r>
          </a:p>
          <a:p>
            <a:endParaRPr lang="en-CA" smtClean="0">
              <a:solidFill>
                <a:srgbClr val="000000"/>
              </a:solidFill>
              <a:latin typeface="Arial" charset="0"/>
              <a:ea typeface="ヒラギノ角ゴ Pro W3"/>
              <a:cs typeface="ヒラギノ角ゴ Pro W3"/>
            </a:endParaRPr>
          </a:p>
          <a:p>
            <a:r>
              <a:rPr lang="en-CA" smtClean="0">
                <a:solidFill>
                  <a:srgbClr val="000000"/>
                </a:solidFill>
                <a:latin typeface="Arial" charset="0"/>
                <a:ea typeface="ヒラギノ角ゴ Pro W3"/>
                <a:cs typeface="ヒラギノ角ゴ Pro W3"/>
              </a:rPr>
              <a:t>Of 157 studies in the literature searches, six were eligible (10,117 participants). When ASA was compared with placebo, there was no statistically significant reduction in the risk of major CV events (five studies, 9,584 participants; RR 0.90; 95% CI 0.81-1.00), CV mortality (four studies, 8,557 participants; RR 0.94; 95% CI 0.72-1.23), or all-cause mortality (four studies, 8,557 participants; RR 0.93; 95% CI 0.82-1.05).</a:t>
            </a:r>
          </a:p>
          <a:p>
            <a:r>
              <a:rPr lang="en-CA" smtClean="0">
                <a:solidFill>
                  <a:srgbClr val="000000"/>
                </a:solidFill>
                <a:latin typeface="Arial" charset="0"/>
                <a:ea typeface="ヒラギノ角ゴ Pro W3"/>
                <a:cs typeface="ヒラギノ角ゴ Pro W3"/>
              </a:rPr>
              <a:t>Significant heterogeneity was found in the analyses for MI (I</a:t>
            </a:r>
            <a:r>
              <a:rPr lang="en-CA" baseline="30000" smtClean="0">
                <a:solidFill>
                  <a:srgbClr val="000000"/>
                </a:solidFill>
                <a:latin typeface="Arial" charset="0"/>
                <a:ea typeface="ヒラギノ角ゴ Pro W3"/>
                <a:cs typeface="ヒラギノ角ゴ Pro W3"/>
              </a:rPr>
              <a:t>2</a:t>
            </a:r>
            <a:r>
              <a:rPr lang="en-CA" smtClean="0">
                <a:solidFill>
                  <a:srgbClr val="000000"/>
                </a:solidFill>
                <a:latin typeface="Arial" charset="0"/>
                <a:ea typeface="ヒラギノ角ゴ Pro W3"/>
                <a:cs typeface="ヒラギノ角ゴ Pro W3"/>
              </a:rPr>
              <a:t> = 62.2%; </a:t>
            </a:r>
            <a:r>
              <a:rPr lang="en-CA" i="1" smtClean="0">
                <a:solidFill>
                  <a:srgbClr val="000000"/>
                </a:solidFill>
                <a:latin typeface="Arial" charset="0"/>
                <a:ea typeface="ヒラギノ角ゴ Pro W3"/>
                <a:cs typeface="ヒラギノ角ゴ Pro W3"/>
              </a:rPr>
              <a:t>p</a:t>
            </a:r>
            <a:r>
              <a:rPr lang="en-CA" smtClean="0">
                <a:solidFill>
                  <a:srgbClr val="000000"/>
                </a:solidFill>
                <a:latin typeface="Arial" charset="0"/>
                <a:ea typeface="ヒラギノ角ゴ Pro W3"/>
                <a:cs typeface="ヒラギノ角ゴ Pro W3"/>
              </a:rPr>
              <a:t> = 0.02) and stroke (I</a:t>
            </a:r>
            <a:r>
              <a:rPr lang="en-CA" baseline="30000" smtClean="0">
                <a:solidFill>
                  <a:srgbClr val="000000"/>
                </a:solidFill>
                <a:latin typeface="Arial" charset="0"/>
                <a:ea typeface="ヒラギノ角ゴ Pro W3"/>
                <a:cs typeface="ヒラギノ角ゴ Pro W3"/>
              </a:rPr>
              <a:t>2</a:t>
            </a:r>
            <a:r>
              <a:rPr lang="en-CA" smtClean="0">
                <a:solidFill>
                  <a:srgbClr val="000000"/>
                </a:solidFill>
                <a:latin typeface="Arial" charset="0"/>
                <a:ea typeface="ヒラギノ角ゴ Pro W3"/>
                <a:cs typeface="ヒラギノ角ゴ Pro W3"/>
              </a:rPr>
              <a:t> = 52.5%; </a:t>
            </a:r>
            <a:r>
              <a:rPr lang="en-CA" i="1" smtClean="0">
                <a:solidFill>
                  <a:srgbClr val="000000"/>
                </a:solidFill>
                <a:latin typeface="Arial" charset="0"/>
                <a:ea typeface="ヒラギノ角ゴ Pro W3"/>
                <a:cs typeface="ヒラギノ角ゴ Pro W3"/>
              </a:rPr>
              <a:t>p</a:t>
            </a:r>
            <a:r>
              <a:rPr lang="en-CA" smtClean="0">
                <a:solidFill>
                  <a:srgbClr val="000000"/>
                </a:solidFill>
                <a:latin typeface="Arial" charset="0"/>
                <a:ea typeface="ヒラギノ角ゴ Pro W3"/>
                <a:cs typeface="ヒラギノ角ゴ Pro W3"/>
              </a:rPr>
              <a:t> = 0.08). ASA significantly reduced the risk of MI in men (RR 0.57; 95% CI 0.34-0.94) but not in women (RR 1.08; 95% CI 0.71-1.65; </a:t>
            </a:r>
            <a:r>
              <a:rPr lang="en-CA" i="1" smtClean="0">
                <a:solidFill>
                  <a:srgbClr val="000000"/>
                </a:solidFill>
                <a:latin typeface="Arial" charset="0"/>
                <a:ea typeface="ヒラギノ角ゴ Pro W3"/>
                <a:cs typeface="ヒラギノ角ゴ Pro W3"/>
              </a:rPr>
              <a:t>p</a:t>
            </a:r>
            <a:r>
              <a:rPr lang="en-CA" smtClean="0">
                <a:solidFill>
                  <a:srgbClr val="000000"/>
                </a:solidFill>
                <a:latin typeface="Arial" charset="0"/>
                <a:ea typeface="ヒラギノ角ゴ Pro W3"/>
                <a:cs typeface="ヒラギノ角ゴ Pro W3"/>
              </a:rPr>
              <a:t> for interaction = 0.056). Evidence relating to harms was inconsistent.</a:t>
            </a:r>
          </a:p>
          <a:p>
            <a:r>
              <a:rPr lang="en-CA" smtClean="0">
                <a:solidFill>
                  <a:srgbClr val="000000"/>
                </a:solidFill>
                <a:latin typeface="Arial" charset="0"/>
                <a:ea typeface="ヒラギノ角ゴ Pro W3"/>
                <a:cs typeface="ヒラギノ角ゴ Pro W3"/>
              </a:rPr>
              <a:t>These authors concluded that a clear benefit of ASA in the primary prevention of major CV events in people with diabetes remains unproved, that sex may be an important effect modifier, and that toxicity is to be explored further.</a:t>
            </a:r>
          </a:p>
          <a:p>
            <a:r>
              <a:rPr lang="en-CA" smtClean="0">
                <a:solidFill>
                  <a:srgbClr val="000000"/>
                </a:solidFill>
                <a:latin typeface="Arial" charset="0"/>
                <a:ea typeface="ヒラギノ角ゴ Pro W3"/>
                <a:cs typeface="ヒラギノ角ゴ Pro W3"/>
              </a:rPr>
              <a:t>The analysis shows ASA has benefit for men in prevention of MI but not for stroke prevention, but no benefit in women for either MI or stroke prevention</a:t>
            </a:r>
          </a:p>
          <a:p>
            <a:endParaRPr lang="en-CA" smtClean="0">
              <a:solidFill>
                <a:srgbClr val="000000"/>
              </a:solidFill>
              <a:latin typeface="Arial" charset="0"/>
              <a:ea typeface="ヒラギノ角ゴ Pro W3"/>
              <a:cs typeface="ヒラギノ角ゴ Pro W3"/>
            </a:endParaRPr>
          </a:p>
          <a:p>
            <a:r>
              <a:rPr lang="en-CA" smtClean="0">
                <a:solidFill>
                  <a:srgbClr val="000000"/>
                </a:solidFill>
                <a:latin typeface="Arial" charset="0"/>
                <a:ea typeface="ヒラギノ角ゴ Pro W3"/>
                <a:cs typeface="ヒラギノ角ゴ Pro W3"/>
              </a:rPr>
              <a:t>Reference:</a:t>
            </a:r>
          </a:p>
          <a:p>
            <a:r>
              <a:rPr lang="en-CA" smtClean="0">
                <a:solidFill>
                  <a:srgbClr val="000000"/>
                </a:solidFill>
                <a:latin typeface="Arial" charset="0"/>
                <a:ea typeface="ヒラギノ角ゴ Pro W3"/>
                <a:cs typeface="ヒラギノ角ゴ Pro W3"/>
              </a:rPr>
              <a:t>De Berardis G, Sacco M, Strippoli GF, et al. </a:t>
            </a:r>
            <a:r>
              <a:rPr lang="en-US" smtClean="0">
                <a:solidFill>
                  <a:srgbClr val="000000"/>
                </a:solidFill>
                <a:latin typeface="Arial" charset="0"/>
                <a:ea typeface="ヒラギノ角ゴ Pro W3"/>
                <a:cs typeface="ヒラギノ角ゴ Pro W3"/>
              </a:rPr>
              <a:t>Aspirin for primary prevention of cardiovascular events in people with diabetes: meta-analysis of randomised controlled trials. BMJ 2009; 339:b4531.</a:t>
            </a:r>
            <a:endParaRPr lang="en-CA" smtClean="0">
              <a:solidFill>
                <a:srgbClr val="000000"/>
              </a:solidFill>
              <a:latin typeface="Arial" charset="0"/>
              <a:ea typeface="ヒラギノ角ゴ Pro W3"/>
              <a:cs typeface="ヒラギノ角ゴ Pro W3"/>
            </a:endParaRPr>
          </a:p>
          <a:p>
            <a:pPr eaLnBrk="1" hangingPunct="1">
              <a:spcBef>
                <a:spcPct val="0"/>
              </a:spcBef>
            </a:pPr>
            <a:endParaRPr lang="en-CA" smtClean="0">
              <a:solidFill>
                <a:srgbClr val="000000"/>
              </a:solidFill>
              <a:latin typeface="Arial" charset="0"/>
              <a:ea typeface="ヒラギノ角ゴ Pro W3"/>
              <a:cs typeface="ヒラギノ角ゴ Pro W3"/>
            </a:endParaRPr>
          </a:p>
        </p:txBody>
      </p:sp>
    </p:spTree>
    <p:extLst>
      <p:ext uri="{BB962C8B-B14F-4D97-AF65-F5344CB8AC3E}">
        <p14:creationId xmlns:p14="http://schemas.microsoft.com/office/powerpoint/2010/main" val="52645646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2449" name="Slide Image Placeholder 1"/>
          <p:cNvSpPr>
            <a:spLocks noGrp="1" noRot="1" noChangeAspect="1" noTextEdit="1"/>
          </p:cNvSpPr>
          <p:nvPr>
            <p:ph type="sldImg"/>
          </p:nvPr>
        </p:nvSpPr>
        <p:spPr bwMode="auto">
          <a:noFill/>
          <a:ln>
            <a:solidFill>
              <a:srgbClr val="000000"/>
            </a:solidFill>
            <a:miter lim="800000"/>
            <a:headEnd/>
            <a:tailEnd/>
          </a:ln>
        </p:spPr>
      </p:sp>
      <p:sp>
        <p:nvSpPr>
          <p:cNvPr id="232450"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smtClean="0">
                <a:latin typeface="Arial" charset="0"/>
                <a:ea typeface="ＭＳ Ｐゴシック" pitchFamily="34" charset="-128"/>
              </a:rPr>
              <a:t>There is insufficient evidence at this time to support routine use of ASA in primary prevention</a:t>
            </a:r>
          </a:p>
          <a:p>
            <a:r>
              <a:rPr lang="en-US" smtClean="0">
                <a:latin typeface="Arial" charset="0"/>
                <a:ea typeface="ＭＳ Ｐゴシック" pitchFamily="34" charset="-128"/>
              </a:rPr>
              <a:t>Need to balance the risk of bleeding vs CVD protection from ASA therapy</a:t>
            </a:r>
          </a:p>
          <a:p>
            <a:r>
              <a:rPr lang="en-US" smtClean="0">
                <a:latin typeface="Arial" charset="0"/>
                <a:ea typeface="ＭＳ Ｐゴシック" pitchFamily="34" charset="-128"/>
              </a:rPr>
              <a:t>Will need to await until </a:t>
            </a:r>
            <a:r>
              <a:rPr lang="en-GB" sz="2800" smtClean="0">
                <a:latin typeface="Arial" charset="0"/>
                <a:ea typeface="ＭＳ Ｐゴシック" pitchFamily="34" charset="-128"/>
              </a:rPr>
              <a:t>results of clinical trials such as </a:t>
            </a:r>
            <a:r>
              <a:rPr lang="en-GB" sz="2400" smtClean="0">
                <a:latin typeface="Arial" charset="0"/>
                <a:ea typeface="ＭＳ Ｐゴシック" pitchFamily="34" charset="-128"/>
              </a:rPr>
              <a:t>Aspirin and Simvastatin Combination for Cardiovascular Events Prevention Trial in Diabetes (ACCEPT-D) and ASCEND Collaborative Group to shed light on the role of ASA for primary prevention </a:t>
            </a:r>
          </a:p>
          <a:p>
            <a:endParaRPr lang="en-US" smtClean="0">
              <a:latin typeface="Arial" charset="0"/>
              <a:ea typeface="ＭＳ Ｐゴシック" pitchFamily="34" charset="-128"/>
            </a:endParaRPr>
          </a:p>
        </p:txBody>
      </p:sp>
      <p:sp>
        <p:nvSpPr>
          <p:cNvPr id="232451" name="Slide Number Placeholder 3"/>
          <p:cNvSpPr txBox="1">
            <a:spLocks noGrp="1" noChangeArrowheads="1"/>
          </p:cNvSpPr>
          <p:nvPr/>
        </p:nvSpPr>
        <p:spPr bwMode="auto">
          <a:xfrm>
            <a:off x="3970338" y="8772525"/>
            <a:ext cx="3038475" cy="463550"/>
          </a:xfrm>
          <a:prstGeom prst="rect">
            <a:avLst/>
          </a:prstGeom>
          <a:noFill/>
          <a:ln w="9525">
            <a:noFill/>
            <a:miter lim="800000"/>
            <a:headEnd/>
            <a:tailEnd/>
          </a:ln>
        </p:spPr>
        <p:txBody>
          <a:bodyPr lIns="92830" tIns="46415" rIns="92830" bIns="46415" anchor="b"/>
          <a:lstStyle/>
          <a:p>
            <a:pPr algn="r"/>
            <a:fld id="{E9FBDD3F-D459-4BFC-931F-A8EECE87A050}" type="slidenum">
              <a:rPr lang="en-US" sz="1200"/>
              <a:pPr algn="r"/>
              <a:t>38</a:t>
            </a:fld>
            <a:endParaRPr lang="en-US" sz="1200"/>
          </a:p>
        </p:txBody>
      </p:sp>
    </p:spTree>
    <p:extLst>
      <p:ext uri="{BB962C8B-B14F-4D97-AF65-F5344CB8AC3E}">
        <p14:creationId xmlns:p14="http://schemas.microsoft.com/office/powerpoint/2010/main" val="52123203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4497" name="Slide Image Placeholder 1"/>
          <p:cNvSpPr>
            <a:spLocks noGrp="1" noRot="1" noChangeAspect="1" noTextEdit="1"/>
          </p:cNvSpPr>
          <p:nvPr>
            <p:ph type="sldImg"/>
          </p:nvPr>
        </p:nvSpPr>
        <p:spPr bwMode="auto">
          <a:noFill/>
          <a:ln>
            <a:solidFill>
              <a:srgbClr val="000000"/>
            </a:solidFill>
            <a:miter lim="800000"/>
            <a:headEnd/>
            <a:tailEnd/>
          </a:ln>
        </p:spPr>
      </p:sp>
      <p:sp>
        <p:nvSpPr>
          <p:cNvPr id="234498"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CA" smtClean="0">
              <a:ea typeface="ＭＳ Ｐゴシック" pitchFamily="34" charset="-128"/>
            </a:endParaRPr>
          </a:p>
        </p:txBody>
      </p:sp>
      <p:sp>
        <p:nvSpPr>
          <p:cNvPr id="234499" name="Slide Number Placeholder 3"/>
          <p:cNvSpPr txBox="1">
            <a:spLocks noGrp="1" noChangeArrowheads="1"/>
          </p:cNvSpPr>
          <p:nvPr/>
        </p:nvSpPr>
        <p:spPr bwMode="auto">
          <a:xfrm>
            <a:off x="3970338" y="8772525"/>
            <a:ext cx="3038475" cy="463550"/>
          </a:xfrm>
          <a:prstGeom prst="rect">
            <a:avLst/>
          </a:prstGeom>
          <a:noFill/>
          <a:ln w="9525">
            <a:noFill/>
            <a:miter lim="800000"/>
            <a:headEnd/>
            <a:tailEnd/>
          </a:ln>
        </p:spPr>
        <p:txBody>
          <a:bodyPr lIns="92830" tIns="46415" rIns="92830" bIns="46415" anchor="b"/>
          <a:lstStyle/>
          <a:p>
            <a:pPr algn="r"/>
            <a:fld id="{D157324D-0571-4678-84BB-C6BD5DA4E579}" type="slidenum">
              <a:rPr lang="en-US" sz="1200"/>
              <a:pPr algn="r"/>
              <a:t>39</a:t>
            </a:fld>
            <a:endParaRPr lang="en-US" sz="1200"/>
          </a:p>
        </p:txBody>
      </p:sp>
    </p:spTree>
    <p:extLst>
      <p:ext uri="{BB962C8B-B14F-4D97-AF65-F5344CB8AC3E}">
        <p14:creationId xmlns:p14="http://schemas.microsoft.com/office/powerpoint/2010/main" val="761032939"/>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2689" name="Slide Image Placeholder 1"/>
          <p:cNvSpPr>
            <a:spLocks noGrp="1" noRot="1" noChangeAspect="1"/>
          </p:cNvSpPr>
          <p:nvPr>
            <p:ph type="sldImg"/>
          </p:nvPr>
        </p:nvSpPr>
        <p:spPr bwMode="auto">
          <a:noFill/>
          <a:ln>
            <a:solidFill>
              <a:srgbClr val="000000"/>
            </a:solidFill>
            <a:miter lim="800000"/>
            <a:headEnd/>
            <a:tailEnd/>
          </a:ln>
        </p:spPr>
      </p:sp>
      <p:sp>
        <p:nvSpPr>
          <p:cNvPr id="242690"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smtClean="0">
                <a:ea typeface="ＭＳ Ｐゴシック" pitchFamily="34" charset="-128"/>
              </a:rPr>
              <a:t>Diabetes significantly accelerates the development and natural history of cardiovascular disease compared to individuals without diabetes</a:t>
            </a:r>
          </a:p>
          <a:p>
            <a:endParaRPr lang="en-US" smtClean="0">
              <a:ea typeface="ＭＳ Ｐゴシック" pitchFamily="34" charset="-128"/>
            </a:endParaRPr>
          </a:p>
          <a:p>
            <a:r>
              <a:rPr lang="en-US" smtClean="0">
                <a:ea typeface="ＭＳ Ｐゴシック" pitchFamily="34" charset="-128"/>
              </a:rPr>
              <a:t>Healthy behaviour interventions and pharmacological approaches aimed at cardiovascular disease risk reduction can significantly reduce morbidity and mortality, and are an important cornerstone of the management of diabetes</a:t>
            </a:r>
          </a:p>
          <a:p>
            <a:endParaRPr lang="en-US" smtClean="0">
              <a:ea typeface="ＭＳ Ｐゴシック" pitchFamily="34" charset="-128"/>
            </a:endParaRPr>
          </a:p>
        </p:txBody>
      </p:sp>
      <p:sp>
        <p:nvSpPr>
          <p:cNvPr id="242691" name="Slide Number Placeholder 3"/>
          <p:cNvSpPr>
            <a:spLocks noGrp="1"/>
          </p:cNvSpPr>
          <p:nvPr>
            <p:ph type="sldNum" sz="quarter" idx="5"/>
          </p:nvPr>
        </p:nvSpPr>
        <p:spPr bwMode="auto">
          <a:noFill/>
          <a:ln>
            <a:miter lim="800000"/>
            <a:headEnd/>
            <a:tailEnd/>
          </a:ln>
        </p:spPr>
        <p:txBody>
          <a:bodyPr/>
          <a:lstStyle/>
          <a:p>
            <a:fld id="{1AB0739C-F2F6-4877-9B83-2A74F9C4E8A9}" type="slidenum">
              <a:rPr lang="en-US" smtClean="0">
                <a:latin typeface="Calibri" pitchFamily="34" charset="0"/>
                <a:ea typeface="ＭＳ Ｐゴシック" pitchFamily="34" charset="-128"/>
              </a:rPr>
              <a:pPr/>
              <a:t>46</a:t>
            </a:fld>
            <a:endParaRPr lang="en-US" smtClean="0">
              <a:latin typeface="Calibri" pitchFamily="34" charset="0"/>
              <a:ea typeface="ＭＳ Ｐゴシック" pitchFamily="34" charset="-128"/>
            </a:endParaRPr>
          </a:p>
        </p:txBody>
      </p:sp>
    </p:spTree>
    <p:extLst>
      <p:ext uri="{BB962C8B-B14F-4D97-AF65-F5344CB8AC3E}">
        <p14:creationId xmlns:p14="http://schemas.microsoft.com/office/powerpoint/2010/main" val="26800424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4737" name="Slide Image Placeholder 1"/>
          <p:cNvSpPr>
            <a:spLocks noGrp="1" noRot="1" noChangeAspect="1"/>
          </p:cNvSpPr>
          <p:nvPr>
            <p:ph type="sldImg"/>
          </p:nvPr>
        </p:nvSpPr>
        <p:spPr bwMode="auto">
          <a:noFill/>
          <a:ln>
            <a:solidFill>
              <a:srgbClr val="000000"/>
            </a:solidFill>
            <a:miter lim="800000"/>
            <a:headEnd/>
            <a:tailEnd/>
          </a:ln>
        </p:spPr>
      </p:sp>
      <p:sp>
        <p:nvSpPr>
          <p:cNvPr id="244738"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smtClean="0">
                <a:ea typeface="ＭＳ Ｐゴシック" pitchFamily="34" charset="-128"/>
              </a:rPr>
              <a:t>Although young people with diabetes rarely have a high proximate (&lt;10 year) risk for cardiovascular disease events, they have a relative proximate risk many fold greater than individuals of similar age without diabetes</a:t>
            </a:r>
          </a:p>
          <a:p>
            <a:r>
              <a:rPr lang="en-US" smtClean="0">
                <a:ea typeface="ＭＳ Ｐゴシック" pitchFamily="34" charset="-128"/>
              </a:rPr>
              <a:t>Historically, pharmacological cardiovascular protection approaches have focused on low density lipoprotein cholesterol and blood pressure reduction, and have demonstrated significant and clinically meaningful cardiovascular risk reduction. Recent data has indicated that certain antihyperglycemic agents are also cardioprotective</a:t>
            </a:r>
          </a:p>
          <a:p>
            <a:endParaRPr lang="en-US" smtClean="0">
              <a:ea typeface="ＭＳ Ｐゴシック" pitchFamily="34" charset="-128"/>
            </a:endParaRPr>
          </a:p>
        </p:txBody>
      </p:sp>
      <p:sp>
        <p:nvSpPr>
          <p:cNvPr id="244739" name="Slide Number Placeholder 3"/>
          <p:cNvSpPr>
            <a:spLocks noGrp="1"/>
          </p:cNvSpPr>
          <p:nvPr>
            <p:ph type="sldNum" sz="quarter" idx="5"/>
          </p:nvPr>
        </p:nvSpPr>
        <p:spPr bwMode="auto">
          <a:noFill/>
          <a:ln>
            <a:miter lim="800000"/>
            <a:headEnd/>
            <a:tailEnd/>
          </a:ln>
        </p:spPr>
        <p:txBody>
          <a:bodyPr/>
          <a:lstStyle/>
          <a:p>
            <a:fld id="{AB175D5B-C5D8-487B-95C7-064A3EA3148A}" type="slidenum">
              <a:rPr lang="en-US" smtClean="0">
                <a:latin typeface="Calibri" pitchFamily="34" charset="0"/>
                <a:ea typeface="ＭＳ Ｐゴシック" pitchFamily="34" charset="-128"/>
              </a:rPr>
              <a:pPr/>
              <a:t>47</a:t>
            </a:fld>
            <a:endParaRPr lang="en-US" smtClean="0">
              <a:latin typeface="Calibri" pitchFamily="34" charset="0"/>
              <a:ea typeface="ＭＳ Ｐゴシック" pitchFamily="34" charset="-128"/>
            </a:endParaRPr>
          </a:p>
        </p:txBody>
      </p:sp>
    </p:spTree>
    <p:extLst>
      <p:ext uri="{BB962C8B-B14F-4D97-AF65-F5344CB8AC3E}">
        <p14:creationId xmlns:p14="http://schemas.microsoft.com/office/powerpoint/2010/main" val="1074070728"/>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1538" name="Slide Image Placeholder 1"/>
          <p:cNvSpPr>
            <a:spLocks noGrp="1" noRot="1" noChangeAspect="1" noTextEdit="1"/>
          </p:cNvSpPr>
          <p:nvPr>
            <p:ph type="sldImg"/>
          </p:nvPr>
        </p:nvSpPr>
        <p:spPr bwMode="auto">
          <a:noFill/>
          <a:ln>
            <a:solidFill>
              <a:srgbClr val="000000"/>
            </a:solidFill>
            <a:miter lim="800000"/>
            <a:headEnd/>
            <a:tailEnd/>
          </a:ln>
        </p:spPr>
      </p:sp>
      <p:sp>
        <p:nvSpPr>
          <p:cNvPr id="321539"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CA" smtClean="0">
              <a:ea typeface="ＭＳ Ｐゴシック" pitchFamily="34" charset="-128"/>
            </a:endParaRPr>
          </a:p>
        </p:txBody>
      </p:sp>
      <p:sp>
        <p:nvSpPr>
          <p:cNvPr id="321540" name="Slide Number Placeholder 3"/>
          <p:cNvSpPr txBox="1">
            <a:spLocks noGrp="1" noChangeArrowheads="1"/>
          </p:cNvSpPr>
          <p:nvPr/>
        </p:nvSpPr>
        <p:spPr bwMode="auto">
          <a:xfrm>
            <a:off x="3970338" y="8772525"/>
            <a:ext cx="3038475" cy="463550"/>
          </a:xfrm>
          <a:prstGeom prst="rect">
            <a:avLst/>
          </a:prstGeom>
          <a:noFill/>
          <a:ln w="9525">
            <a:noFill/>
            <a:miter lim="800000"/>
            <a:headEnd/>
            <a:tailEnd/>
          </a:ln>
        </p:spPr>
        <p:txBody>
          <a:bodyPr lIns="92830" tIns="46415" rIns="92830" bIns="46415" anchor="b"/>
          <a:lstStyle/>
          <a:p>
            <a:pPr algn="r"/>
            <a:fld id="{EEDB6D6A-C1C6-4D29-84AA-A8A65EAB59B0}" type="slidenum">
              <a:rPr lang="en-US" sz="1200">
                <a:solidFill>
                  <a:srgbClr val="000000"/>
                </a:solidFill>
              </a:rPr>
              <a:pPr algn="r"/>
              <a:t>50</a:t>
            </a:fld>
            <a:endParaRPr lang="en-US" sz="1200">
              <a:solidFill>
                <a:srgbClr val="000000"/>
              </a:solidFill>
            </a:endParaRPr>
          </a:p>
        </p:txBody>
      </p:sp>
    </p:spTree>
    <p:extLst>
      <p:ext uri="{BB962C8B-B14F-4D97-AF65-F5344CB8AC3E}">
        <p14:creationId xmlns:p14="http://schemas.microsoft.com/office/powerpoint/2010/main" val="159188814"/>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2929" name="Slide Image Placeholder 1"/>
          <p:cNvSpPr>
            <a:spLocks noGrp="1" noRot="1" noChangeAspect="1" noTextEdit="1"/>
          </p:cNvSpPr>
          <p:nvPr>
            <p:ph type="sldImg"/>
          </p:nvPr>
        </p:nvSpPr>
        <p:spPr bwMode="auto">
          <a:noFill/>
          <a:ln>
            <a:solidFill>
              <a:srgbClr val="000000"/>
            </a:solidFill>
            <a:miter lim="800000"/>
            <a:headEnd/>
            <a:tailEnd/>
          </a:ln>
        </p:spPr>
      </p:sp>
      <p:sp>
        <p:nvSpPr>
          <p:cNvPr id="252930"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CA" smtClean="0">
              <a:ea typeface="ＭＳ Ｐゴシック" pitchFamily="34" charset="-128"/>
            </a:endParaRPr>
          </a:p>
        </p:txBody>
      </p:sp>
      <p:sp>
        <p:nvSpPr>
          <p:cNvPr id="252931" name="Slide Number Placeholder 3"/>
          <p:cNvSpPr txBox="1">
            <a:spLocks noGrp="1" noChangeArrowheads="1"/>
          </p:cNvSpPr>
          <p:nvPr/>
        </p:nvSpPr>
        <p:spPr bwMode="auto">
          <a:xfrm>
            <a:off x="3970338" y="8772525"/>
            <a:ext cx="3038475" cy="463550"/>
          </a:xfrm>
          <a:prstGeom prst="rect">
            <a:avLst/>
          </a:prstGeom>
          <a:noFill/>
          <a:ln w="9525">
            <a:noFill/>
            <a:miter lim="800000"/>
            <a:headEnd/>
            <a:tailEnd/>
          </a:ln>
        </p:spPr>
        <p:txBody>
          <a:bodyPr lIns="92830" tIns="46415" rIns="92830" bIns="46415" anchor="b"/>
          <a:lstStyle/>
          <a:p>
            <a:pPr algn="r"/>
            <a:fld id="{C5E55F18-F7EB-45B1-A77F-ECDD3ED81EF1}" type="slidenum">
              <a:rPr lang="en-US" sz="1200"/>
              <a:pPr algn="r"/>
              <a:t>53</a:t>
            </a:fld>
            <a:endParaRPr lang="en-US" sz="1200"/>
          </a:p>
        </p:txBody>
      </p:sp>
    </p:spTree>
    <p:extLst>
      <p:ext uri="{BB962C8B-B14F-4D97-AF65-F5344CB8AC3E}">
        <p14:creationId xmlns:p14="http://schemas.microsoft.com/office/powerpoint/2010/main" val="186925638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2033" name="Rectangle 7"/>
          <p:cNvSpPr txBox="1">
            <a:spLocks noGrp="1" noChangeArrowheads="1"/>
          </p:cNvSpPr>
          <p:nvPr/>
        </p:nvSpPr>
        <p:spPr bwMode="auto">
          <a:xfrm>
            <a:off x="3970338" y="8772525"/>
            <a:ext cx="3038475" cy="463550"/>
          </a:xfrm>
          <a:prstGeom prst="rect">
            <a:avLst/>
          </a:prstGeom>
          <a:noFill/>
          <a:ln w="9525">
            <a:noFill/>
            <a:miter lim="800000"/>
            <a:headEnd/>
            <a:tailEnd/>
          </a:ln>
        </p:spPr>
        <p:txBody>
          <a:bodyPr lIns="92830" tIns="46415" rIns="92830" bIns="46415" anchor="b"/>
          <a:lstStyle/>
          <a:p>
            <a:pPr algn="r"/>
            <a:fld id="{F90EBC8B-C23F-49DF-84CA-96CB7B130DBC}" type="slidenum">
              <a:rPr lang="en-US" sz="1200">
                <a:solidFill>
                  <a:srgbClr val="000000"/>
                </a:solidFill>
              </a:rPr>
              <a:pPr algn="r"/>
              <a:t>8</a:t>
            </a:fld>
            <a:endParaRPr lang="en-US" sz="1200">
              <a:solidFill>
                <a:srgbClr val="000000"/>
              </a:solidFill>
            </a:endParaRPr>
          </a:p>
        </p:txBody>
      </p:sp>
      <p:sp>
        <p:nvSpPr>
          <p:cNvPr id="172034" name="Rectangle 2"/>
          <p:cNvSpPr>
            <a:spLocks noGrp="1" noRot="1" noChangeAspect="1" noTextEdit="1"/>
          </p:cNvSpPr>
          <p:nvPr>
            <p:ph type="sldImg"/>
          </p:nvPr>
        </p:nvSpPr>
        <p:spPr bwMode="auto">
          <a:noFill/>
          <a:ln>
            <a:solidFill>
              <a:srgbClr val="000000"/>
            </a:solidFill>
            <a:miter lim="800000"/>
            <a:headEnd/>
            <a:tailEnd/>
          </a:ln>
        </p:spPr>
      </p:sp>
      <p:sp>
        <p:nvSpPr>
          <p:cNvPr id="172035" name="Rectangle 3"/>
          <p:cNvSpPr>
            <a:spLocks noGrp="1"/>
          </p:cNvSpPr>
          <p:nvPr>
            <p:ph type="body" idx="1"/>
          </p:nvPr>
        </p:nvSpPr>
        <p:spPr bwMode="auto">
          <a:xfrm>
            <a:off x="912813" y="4343400"/>
            <a:ext cx="5032375" cy="4114800"/>
          </a:xfrm>
          <a:noFill/>
        </p:spPr>
        <p:txBody>
          <a:bodyPr wrap="square" numCol="1" anchor="t" anchorCtr="0" compatLnSpc="1">
            <a:prstTxWarp prst="textNoShape">
              <a:avLst/>
            </a:prstTxWarp>
          </a:bodyPr>
          <a:lstStyle/>
          <a:p>
            <a:pPr eaLnBrk="1" hangingPunct="1"/>
            <a:endParaRPr lang="en-CA" smtClean="0">
              <a:latin typeface="Arial" charset="0"/>
              <a:ea typeface="ＭＳ Ｐゴシック" pitchFamily="34" charset="-128"/>
            </a:endParaRPr>
          </a:p>
        </p:txBody>
      </p:sp>
    </p:spTree>
    <p:extLst>
      <p:ext uri="{BB962C8B-B14F-4D97-AF65-F5344CB8AC3E}">
        <p14:creationId xmlns:p14="http://schemas.microsoft.com/office/powerpoint/2010/main" val="107467870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81" name="Rectangle 2"/>
          <p:cNvSpPr>
            <a:spLocks noGrp="1" noRot="1" noChangeAspect="1" noTextEdit="1"/>
          </p:cNvSpPr>
          <p:nvPr>
            <p:ph type="sldImg"/>
          </p:nvPr>
        </p:nvSpPr>
        <p:spPr bwMode="auto">
          <a:xfrm>
            <a:off x="1296988" y="800100"/>
            <a:ext cx="4264025" cy="3198813"/>
          </a:xfrm>
          <a:noFill/>
          <a:ln>
            <a:solidFill>
              <a:srgbClr val="000000"/>
            </a:solidFill>
            <a:miter lim="800000"/>
            <a:headEnd/>
            <a:tailEnd/>
          </a:ln>
        </p:spPr>
      </p:sp>
      <p:sp>
        <p:nvSpPr>
          <p:cNvPr id="174082" name="Rectangle 3"/>
          <p:cNvSpPr>
            <a:spLocks noGrp="1"/>
          </p:cNvSpPr>
          <p:nvPr>
            <p:ph type="body" idx="1"/>
          </p:nvPr>
        </p:nvSpPr>
        <p:spPr bwMode="auto">
          <a:noFill/>
        </p:spPr>
        <p:txBody>
          <a:bodyPr wrap="square" numCol="1" anchor="t" anchorCtr="0" compatLnSpc="1">
            <a:prstTxWarp prst="textNoShape">
              <a:avLst/>
            </a:prstTxWarp>
          </a:bodyPr>
          <a:lstStyle/>
          <a:p>
            <a:pPr eaLnBrk="1" hangingPunct="1"/>
            <a:r>
              <a:rPr lang="en-US" smtClean="0">
                <a:latin typeface="Arial" charset="0"/>
                <a:ea typeface="ＭＳ Ｐゴシック" pitchFamily="34" charset="-128"/>
              </a:rPr>
              <a:t>The STENO 2 study, published in the New England Journal of Medicine in 2003, tested the hypothesis that patients receiving intensive multifaceted diabetes care delivered in a diabetes clinic would have better clinical outcomes than patients receiving conventional diabetes care. </a:t>
            </a:r>
          </a:p>
          <a:p>
            <a:pPr eaLnBrk="1" hangingPunct="1"/>
            <a:r>
              <a:rPr lang="en-US" smtClean="0">
                <a:latin typeface="Arial" charset="0"/>
                <a:ea typeface="ＭＳ Ｐゴシック" pitchFamily="34" charset="-128"/>
              </a:rPr>
              <a:t>In the Intensive group, aggressive control targets were set for major diabetes parameters (glycaemia, lipids, blood pressure), and a stepwise approach was used to try to bring as many patients to target as possible using lifestyle and pharmacologic interventions.  All patients were given an ACE inhibitor, regardless of BP.  An ARB was used if the patient was ACE inhibitor intolerant.</a:t>
            </a:r>
          </a:p>
          <a:p>
            <a:pPr eaLnBrk="1" hangingPunct="1"/>
            <a:r>
              <a:rPr lang="en-US" smtClean="0">
                <a:latin typeface="Arial" charset="0"/>
                <a:ea typeface="ＭＳ Ｐゴシック" pitchFamily="34" charset="-128"/>
              </a:rPr>
              <a:t>In the conventional care group, diabetes care was primarily delivered by the family doctor, with specialist involvement at their discretion.  Treatment was guided by the Danish Medical Association</a:t>
            </a:r>
            <a:r>
              <a:rPr lang="ja-JP" altLang="en-US" smtClean="0">
                <a:latin typeface="Arial" charset="0"/>
                <a:ea typeface="ＭＳ Ｐゴシック" pitchFamily="34" charset="-128"/>
              </a:rPr>
              <a:t>’</a:t>
            </a:r>
            <a:r>
              <a:rPr lang="en-US" altLang="ja-JP" smtClean="0">
                <a:latin typeface="Arial" charset="0"/>
                <a:ea typeface="ＭＳ Ｐゴシック" pitchFamily="34" charset="-128"/>
              </a:rPr>
              <a:t>s national guidelines, set in 1998.</a:t>
            </a:r>
          </a:p>
          <a:p>
            <a:pPr eaLnBrk="1" hangingPunct="1"/>
            <a:r>
              <a:rPr lang="en-US" smtClean="0">
                <a:latin typeface="Arial" charset="0"/>
                <a:ea typeface="ＭＳ Ｐゴシック" pitchFamily="34" charset="-128"/>
              </a:rPr>
              <a:t>Patients were followed for 8 years and they examined a composite outcome of </a:t>
            </a:r>
            <a:r>
              <a:rPr lang="en-GB" smtClean="0">
                <a:solidFill>
                  <a:schemeClr val="tx2"/>
                </a:solidFill>
                <a:latin typeface="Arial" charset="0"/>
                <a:ea typeface="ＭＳ Ｐゴシック" pitchFamily="34" charset="-128"/>
              </a:rPr>
              <a:t>CV death, MI, CABG, PCI, Stroke, Amputation, or PVD surgery</a:t>
            </a:r>
            <a:endParaRPr lang="en-US" smtClean="0">
              <a:solidFill>
                <a:schemeClr val="tx2"/>
              </a:solidFill>
              <a:latin typeface="Arial" charset="0"/>
              <a:ea typeface="ＭＳ Ｐゴシック" pitchFamily="34" charset="-128"/>
            </a:endParaRPr>
          </a:p>
          <a:p>
            <a:pPr eaLnBrk="1" hangingPunct="1"/>
            <a:endParaRPr lang="en-US" smtClean="0">
              <a:latin typeface="Arial" charset="0"/>
              <a:ea typeface="ＭＳ Ｐゴシック" pitchFamily="34" charset="-128"/>
            </a:endParaRPr>
          </a:p>
          <a:p>
            <a:pPr eaLnBrk="1" hangingPunct="1"/>
            <a:r>
              <a:rPr lang="en-US" smtClean="0">
                <a:latin typeface="Arial" charset="0"/>
                <a:ea typeface="ＭＳ Ｐゴシック" pitchFamily="34" charset="-128"/>
              </a:rPr>
              <a:t>TTT: Slide illustrates the design of STENO-2 trial. </a:t>
            </a:r>
          </a:p>
          <a:p>
            <a:pPr eaLnBrk="1" hangingPunct="1"/>
            <a:endParaRPr lang="en-US" smtClean="0">
              <a:latin typeface="Arial" charset="0"/>
              <a:ea typeface="ＭＳ Ｐゴシック" pitchFamily="34" charset="-128"/>
            </a:endParaRPr>
          </a:p>
          <a:p>
            <a:endParaRPr lang="en-US" smtClean="0">
              <a:latin typeface="Arial" charset="0"/>
              <a:ea typeface="ＭＳ Ｐゴシック" pitchFamily="34" charset="-128"/>
            </a:endParaRPr>
          </a:p>
        </p:txBody>
      </p:sp>
    </p:spTree>
    <p:extLst>
      <p:ext uri="{BB962C8B-B14F-4D97-AF65-F5344CB8AC3E}">
        <p14:creationId xmlns:p14="http://schemas.microsoft.com/office/powerpoint/2010/main" val="178752366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6129" name="Rectangle 2"/>
          <p:cNvSpPr>
            <a:spLocks noGrp="1" noRot="1" noChangeAspect="1" noTextEdit="1"/>
          </p:cNvSpPr>
          <p:nvPr>
            <p:ph type="sldImg"/>
          </p:nvPr>
        </p:nvSpPr>
        <p:spPr bwMode="auto">
          <a:xfrm>
            <a:off x="1296988" y="800100"/>
            <a:ext cx="4264025" cy="3198813"/>
          </a:xfrm>
          <a:noFill/>
          <a:ln>
            <a:solidFill>
              <a:srgbClr val="000000"/>
            </a:solidFill>
            <a:miter lim="800000"/>
            <a:headEnd/>
            <a:tailEnd/>
          </a:ln>
        </p:spPr>
      </p:sp>
      <p:sp>
        <p:nvSpPr>
          <p:cNvPr id="176130" name="Rectangle 3"/>
          <p:cNvSpPr>
            <a:spLocks noGrp="1"/>
          </p:cNvSpPr>
          <p:nvPr>
            <p:ph type="body" idx="1"/>
          </p:nvPr>
        </p:nvSpPr>
        <p:spPr bwMode="auto">
          <a:noFill/>
        </p:spPr>
        <p:txBody>
          <a:bodyPr wrap="square" numCol="1" anchor="t" anchorCtr="0" compatLnSpc="1">
            <a:prstTxWarp prst="textNoShape">
              <a:avLst/>
            </a:prstTxWarp>
          </a:bodyPr>
          <a:lstStyle/>
          <a:p>
            <a:r>
              <a:rPr lang="en-US" smtClean="0">
                <a:latin typeface="Arial" charset="0"/>
                <a:ea typeface="ＭＳ Ｐゴシック" pitchFamily="34" charset="-128"/>
              </a:rPr>
              <a:t>Patients in the intensive arm significantly achieved targets for glycemia (A1c&lt;6.5%), cholesterol &lt; 175 mg/dL, SBP &lt; 130 and DBP &lt; 80 compared to the conventional arm in the study. </a:t>
            </a:r>
          </a:p>
        </p:txBody>
      </p:sp>
    </p:spTree>
    <p:extLst>
      <p:ext uri="{BB962C8B-B14F-4D97-AF65-F5344CB8AC3E}">
        <p14:creationId xmlns:p14="http://schemas.microsoft.com/office/powerpoint/2010/main" val="176149977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8177" name="Slide Image Placeholder 1"/>
          <p:cNvSpPr>
            <a:spLocks noGrp="1" noRot="1" noChangeAspect="1" noTextEdit="1"/>
          </p:cNvSpPr>
          <p:nvPr>
            <p:ph type="sldImg"/>
          </p:nvPr>
        </p:nvSpPr>
        <p:spPr bwMode="auto">
          <a:noFill/>
          <a:ln>
            <a:solidFill>
              <a:srgbClr val="000000"/>
            </a:solidFill>
            <a:miter lim="800000"/>
            <a:headEnd/>
            <a:tailEnd/>
          </a:ln>
        </p:spPr>
      </p:sp>
      <p:sp>
        <p:nvSpPr>
          <p:cNvPr id="178178"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CA" smtClean="0">
              <a:ea typeface="ＭＳ Ｐゴシック" pitchFamily="34" charset="-128"/>
            </a:endParaRPr>
          </a:p>
        </p:txBody>
      </p:sp>
      <p:sp>
        <p:nvSpPr>
          <p:cNvPr id="178179" name="Slide Number Placeholder 3"/>
          <p:cNvSpPr txBox="1">
            <a:spLocks noGrp="1" noChangeArrowheads="1"/>
          </p:cNvSpPr>
          <p:nvPr/>
        </p:nvSpPr>
        <p:spPr bwMode="auto">
          <a:xfrm>
            <a:off x="3970338" y="8772525"/>
            <a:ext cx="3038475" cy="463550"/>
          </a:xfrm>
          <a:prstGeom prst="rect">
            <a:avLst/>
          </a:prstGeom>
          <a:noFill/>
          <a:ln w="9525">
            <a:noFill/>
            <a:miter lim="800000"/>
            <a:headEnd/>
            <a:tailEnd/>
          </a:ln>
        </p:spPr>
        <p:txBody>
          <a:bodyPr lIns="92830" tIns="46415" rIns="92830" bIns="46415" anchor="b"/>
          <a:lstStyle/>
          <a:p>
            <a:pPr algn="r"/>
            <a:fld id="{C71D4C78-B585-42B8-B24E-3B6CB28F333F}" type="slidenum">
              <a:rPr lang="en-US" sz="1200"/>
              <a:pPr algn="r"/>
              <a:t>11</a:t>
            </a:fld>
            <a:endParaRPr lang="en-US" sz="1200"/>
          </a:p>
        </p:txBody>
      </p:sp>
    </p:spTree>
    <p:extLst>
      <p:ext uri="{BB962C8B-B14F-4D97-AF65-F5344CB8AC3E}">
        <p14:creationId xmlns:p14="http://schemas.microsoft.com/office/powerpoint/2010/main" val="31711046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0225" name="Slide Image Placeholder 1"/>
          <p:cNvSpPr>
            <a:spLocks noGrp="1" noRot="1" noChangeAspect="1"/>
          </p:cNvSpPr>
          <p:nvPr>
            <p:ph type="sldImg"/>
          </p:nvPr>
        </p:nvSpPr>
        <p:spPr bwMode="auto">
          <a:noFill/>
          <a:ln>
            <a:solidFill>
              <a:srgbClr val="000000"/>
            </a:solidFill>
            <a:miter lim="800000"/>
            <a:headEnd/>
            <a:tailEnd/>
          </a:ln>
        </p:spPr>
      </p:sp>
      <p:sp>
        <p:nvSpPr>
          <p:cNvPr id="180226"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b="1" smtClean="0">
                <a:ea typeface="ＭＳ Ｐゴシック" pitchFamily="34" charset="-128"/>
              </a:rPr>
              <a:t>Abstract</a:t>
            </a:r>
          </a:p>
          <a:p>
            <a:r>
              <a:rPr lang="en-US" b="1" smtClean="0">
                <a:ea typeface="ＭＳ Ｐゴシック" pitchFamily="34" charset="-128"/>
              </a:rPr>
              <a:t>AIMS/HYPOTHESIS: </a:t>
            </a:r>
          </a:p>
          <a:p>
            <a:r>
              <a:rPr lang="en-US" smtClean="0">
                <a:ea typeface="ＭＳ Ｐゴシック" pitchFamily="34" charset="-128"/>
              </a:rPr>
              <a:t>The aim of this work was to study the potential long-term impact of a 7.8 years intensified, multifactorial intervention in patients with type 2 diabetes mellitus and microalbuminuria in terms of gained years of life and years free from incident cardiovascular disease.</a:t>
            </a:r>
          </a:p>
          <a:p>
            <a:r>
              <a:rPr lang="en-US" b="1" smtClean="0">
                <a:ea typeface="ＭＳ Ｐゴシック" pitchFamily="34" charset="-128"/>
              </a:rPr>
              <a:t>METHODS: </a:t>
            </a:r>
          </a:p>
          <a:p>
            <a:r>
              <a:rPr lang="en-US" smtClean="0">
                <a:ea typeface="ＭＳ Ｐゴシック" pitchFamily="34" charset="-128"/>
              </a:rPr>
              <a:t>The original intervention (mean treatment duration 7.8 years) involved 160 patients with type 2 diabetes and microalbuminuria who were randomly assigned (using sealed envelopes) to receive either conventional therapy or intensified, multifactorial treatment including both behavioural and pharmacological approaches. After 7.8 years the study continued as an observational follow-up with all patients receiving treatment as for the original intensive-therapy group. The primary endpoint of this follow-up 21.2 years after intervention start was difference in median survival time between the original treatment groups with and without incident cardiovascular disease. Non-fatal endpoints and causes of death were adjudicated by an external endpoint committee blinded for treatment allocation.</a:t>
            </a:r>
          </a:p>
          <a:p>
            <a:r>
              <a:rPr lang="en-US" b="1" smtClean="0">
                <a:ea typeface="ＭＳ Ｐゴシック" pitchFamily="34" charset="-128"/>
              </a:rPr>
              <a:t>RESULTS: </a:t>
            </a:r>
          </a:p>
          <a:p>
            <a:r>
              <a:rPr lang="en-US" smtClean="0">
                <a:ea typeface="ＭＳ Ｐゴシック" pitchFamily="34" charset="-128"/>
              </a:rPr>
              <a:t>Thirty-eight intensive-therapy patients vs 55 conventional-therapy patients died during follow-up (HR 0.55 [95% CI 0.36, 0.83], p = 0.005). The patients in the intensive-therapy group survived for a median of 7.9 years longer than the conventional-therapy group patients. Median time before first cardiovascular event after randomisation was 8.1 years longer in the intensive-therapy group (p = 0.001). The hazard for all microvascular complications was decreased in the intensive-therapy group in the range 0.52 to 0.67, except for peripheral neuropathy (HR 1.12).</a:t>
            </a:r>
          </a:p>
          <a:p>
            <a:r>
              <a:rPr lang="en-US" b="1" smtClean="0">
                <a:ea typeface="ＭＳ Ｐゴシック" pitchFamily="34" charset="-128"/>
              </a:rPr>
              <a:t>CONCLUSIONS/INTERPRETATION: </a:t>
            </a:r>
          </a:p>
          <a:p>
            <a:r>
              <a:rPr lang="en-US" smtClean="0">
                <a:ea typeface="ＭＳ Ｐゴシック" pitchFamily="34" charset="-128"/>
              </a:rPr>
              <a:t>At 21.2 years of follow-up of 7.8 years of intensified, multifactorial, target-driven treatment of type 2 diabetes with microalbuminuria, we demonstrate a median of 7.9 years of gain of life. The increase in lifespan is matched by time free from incident cardiovascular disease.</a:t>
            </a:r>
          </a:p>
          <a:p>
            <a:r>
              <a:rPr lang="en-US" b="1" smtClean="0">
                <a:ea typeface="ＭＳ Ｐゴシック" pitchFamily="34" charset="-128"/>
              </a:rPr>
              <a:t>TRIAL REGISTRATION: </a:t>
            </a:r>
          </a:p>
          <a:p>
            <a:r>
              <a:rPr lang="en-US" smtClean="0">
                <a:ea typeface="ＭＳ Ｐゴシック" pitchFamily="34" charset="-128"/>
              </a:rPr>
              <a:t>ClinicalTrials.go</a:t>
            </a:r>
          </a:p>
          <a:p>
            <a:endParaRPr lang="en-US" smtClean="0">
              <a:ea typeface="ＭＳ Ｐゴシック" pitchFamily="34" charset="-128"/>
            </a:endParaRPr>
          </a:p>
        </p:txBody>
      </p:sp>
      <p:sp>
        <p:nvSpPr>
          <p:cNvPr id="180227" name="Slide Number Placeholder 3"/>
          <p:cNvSpPr>
            <a:spLocks noGrp="1"/>
          </p:cNvSpPr>
          <p:nvPr>
            <p:ph type="sldNum" sz="quarter" idx="5"/>
          </p:nvPr>
        </p:nvSpPr>
        <p:spPr bwMode="auto">
          <a:noFill/>
          <a:ln>
            <a:miter lim="800000"/>
            <a:headEnd/>
            <a:tailEnd/>
          </a:ln>
        </p:spPr>
        <p:txBody>
          <a:bodyPr/>
          <a:lstStyle/>
          <a:p>
            <a:fld id="{B9624CF4-8DAC-4F99-A8C4-03AECC9784EB}" type="slidenum">
              <a:rPr lang="en-CA" smtClean="0">
                <a:latin typeface="Calibri" pitchFamily="34" charset="0"/>
                <a:ea typeface="ＭＳ Ｐゴシック" pitchFamily="34" charset="-128"/>
              </a:rPr>
              <a:pPr/>
              <a:t>12</a:t>
            </a:fld>
            <a:endParaRPr lang="en-CA" smtClean="0">
              <a:latin typeface="Calibri" pitchFamily="34" charset="0"/>
              <a:ea typeface="ＭＳ Ｐゴシック" pitchFamily="34" charset="-128"/>
            </a:endParaRPr>
          </a:p>
        </p:txBody>
      </p:sp>
    </p:spTree>
    <p:extLst>
      <p:ext uri="{BB962C8B-B14F-4D97-AF65-F5344CB8AC3E}">
        <p14:creationId xmlns:p14="http://schemas.microsoft.com/office/powerpoint/2010/main" val="176860662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2273" name="Slide Image Placeholder 1"/>
          <p:cNvSpPr>
            <a:spLocks noGrp="1" noRot="1" noChangeAspect="1" noTextEdit="1"/>
          </p:cNvSpPr>
          <p:nvPr>
            <p:ph type="sldImg"/>
          </p:nvPr>
        </p:nvSpPr>
        <p:spPr bwMode="auto">
          <a:noFill/>
          <a:ln>
            <a:solidFill>
              <a:srgbClr val="000000"/>
            </a:solidFill>
            <a:miter lim="800000"/>
            <a:headEnd/>
            <a:tailEnd/>
          </a:ln>
        </p:spPr>
      </p:sp>
      <p:sp>
        <p:nvSpPr>
          <p:cNvPr id="182274"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CA" smtClean="0">
              <a:latin typeface="Arial" charset="0"/>
              <a:ea typeface="ＭＳ Ｐゴシック" pitchFamily="34" charset="-128"/>
            </a:endParaRPr>
          </a:p>
        </p:txBody>
      </p:sp>
      <p:sp>
        <p:nvSpPr>
          <p:cNvPr id="182275" name="Slide Number Placeholder 3"/>
          <p:cNvSpPr txBox="1">
            <a:spLocks noGrp="1" noChangeArrowheads="1"/>
          </p:cNvSpPr>
          <p:nvPr/>
        </p:nvSpPr>
        <p:spPr bwMode="auto">
          <a:xfrm>
            <a:off x="3970338" y="8772525"/>
            <a:ext cx="3038475" cy="463550"/>
          </a:xfrm>
          <a:prstGeom prst="rect">
            <a:avLst/>
          </a:prstGeom>
          <a:noFill/>
          <a:ln w="9525">
            <a:noFill/>
            <a:miter lim="800000"/>
            <a:headEnd/>
            <a:tailEnd/>
          </a:ln>
        </p:spPr>
        <p:txBody>
          <a:bodyPr lIns="92830" tIns="46415" rIns="92830" bIns="46415" anchor="b"/>
          <a:lstStyle/>
          <a:p>
            <a:pPr algn="r"/>
            <a:fld id="{000B6B1C-0B68-4064-967E-B347D833C24F}" type="slidenum">
              <a:rPr lang="en-US" sz="1200"/>
              <a:pPr algn="r"/>
              <a:t>13</a:t>
            </a:fld>
            <a:endParaRPr lang="en-US" sz="1200"/>
          </a:p>
        </p:txBody>
      </p:sp>
    </p:spTree>
    <p:extLst>
      <p:ext uri="{BB962C8B-B14F-4D97-AF65-F5344CB8AC3E}">
        <p14:creationId xmlns:p14="http://schemas.microsoft.com/office/powerpoint/2010/main" val="165042186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12.xml"/><Relationship Id="rId2" Type="http://schemas.openxmlformats.org/officeDocument/2006/relationships/image" Target="../media/image1.jpeg"/></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2">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6"/>
            <a:ext cx="7772400" cy="1470025"/>
          </a:xfrm>
        </p:spPr>
        <p:txBody>
          <a:bodyPr/>
          <a:lstStyle/>
          <a:p>
            <a:r>
              <a:rPr lang="en-CA" dirty="0" smtClean="0"/>
              <a:t>Click to edit Master title style</a:t>
            </a:r>
            <a:endParaRPr lang="en-US"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rgbClr val="00B2EB"/>
                </a:solidFill>
              </a:defRPr>
            </a:lvl1pPr>
            <a:lvl2pPr marL="449167" indent="0" algn="ctr">
              <a:buNone/>
              <a:defRPr>
                <a:solidFill>
                  <a:schemeClr val="tx1">
                    <a:tint val="75000"/>
                  </a:schemeClr>
                </a:solidFill>
              </a:defRPr>
            </a:lvl2pPr>
            <a:lvl3pPr marL="898334" indent="0" algn="ctr">
              <a:buNone/>
              <a:defRPr>
                <a:solidFill>
                  <a:schemeClr val="tx1">
                    <a:tint val="75000"/>
                  </a:schemeClr>
                </a:solidFill>
              </a:defRPr>
            </a:lvl3pPr>
            <a:lvl4pPr marL="1347502" indent="0" algn="ctr">
              <a:buNone/>
              <a:defRPr>
                <a:solidFill>
                  <a:schemeClr val="tx1">
                    <a:tint val="75000"/>
                  </a:schemeClr>
                </a:solidFill>
              </a:defRPr>
            </a:lvl4pPr>
            <a:lvl5pPr marL="1796669" indent="0" algn="ctr">
              <a:buNone/>
              <a:defRPr>
                <a:solidFill>
                  <a:schemeClr val="tx1">
                    <a:tint val="75000"/>
                  </a:schemeClr>
                </a:solidFill>
              </a:defRPr>
            </a:lvl5pPr>
            <a:lvl6pPr marL="2245836" indent="0" algn="ctr">
              <a:buNone/>
              <a:defRPr>
                <a:solidFill>
                  <a:schemeClr val="tx1">
                    <a:tint val="75000"/>
                  </a:schemeClr>
                </a:solidFill>
              </a:defRPr>
            </a:lvl6pPr>
            <a:lvl7pPr marL="2695003" indent="0" algn="ctr">
              <a:buNone/>
              <a:defRPr>
                <a:solidFill>
                  <a:schemeClr val="tx1">
                    <a:tint val="75000"/>
                  </a:schemeClr>
                </a:solidFill>
              </a:defRPr>
            </a:lvl7pPr>
            <a:lvl8pPr marL="3144172" indent="0" algn="ctr">
              <a:buNone/>
              <a:defRPr>
                <a:solidFill>
                  <a:schemeClr val="tx1">
                    <a:tint val="75000"/>
                  </a:schemeClr>
                </a:solidFill>
              </a:defRPr>
            </a:lvl8pPr>
            <a:lvl9pPr marL="3593339" indent="0" algn="ctr">
              <a:buNone/>
              <a:defRPr>
                <a:solidFill>
                  <a:schemeClr val="tx1">
                    <a:tint val="75000"/>
                  </a:schemeClr>
                </a:solidFill>
              </a:defRPr>
            </a:lvl9pPr>
          </a:lstStyle>
          <a:p>
            <a:r>
              <a:rPr lang="en-CA" dirty="0" smtClean="0"/>
              <a:t>Click to edit Master subtitle style</a:t>
            </a:r>
            <a:endParaRPr lang="en-US" dirty="0"/>
          </a:p>
        </p:txBody>
      </p:sp>
      <p:sp>
        <p:nvSpPr>
          <p:cNvPr id="4" name="Footer Placeholder 4"/>
          <p:cNvSpPr>
            <a:spLocks noGrp="1"/>
          </p:cNvSpPr>
          <p:nvPr>
            <p:ph type="ftr" sz="quarter" idx="10"/>
          </p:nvPr>
        </p:nvSpPr>
        <p:spPr/>
        <p:txBody>
          <a:bodyPr/>
          <a:lstStyle>
            <a:lvl1pPr>
              <a:defRPr/>
            </a:lvl1pPr>
          </a:lstStyle>
          <a:p>
            <a:pPr>
              <a:defRPr/>
            </a:pPr>
            <a:endParaRPr lang="en-US"/>
          </a:p>
        </p:txBody>
      </p:sp>
      <p:sp>
        <p:nvSpPr>
          <p:cNvPr id="5" name="Slide Number Placeholder 5"/>
          <p:cNvSpPr>
            <a:spLocks noGrp="1"/>
          </p:cNvSpPr>
          <p:nvPr>
            <p:ph type="sldNum" sz="quarter" idx="11"/>
          </p:nvPr>
        </p:nvSpPr>
        <p:spPr/>
        <p:txBody>
          <a:bodyPr/>
          <a:lstStyle>
            <a:lvl1pPr>
              <a:defRPr/>
            </a:lvl1pPr>
          </a:lstStyle>
          <a:p>
            <a:pPr>
              <a:defRPr/>
            </a:pPr>
            <a:fld id="{A7E6052A-CAC6-4E5B-AB37-098F857BBD21}" type="slidenum">
              <a:rPr lang="en-US"/>
              <a:pPr>
                <a:defRPr/>
              </a:pPr>
              <a:t>‹#›</a:t>
            </a:fld>
            <a:endParaRPr lang="en-US"/>
          </a:p>
        </p:txBody>
      </p:sp>
      <p:sp>
        <p:nvSpPr>
          <p:cNvPr id="6" name="Date Placeholder 4"/>
          <p:cNvSpPr>
            <a:spLocks noGrp="1"/>
          </p:cNvSpPr>
          <p:nvPr>
            <p:ph type="dt" sz="half" idx="12"/>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a:defRPr>
                <a:latin typeface="Calibri" charset="0"/>
                <a:ea typeface="ＭＳ Ｐゴシック" charset="0"/>
                <a:cs typeface="Arial" charset="0"/>
              </a:defRPr>
            </a:lvl1pPr>
          </a:lstStyle>
          <a:p>
            <a:pPr>
              <a:defRPr/>
            </a:pPr>
            <a:fld id="{0CBFC616-8F3F-4DD3-B954-D16EBD7FA903}" type="datetimeFigureOut">
              <a:rPr lang="en-US"/>
              <a:pPr>
                <a:defRPr/>
              </a:pPr>
              <a:t>10/23/18</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5"/>
            <a:ext cx="7886700" cy="1325563"/>
          </a:xfrm>
          <a:prstGeom prst="rect">
            <a:avLst/>
          </a:prstGeom>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a:defRPr>
                <a:latin typeface="Calibri" charset="0"/>
                <a:ea typeface="ＭＳ Ｐゴシック" charset="0"/>
                <a:cs typeface="Arial" charset="0"/>
              </a:defRPr>
            </a:lvl1pPr>
          </a:lstStyle>
          <a:p>
            <a:pPr>
              <a:defRPr/>
            </a:pPr>
            <a:fld id="{7E8C5FDF-3ED8-4FA1-A716-BD6DF418D3D5}" type="datetimeFigureOut">
              <a:rPr lang="en-US"/>
              <a:pPr>
                <a:defRPr/>
              </a:pPr>
              <a:t>10/23/18</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3107ACA6-A06B-49F5-82C1-71AF81BC7A42}" type="slidenum">
              <a:rPr lang="en-US"/>
              <a:pPr>
                <a:defRPr/>
              </a:pPr>
              <a:t>‹#›</a:t>
            </a:fld>
            <a:endParaRPr lang="en-US"/>
          </a:p>
        </p:txBody>
      </p:sp>
    </p:spTree>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Footer Placeholder 7"/>
          <p:cNvSpPr>
            <a:spLocks noGrp="1"/>
          </p:cNvSpPr>
          <p:nvPr>
            <p:ph type="ftr" sz="quarter" idx="10"/>
          </p:nvPr>
        </p:nvSpPr>
        <p:spPr/>
        <p:txBody>
          <a:bodyPr/>
          <a:lstStyle>
            <a:lvl1pPr>
              <a:defRPr>
                <a:ea typeface="ＭＳ Ｐゴシック" charset="0"/>
                <a:cs typeface="ＭＳ Ｐゴシック" charset="0"/>
              </a:defRPr>
            </a:lvl1pPr>
          </a:lstStyle>
          <a:p>
            <a:pPr>
              <a:defRPr/>
            </a:pPr>
            <a:endParaRPr lang="en-CA"/>
          </a:p>
        </p:txBody>
      </p:sp>
      <p:sp>
        <p:nvSpPr>
          <p:cNvPr id="3" name="Slide Number Placeholder 8"/>
          <p:cNvSpPr>
            <a:spLocks noGrp="1"/>
          </p:cNvSpPr>
          <p:nvPr>
            <p:ph type="sldNum" sz="quarter" idx="11"/>
          </p:nvPr>
        </p:nvSpPr>
        <p:spPr/>
        <p:txBody>
          <a:bodyPr/>
          <a:lstStyle>
            <a:lvl1pPr>
              <a:defRPr>
                <a:ea typeface="ＭＳ Ｐゴシック" charset="0"/>
                <a:cs typeface="ＭＳ Ｐゴシック" charset="0"/>
              </a:defRPr>
            </a:lvl1pPr>
          </a:lstStyle>
          <a:p>
            <a:pPr>
              <a:defRPr/>
            </a:pPr>
            <a:fld id="{A2CEAE9F-A868-45F8-A60A-55502C7CA0EA}" type="slidenum">
              <a:rPr lang="en-US"/>
              <a:pPr>
                <a:defRPr/>
              </a:pPr>
              <a:t>‹#›</a:t>
            </a:fld>
            <a:endParaRPr lang="en-US"/>
          </a:p>
        </p:txBody>
      </p:sp>
      <p:sp>
        <p:nvSpPr>
          <p:cNvPr id="4" name="Date Placeholder 4"/>
          <p:cNvSpPr>
            <a:spLocks noGrp="1"/>
          </p:cNvSpPr>
          <p:nvPr>
            <p:ph type="dt" sz="half" idx="12"/>
          </p:nvPr>
        </p:nvSpPr>
        <p:spPr/>
        <p:txBody>
          <a:bodyPr/>
          <a:lstStyle>
            <a:lvl1pPr>
              <a:defRPr>
                <a:ea typeface="ＭＳ Ｐゴシック" charset="0"/>
                <a:cs typeface="ＭＳ Ｐゴシック" charset="0"/>
              </a:defRPr>
            </a:lvl1pPr>
          </a:lstStyle>
          <a:p>
            <a:pPr>
              <a:defRPr/>
            </a:pPr>
            <a:fld id="{9642F2D2-F053-45F5-AA9C-F10FE1D3267F}" type="datetimeFigureOut">
              <a:rPr lang="en-US"/>
              <a:pPr>
                <a:defRPr/>
              </a:pPr>
              <a:t>10/23/18</a:t>
            </a:fld>
            <a:endParaRPr lang="en-US"/>
          </a:p>
        </p:txBody>
      </p:sp>
    </p:spTree>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Footer Placeholder 7"/>
          <p:cNvSpPr>
            <a:spLocks noGrp="1"/>
          </p:cNvSpPr>
          <p:nvPr>
            <p:ph type="ftr" sz="quarter" idx="10"/>
          </p:nvPr>
        </p:nvSpPr>
        <p:spPr/>
        <p:txBody>
          <a:bodyPr/>
          <a:lstStyle>
            <a:lvl1pPr>
              <a:defRPr>
                <a:ea typeface="ＭＳ Ｐゴシック" charset="0"/>
                <a:cs typeface="ＭＳ Ｐゴシック" charset="0"/>
              </a:defRPr>
            </a:lvl1pPr>
          </a:lstStyle>
          <a:p>
            <a:pPr>
              <a:defRPr/>
            </a:pPr>
            <a:endParaRPr lang="en-CA"/>
          </a:p>
        </p:txBody>
      </p:sp>
      <p:sp>
        <p:nvSpPr>
          <p:cNvPr id="6" name="Slide Number Placeholder 8"/>
          <p:cNvSpPr>
            <a:spLocks noGrp="1"/>
          </p:cNvSpPr>
          <p:nvPr>
            <p:ph type="sldNum" sz="quarter" idx="11"/>
          </p:nvPr>
        </p:nvSpPr>
        <p:spPr/>
        <p:txBody>
          <a:bodyPr/>
          <a:lstStyle>
            <a:lvl1pPr>
              <a:defRPr>
                <a:ea typeface="ＭＳ Ｐゴシック" charset="0"/>
                <a:cs typeface="ＭＳ Ｐゴシック" charset="0"/>
              </a:defRPr>
            </a:lvl1pPr>
          </a:lstStyle>
          <a:p>
            <a:pPr>
              <a:defRPr/>
            </a:pPr>
            <a:fld id="{F3428DCF-85D6-45E2-84D9-5D5484DA9A01}" type="slidenum">
              <a:rPr lang="en-US"/>
              <a:pPr>
                <a:defRPr/>
              </a:pPr>
              <a:t>‹#›</a:t>
            </a:fld>
            <a:endParaRPr lang="en-US"/>
          </a:p>
        </p:txBody>
      </p:sp>
      <p:sp>
        <p:nvSpPr>
          <p:cNvPr id="7" name="Date Placeholder 4"/>
          <p:cNvSpPr>
            <a:spLocks noGrp="1"/>
          </p:cNvSpPr>
          <p:nvPr>
            <p:ph type="dt" sz="half" idx="12"/>
          </p:nvPr>
        </p:nvSpPr>
        <p:spPr/>
        <p:txBody>
          <a:bodyPr/>
          <a:lstStyle>
            <a:lvl1pPr>
              <a:defRPr>
                <a:ea typeface="ＭＳ Ｐゴシック" charset="0"/>
                <a:cs typeface="ＭＳ Ｐゴシック" charset="0"/>
              </a:defRPr>
            </a:lvl1pPr>
          </a:lstStyle>
          <a:p>
            <a:pPr>
              <a:defRPr/>
            </a:pPr>
            <a:fld id="{8E01202E-9952-415E-BA60-A9E2196D872F}" type="datetimeFigureOut">
              <a:rPr lang="en-US"/>
              <a:pPr>
                <a:defRPr/>
              </a:pPr>
              <a:t>10/23/18</a:t>
            </a:fld>
            <a:endParaRPr lang="en-US"/>
          </a:p>
        </p:txBody>
      </p:sp>
    </p:spTree>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Footer Placeholder 7"/>
          <p:cNvSpPr>
            <a:spLocks noGrp="1"/>
          </p:cNvSpPr>
          <p:nvPr>
            <p:ph type="ftr" sz="quarter" idx="10"/>
          </p:nvPr>
        </p:nvSpPr>
        <p:spPr/>
        <p:txBody>
          <a:bodyPr/>
          <a:lstStyle>
            <a:lvl1pPr>
              <a:defRPr>
                <a:ea typeface="ＭＳ Ｐゴシック" charset="0"/>
                <a:cs typeface="ＭＳ Ｐゴシック" charset="0"/>
              </a:defRPr>
            </a:lvl1pPr>
          </a:lstStyle>
          <a:p>
            <a:pPr>
              <a:defRPr/>
            </a:pPr>
            <a:endParaRPr lang="en-CA"/>
          </a:p>
        </p:txBody>
      </p:sp>
      <p:sp>
        <p:nvSpPr>
          <p:cNvPr id="6" name="Slide Number Placeholder 8"/>
          <p:cNvSpPr>
            <a:spLocks noGrp="1"/>
          </p:cNvSpPr>
          <p:nvPr>
            <p:ph type="sldNum" sz="quarter" idx="11"/>
          </p:nvPr>
        </p:nvSpPr>
        <p:spPr/>
        <p:txBody>
          <a:bodyPr/>
          <a:lstStyle>
            <a:lvl1pPr>
              <a:defRPr>
                <a:ea typeface="ＭＳ Ｐゴシック" charset="0"/>
                <a:cs typeface="ＭＳ Ｐゴシック" charset="0"/>
              </a:defRPr>
            </a:lvl1pPr>
          </a:lstStyle>
          <a:p>
            <a:pPr>
              <a:defRPr/>
            </a:pPr>
            <a:fld id="{26685BDF-317C-4035-A22C-6D0E3D5B0F57}" type="slidenum">
              <a:rPr lang="en-US"/>
              <a:pPr>
                <a:defRPr/>
              </a:pPr>
              <a:t>‹#›</a:t>
            </a:fld>
            <a:endParaRPr lang="en-US"/>
          </a:p>
        </p:txBody>
      </p:sp>
      <p:sp>
        <p:nvSpPr>
          <p:cNvPr id="7" name="Date Placeholder 4"/>
          <p:cNvSpPr>
            <a:spLocks noGrp="1"/>
          </p:cNvSpPr>
          <p:nvPr>
            <p:ph type="dt" sz="half" idx="12"/>
          </p:nvPr>
        </p:nvSpPr>
        <p:spPr/>
        <p:txBody>
          <a:bodyPr/>
          <a:lstStyle>
            <a:lvl1pPr>
              <a:defRPr>
                <a:ea typeface="ＭＳ Ｐゴシック" charset="0"/>
                <a:cs typeface="ＭＳ Ｐゴシック" charset="0"/>
              </a:defRPr>
            </a:lvl1pPr>
          </a:lstStyle>
          <a:p>
            <a:pPr>
              <a:defRPr/>
            </a:pPr>
            <a:fld id="{3ADCBE46-5942-4E03-B927-D1D32EAB62ED}" type="datetimeFigureOut">
              <a:rPr lang="en-US"/>
              <a:pPr>
                <a:defRPr/>
              </a:pPr>
              <a:t>10/23/18</a:t>
            </a:fld>
            <a:endParaRPr lang="en-US"/>
          </a:p>
        </p:txBody>
      </p:sp>
    </p:spTree>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Footer Placeholder 7"/>
          <p:cNvSpPr>
            <a:spLocks noGrp="1"/>
          </p:cNvSpPr>
          <p:nvPr>
            <p:ph type="ftr" sz="quarter" idx="10"/>
          </p:nvPr>
        </p:nvSpPr>
        <p:spPr/>
        <p:txBody>
          <a:bodyPr/>
          <a:lstStyle>
            <a:lvl1pPr>
              <a:defRPr>
                <a:ea typeface="ＭＳ Ｐゴシック" charset="0"/>
                <a:cs typeface="ＭＳ Ｐゴシック" charset="0"/>
              </a:defRPr>
            </a:lvl1pPr>
          </a:lstStyle>
          <a:p>
            <a:pPr>
              <a:defRPr/>
            </a:pPr>
            <a:endParaRPr lang="en-CA"/>
          </a:p>
        </p:txBody>
      </p:sp>
      <p:sp>
        <p:nvSpPr>
          <p:cNvPr id="5" name="Slide Number Placeholder 8"/>
          <p:cNvSpPr>
            <a:spLocks noGrp="1"/>
          </p:cNvSpPr>
          <p:nvPr>
            <p:ph type="sldNum" sz="quarter" idx="11"/>
          </p:nvPr>
        </p:nvSpPr>
        <p:spPr/>
        <p:txBody>
          <a:bodyPr/>
          <a:lstStyle>
            <a:lvl1pPr>
              <a:defRPr>
                <a:ea typeface="ＭＳ Ｐゴシック" charset="0"/>
                <a:cs typeface="ＭＳ Ｐゴシック" charset="0"/>
              </a:defRPr>
            </a:lvl1pPr>
          </a:lstStyle>
          <a:p>
            <a:pPr>
              <a:defRPr/>
            </a:pPr>
            <a:fld id="{DAFF89C7-273B-4C0E-B993-E7CE951B6BDE}" type="slidenum">
              <a:rPr lang="en-US"/>
              <a:pPr>
                <a:defRPr/>
              </a:pPr>
              <a:t>‹#›</a:t>
            </a:fld>
            <a:endParaRPr lang="en-US"/>
          </a:p>
        </p:txBody>
      </p:sp>
      <p:sp>
        <p:nvSpPr>
          <p:cNvPr id="6" name="Date Placeholder 4"/>
          <p:cNvSpPr>
            <a:spLocks noGrp="1"/>
          </p:cNvSpPr>
          <p:nvPr>
            <p:ph type="dt" sz="half" idx="12"/>
          </p:nvPr>
        </p:nvSpPr>
        <p:spPr/>
        <p:txBody>
          <a:bodyPr/>
          <a:lstStyle>
            <a:lvl1pPr>
              <a:defRPr>
                <a:ea typeface="ＭＳ Ｐゴシック" charset="0"/>
                <a:cs typeface="ＭＳ Ｐゴシック" charset="0"/>
              </a:defRPr>
            </a:lvl1pPr>
          </a:lstStyle>
          <a:p>
            <a:pPr>
              <a:defRPr/>
            </a:pPr>
            <a:fld id="{43802D77-37CB-4F1E-A822-7A11566FE7A3}" type="datetimeFigureOut">
              <a:rPr lang="en-US"/>
              <a:pPr>
                <a:defRPr/>
              </a:pPr>
              <a:t>10/23/18</a:t>
            </a:fld>
            <a:endParaRPr lang="en-US"/>
          </a:p>
        </p:txBody>
      </p:sp>
    </p:spTree>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789613"/>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28650" y="365125"/>
            <a:ext cx="5762625" cy="578961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Footer Placeholder 7"/>
          <p:cNvSpPr>
            <a:spLocks noGrp="1"/>
          </p:cNvSpPr>
          <p:nvPr>
            <p:ph type="ftr" sz="quarter" idx="10"/>
          </p:nvPr>
        </p:nvSpPr>
        <p:spPr/>
        <p:txBody>
          <a:bodyPr/>
          <a:lstStyle>
            <a:lvl1pPr>
              <a:defRPr>
                <a:ea typeface="ＭＳ Ｐゴシック" charset="0"/>
                <a:cs typeface="ＭＳ Ｐゴシック" charset="0"/>
              </a:defRPr>
            </a:lvl1pPr>
          </a:lstStyle>
          <a:p>
            <a:pPr>
              <a:defRPr/>
            </a:pPr>
            <a:endParaRPr lang="en-CA"/>
          </a:p>
        </p:txBody>
      </p:sp>
      <p:sp>
        <p:nvSpPr>
          <p:cNvPr id="5" name="Slide Number Placeholder 8"/>
          <p:cNvSpPr>
            <a:spLocks noGrp="1"/>
          </p:cNvSpPr>
          <p:nvPr>
            <p:ph type="sldNum" sz="quarter" idx="11"/>
          </p:nvPr>
        </p:nvSpPr>
        <p:spPr/>
        <p:txBody>
          <a:bodyPr/>
          <a:lstStyle>
            <a:lvl1pPr>
              <a:defRPr>
                <a:ea typeface="ＭＳ Ｐゴシック" charset="0"/>
                <a:cs typeface="ＭＳ Ｐゴシック" charset="0"/>
              </a:defRPr>
            </a:lvl1pPr>
          </a:lstStyle>
          <a:p>
            <a:pPr>
              <a:defRPr/>
            </a:pPr>
            <a:fld id="{09FE6984-552D-4C32-9478-EC17DEA46144}" type="slidenum">
              <a:rPr lang="en-US"/>
              <a:pPr>
                <a:defRPr/>
              </a:pPr>
              <a:t>‹#›</a:t>
            </a:fld>
            <a:endParaRPr lang="en-US"/>
          </a:p>
        </p:txBody>
      </p:sp>
      <p:sp>
        <p:nvSpPr>
          <p:cNvPr id="6" name="Date Placeholder 4"/>
          <p:cNvSpPr>
            <a:spLocks noGrp="1"/>
          </p:cNvSpPr>
          <p:nvPr>
            <p:ph type="dt" sz="half" idx="12"/>
          </p:nvPr>
        </p:nvSpPr>
        <p:spPr/>
        <p:txBody>
          <a:bodyPr/>
          <a:lstStyle>
            <a:lvl1pPr>
              <a:defRPr>
                <a:ea typeface="ＭＳ Ｐゴシック" charset="0"/>
                <a:cs typeface="ＭＳ Ｐゴシック" charset="0"/>
              </a:defRPr>
            </a:lvl1pPr>
          </a:lstStyle>
          <a:p>
            <a:pPr>
              <a:defRPr/>
            </a:pPr>
            <a:fld id="{D5111603-5DB2-4ABD-AA5E-B1FA6E3F223B}" type="datetimeFigureOut">
              <a:rPr lang="en-US"/>
              <a:pPr>
                <a:defRPr/>
              </a:pPr>
              <a:t>10/23/18</a:t>
            </a:fld>
            <a:endParaRPr lang="en-US"/>
          </a:p>
        </p:txBody>
      </p:sp>
    </p:spTree>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showMasterSp="0" userDrawn="1">
  <p:cSld name="7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6" name="Text Placeholder 7"/>
          <p:cNvSpPr>
            <a:spLocks noGrp="1"/>
          </p:cNvSpPr>
          <p:nvPr>
            <p:ph type="body" sz="quarter" idx="13"/>
          </p:nvPr>
        </p:nvSpPr>
        <p:spPr>
          <a:xfrm>
            <a:off x="272143" y="6550704"/>
            <a:ext cx="8286750" cy="169477"/>
          </a:xfrm>
        </p:spPr>
        <p:txBody>
          <a:bodyPr bIns="0" anchor="b">
            <a:spAutoFit/>
          </a:bodyPr>
          <a:lstStyle>
            <a:lvl1pPr marL="0" indent="0">
              <a:spcBef>
                <a:spcPts val="0"/>
              </a:spcBef>
              <a:buNone/>
              <a:defRPr sz="900">
                <a:solidFill>
                  <a:schemeClr val="tx1"/>
                </a:solidFill>
              </a:defRPr>
            </a:lvl1pPr>
          </a:lstStyle>
          <a:p>
            <a:pPr lvl="0"/>
            <a:endParaRPr lang="en-CA" dirty="0"/>
          </a:p>
        </p:txBody>
      </p:sp>
      <p:sp>
        <p:nvSpPr>
          <p:cNvPr id="4" name="Slide Number Placeholder 2"/>
          <p:cNvSpPr>
            <a:spLocks noGrp="1"/>
          </p:cNvSpPr>
          <p:nvPr>
            <p:ph type="sldNum" sz="quarter" idx="14"/>
          </p:nvPr>
        </p:nvSpPr>
        <p:spPr/>
        <p:txBody>
          <a:bodyPr/>
          <a:lstStyle>
            <a:lvl1pPr algn="ctr">
              <a:defRPr>
                <a:solidFill>
                  <a:srgbClr val="262626"/>
                </a:solidFill>
                <a:latin typeface="Arial" charset="0"/>
              </a:defRPr>
            </a:lvl1pPr>
          </a:lstStyle>
          <a:p>
            <a:fld id="{1254BF52-5F48-433B-BDD4-2939F6D3E06D}" type="slidenum">
              <a:rPr lang="en-CA"/>
              <a:pPr/>
              <a:t>‹#›</a:t>
            </a:fld>
            <a:endParaRPr lang="en-CA"/>
          </a:p>
        </p:txBody>
      </p:sp>
    </p:spTree>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showMasterSp="0" userDrawn="1">
  <p:cSld name="5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6" name="Text Placeholder 7"/>
          <p:cNvSpPr>
            <a:spLocks noGrp="1"/>
          </p:cNvSpPr>
          <p:nvPr>
            <p:ph type="body" sz="quarter" idx="13"/>
          </p:nvPr>
        </p:nvSpPr>
        <p:spPr>
          <a:xfrm>
            <a:off x="272143" y="6550704"/>
            <a:ext cx="8286750" cy="169477"/>
          </a:xfrm>
        </p:spPr>
        <p:txBody>
          <a:bodyPr bIns="0" anchor="b">
            <a:spAutoFit/>
          </a:bodyPr>
          <a:lstStyle>
            <a:lvl1pPr marL="0" indent="0">
              <a:spcBef>
                <a:spcPts val="0"/>
              </a:spcBef>
              <a:buNone/>
              <a:defRPr sz="900">
                <a:solidFill>
                  <a:schemeClr val="tx1"/>
                </a:solidFill>
              </a:defRPr>
            </a:lvl1pPr>
          </a:lstStyle>
          <a:p>
            <a:pPr lvl="0"/>
            <a:endParaRPr lang="en-CA" dirty="0"/>
          </a:p>
        </p:txBody>
      </p:sp>
      <p:sp>
        <p:nvSpPr>
          <p:cNvPr id="4" name="Slide Number Placeholder 2"/>
          <p:cNvSpPr>
            <a:spLocks noGrp="1"/>
          </p:cNvSpPr>
          <p:nvPr>
            <p:ph type="sldNum" sz="quarter" idx="14"/>
          </p:nvPr>
        </p:nvSpPr>
        <p:spPr/>
        <p:txBody>
          <a:bodyPr/>
          <a:lstStyle>
            <a:lvl1pPr>
              <a:defRPr>
                <a:solidFill>
                  <a:srgbClr val="262626"/>
                </a:solidFill>
                <a:latin typeface="Arial"/>
                <a:ea typeface="ＭＳ Ｐゴシック" charset="0"/>
                <a:cs typeface="ＭＳ Ｐゴシック" charset="0"/>
              </a:defRPr>
            </a:lvl1pPr>
          </a:lstStyle>
          <a:p>
            <a:pPr>
              <a:defRPr/>
            </a:pPr>
            <a:fld id="{290C4A6D-D4E5-4763-A5CC-20ECB3DEDBFF}" type="slidenum">
              <a:rPr lang="en-CA"/>
              <a:pPr>
                <a:defRPr/>
              </a:pPr>
              <a:t>‹#›</a:t>
            </a:fld>
            <a:endParaRPr lang="en-CA" dirty="0"/>
          </a:p>
        </p:txBody>
      </p:sp>
    </p:spTree>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showMasterSp="0" userDrawn="1">
  <p:cSld name="3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6" name="Text Placeholder 7"/>
          <p:cNvSpPr>
            <a:spLocks noGrp="1"/>
          </p:cNvSpPr>
          <p:nvPr>
            <p:ph type="body" sz="quarter" idx="13"/>
          </p:nvPr>
        </p:nvSpPr>
        <p:spPr>
          <a:xfrm>
            <a:off x="272143" y="6550704"/>
            <a:ext cx="8286750" cy="169477"/>
          </a:xfrm>
        </p:spPr>
        <p:txBody>
          <a:bodyPr bIns="0" anchor="b">
            <a:spAutoFit/>
          </a:bodyPr>
          <a:lstStyle>
            <a:lvl1pPr marL="0" indent="0">
              <a:spcBef>
                <a:spcPts val="0"/>
              </a:spcBef>
              <a:buNone/>
              <a:defRPr sz="900">
                <a:solidFill>
                  <a:schemeClr val="tx1"/>
                </a:solidFill>
              </a:defRPr>
            </a:lvl1pPr>
          </a:lstStyle>
          <a:p>
            <a:pPr lvl="0"/>
            <a:endParaRPr lang="en-CA" dirty="0"/>
          </a:p>
        </p:txBody>
      </p:sp>
      <p:sp>
        <p:nvSpPr>
          <p:cNvPr id="4" name="Slide Number Placeholder 2"/>
          <p:cNvSpPr>
            <a:spLocks noGrp="1"/>
          </p:cNvSpPr>
          <p:nvPr>
            <p:ph type="sldNum" sz="quarter" idx="14"/>
          </p:nvPr>
        </p:nvSpPr>
        <p:spPr/>
        <p:txBody>
          <a:bodyPr/>
          <a:lstStyle>
            <a:lvl1pPr algn="ctr">
              <a:defRPr>
                <a:solidFill>
                  <a:srgbClr val="262626"/>
                </a:solidFill>
                <a:latin typeface="Arial" charset="0"/>
              </a:defRPr>
            </a:lvl1pPr>
          </a:lstStyle>
          <a:p>
            <a:fld id="{E99B477E-2C64-4CCC-9E1E-8C6ACA819391}" type="slidenum">
              <a:rPr lang="en-CA"/>
              <a:pPr/>
              <a:t>‹#›</a:t>
            </a:fld>
            <a:endParaRPr lang="en-CA"/>
          </a:p>
        </p:txBody>
      </p:sp>
    </p:spTree>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userDrawn="1">
  <p:cSld name="1_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CA" dirty="0" smtClean="0"/>
              <a:t>Click to edit Master title style</a:t>
            </a:r>
            <a:endParaRPr lang="en-US" dirty="0"/>
          </a:p>
        </p:txBody>
      </p:sp>
      <p:sp>
        <p:nvSpPr>
          <p:cNvPr id="4" name="Content Placeholder 3"/>
          <p:cNvSpPr>
            <a:spLocks noGrp="1"/>
          </p:cNvSpPr>
          <p:nvPr>
            <p:ph sz="half" idx="2"/>
          </p:nvPr>
        </p:nvSpPr>
        <p:spPr>
          <a:xfrm>
            <a:off x="457201" y="1866126"/>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CA" dirty="0" smtClean="0"/>
              <a:t>Click to edit Master text styles</a:t>
            </a:r>
          </a:p>
          <a:p>
            <a:pPr lvl="1"/>
            <a:r>
              <a:rPr lang="en-CA" dirty="0" smtClean="0"/>
              <a:t>Second level</a:t>
            </a:r>
          </a:p>
          <a:p>
            <a:pPr lvl="2"/>
            <a:r>
              <a:rPr lang="en-CA" dirty="0" smtClean="0"/>
              <a:t>Third level</a:t>
            </a:r>
          </a:p>
          <a:p>
            <a:pPr lvl="3"/>
            <a:r>
              <a:rPr lang="en-CA" dirty="0" smtClean="0"/>
              <a:t>Fourth level</a:t>
            </a:r>
          </a:p>
          <a:p>
            <a:pPr lvl="4"/>
            <a:r>
              <a:rPr lang="en-CA" dirty="0" smtClean="0"/>
              <a:t>Fifth level</a:t>
            </a:r>
            <a:endParaRPr lang="en-US" dirty="0"/>
          </a:p>
        </p:txBody>
      </p:sp>
      <p:sp>
        <p:nvSpPr>
          <p:cNvPr id="6" name="Content Placeholder 5"/>
          <p:cNvSpPr>
            <a:spLocks noGrp="1"/>
          </p:cNvSpPr>
          <p:nvPr>
            <p:ph sz="quarter" idx="4"/>
          </p:nvPr>
        </p:nvSpPr>
        <p:spPr>
          <a:xfrm>
            <a:off x="4645026" y="1866126"/>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CA" dirty="0" smtClean="0"/>
              <a:t>Click to edit Master text styles</a:t>
            </a:r>
          </a:p>
          <a:p>
            <a:pPr lvl="1"/>
            <a:r>
              <a:rPr lang="en-CA" dirty="0" smtClean="0"/>
              <a:t>Second level</a:t>
            </a:r>
          </a:p>
          <a:p>
            <a:pPr lvl="2"/>
            <a:r>
              <a:rPr lang="en-CA" dirty="0" smtClean="0"/>
              <a:t>Third level</a:t>
            </a:r>
          </a:p>
          <a:p>
            <a:pPr lvl="3"/>
            <a:r>
              <a:rPr lang="en-CA" dirty="0" smtClean="0"/>
              <a:t>Fourth level</a:t>
            </a:r>
          </a:p>
          <a:p>
            <a:pPr lvl="4"/>
            <a:r>
              <a:rPr lang="en-CA" dirty="0" smtClean="0"/>
              <a:t>Fifth level</a:t>
            </a:r>
            <a:endParaRPr lang="en-US" dirty="0"/>
          </a:p>
        </p:txBody>
      </p:sp>
      <p:sp>
        <p:nvSpPr>
          <p:cNvPr id="5" name="Footer Placeholder 7"/>
          <p:cNvSpPr>
            <a:spLocks noGrp="1"/>
          </p:cNvSpPr>
          <p:nvPr>
            <p:ph type="ftr" sz="quarter" idx="10"/>
          </p:nvPr>
        </p:nvSpPr>
        <p:spPr/>
        <p:txBody>
          <a:bodyPr/>
          <a:lstStyle>
            <a:lvl1pPr>
              <a:defRPr>
                <a:ea typeface="ＭＳ Ｐゴシック" charset="0"/>
                <a:cs typeface="ＭＳ Ｐゴシック" charset="0"/>
              </a:defRPr>
            </a:lvl1pPr>
          </a:lstStyle>
          <a:p>
            <a:pPr>
              <a:defRPr/>
            </a:pPr>
            <a:endParaRPr lang="en-US"/>
          </a:p>
        </p:txBody>
      </p:sp>
      <p:sp>
        <p:nvSpPr>
          <p:cNvPr id="7" name="Slide Number Placeholder 8"/>
          <p:cNvSpPr>
            <a:spLocks noGrp="1"/>
          </p:cNvSpPr>
          <p:nvPr>
            <p:ph type="sldNum" sz="quarter" idx="11"/>
          </p:nvPr>
        </p:nvSpPr>
        <p:spPr/>
        <p:txBody>
          <a:bodyPr/>
          <a:lstStyle>
            <a:lvl1pPr>
              <a:defRPr>
                <a:ea typeface="ＭＳ Ｐゴシック" charset="0"/>
                <a:cs typeface="ＭＳ Ｐゴシック" charset="0"/>
              </a:defRPr>
            </a:lvl1pPr>
          </a:lstStyle>
          <a:p>
            <a:pPr>
              <a:defRPr/>
            </a:pPr>
            <a:fld id="{820A8E91-8C06-44D2-95ED-57B15F1D4B85}" type="slidenum">
              <a:rPr lang="en-US"/>
              <a:pPr>
                <a:defRPr/>
              </a:pPr>
              <a:t>‹#›</a:t>
            </a:fld>
            <a:endParaRPr lang="en-US"/>
          </a:p>
        </p:txBody>
      </p:sp>
      <p:sp>
        <p:nvSpPr>
          <p:cNvPr id="8" name="Date Placeholder 4"/>
          <p:cNvSpPr>
            <a:spLocks noGrp="1"/>
          </p:cNvSpPr>
          <p:nvPr>
            <p:ph type="dt" sz="half" idx="12"/>
          </p:nvPr>
        </p:nvSpPr>
        <p:spPr/>
        <p:txBody>
          <a:bodyPr/>
          <a:lstStyle>
            <a:lvl1pPr>
              <a:defRPr sz="1700">
                <a:ea typeface="ＭＳ Ｐゴシック" charset="0"/>
                <a:cs typeface="Arial" charset="0"/>
              </a:defRPr>
            </a:lvl1pPr>
          </a:lstStyle>
          <a:p>
            <a:pPr>
              <a:defRPr/>
            </a:pPr>
            <a:fld id="{E040D19E-BDB0-453F-8B2F-F84A8F4DDA92}" type="datetimeFigureOut">
              <a:rPr lang="en-US"/>
              <a:pPr>
                <a:defRPr/>
              </a:pPr>
              <a:t>10/23/18</a:t>
            </a:fld>
            <a:endParaRPr lang="en-US"/>
          </a:p>
        </p:txBody>
      </p:sp>
    </p:spTree>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1">
            <a:extLst>
              <a:ext uri="{FF2B5EF4-FFF2-40B4-BE49-F238E27FC236}"/>
            </a:extLst>
          </p:cNvPr>
          <p:cNvSpPr>
            <a:spLocks noGrp="1"/>
          </p:cNvSpPr>
          <p:nvPr>
            <p:ph type="dt" sz="half" idx="10"/>
          </p:nvPr>
        </p:nvSpPr>
        <p:spPr/>
        <p:txBody>
          <a:bodyPr/>
          <a:lstStyle>
            <a:lvl1pPr>
              <a:defRPr/>
            </a:lvl1pPr>
          </a:lstStyle>
          <a:p>
            <a:pPr>
              <a:defRPr/>
            </a:pPr>
            <a:fld id="{3A0E2F92-8DB1-44E4-8FAA-37F62596DC07}" type="datetimeFigureOut">
              <a:rPr lang="en-US"/>
              <a:pPr>
                <a:defRPr/>
              </a:pPr>
              <a:t>10/23/18</a:t>
            </a:fld>
            <a:endParaRPr lang="en-US"/>
          </a:p>
        </p:txBody>
      </p:sp>
      <p:sp>
        <p:nvSpPr>
          <p:cNvPr id="5" name="Footer Placeholder 2">
            <a:extLst>
              <a:ext uri="{FF2B5EF4-FFF2-40B4-BE49-F238E27FC236}"/>
            </a:extLst>
          </p:cNvPr>
          <p:cNvSpPr>
            <a:spLocks noGrp="1"/>
          </p:cNvSpPr>
          <p:nvPr>
            <p:ph type="ftr" sz="quarter" idx="11"/>
          </p:nvPr>
        </p:nvSpPr>
        <p:spPr/>
        <p:txBody>
          <a:bodyPr/>
          <a:lstStyle>
            <a:lvl1pPr>
              <a:defRPr/>
            </a:lvl1pPr>
          </a:lstStyle>
          <a:p>
            <a:pPr>
              <a:defRPr/>
            </a:pPr>
            <a:endParaRPr lang="en-US"/>
          </a:p>
        </p:txBody>
      </p:sp>
      <p:sp>
        <p:nvSpPr>
          <p:cNvPr id="6" name="Slide Number Placeholder 8">
            <a:extLst>
              <a:ext uri="{FF2B5EF4-FFF2-40B4-BE49-F238E27FC236}"/>
            </a:extLst>
          </p:cNvPr>
          <p:cNvSpPr>
            <a:spLocks noGrp="1"/>
          </p:cNvSpPr>
          <p:nvPr>
            <p:ph type="sldNum" sz="quarter" idx="12"/>
          </p:nvPr>
        </p:nvSpPr>
        <p:spPr/>
        <p:txBody>
          <a:bodyPr/>
          <a:lstStyle>
            <a:lvl1pPr>
              <a:defRPr/>
            </a:lvl1pPr>
          </a:lstStyle>
          <a:p>
            <a:pPr>
              <a:defRPr/>
            </a:pPr>
            <a:fld id="{A1727E0A-F32E-42BD-A76D-8A31D3160193}"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a:prstGeom prst="rect">
            <a:avLst/>
          </a:prstGeo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a:defRPr>
                <a:latin typeface="Calibri" charset="0"/>
                <a:ea typeface="ＭＳ Ｐゴシック" charset="0"/>
                <a:cs typeface="Arial" charset="0"/>
              </a:defRPr>
            </a:lvl1pPr>
          </a:lstStyle>
          <a:p>
            <a:pPr>
              <a:defRPr/>
            </a:pPr>
            <a:fld id="{60C969A7-9D93-4A0F-A23A-7183C25DE287}" type="datetimeFigureOut">
              <a:rPr lang="en-US"/>
              <a:pPr>
                <a:defRPr/>
              </a:pPr>
              <a:t>10/23/18</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E16FA5B6-CA1D-42C6-B08F-FDB4B0CCE284}" type="slidenum">
              <a:rPr lang="en-US"/>
              <a:pPr>
                <a:defRPr/>
              </a:pPr>
              <a:t>‹#›</a:t>
            </a:fld>
            <a:endParaRPr lang="en-US"/>
          </a:p>
        </p:txBody>
      </p:sp>
    </p:spTree>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1">
            <a:extLst>
              <a:ext uri="{FF2B5EF4-FFF2-40B4-BE49-F238E27FC236}"/>
            </a:extLst>
          </p:cNvPr>
          <p:cNvSpPr>
            <a:spLocks noGrp="1"/>
          </p:cNvSpPr>
          <p:nvPr>
            <p:ph type="dt" sz="half" idx="10"/>
          </p:nvPr>
        </p:nvSpPr>
        <p:spPr/>
        <p:txBody>
          <a:bodyPr/>
          <a:lstStyle>
            <a:lvl1pPr>
              <a:defRPr/>
            </a:lvl1pPr>
          </a:lstStyle>
          <a:p>
            <a:pPr>
              <a:defRPr/>
            </a:pPr>
            <a:fld id="{40FDADDB-56C2-430D-8894-C5F87C85879F}" type="datetimeFigureOut">
              <a:rPr lang="en-US"/>
              <a:pPr>
                <a:defRPr/>
              </a:pPr>
              <a:t>10/23/18</a:t>
            </a:fld>
            <a:endParaRPr lang="en-US"/>
          </a:p>
        </p:txBody>
      </p:sp>
      <p:sp>
        <p:nvSpPr>
          <p:cNvPr id="5" name="Footer Placeholder 2">
            <a:extLst>
              <a:ext uri="{FF2B5EF4-FFF2-40B4-BE49-F238E27FC236}"/>
            </a:extLst>
          </p:cNvPr>
          <p:cNvSpPr>
            <a:spLocks noGrp="1"/>
          </p:cNvSpPr>
          <p:nvPr>
            <p:ph type="ftr" sz="quarter" idx="11"/>
          </p:nvPr>
        </p:nvSpPr>
        <p:spPr/>
        <p:txBody>
          <a:bodyPr/>
          <a:lstStyle>
            <a:lvl1pPr>
              <a:defRPr/>
            </a:lvl1pPr>
          </a:lstStyle>
          <a:p>
            <a:pPr>
              <a:defRPr/>
            </a:pPr>
            <a:endParaRPr lang="en-US"/>
          </a:p>
        </p:txBody>
      </p:sp>
      <p:sp>
        <p:nvSpPr>
          <p:cNvPr id="6" name="Slide Number Placeholder 8">
            <a:extLst>
              <a:ext uri="{FF2B5EF4-FFF2-40B4-BE49-F238E27FC236}"/>
            </a:extLst>
          </p:cNvPr>
          <p:cNvSpPr>
            <a:spLocks noGrp="1"/>
          </p:cNvSpPr>
          <p:nvPr>
            <p:ph type="sldNum" sz="quarter" idx="12"/>
          </p:nvPr>
        </p:nvSpPr>
        <p:spPr/>
        <p:txBody>
          <a:bodyPr/>
          <a:lstStyle>
            <a:lvl1pPr>
              <a:defRPr/>
            </a:lvl1pPr>
          </a:lstStyle>
          <a:p>
            <a:pPr>
              <a:defRPr/>
            </a:pPr>
            <a:fld id="{8C337787-9A05-4918-A9D0-42ACB2D93677}" type="slidenum">
              <a:rPr lang="en-US"/>
              <a:pPr>
                <a:defRPr/>
              </a:pPr>
              <a:t>‹#›</a:t>
            </a:fld>
            <a:endParaRPr lang="en-US"/>
          </a:p>
        </p:txBody>
      </p:sp>
    </p:spTree>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1">
            <a:extLst>
              <a:ext uri="{FF2B5EF4-FFF2-40B4-BE49-F238E27FC236}"/>
            </a:extLst>
          </p:cNvPr>
          <p:cNvSpPr>
            <a:spLocks noGrp="1"/>
          </p:cNvSpPr>
          <p:nvPr>
            <p:ph type="dt" sz="half" idx="10"/>
          </p:nvPr>
        </p:nvSpPr>
        <p:spPr/>
        <p:txBody>
          <a:bodyPr/>
          <a:lstStyle>
            <a:lvl1pPr>
              <a:defRPr/>
            </a:lvl1pPr>
          </a:lstStyle>
          <a:p>
            <a:pPr>
              <a:defRPr/>
            </a:pPr>
            <a:fld id="{D48A949A-52E7-4B39-AFF8-FF3C6AF9815E}" type="datetimeFigureOut">
              <a:rPr lang="en-US"/>
              <a:pPr>
                <a:defRPr/>
              </a:pPr>
              <a:t>10/23/18</a:t>
            </a:fld>
            <a:endParaRPr lang="en-US"/>
          </a:p>
        </p:txBody>
      </p:sp>
      <p:sp>
        <p:nvSpPr>
          <p:cNvPr id="5" name="Footer Placeholder 2">
            <a:extLst>
              <a:ext uri="{FF2B5EF4-FFF2-40B4-BE49-F238E27FC236}"/>
            </a:extLst>
          </p:cNvPr>
          <p:cNvSpPr>
            <a:spLocks noGrp="1"/>
          </p:cNvSpPr>
          <p:nvPr>
            <p:ph type="ftr" sz="quarter" idx="11"/>
          </p:nvPr>
        </p:nvSpPr>
        <p:spPr/>
        <p:txBody>
          <a:bodyPr/>
          <a:lstStyle>
            <a:lvl1pPr>
              <a:defRPr/>
            </a:lvl1pPr>
          </a:lstStyle>
          <a:p>
            <a:pPr>
              <a:defRPr/>
            </a:pPr>
            <a:endParaRPr lang="en-US"/>
          </a:p>
        </p:txBody>
      </p:sp>
      <p:sp>
        <p:nvSpPr>
          <p:cNvPr id="6" name="Slide Number Placeholder 8">
            <a:extLst>
              <a:ext uri="{FF2B5EF4-FFF2-40B4-BE49-F238E27FC236}"/>
            </a:extLst>
          </p:cNvPr>
          <p:cNvSpPr>
            <a:spLocks noGrp="1"/>
          </p:cNvSpPr>
          <p:nvPr>
            <p:ph type="sldNum" sz="quarter" idx="12"/>
          </p:nvPr>
        </p:nvSpPr>
        <p:spPr/>
        <p:txBody>
          <a:bodyPr/>
          <a:lstStyle>
            <a:lvl1pPr>
              <a:defRPr/>
            </a:lvl1pPr>
          </a:lstStyle>
          <a:p>
            <a:pPr>
              <a:defRPr/>
            </a:pPr>
            <a:fld id="{222D1F5E-C454-412E-8669-28C33F4D12A1}" type="slidenum">
              <a:rPr lang="en-US"/>
              <a:pPr>
                <a:defRPr/>
              </a:pPr>
              <a:t>‹#›</a:t>
            </a:fld>
            <a:endParaRPr lang="en-US"/>
          </a:p>
        </p:txBody>
      </p:sp>
    </p:spTree>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28650" y="1825625"/>
            <a:ext cx="3867150" cy="43291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825625"/>
            <a:ext cx="3867150" cy="43291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1">
            <a:extLst>
              <a:ext uri="{FF2B5EF4-FFF2-40B4-BE49-F238E27FC236}"/>
            </a:extLst>
          </p:cNvPr>
          <p:cNvSpPr>
            <a:spLocks noGrp="1"/>
          </p:cNvSpPr>
          <p:nvPr>
            <p:ph type="dt" sz="half" idx="10"/>
          </p:nvPr>
        </p:nvSpPr>
        <p:spPr/>
        <p:txBody>
          <a:bodyPr/>
          <a:lstStyle>
            <a:lvl1pPr>
              <a:defRPr/>
            </a:lvl1pPr>
          </a:lstStyle>
          <a:p>
            <a:pPr>
              <a:defRPr/>
            </a:pPr>
            <a:fld id="{C85DFC1F-A607-4F85-8FB6-287C6B5ED1DD}" type="datetimeFigureOut">
              <a:rPr lang="en-US"/>
              <a:pPr>
                <a:defRPr/>
              </a:pPr>
              <a:t>10/23/18</a:t>
            </a:fld>
            <a:endParaRPr lang="en-US"/>
          </a:p>
        </p:txBody>
      </p:sp>
      <p:sp>
        <p:nvSpPr>
          <p:cNvPr id="6" name="Footer Placeholder 2">
            <a:extLst>
              <a:ext uri="{FF2B5EF4-FFF2-40B4-BE49-F238E27FC236}"/>
            </a:extLst>
          </p:cNvPr>
          <p:cNvSpPr>
            <a:spLocks noGrp="1"/>
          </p:cNvSpPr>
          <p:nvPr>
            <p:ph type="ftr" sz="quarter" idx="11"/>
          </p:nvPr>
        </p:nvSpPr>
        <p:spPr/>
        <p:txBody>
          <a:bodyPr/>
          <a:lstStyle>
            <a:lvl1pPr>
              <a:defRPr/>
            </a:lvl1pPr>
          </a:lstStyle>
          <a:p>
            <a:pPr>
              <a:defRPr/>
            </a:pPr>
            <a:endParaRPr lang="en-US"/>
          </a:p>
        </p:txBody>
      </p:sp>
      <p:sp>
        <p:nvSpPr>
          <p:cNvPr id="7" name="Slide Number Placeholder 8">
            <a:extLst>
              <a:ext uri="{FF2B5EF4-FFF2-40B4-BE49-F238E27FC236}"/>
            </a:extLst>
          </p:cNvPr>
          <p:cNvSpPr>
            <a:spLocks noGrp="1"/>
          </p:cNvSpPr>
          <p:nvPr>
            <p:ph type="sldNum" sz="quarter" idx="12"/>
          </p:nvPr>
        </p:nvSpPr>
        <p:spPr/>
        <p:txBody>
          <a:bodyPr/>
          <a:lstStyle>
            <a:lvl1pPr>
              <a:defRPr/>
            </a:lvl1pPr>
          </a:lstStyle>
          <a:p>
            <a:pPr>
              <a:defRPr/>
            </a:pPr>
            <a:fld id="{A5381D6E-8BDB-4A92-A93E-FC55E18BDABF}" type="slidenum">
              <a:rPr lang="en-US"/>
              <a:pPr>
                <a:defRPr/>
              </a:pPr>
              <a:t>‹#›</a:t>
            </a:fld>
            <a:endParaRPr lang="en-US"/>
          </a:p>
        </p:txBody>
      </p:sp>
    </p:spTree>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1">
            <a:extLst>
              <a:ext uri="{FF2B5EF4-FFF2-40B4-BE49-F238E27FC236}"/>
            </a:extLst>
          </p:cNvPr>
          <p:cNvSpPr>
            <a:spLocks noGrp="1"/>
          </p:cNvSpPr>
          <p:nvPr>
            <p:ph type="dt" sz="half" idx="10"/>
          </p:nvPr>
        </p:nvSpPr>
        <p:spPr/>
        <p:txBody>
          <a:bodyPr/>
          <a:lstStyle>
            <a:lvl1pPr>
              <a:defRPr/>
            </a:lvl1pPr>
          </a:lstStyle>
          <a:p>
            <a:pPr>
              <a:defRPr/>
            </a:pPr>
            <a:fld id="{BE8CC637-28E6-45C2-91E6-F0664F6AA866}" type="datetimeFigureOut">
              <a:rPr lang="en-US"/>
              <a:pPr>
                <a:defRPr/>
              </a:pPr>
              <a:t>10/23/18</a:t>
            </a:fld>
            <a:endParaRPr lang="en-US"/>
          </a:p>
        </p:txBody>
      </p:sp>
      <p:sp>
        <p:nvSpPr>
          <p:cNvPr id="8" name="Footer Placeholder 2">
            <a:extLst>
              <a:ext uri="{FF2B5EF4-FFF2-40B4-BE49-F238E27FC236}"/>
            </a:extLst>
          </p:cNvPr>
          <p:cNvSpPr>
            <a:spLocks noGrp="1"/>
          </p:cNvSpPr>
          <p:nvPr>
            <p:ph type="ftr" sz="quarter" idx="11"/>
          </p:nvPr>
        </p:nvSpPr>
        <p:spPr/>
        <p:txBody>
          <a:bodyPr/>
          <a:lstStyle>
            <a:lvl1pPr>
              <a:defRPr/>
            </a:lvl1pPr>
          </a:lstStyle>
          <a:p>
            <a:pPr>
              <a:defRPr/>
            </a:pPr>
            <a:endParaRPr lang="en-US"/>
          </a:p>
        </p:txBody>
      </p:sp>
      <p:sp>
        <p:nvSpPr>
          <p:cNvPr id="9" name="Slide Number Placeholder 8">
            <a:extLst>
              <a:ext uri="{FF2B5EF4-FFF2-40B4-BE49-F238E27FC236}"/>
            </a:extLst>
          </p:cNvPr>
          <p:cNvSpPr>
            <a:spLocks noGrp="1"/>
          </p:cNvSpPr>
          <p:nvPr>
            <p:ph type="sldNum" sz="quarter" idx="12"/>
          </p:nvPr>
        </p:nvSpPr>
        <p:spPr/>
        <p:txBody>
          <a:bodyPr/>
          <a:lstStyle>
            <a:lvl1pPr>
              <a:defRPr/>
            </a:lvl1pPr>
          </a:lstStyle>
          <a:p>
            <a:pPr>
              <a:defRPr/>
            </a:pPr>
            <a:fld id="{0B84C297-0FFB-4B92-85A2-3802ECDB3823}" type="slidenum">
              <a:rPr lang="en-US"/>
              <a:pPr>
                <a:defRPr/>
              </a:pPr>
              <a:t>‹#›</a:t>
            </a:fld>
            <a:endParaRPr lang="en-US"/>
          </a:p>
        </p:txBody>
      </p:sp>
    </p:spTree>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1">
            <a:extLst>
              <a:ext uri="{FF2B5EF4-FFF2-40B4-BE49-F238E27FC236}"/>
            </a:extLst>
          </p:cNvPr>
          <p:cNvSpPr>
            <a:spLocks noGrp="1"/>
          </p:cNvSpPr>
          <p:nvPr>
            <p:ph type="dt" sz="half" idx="10"/>
          </p:nvPr>
        </p:nvSpPr>
        <p:spPr/>
        <p:txBody>
          <a:bodyPr/>
          <a:lstStyle>
            <a:lvl1pPr>
              <a:defRPr/>
            </a:lvl1pPr>
          </a:lstStyle>
          <a:p>
            <a:pPr>
              <a:defRPr/>
            </a:pPr>
            <a:fld id="{A93213D4-4D9A-4F54-87F5-9597AE266FF1}" type="datetimeFigureOut">
              <a:rPr lang="en-US"/>
              <a:pPr>
                <a:defRPr/>
              </a:pPr>
              <a:t>10/23/18</a:t>
            </a:fld>
            <a:endParaRPr lang="en-US"/>
          </a:p>
        </p:txBody>
      </p:sp>
      <p:sp>
        <p:nvSpPr>
          <p:cNvPr id="4" name="Footer Placeholder 2">
            <a:extLst>
              <a:ext uri="{FF2B5EF4-FFF2-40B4-BE49-F238E27FC236}"/>
            </a:extLst>
          </p:cNvPr>
          <p:cNvSpPr>
            <a:spLocks noGrp="1"/>
          </p:cNvSpPr>
          <p:nvPr>
            <p:ph type="ftr" sz="quarter" idx="11"/>
          </p:nvPr>
        </p:nvSpPr>
        <p:spPr/>
        <p:txBody>
          <a:bodyPr/>
          <a:lstStyle>
            <a:lvl1pPr>
              <a:defRPr/>
            </a:lvl1pPr>
          </a:lstStyle>
          <a:p>
            <a:pPr>
              <a:defRPr/>
            </a:pPr>
            <a:endParaRPr lang="en-US"/>
          </a:p>
        </p:txBody>
      </p:sp>
      <p:sp>
        <p:nvSpPr>
          <p:cNvPr id="5" name="Slide Number Placeholder 8">
            <a:extLst>
              <a:ext uri="{FF2B5EF4-FFF2-40B4-BE49-F238E27FC236}"/>
            </a:extLst>
          </p:cNvPr>
          <p:cNvSpPr>
            <a:spLocks noGrp="1"/>
          </p:cNvSpPr>
          <p:nvPr>
            <p:ph type="sldNum" sz="quarter" idx="12"/>
          </p:nvPr>
        </p:nvSpPr>
        <p:spPr/>
        <p:txBody>
          <a:bodyPr/>
          <a:lstStyle>
            <a:lvl1pPr>
              <a:defRPr/>
            </a:lvl1pPr>
          </a:lstStyle>
          <a:p>
            <a:pPr>
              <a:defRPr/>
            </a:pPr>
            <a:fld id="{CC79A7B3-3623-4FC4-935F-3F7D432F1C9A}" type="slidenum">
              <a:rPr lang="en-US"/>
              <a:pPr>
                <a:defRPr/>
              </a:pPr>
              <a:t>‹#›</a:t>
            </a:fld>
            <a:endParaRPr lang="en-US"/>
          </a:p>
        </p:txBody>
      </p:sp>
    </p:spTree>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extLst>
          </p:cNvPr>
          <p:cNvSpPr>
            <a:spLocks noGrp="1"/>
          </p:cNvSpPr>
          <p:nvPr>
            <p:ph type="dt" sz="half" idx="10"/>
          </p:nvPr>
        </p:nvSpPr>
        <p:spPr/>
        <p:txBody>
          <a:bodyPr/>
          <a:lstStyle>
            <a:lvl1pPr>
              <a:defRPr/>
            </a:lvl1pPr>
          </a:lstStyle>
          <a:p>
            <a:pPr>
              <a:defRPr/>
            </a:pPr>
            <a:fld id="{EE7AACD5-610D-4466-B00F-4F37DE3976BD}" type="datetimeFigureOut">
              <a:rPr lang="en-US"/>
              <a:pPr>
                <a:defRPr/>
              </a:pPr>
              <a:t>10/23/18</a:t>
            </a:fld>
            <a:endParaRPr lang="en-US"/>
          </a:p>
        </p:txBody>
      </p:sp>
      <p:sp>
        <p:nvSpPr>
          <p:cNvPr id="3" name="Footer Placeholder 2">
            <a:extLst>
              <a:ext uri="{FF2B5EF4-FFF2-40B4-BE49-F238E27FC236}"/>
            </a:extLst>
          </p:cNvPr>
          <p:cNvSpPr>
            <a:spLocks noGrp="1"/>
          </p:cNvSpPr>
          <p:nvPr>
            <p:ph type="ftr" sz="quarter" idx="11"/>
          </p:nvPr>
        </p:nvSpPr>
        <p:spPr/>
        <p:txBody>
          <a:bodyPr/>
          <a:lstStyle>
            <a:lvl1pPr>
              <a:defRPr/>
            </a:lvl1pPr>
          </a:lstStyle>
          <a:p>
            <a:pPr>
              <a:defRPr/>
            </a:pPr>
            <a:endParaRPr lang="en-US"/>
          </a:p>
        </p:txBody>
      </p:sp>
      <p:sp>
        <p:nvSpPr>
          <p:cNvPr id="4" name="Slide Number Placeholder 8">
            <a:extLst>
              <a:ext uri="{FF2B5EF4-FFF2-40B4-BE49-F238E27FC236}"/>
            </a:extLst>
          </p:cNvPr>
          <p:cNvSpPr>
            <a:spLocks noGrp="1"/>
          </p:cNvSpPr>
          <p:nvPr>
            <p:ph type="sldNum" sz="quarter" idx="12"/>
          </p:nvPr>
        </p:nvSpPr>
        <p:spPr/>
        <p:txBody>
          <a:bodyPr/>
          <a:lstStyle>
            <a:lvl1pPr>
              <a:defRPr/>
            </a:lvl1pPr>
          </a:lstStyle>
          <a:p>
            <a:pPr>
              <a:defRPr/>
            </a:pPr>
            <a:fld id="{4E8CFF62-7FB9-487C-87F1-5081358FD2F3}" type="slidenum">
              <a:rPr lang="en-US"/>
              <a:pPr>
                <a:defRPr/>
              </a:pPr>
              <a:t>‹#›</a:t>
            </a:fld>
            <a:endParaRPr lang="en-US"/>
          </a:p>
        </p:txBody>
      </p:sp>
    </p:spTree>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1">
            <a:extLst>
              <a:ext uri="{FF2B5EF4-FFF2-40B4-BE49-F238E27FC236}"/>
            </a:extLst>
          </p:cNvPr>
          <p:cNvSpPr>
            <a:spLocks noGrp="1"/>
          </p:cNvSpPr>
          <p:nvPr>
            <p:ph type="dt" sz="half" idx="10"/>
          </p:nvPr>
        </p:nvSpPr>
        <p:spPr/>
        <p:txBody>
          <a:bodyPr/>
          <a:lstStyle>
            <a:lvl1pPr>
              <a:defRPr/>
            </a:lvl1pPr>
          </a:lstStyle>
          <a:p>
            <a:pPr>
              <a:defRPr/>
            </a:pPr>
            <a:fld id="{0A57529A-DC8F-4807-8C51-B07C46F9FBBA}" type="datetimeFigureOut">
              <a:rPr lang="en-US"/>
              <a:pPr>
                <a:defRPr/>
              </a:pPr>
              <a:t>10/23/18</a:t>
            </a:fld>
            <a:endParaRPr lang="en-US"/>
          </a:p>
        </p:txBody>
      </p:sp>
      <p:sp>
        <p:nvSpPr>
          <p:cNvPr id="6" name="Footer Placeholder 2">
            <a:extLst>
              <a:ext uri="{FF2B5EF4-FFF2-40B4-BE49-F238E27FC236}"/>
            </a:extLst>
          </p:cNvPr>
          <p:cNvSpPr>
            <a:spLocks noGrp="1"/>
          </p:cNvSpPr>
          <p:nvPr>
            <p:ph type="ftr" sz="quarter" idx="11"/>
          </p:nvPr>
        </p:nvSpPr>
        <p:spPr/>
        <p:txBody>
          <a:bodyPr/>
          <a:lstStyle>
            <a:lvl1pPr>
              <a:defRPr/>
            </a:lvl1pPr>
          </a:lstStyle>
          <a:p>
            <a:pPr>
              <a:defRPr/>
            </a:pPr>
            <a:endParaRPr lang="en-US"/>
          </a:p>
        </p:txBody>
      </p:sp>
      <p:sp>
        <p:nvSpPr>
          <p:cNvPr id="7" name="Slide Number Placeholder 8">
            <a:extLst>
              <a:ext uri="{FF2B5EF4-FFF2-40B4-BE49-F238E27FC236}"/>
            </a:extLst>
          </p:cNvPr>
          <p:cNvSpPr>
            <a:spLocks noGrp="1"/>
          </p:cNvSpPr>
          <p:nvPr>
            <p:ph type="sldNum" sz="quarter" idx="12"/>
          </p:nvPr>
        </p:nvSpPr>
        <p:spPr/>
        <p:txBody>
          <a:bodyPr/>
          <a:lstStyle>
            <a:lvl1pPr>
              <a:defRPr/>
            </a:lvl1pPr>
          </a:lstStyle>
          <a:p>
            <a:pPr>
              <a:defRPr/>
            </a:pPr>
            <a:fld id="{0A51D3DD-C279-42A0-ADE7-A800F7F5C2DF}" type="slidenum">
              <a:rPr lang="en-US"/>
              <a:pPr>
                <a:defRPr/>
              </a:pPr>
              <a:t>‹#›</a:t>
            </a:fld>
            <a:endParaRPr lang="en-US"/>
          </a:p>
        </p:txBody>
      </p:sp>
    </p:spTree>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1">
            <a:extLst>
              <a:ext uri="{FF2B5EF4-FFF2-40B4-BE49-F238E27FC236}"/>
            </a:extLst>
          </p:cNvPr>
          <p:cNvSpPr>
            <a:spLocks noGrp="1"/>
          </p:cNvSpPr>
          <p:nvPr>
            <p:ph type="dt" sz="half" idx="10"/>
          </p:nvPr>
        </p:nvSpPr>
        <p:spPr/>
        <p:txBody>
          <a:bodyPr/>
          <a:lstStyle>
            <a:lvl1pPr>
              <a:defRPr/>
            </a:lvl1pPr>
          </a:lstStyle>
          <a:p>
            <a:pPr>
              <a:defRPr/>
            </a:pPr>
            <a:fld id="{18EB0C04-1EC9-4260-87ED-A17DF28883F7}" type="datetimeFigureOut">
              <a:rPr lang="en-US"/>
              <a:pPr>
                <a:defRPr/>
              </a:pPr>
              <a:t>10/23/18</a:t>
            </a:fld>
            <a:endParaRPr lang="en-US"/>
          </a:p>
        </p:txBody>
      </p:sp>
      <p:sp>
        <p:nvSpPr>
          <p:cNvPr id="6" name="Footer Placeholder 2">
            <a:extLst>
              <a:ext uri="{FF2B5EF4-FFF2-40B4-BE49-F238E27FC236}"/>
            </a:extLst>
          </p:cNvPr>
          <p:cNvSpPr>
            <a:spLocks noGrp="1"/>
          </p:cNvSpPr>
          <p:nvPr>
            <p:ph type="ftr" sz="quarter" idx="11"/>
          </p:nvPr>
        </p:nvSpPr>
        <p:spPr/>
        <p:txBody>
          <a:bodyPr/>
          <a:lstStyle>
            <a:lvl1pPr>
              <a:defRPr/>
            </a:lvl1pPr>
          </a:lstStyle>
          <a:p>
            <a:pPr>
              <a:defRPr/>
            </a:pPr>
            <a:endParaRPr lang="en-US"/>
          </a:p>
        </p:txBody>
      </p:sp>
      <p:sp>
        <p:nvSpPr>
          <p:cNvPr id="7" name="Slide Number Placeholder 8">
            <a:extLst>
              <a:ext uri="{FF2B5EF4-FFF2-40B4-BE49-F238E27FC236}"/>
            </a:extLst>
          </p:cNvPr>
          <p:cNvSpPr>
            <a:spLocks noGrp="1"/>
          </p:cNvSpPr>
          <p:nvPr>
            <p:ph type="sldNum" sz="quarter" idx="12"/>
          </p:nvPr>
        </p:nvSpPr>
        <p:spPr/>
        <p:txBody>
          <a:bodyPr/>
          <a:lstStyle>
            <a:lvl1pPr>
              <a:defRPr/>
            </a:lvl1pPr>
          </a:lstStyle>
          <a:p>
            <a:pPr>
              <a:defRPr/>
            </a:pPr>
            <a:fld id="{8EC50001-BAB3-46C3-B573-DCA2D1F49C79}" type="slidenum">
              <a:rPr lang="en-US"/>
              <a:pPr>
                <a:defRPr/>
              </a:pPr>
              <a:t>‹#›</a:t>
            </a:fld>
            <a:endParaRPr lang="en-US"/>
          </a:p>
        </p:txBody>
      </p:sp>
    </p:spTree>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1">
            <a:extLst>
              <a:ext uri="{FF2B5EF4-FFF2-40B4-BE49-F238E27FC236}"/>
            </a:extLst>
          </p:cNvPr>
          <p:cNvSpPr>
            <a:spLocks noGrp="1"/>
          </p:cNvSpPr>
          <p:nvPr>
            <p:ph type="dt" sz="half" idx="10"/>
          </p:nvPr>
        </p:nvSpPr>
        <p:spPr/>
        <p:txBody>
          <a:bodyPr/>
          <a:lstStyle>
            <a:lvl1pPr>
              <a:defRPr/>
            </a:lvl1pPr>
          </a:lstStyle>
          <a:p>
            <a:pPr>
              <a:defRPr/>
            </a:pPr>
            <a:fld id="{29162710-38A1-4AB4-8999-C20CD8A558EF}" type="datetimeFigureOut">
              <a:rPr lang="en-US"/>
              <a:pPr>
                <a:defRPr/>
              </a:pPr>
              <a:t>10/23/18</a:t>
            </a:fld>
            <a:endParaRPr lang="en-US"/>
          </a:p>
        </p:txBody>
      </p:sp>
      <p:sp>
        <p:nvSpPr>
          <p:cNvPr id="5" name="Footer Placeholder 2">
            <a:extLst>
              <a:ext uri="{FF2B5EF4-FFF2-40B4-BE49-F238E27FC236}"/>
            </a:extLst>
          </p:cNvPr>
          <p:cNvSpPr>
            <a:spLocks noGrp="1"/>
          </p:cNvSpPr>
          <p:nvPr>
            <p:ph type="ftr" sz="quarter" idx="11"/>
          </p:nvPr>
        </p:nvSpPr>
        <p:spPr/>
        <p:txBody>
          <a:bodyPr/>
          <a:lstStyle>
            <a:lvl1pPr>
              <a:defRPr/>
            </a:lvl1pPr>
          </a:lstStyle>
          <a:p>
            <a:pPr>
              <a:defRPr/>
            </a:pPr>
            <a:endParaRPr lang="en-US"/>
          </a:p>
        </p:txBody>
      </p:sp>
      <p:sp>
        <p:nvSpPr>
          <p:cNvPr id="6" name="Slide Number Placeholder 8">
            <a:extLst>
              <a:ext uri="{FF2B5EF4-FFF2-40B4-BE49-F238E27FC236}"/>
            </a:extLst>
          </p:cNvPr>
          <p:cNvSpPr>
            <a:spLocks noGrp="1"/>
          </p:cNvSpPr>
          <p:nvPr>
            <p:ph type="sldNum" sz="quarter" idx="12"/>
          </p:nvPr>
        </p:nvSpPr>
        <p:spPr/>
        <p:txBody>
          <a:bodyPr/>
          <a:lstStyle>
            <a:lvl1pPr>
              <a:defRPr/>
            </a:lvl1pPr>
          </a:lstStyle>
          <a:p>
            <a:pPr>
              <a:defRPr/>
            </a:pPr>
            <a:fld id="{C17520A3-786F-4102-8B39-2C2243725690}" type="slidenum">
              <a:rPr lang="en-US"/>
              <a:pPr>
                <a:defRPr/>
              </a:pPr>
              <a:t>‹#›</a:t>
            </a:fld>
            <a:endParaRPr lang="en-US"/>
          </a:p>
        </p:txBody>
      </p:sp>
    </p:spTree>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78961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28650" y="365125"/>
            <a:ext cx="5762625" cy="578961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1">
            <a:extLst>
              <a:ext uri="{FF2B5EF4-FFF2-40B4-BE49-F238E27FC236}"/>
            </a:extLst>
          </p:cNvPr>
          <p:cNvSpPr>
            <a:spLocks noGrp="1"/>
          </p:cNvSpPr>
          <p:nvPr>
            <p:ph type="dt" sz="half" idx="10"/>
          </p:nvPr>
        </p:nvSpPr>
        <p:spPr/>
        <p:txBody>
          <a:bodyPr/>
          <a:lstStyle>
            <a:lvl1pPr>
              <a:defRPr/>
            </a:lvl1pPr>
          </a:lstStyle>
          <a:p>
            <a:pPr>
              <a:defRPr/>
            </a:pPr>
            <a:fld id="{413E7A5E-747B-41F8-BE49-73C0F3883AD3}" type="datetimeFigureOut">
              <a:rPr lang="en-US"/>
              <a:pPr>
                <a:defRPr/>
              </a:pPr>
              <a:t>10/23/18</a:t>
            </a:fld>
            <a:endParaRPr lang="en-US"/>
          </a:p>
        </p:txBody>
      </p:sp>
      <p:sp>
        <p:nvSpPr>
          <p:cNvPr id="5" name="Footer Placeholder 2">
            <a:extLst>
              <a:ext uri="{FF2B5EF4-FFF2-40B4-BE49-F238E27FC236}"/>
            </a:extLst>
          </p:cNvPr>
          <p:cNvSpPr>
            <a:spLocks noGrp="1"/>
          </p:cNvSpPr>
          <p:nvPr>
            <p:ph type="ftr" sz="quarter" idx="11"/>
          </p:nvPr>
        </p:nvSpPr>
        <p:spPr/>
        <p:txBody>
          <a:bodyPr/>
          <a:lstStyle>
            <a:lvl1pPr>
              <a:defRPr/>
            </a:lvl1pPr>
          </a:lstStyle>
          <a:p>
            <a:pPr>
              <a:defRPr/>
            </a:pPr>
            <a:endParaRPr lang="en-US"/>
          </a:p>
        </p:txBody>
      </p:sp>
      <p:sp>
        <p:nvSpPr>
          <p:cNvPr id="6" name="Slide Number Placeholder 8">
            <a:extLst>
              <a:ext uri="{FF2B5EF4-FFF2-40B4-BE49-F238E27FC236}"/>
            </a:extLst>
          </p:cNvPr>
          <p:cNvSpPr>
            <a:spLocks noGrp="1"/>
          </p:cNvSpPr>
          <p:nvPr>
            <p:ph type="sldNum" sz="quarter" idx="12"/>
          </p:nvPr>
        </p:nvSpPr>
        <p:spPr/>
        <p:txBody>
          <a:bodyPr/>
          <a:lstStyle>
            <a:lvl1pPr>
              <a:defRPr/>
            </a:lvl1pPr>
          </a:lstStyle>
          <a:p>
            <a:pPr>
              <a:defRPr/>
            </a:pPr>
            <a:fld id="{9BEF9604-BEBC-42A7-B156-BD2700D76488}" type="slidenum">
              <a:rPr lang="en-US"/>
              <a:pPr>
                <a:defRPr/>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CA" smtClean="0"/>
              <a:t>Click to edit Master title style</a:t>
            </a:r>
            <a:endParaRPr lang="en-CA"/>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CA" smtClean="0"/>
              <a:t>Click to edit Master subtitle style</a:t>
            </a:r>
            <a:endParaRPr lang="en-CA"/>
          </a:p>
        </p:txBody>
      </p:sp>
      <p:sp>
        <p:nvSpPr>
          <p:cNvPr id="4" name="Date Placeholder 1">
            <a:extLst>
              <a:ext uri="{FF2B5EF4-FFF2-40B4-BE49-F238E27FC236}"/>
            </a:extLst>
          </p:cNvPr>
          <p:cNvSpPr>
            <a:spLocks noGrp="1"/>
          </p:cNvSpPr>
          <p:nvPr>
            <p:ph type="dt" sz="half" idx="10"/>
          </p:nvPr>
        </p:nvSpPr>
        <p:spPr/>
        <p:txBody>
          <a:bodyPr/>
          <a:lstStyle>
            <a:lvl1pPr>
              <a:defRPr/>
            </a:lvl1pPr>
          </a:lstStyle>
          <a:p>
            <a:pPr>
              <a:defRPr/>
            </a:pPr>
            <a:fld id="{AE63242E-2F2A-4B7A-A7FA-30A0B7BC443C}" type="datetimeFigureOut">
              <a:rPr lang="en-US"/>
              <a:pPr>
                <a:defRPr/>
              </a:pPr>
              <a:t>10/23/18</a:t>
            </a:fld>
            <a:endParaRPr lang="en-US"/>
          </a:p>
        </p:txBody>
      </p:sp>
      <p:sp>
        <p:nvSpPr>
          <p:cNvPr id="5" name="Footer Placeholder 2">
            <a:extLst>
              <a:ext uri="{FF2B5EF4-FFF2-40B4-BE49-F238E27FC236}"/>
            </a:extLst>
          </p:cNvPr>
          <p:cNvSpPr>
            <a:spLocks noGrp="1"/>
          </p:cNvSpPr>
          <p:nvPr>
            <p:ph type="ftr" sz="quarter" idx="11"/>
          </p:nvPr>
        </p:nvSpPr>
        <p:spPr/>
        <p:txBody>
          <a:bodyPr/>
          <a:lstStyle>
            <a:lvl1pPr>
              <a:defRPr/>
            </a:lvl1pPr>
          </a:lstStyle>
          <a:p>
            <a:pPr>
              <a:defRPr/>
            </a:pPr>
            <a:endParaRPr lang="en-US"/>
          </a:p>
        </p:txBody>
      </p:sp>
      <p:sp>
        <p:nvSpPr>
          <p:cNvPr id="6" name="Slide Number Placeholder 8">
            <a:extLst>
              <a:ext uri="{FF2B5EF4-FFF2-40B4-BE49-F238E27FC236}"/>
            </a:extLst>
          </p:cNvPr>
          <p:cNvSpPr>
            <a:spLocks noGrp="1"/>
          </p:cNvSpPr>
          <p:nvPr>
            <p:ph type="sldNum" sz="quarter" idx="12"/>
          </p:nvPr>
        </p:nvSpPr>
        <p:spPr/>
        <p:txBody>
          <a:bodyPr/>
          <a:lstStyle>
            <a:lvl1pPr>
              <a:defRPr/>
            </a:lvl1pPr>
          </a:lstStyle>
          <a:p>
            <a:pPr>
              <a:defRPr/>
            </a:pPr>
            <a:fld id="{B40B2EC3-FEC3-493D-975A-BED8AAED89D3}" type="slidenum">
              <a:rPr lang="en-US"/>
              <a:pPr>
                <a:defRPr/>
              </a:pPr>
              <a:t>‹#›</a:t>
            </a:fld>
            <a:endParaRPr lang="en-US"/>
          </a:p>
        </p:txBody>
      </p:sp>
    </p:spTree>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CA" smtClean="0"/>
              <a:t>Click to edit Master title style</a:t>
            </a:r>
            <a:endParaRPr lang="en-CA"/>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CA" smtClean="0"/>
              <a:t>Click to edit Master subtitle style</a:t>
            </a:r>
            <a:endParaRPr lang="en-CA"/>
          </a:p>
        </p:txBody>
      </p:sp>
      <p:sp>
        <p:nvSpPr>
          <p:cNvPr id="4" name="Date Placeholder 1">
            <a:extLst>
              <a:ext uri="{FF2B5EF4-FFF2-40B4-BE49-F238E27FC236}"/>
            </a:extLst>
          </p:cNvPr>
          <p:cNvSpPr>
            <a:spLocks noGrp="1"/>
          </p:cNvSpPr>
          <p:nvPr>
            <p:ph type="dt" sz="half" idx="10"/>
          </p:nvPr>
        </p:nvSpPr>
        <p:spPr/>
        <p:txBody>
          <a:bodyPr/>
          <a:lstStyle>
            <a:lvl1pPr>
              <a:defRPr/>
            </a:lvl1pPr>
          </a:lstStyle>
          <a:p>
            <a:pPr>
              <a:defRPr/>
            </a:pPr>
            <a:fld id="{A4091796-A74D-40DF-B359-772B4AF30AE8}" type="datetimeFigureOut">
              <a:rPr lang="en-US"/>
              <a:pPr>
                <a:defRPr/>
              </a:pPr>
              <a:t>10/23/18</a:t>
            </a:fld>
            <a:endParaRPr lang="en-US"/>
          </a:p>
        </p:txBody>
      </p:sp>
      <p:sp>
        <p:nvSpPr>
          <p:cNvPr id="5" name="Footer Placeholder 2">
            <a:extLst>
              <a:ext uri="{FF2B5EF4-FFF2-40B4-BE49-F238E27FC236}"/>
            </a:extLst>
          </p:cNvPr>
          <p:cNvSpPr>
            <a:spLocks noGrp="1"/>
          </p:cNvSpPr>
          <p:nvPr>
            <p:ph type="ftr" sz="quarter" idx="11"/>
          </p:nvPr>
        </p:nvSpPr>
        <p:spPr/>
        <p:txBody>
          <a:bodyPr/>
          <a:lstStyle>
            <a:lvl1pPr>
              <a:defRPr/>
            </a:lvl1pPr>
          </a:lstStyle>
          <a:p>
            <a:pPr>
              <a:defRPr/>
            </a:pPr>
            <a:endParaRPr lang="en-US"/>
          </a:p>
        </p:txBody>
      </p:sp>
      <p:sp>
        <p:nvSpPr>
          <p:cNvPr id="6" name="Slide Number Placeholder 8">
            <a:extLst>
              <a:ext uri="{FF2B5EF4-FFF2-40B4-BE49-F238E27FC236}"/>
            </a:extLst>
          </p:cNvPr>
          <p:cNvSpPr>
            <a:spLocks noGrp="1"/>
          </p:cNvSpPr>
          <p:nvPr>
            <p:ph type="sldNum" sz="quarter" idx="12"/>
          </p:nvPr>
        </p:nvSpPr>
        <p:spPr/>
        <p:txBody>
          <a:bodyPr/>
          <a:lstStyle>
            <a:lvl1pPr>
              <a:defRPr/>
            </a:lvl1pPr>
          </a:lstStyle>
          <a:p>
            <a:pPr>
              <a:defRPr/>
            </a:pPr>
            <a:fld id="{81E106A9-4D85-4CED-9870-7DED918517F9}" type="slidenum">
              <a:rPr lang="en-US"/>
              <a:pPr>
                <a:defRPr/>
              </a:pPr>
              <a:t>‹#›</a:t>
            </a:fld>
            <a:endParaRPr lang="en-US"/>
          </a:p>
        </p:txBody>
      </p:sp>
    </p:spTree>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smtClean="0"/>
              <a:t>Click to edit Master title style</a:t>
            </a:r>
            <a:endParaRPr lang="en-CA"/>
          </a:p>
        </p:txBody>
      </p:sp>
      <p:sp>
        <p:nvSpPr>
          <p:cNvPr id="3" name="Content Placeholder 2"/>
          <p:cNvSpPr>
            <a:spLocks noGrp="1"/>
          </p:cNvSpPr>
          <p:nvPr>
            <p:ph idx="1"/>
          </p:nvPr>
        </p:nvSpPr>
        <p:spPr/>
        <p:txBody>
          <a:body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CA"/>
          </a:p>
        </p:txBody>
      </p:sp>
      <p:sp>
        <p:nvSpPr>
          <p:cNvPr id="4" name="Date Placeholder 1">
            <a:extLst>
              <a:ext uri="{FF2B5EF4-FFF2-40B4-BE49-F238E27FC236}"/>
            </a:extLst>
          </p:cNvPr>
          <p:cNvSpPr>
            <a:spLocks noGrp="1"/>
          </p:cNvSpPr>
          <p:nvPr>
            <p:ph type="dt" sz="half" idx="10"/>
          </p:nvPr>
        </p:nvSpPr>
        <p:spPr/>
        <p:txBody>
          <a:bodyPr/>
          <a:lstStyle>
            <a:lvl1pPr>
              <a:defRPr/>
            </a:lvl1pPr>
          </a:lstStyle>
          <a:p>
            <a:pPr>
              <a:defRPr/>
            </a:pPr>
            <a:fld id="{51AC5DEB-995F-4275-A841-ACEABBF38F53}" type="datetimeFigureOut">
              <a:rPr lang="en-US"/>
              <a:pPr>
                <a:defRPr/>
              </a:pPr>
              <a:t>10/23/18</a:t>
            </a:fld>
            <a:endParaRPr lang="en-US"/>
          </a:p>
        </p:txBody>
      </p:sp>
      <p:sp>
        <p:nvSpPr>
          <p:cNvPr id="5" name="Footer Placeholder 2">
            <a:extLst>
              <a:ext uri="{FF2B5EF4-FFF2-40B4-BE49-F238E27FC236}"/>
            </a:extLst>
          </p:cNvPr>
          <p:cNvSpPr>
            <a:spLocks noGrp="1"/>
          </p:cNvSpPr>
          <p:nvPr>
            <p:ph type="ftr" sz="quarter" idx="11"/>
          </p:nvPr>
        </p:nvSpPr>
        <p:spPr/>
        <p:txBody>
          <a:bodyPr/>
          <a:lstStyle>
            <a:lvl1pPr>
              <a:defRPr/>
            </a:lvl1pPr>
          </a:lstStyle>
          <a:p>
            <a:pPr>
              <a:defRPr/>
            </a:pPr>
            <a:endParaRPr lang="en-US"/>
          </a:p>
        </p:txBody>
      </p:sp>
      <p:sp>
        <p:nvSpPr>
          <p:cNvPr id="6" name="Slide Number Placeholder 8">
            <a:extLst>
              <a:ext uri="{FF2B5EF4-FFF2-40B4-BE49-F238E27FC236}"/>
            </a:extLst>
          </p:cNvPr>
          <p:cNvSpPr>
            <a:spLocks noGrp="1"/>
          </p:cNvSpPr>
          <p:nvPr>
            <p:ph type="sldNum" sz="quarter" idx="12"/>
          </p:nvPr>
        </p:nvSpPr>
        <p:spPr/>
        <p:txBody>
          <a:bodyPr/>
          <a:lstStyle>
            <a:lvl1pPr>
              <a:defRPr/>
            </a:lvl1pPr>
          </a:lstStyle>
          <a:p>
            <a:pPr>
              <a:defRPr/>
            </a:pPr>
            <a:fld id="{4BAE06BF-FEB2-4E13-B185-285D50DC0171}" type="slidenum">
              <a:rPr lang="en-US"/>
              <a:pPr>
                <a:defRPr/>
              </a:pPr>
              <a:t>‹#›</a:t>
            </a:fld>
            <a:endParaRPr lang="en-US"/>
          </a:p>
        </p:txBody>
      </p:sp>
    </p:spTree>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CA" smtClean="0"/>
              <a:t>Click to edit Master title style</a:t>
            </a:r>
            <a:endParaRPr lang="en-CA"/>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CA" smtClean="0"/>
              <a:t>Click to edit Master text styles</a:t>
            </a:r>
          </a:p>
        </p:txBody>
      </p:sp>
      <p:sp>
        <p:nvSpPr>
          <p:cNvPr id="4" name="Date Placeholder 1">
            <a:extLst>
              <a:ext uri="{FF2B5EF4-FFF2-40B4-BE49-F238E27FC236}"/>
            </a:extLst>
          </p:cNvPr>
          <p:cNvSpPr>
            <a:spLocks noGrp="1"/>
          </p:cNvSpPr>
          <p:nvPr>
            <p:ph type="dt" sz="half" idx="10"/>
          </p:nvPr>
        </p:nvSpPr>
        <p:spPr/>
        <p:txBody>
          <a:bodyPr/>
          <a:lstStyle>
            <a:lvl1pPr>
              <a:defRPr/>
            </a:lvl1pPr>
          </a:lstStyle>
          <a:p>
            <a:pPr>
              <a:defRPr/>
            </a:pPr>
            <a:fld id="{9184BBF8-69A9-4FE6-8447-C92A438F63E8}" type="datetimeFigureOut">
              <a:rPr lang="en-US"/>
              <a:pPr>
                <a:defRPr/>
              </a:pPr>
              <a:t>10/23/18</a:t>
            </a:fld>
            <a:endParaRPr lang="en-US"/>
          </a:p>
        </p:txBody>
      </p:sp>
      <p:sp>
        <p:nvSpPr>
          <p:cNvPr id="5" name="Footer Placeholder 2">
            <a:extLst>
              <a:ext uri="{FF2B5EF4-FFF2-40B4-BE49-F238E27FC236}"/>
            </a:extLst>
          </p:cNvPr>
          <p:cNvSpPr>
            <a:spLocks noGrp="1"/>
          </p:cNvSpPr>
          <p:nvPr>
            <p:ph type="ftr" sz="quarter" idx="11"/>
          </p:nvPr>
        </p:nvSpPr>
        <p:spPr/>
        <p:txBody>
          <a:bodyPr/>
          <a:lstStyle>
            <a:lvl1pPr>
              <a:defRPr/>
            </a:lvl1pPr>
          </a:lstStyle>
          <a:p>
            <a:pPr>
              <a:defRPr/>
            </a:pPr>
            <a:endParaRPr lang="en-US"/>
          </a:p>
        </p:txBody>
      </p:sp>
      <p:sp>
        <p:nvSpPr>
          <p:cNvPr id="6" name="Slide Number Placeholder 8">
            <a:extLst>
              <a:ext uri="{FF2B5EF4-FFF2-40B4-BE49-F238E27FC236}"/>
            </a:extLst>
          </p:cNvPr>
          <p:cNvSpPr>
            <a:spLocks noGrp="1"/>
          </p:cNvSpPr>
          <p:nvPr>
            <p:ph type="sldNum" sz="quarter" idx="12"/>
          </p:nvPr>
        </p:nvSpPr>
        <p:spPr/>
        <p:txBody>
          <a:bodyPr/>
          <a:lstStyle>
            <a:lvl1pPr>
              <a:defRPr/>
            </a:lvl1pPr>
          </a:lstStyle>
          <a:p>
            <a:pPr>
              <a:defRPr/>
            </a:pPr>
            <a:fld id="{BD2429A5-5702-4CCF-951F-A70152EBD379}" type="slidenum">
              <a:rPr lang="en-US"/>
              <a:pPr>
                <a:defRPr/>
              </a:pPr>
              <a:t>‹#›</a:t>
            </a:fld>
            <a:endParaRPr lang="en-US"/>
          </a:p>
        </p:txBody>
      </p:sp>
    </p:spTree>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smtClean="0"/>
              <a:t>Click to edit Master title style</a:t>
            </a:r>
            <a:endParaRPr lang="en-CA"/>
          </a:p>
        </p:txBody>
      </p:sp>
      <p:sp>
        <p:nvSpPr>
          <p:cNvPr id="3" name="Content Placeholder 2"/>
          <p:cNvSpPr>
            <a:spLocks noGrp="1"/>
          </p:cNvSpPr>
          <p:nvPr>
            <p:ph sz="half" idx="1"/>
          </p:nvPr>
        </p:nvSpPr>
        <p:spPr>
          <a:xfrm>
            <a:off x="628650" y="1825625"/>
            <a:ext cx="3867150" cy="43291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CA"/>
          </a:p>
        </p:txBody>
      </p:sp>
      <p:sp>
        <p:nvSpPr>
          <p:cNvPr id="4" name="Content Placeholder 3"/>
          <p:cNvSpPr>
            <a:spLocks noGrp="1"/>
          </p:cNvSpPr>
          <p:nvPr>
            <p:ph sz="half" idx="2"/>
          </p:nvPr>
        </p:nvSpPr>
        <p:spPr>
          <a:xfrm>
            <a:off x="4648200" y="1825625"/>
            <a:ext cx="3867150" cy="43291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CA"/>
          </a:p>
        </p:txBody>
      </p:sp>
      <p:sp>
        <p:nvSpPr>
          <p:cNvPr id="5" name="Date Placeholder 1">
            <a:extLst>
              <a:ext uri="{FF2B5EF4-FFF2-40B4-BE49-F238E27FC236}"/>
            </a:extLst>
          </p:cNvPr>
          <p:cNvSpPr>
            <a:spLocks noGrp="1"/>
          </p:cNvSpPr>
          <p:nvPr>
            <p:ph type="dt" sz="half" idx="10"/>
          </p:nvPr>
        </p:nvSpPr>
        <p:spPr/>
        <p:txBody>
          <a:bodyPr/>
          <a:lstStyle>
            <a:lvl1pPr>
              <a:defRPr/>
            </a:lvl1pPr>
          </a:lstStyle>
          <a:p>
            <a:pPr>
              <a:defRPr/>
            </a:pPr>
            <a:fld id="{59228362-E0B1-4AE9-B9D4-B6AFFF4E84AC}" type="datetimeFigureOut">
              <a:rPr lang="en-US"/>
              <a:pPr>
                <a:defRPr/>
              </a:pPr>
              <a:t>10/23/18</a:t>
            </a:fld>
            <a:endParaRPr lang="en-US"/>
          </a:p>
        </p:txBody>
      </p:sp>
      <p:sp>
        <p:nvSpPr>
          <p:cNvPr id="6" name="Footer Placeholder 2">
            <a:extLst>
              <a:ext uri="{FF2B5EF4-FFF2-40B4-BE49-F238E27FC236}"/>
            </a:extLst>
          </p:cNvPr>
          <p:cNvSpPr>
            <a:spLocks noGrp="1"/>
          </p:cNvSpPr>
          <p:nvPr>
            <p:ph type="ftr" sz="quarter" idx="11"/>
          </p:nvPr>
        </p:nvSpPr>
        <p:spPr/>
        <p:txBody>
          <a:bodyPr/>
          <a:lstStyle>
            <a:lvl1pPr>
              <a:defRPr/>
            </a:lvl1pPr>
          </a:lstStyle>
          <a:p>
            <a:pPr>
              <a:defRPr/>
            </a:pPr>
            <a:endParaRPr lang="en-US"/>
          </a:p>
        </p:txBody>
      </p:sp>
      <p:sp>
        <p:nvSpPr>
          <p:cNvPr id="7" name="Slide Number Placeholder 8">
            <a:extLst>
              <a:ext uri="{FF2B5EF4-FFF2-40B4-BE49-F238E27FC236}"/>
            </a:extLst>
          </p:cNvPr>
          <p:cNvSpPr>
            <a:spLocks noGrp="1"/>
          </p:cNvSpPr>
          <p:nvPr>
            <p:ph type="sldNum" sz="quarter" idx="12"/>
          </p:nvPr>
        </p:nvSpPr>
        <p:spPr/>
        <p:txBody>
          <a:bodyPr/>
          <a:lstStyle>
            <a:lvl1pPr>
              <a:defRPr/>
            </a:lvl1pPr>
          </a:lstStyle>
          <a:p>
            <a:pPr>
              <a:defRPr/>
            </a:pPr>
            <a:fld id="{2E6D9CB5-EB7D-4227-997F-924EB152B692}" type="slidenum">
              <a:rPr lang="en-US"/>
              <a:pPr>
                <a:defRPr/>
              </a:pPr>
              <a:t>‹#›</a:t>
            </a:fld>
            <a:endParaRPr lang="en-US"/>
          </a:p>
        </p:txBody>
      </p:sp>
    </p:spTree>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CA" smtClean="0"/>
              <a:t>Click to edit Master title style</a:t>
            </a:r>
            <a:endParaRPr lang="en-CA"/>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CA"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CA"/>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CA"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CA"/>
          </a:p>
        </p:txBody>
      </p:sp>
      <p:sp>
        <p:nvSpPr>
          <p:cNvPr id="7" name="Date Placeholder 1">
            <a:extLst>
              <a:ext uri="{FF2B5EF4-FFF2-40B4-BE49-F238E27FC236}"/>
            </a:extLst>
          </p:cNvPr>
          <p:cNvSpPr>
            <a:spLocks noGrp="1"/>
          </p:cNvSpPr>
          <p:nvPr>
            <p:ph type="dt" sz="half" idx="10"/>
          </p:nvPr>
        </p:nvSpPr>
        <p:spPr/>
        <p:txBody>
          <a:bodyPr/>
          <a:lstStyle>
            <a:lvl1pPr>
              <a:defRPr/>
            </a:lvl1pPr>
          </a:lstStyle>
          <a:p>
            <a:pPr>
              <a:defRPr/>
            </a:pPr>
            <a:fld id="{DC24F181-3353-4A4D-B9F4-AA82DFE39934}" type="datetimeFigureOut">
              <a:rPr lang="en-US"/>
              <a:pPr>
                <a:defRPr/>
              </a:pPr>
              <a:t>10/23/18</a:t>
            </a:fld>
            <a:endParaRPr lang="en-US"/>
          </a:p>
        </p:txBody>
      </p:sp>
      <p:sp>
        <p:nvSpPr>
          <p:cNvPr id="8" name="Footer Placeholder 2">
            <a:extLst>
              <a:ext uri="{FF2B5EF4-FFF2-40B4-BE49-F238E27FC236}"/>
            </a:extLst>
          </p:cNvPr>
          <p:cNvSpPr>
            <a:spLocks noGrp="1"/>
          </p:cNvSpPr>
          <p:nvPr>
            <p:ph type="ftr" sz="quarter" idx="11"/>
          </p:nvPr>
        </p:nvSpPr>
        <p:spPr/>
        <p:txBody>
          <a:bodyPr/>
          <a:lstStyle>
            <a:lvl1pPr>
              <a:defRPr/>
            </a:lvl1pPr>
          </a:lstStyle>
          <a:p>
            <a:pPr>
              <a:defRPr/>
            </a:pPr>
            <a:endParaRPr lang="en-US"/>
          </a:p>
        </p:txBody>
      </p:sp>
      <p:sp>
        <p:nvSpPr>
          <p:cNvPr id="9" name="Slide Number Placeholder 8">
            <a:extLst>
              <a:ext uri="{FF2B5EF4-FFF2-40B4-BE49-F238E27FC236}"/>
            </a:extLst>
          </p:cNvPr>
          <p:cNvSpPr>
            <a:spLocks noGrp="1"/>
          </p:cNvSpPr>
          <p:nvPr>
            <p:ph type="sldNum" sz="quarter" idx="12"/>
          </p:nvPr>
        </p:nvSpPr>
        <p:spPr/>
        <p:txBody>
          <a:bodyPr/>
          <a:lstStyle>
            <a:lvl1pPr>
              <a:defRPr/>
            </a:lvl1pPr>
          </a:lstStyle>
          <a:p>
            <a:pPr>
              <a:defRPr/>
            </a:pPr>
            <a:fld id="{8F471369-10D5-4828-A0E2-820E7D797A52}" type="slidenum">
              <a:rPr lang="en-US"/>
              <a:pPr>
                <a:defRPr/>
              </a:pPr>
              <a:t>‹#›</a:t>
            </a:fld>
            <a:endParaRPr lang="en-US"/>
          </a:p>
        </p:txBody>
      </p:sp>
    </p:spTree>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smtClean="0"/>
              <a:t>Click to edit Master title style</a:t>
            </a:r>
            <a:endParaRPr lang="en-CA"/>
          </a:p>
        </p:txBody>
      </p:sp>
      <p:sp>
        <p:nvSpPr>
          <p:cNvPr id="3" name="Date Placeholder 1">
            <a:extLst>
              <a:ext uri="{FF2B5EF4-FFF2-40B4-BE49-F238E27FC236}"/>
            </a:extLst>
          </p:cNvPr>
          <p:cNvSpPr>
            <a:spLocks noGrp="1"/>
          </p:cNvSpPr>
          <p:nvPr>
            <p:ph type="dt" sz="half" idx="10"/>
          </p:nvPr>
        </p:nvSpPr>
        <p:spPr/>
        <p:txBody>
          <a:bodyPr/>
          <a:lstStyle>
            <a:lvl1pPr>
              <a:defRPr/>
            </a:lvl1pPr>
          </a:lstStyle>
          <a:p>
            <a:pPr>
              <a:defRPr/>
            </a:pPr>
            <a:fld id="{60B7E727-84D0-4701-8B75-792F112DE6B9}" type="datetimeFigureOut">
              <a:rPr lang="en-US"/>
              <a:pPr>
                <a:defRPr/>
              </a:pPr>
              <a:t>10/23/18</a:t>
            </a:fld>
            <a:endParaRPr lang="en-US"/>
          </a:p>
        </p:txBody>
      </p:sp>
      <p:sp>
        <p:nvSpPr>
          <p:cNvPr id="4" name="Footer Placeholder 2">
            <a:extLst>
              <a:ext uri="{FF2B5EF4-FFF2-40B4-BE49-F238E27FC236}"/>
            </a:extLst>
          </p:cNvPr>
          <p:cNvSpPr>
            <a:spLocks noGrp="1"/>
          </p:cNvSpPr>
          <p:nvPr>
            <p:ph type="ftr" sz="quarter" idx="11"/>
          </p:nvPr>
        </p:nvSpPr>
        <p:spPr/>
        <p:txBody>
          <a:bodyPr/>
          <a:lstStyle>
            <a:lvl1pPr>
              <a:defRPr/>
            </a:lvl1pPr>
          </a:lstStyle>
          <a:p>
            <a:pPr>
              <a:defRPr/>
            </a:pPr>
            <a:endParaRPr lang="en-US"/>
          </a:p>
        </p:txBody>
      </p:sp>
      <p:sp>
        <p:nvSpPr>
          <p:cNvPr id="5" name="Slide Number Placeholder 8">
            <a:extLst>
              <a:ext uri="{FF2B5EF4-FFF2-40B4-BE49-F238E27FC236}"/>
            </a:extLst>
          </p:cNvPr>
          <p:cNvSpPr>
            <a:spLocks noGrp="1"/>
          </p:cNvSpPr>
          <p:nvPr>
            <p:ph type="sldNum" sz="quarter" idx="12"/>
          </p:nvPr>
        </p:nvSpPr>
        <p:spPr/>
        <p:txBody>
          <a:bodyPr/>
          <a:lstStyle>
            <a:lvl1pPr>
              <a:defRPr/>
            </a:lvl1pPr>
          </a:lstStyle>
          <a:p>
            <a:pPr>
              <a:defRPr/>
            </a:pPr>
            <a:fld id="{2CA6F6A7-93D1-4793-8671-F301635511DC}" type="slidenum">
              <a:rPr lang="en-US"/>
              <a:pPr>
                <a:defRPr/>
              </a:pPr>
              <a:t>‹#›</a:t>
            </a:fld>
            <a:endParaRPr lang="en-US"/>
          </a:p>
        </p:txBody>
      </p:sp>
    </p:spTree>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extLst>
          </p:cNvPr>
          <p:cNvSpPr>
            <a:spLocks noGrp="1"/>
          </p:cNvSpPr>
          <p:nvPr>
            <p:ph type="dt" sz="half" idx="10"/>
          </p:nvPr>
        </p:nvSpPr>
        <p:spPr/>
        <p:txBody>
          <a:bodyPr/>
          <a:lstStyle>
            <a:lvl1pPr>
              <a:defRPr/>
            </a:lvl1pPr>
          </a:lstStyle>
          <a:p>
            <a:pPr>
              <a:defRPr/>
            </a:pPr>
            <a:fld id="{B1EFF289-7145-473A-9E1C-EF9DA1775D25}" type="datetimeFigureOut">
              <a:rPr lang="en-US"/>
              <a:pPr>
                <a:defRPr/>
              </a:pPr>
              <a:t>10/23/18</a:t>
            </a:fld>
            <a:endParaRPr lang="en-US"/>
          </a:p>
        </p:txBody>
      </p:sp>
      <p:sp>
        <p:nvSpPr>
          <p:cNvPr id="3" name="Footer Placeholder 2">
            <a:extLst>
              <a:ext uri="{FF2B5EF4-FFF2-40B4-BE49-F238E27FC236}"/>
            </a:extLst>
          </p:cNvPr>
          <p:cNvSpPr>
            <a:spLocks noGrp="1"/>
          </p:cNvSpPr>
          <p:nvPr>
            <p:ph type="ftr" sz="quarter" idx="11"/>
          </p:nvPr>
        </p:nvSpPr>
        <p:spPr/>
        <p:txBody>
          <a:bodyPr/>
          <a:lstStyle>
            <a:lvl1pPr>
              <a:defRPr/>
            </a:lvl1pPr>
          </a:lstStyle>
          <a:p>
            <a:pPr>
              <a:defRPr/>
            </a:pPr>
            <a:endParaRPr lang="en-US"/>
          </a:p>
        </p:txBody>
      </p:sp>
      <p:sp>
        <p:nvSpPr>
          <p:cNvPr id="4" name="Slide Number Placeholder 8">
            <a:extLst>
              <a:ext uri="{FF2B5EF4-FFF2-40B4-BE49-F238E27FC236}"/>
            </a:extLst>
          </p:cNvPr>
          <p:cNvSpPr>
            <a:spLocks noGrp="1"/>
          </p:cNvSpPr>
          <p:nvPr>
            <p:ph type="sldNum" sz="quarter" idx="12"/>
          </p:nvPr>
        </p:nvSpPr>
        <p:spPr/>
        <p:txBody>
          <a:bodyPr/>
          <a:lstStyle>
            <a:lvl1pPr>
              <a:defRPr/>
            </a:lvl1pPr>
          </a:lstStyle>
          <a:p>
            <a:pPr>
              <a:defRPr/>
            </a:pPr>
            <a:fld id="{C110421E-75BC-45C5-90B9-5577D7BEDC64}" type="slidenum">
              <a:rPr lang="en-US"/>
              <a:pPr>
                <a:defRPr/>
              </a:pPr>
              <a:t>‹#›</a:t>
            </a:fld>
            <a:endParaRPr lang="en-US"/>
          </a:p>
        </p:txBody>
      </p:sp>
    </p:spTree>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CA" smtClean="0"/>
              <a:t>Click to edit Master title style</a:t>
            </a:r>
            <a:endParaRPr lang="en-CA"/>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CA"/>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CA" smtClean="0"/>
              <a:t>Click to edit Master text styles</a:t>
            </a:r>
          </a:p>
        </p:txBody>
      </p:sp>
      <p:sp>
        <p:nvSpPr>
          <p:cNvPr id="5" name="Date Placeholder 1">
            <a:extLst>
              <a:ext uri="{FF2B5EF4-FFF2-40B4-BE49-F238E27FC236}"/>
            </a:extLst>
          </p:cNvPr>
          <p:cNvSpPr>
            <a:spLocks noGrp="1"/>
          </p:cNvSpPr>
          <p:nvPr>
            <p:ph type="dt" sz="half" idx="10"/>
          </p:nvPr>
        </p:nvSpPr>
        <p:spPr/>
        <p:txBody>
          <a:bodyPr/>
          <a:lstStyle>
            <a:lvl1pPr>
              <a:defRPr/>
            </a:lvl1pPr>
          </a:lstStyle>
          <a:p>
            <a:pPr>
              <a:defRPr/>
            </a:pPr>
            <a:fld id="{2B66B52A-6D9D-4F7D-9014-D9375DC63FBD}" type="datetimeFigureOut">
              <a:rPr lang="en-US"/>
              <a:pPr>
                <a:defRPr/>
              </a:pPr>
              <a:t>10/23/18</a:t>
            </a:fld>
            <a:endParaRPr lang="en-US"/>
          </a:p>
        </p:txBody>
      </p:sp>
      <p:sp>
        <p:nvSpPr>
          <p:cNvPr id="6" name="Footer Placeholder 2">
            <a:extLst>
              <a:ext uri="{FF2B5EF4-FFF2-40B4-BE49-F238E27FC236}"/>
            </a:extLst>
          </p:cNvPr>
          <p:cNvSpPr>
            <a:spLocks noGrp="1"/>
          </p:cNvSpPr>
          <p:nvPr>
            <p:ph type="ftr" sz="quarter" idx="11"/>
          </p:nvPr>
        </p:nvSpPr>
        <p:spPr/>
        <p:txBody>
          <a:bodyPr/>
          <a:lstStyle>
            <a:lvl1pPr>
              <a:defRPr/>
            </a:lvl1pPr>
          </a:lstStyle>
          <a:p>
            <a:pPr>
              <a:defRPr/>
            </a:pPr>
            <a:endParaRPr lang="en-US"/>
          </a:p>
        </p:txBody>
      </p:sp>
      <p:sp>
        <p:nvSpPr>
          <p:cNvPr id="7" name="Slide Number Placeholder 8">
            <a:extLst>
              <a:ext uri="{FF2B5EF4-FFF2-40B4-BE49-F238E27FC236}"/>
            </a:extLst>
          </p:cNvPr>
          <p:cNvSpPr>
            <a:spLocks noGrp="1"/>
          </p:cNvSpPr>
          <p:nvPr>
            <p:ph type="sldNum" sz="quarter" idx="12"/>
          </p:nvPr>
        </p:nvSpPr>
        <p:spPr/>
        <p:txBody>
          <a:bodyPr/>
          <a:lstStyle>
            <a:lvl1pPr>
              <a:defRPr/>
            </a:lvl1pPr>
          </a:lstStyle>
          <a:p>
            <a:pPr>
              <a:defRPr/>
            </a:pPr>
            <a:fld id="{D57612AF-35F7-42EF-A24C-06A684F91E7C}" type="slidenum">
              <a:rPr lang="en-US"/>
              <a:pPr>
                <a:defRPr/>
              </a:pPr>
              <a:t>‹#›</a:t>
            </a:fld>
            <a:endParaRPr lang="en-US"/>
          </a:p>
        </p:txBody>
      </p:sp>
    </p:spTree>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CA" smtClean="0"/>
              <a:t>Click to edit Master title style</a:t>
            </a:r>
            <a:endParaRPr lang="en-CA"/>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CA"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CA" smtClean="0"/>
              <a:t>Click to edit Master text styles</a:t>
            </a:r>
          </a:p>
        </p:txBody>
      </p:sp>
      <p:sp>
        <p:nvSpPr>
          <p:cNvPr id="5" name="Date Placeholder 1">
            <a:extLst>
              <a:ext uri="{FF2B5EF4-FFF2-40B4-BE49-F238E27FC236}"/>
            </a:extLst>
          </p:cNvPr>
          <p:cNvSpPr>
            <a:spLocks noGrp="1"/>
          </p:cNvSpPr>
          <p:nvPr>
            <p:ph type="dt" sz="half" idx="10"/>
          </p:nvPr>
        </p:nvSpPr>
        <p:spPr/>
        <p:txBody>
          <a:bodyPr/>
          <a:lstStyle>
            <a:lvl1pPr>
              <a:defRPr/>
            </a:lvl1pPr>
          </a:lstStyle>
          <a:p>
            <a:pPr>
              <a:defRPr/>
            </a:pPr>
            <a:fld id="{057B8E05-F9E4-4D70-B08E-9F21A3A764F7}" type="datetimeFigureOut">
              <a:rPr lang="en-US"/>
              <a:pPr>
                <a:defRPr/>
              </a:pPr>
              <a:t>10/23/18</a:t>
            </a:fld>
            <a:endParaRPr lang="en-US"/>
          </a:p>
        </p:txBody>
      </p:sp>
      <p:sp>
        <p:nvSpPr>
          <p:cNvPr id="6" name="Footer Placeholder 2">
            <a:extLst>
              <a:ext uri="{FF2B5EF4-FFF2-40B4-BE49-F238E27FC236}"/>
            </a:extLst>
          </p:cNvPr>
          <p:cNvSpPr>
            <a:spLocks noGrp="1"/>
          </p:cNvSpPr>
          <p:nvPr>
            <p:ph type="ftr" sz="quarter" idx="11"/>
          </p:nvPr>
        </p:nvSpPr>
        <p:spPr/>
        <p:txBody>
          <a:bodyPr/>
          <a:lstStyle>
            <a:lvl1pPr>
              <a:defRPr/>
            </a:lvl1pPr>
          </a:lstStyle>
          <a:p>
            <a:pPr>
              <a:defRPr/>
            </a:pPr>
            <a:endParaRPr lang="en-US"/>
          </a:p>
        </p:txBody>
      </p:sp>
      <p:sp>
        <p:nvSpPr>
          <p:cNvPr id="7" name="Slide Number Placeholder 8">
            <a:extLst>
              <a:ext uri="{FF2B5EF4-FFF2-40B4-BE49-F238E27FC236}"/>
            </a:extLst>
          </p:cNvPr>
          <p:cNvSpPr>
            <a:spLocks noGrp="1"/>
          </p:cNvSpPr>
          <p:nvPr>
            <p:ph type="sldNum" sz="quarter" idx="12"/>
          </p:nvPr>
        </p:nvSpPr>
        <p:spPr/>
        <p:txBody>
          <a:bodyPr/>
          <a:lstStyle>
            <a:lvl1pPr>
              <a:defRPr/>
            </a:lvl1pPr>
          </a:lstStyle>
          <a:p>
            <a:pPr>
              <a:defRPr/>
            </a:pPr>
            <a:fld id="{0591500C-9F0E-4A1F-B460-77B67D33A9D3}" type="slidenum">
              <a:rPr lang="en-US"/>
              <a:pPr>
                <a:defRPr/>
              </a:pPr>
              <a:t>‹#›</a:t>
            </a:fld>
            <a:endParaRPr lang="en-US"/>
          </a:p>
        </p:txBody>
      </p:sp>
    </p:spTree>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smtClean="0"/>
              <a:t>Click to edit Master title style</a:t>
            </a:r>
            <a:endParaRPr lang="en-CA"/>
          </a:p>
        </p:txBody>
      </p:sp>
      <p:sp>
        <p:nvSpPr>
          <p:cNvPr id="3" name="Vertical Text Placeholder 2"/>
          <p:cNvSpPr>
            <a:spLocks noGrp="1"/>
          </p:cNvSpPr>
          <p:nvPr>
            <p:ph type="body" orient="vert" idx="1"/>
          </p:nvPr>
        </p:nvSpPr>
        <p:spPr/>
        <p:txBody>
          <a:bodyPr vert="eaVert"/>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CA"/>
          </a:p>
        </p:txBody>
      </p:sp>
      <p:sp>
        <p:nvSpPr>
          <p:cNvPr id="4" name="Date Placeholder 1">
            <a:extLst>
              <a:ext uri="{FF2B5EF4-FFF2-40B4-BE49-F238E27FC236}"/>
            </a:extLst>
          </p:cNvPr>
          <p:cNvSpPr>
            <a:spLocks noGrp="1"/>
          </p:cNvSpPr>
          <p:nvPr>
            <p:ph type="dt" sz="half" idx="10"/>
          </p:nvPr>
        </p:nvSpPr>
        <p:spPr/>
        <p:txBody>
          <a:bodyPr/>
          <a:lstStyle>
            <a:lvl1pPr>
              <a:defRPr/>
            </a:lvl1pPr>
          </a:lstStyle>
          <a:p>
            <a:pPr>
              <a:defRPr/>
            </a:pPr>
            <a:fld id="{E4F7E42B-C6CC-45ED-9262-E3C95CF9A718}" type="datetimeFigureOut">
              <a:rPr lang="en-US"/>
              <a:pPr>
                <a:defRPr/>
              </a:pPr>
              <a:t>10/23/18</a:t>
            </a:fld>
            <a:endParaRPr lang="en-US"/>
          </a:p>
        </p:txBody>
      </p:sp>
      <p:sp>
        <p:nvSpPr>
          <p:cNvPr id="5" name="Footer Placeholder 2">
            <a:extLst>
              <a:ext uri="{FF2B5EF4-FFF2-40B4-BE49-F238E27FC236}"/>
            </a:extLst>
          </p:cNvPr>
          <p:cNvSpPr>
            <a:spLocks noGrp="1"/>
          </p:cNvSpPr>
          <p:nvPr>
            <p:ph type="ftr" sz="quarter" idx="11"/>
          </p:nvPr>
        </p:nvSpPr>
        <p:spPr/>
        <p:txBody>
          <a:bodyPr/>
          <a:lstStyle>
            <a:lvl1pPr>
              <a:defRPr/>
            </a:lvl1pPr>
          </a:lstStyle>
          <a:p>
            <a:pPr>
              <a:defRPr/>
            </a:pPr>
            <a:endParaRPr lang="en-US"/>
          </a:p>
        </p:txBody>
      </p:sp>
      <p:sp>
        <p:nvSpPr>
          <p:cNvPr id="6" name="Slide Number Placeholder 8">
            <a:extLst>
              <a:ext uri="{FF2B5EF4-FFF2-40B4-BE49-F238E27FC236}"/>
            </a:extLst>
          </p:cNvPr>
          <p:cNvSpPr>
            <a:spLocks noGrp="1"/>
          </p:cNvSpPr>
          <p:nvPr>
            <p:ph type="sldNum" sz="quarter" idx="12"/>
          </p:nvPr>
        </p:nvSpPr>
        <p:spPr/>
        <p:txBody>
          <a:bodyPr/>
          <a:lstStyle>
            <a:lvl1pPr>
              <a:defRPr/>
            </a:lvl1pPr>
          </a:lstStyle>
          <a:p>
            <a:pPr>
              <a:defRPr/>
            </a:pPr>
            <a:fld id="{F968100A-FE63-4280-ADBA-22EE7E3A92EC}" type="slidenum">
              <a:rPr lang="en-US"/>
              <a:pPr>
                <a:defRPr/>
              </a:pPr>
              <a:t>‹#›</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smtClean="0"/>
              <a:t>Click to edit Master title style</a:t>
            </a:r>
            <a:endParaRPr lang="en-CA"/>
          </a:p>
        </p:txBody>
      </p:sp>
      <p:sp>
        <p:nvSpPr>
          <p:cNvPr id="3" name="Content Placeholder 2"/>
          <p:cNvSpPr>
            <a:spLocks noGrp="1"/>
          </p:cNvSpPr>
          <p:nvPr>
            <p:ph idx="1"/>
          </p:nvPr>
        </p:nvSpPr>
        <p:spPr/>
        <p:txBody>
          <a:body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CA"/>
          </a:p>
        </p:txBody>
      </p:sp>
      <p:sp>
        <p:nvSpPr>
          <p:cNvPr id="4" name="Date Placeholder 1">
            <a:extLst>
              <a:ext uri="{FF2B5EF4-FFF2-40B4-BE49-F238E27FC236}"/>
            </a:extLst>
          </p:cNvPr>
          <p:cNvSpPr>
            <a:spLocks noGrp="1"/>
          </p:cNvSpPr>
          <p:nvPr>
            <p:ph type="dt" sz="half" idx="10"/>
          </p:nvPr>
        </p:nvSpPr>
        <p:spPr/>
        <p:txBody>
          <a:bodyPr/>
          <a:lstStyle>
            <a:lvl1pPr>
              <a:defRPr/>
            </a:lvl1pPr>
          </a:lstStyle>
          <a:p>
            <a:pPr>
              <a:defRPr/>
            </a:pPr>
            <a:fld id="{8E464114-C153-4566-A8B4-42D1B8F3812A}" type="datetimeFigureOut">
              <a:rPr lang="en-US"/>
              <a:pPr>
                <a:defRPr/>
              </a:pPr>
              <a:t>10/23/18</a:t>
            </a:fld>
            <a:endParaRPr lang="en-US"/>
          </a:p>
        </p:txBody>
      </p:sp>
      <p:sp>
        <p:nvSpPr>
          <p:cNvPr id="5" name="Footer Placeholder 2">
            <a:extLst>
              <a:ext uri="{FF2B5EF4-FFF2-40B4-BE49-F238E27FC236}"/>
            </a:extLst>
          </p:cNvPr>
          <p:cNvSpPr>
            <a:spLocks noGrp="1"/>
          </p:cNvSpPr>
          <p:nvPr>
            <p:ph type="ftr" sz="quarter" idx="11"/>
          </p:nvPr>
        </p:nvSpPr>
        <p:spPr/>
        <p:txBody>
          <a:bodyPr/>
          <a:lstStyle>
            <a:lvl1pPr>
              <a:defRPr/>
            </a:lvl1pPr>
          </a:lstStyle>
          <a:p>
            <a:pPr>
              <a:defRPr/>
            </a:pPr>
            <a:endParaRPr lang="en-US"/>
          </a:p>
        </p:txBody>
      </p:sp>
      <p:sp>
        <p:nvSpPr>
          <p:cNvPr id="6" name="Slide Number Placeholder 8">
            <a:extLst>
              <a:ext uri="{FF2B5EF4-FFF2-40B4-BE49-F238E27FC236}"/>
            </a:extLst>
          </p:cNvPr>
          <p:cNvSpPr>
            <a:spLocks noGrp="1"/>
          </p:cNvSpPr>
          <p:nvPr>
            <p:ph type="sldNum" sz="quarter" idx="12"/>
          </p:nvPr>
        </p:nvSpPr>
        <p:spPr/>
        <p:txBody>
          <a:bodyPr/>
          <a:lstStyle>
            <a:lvl1pPr>
              <a:defRPr/>
            </a:lvl1pPr>
          </a:lstStyle>
          <a:p>
            <a:pPr>
              <a:defRPr/>
            </a:pPr>
            <a:fld id="{C29C6562-ADE8-495D-B0B1-F2E9B3BC9D2E}" type="slidenum">
              <a:rPr lang="en-US"/>
              <a:pPr>
                <a:defRPr/>
              </a:pPr>
              <a:t>‹#›</a:t>
            </a:fld>
            <a:endParaRPr lang="en-US"/>
          </a:p>
        </p:txBody>
      </p:sp>
    </p:spTree>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789613"/>
          </a:xfrm>
        </p:spPr>
        <p:txBody>
          <a:bodyPr vert="eaVert"/>
          <a:lstStyle/>
          <a:p>
            <a:r>
              <a:rPr lang="en-CA" smtClean="0"/>
              <a:t>Click to edit Master title style</a:t>
            </a:r>
            <a:endParaRPr lang="en-CA"/>
          </a:p>
        </p:txBody>
      </p:sp>
      <p:sp>
        <p:nvSpPr>
          <p:cNvPr id="3" name="Vertical Text Placeholder 2"/>
          <p:cNvSpPr>
            <a:spLocks noGrp="1"/>
          </p:cNvSpPr>
          <p:nvPr>
            <p:ph type="body" orient="vert" idx="1"/>
          </p:nvPr>
        </p:nvSpPr>
        <p:spPr>
          <a:xfrm>
            <a:off x="628650" y="365125"/>
            <a:ext cx="5762625" cy="5789613"/>
          </a:xfrm>
        </p:spPr>
        <p:txBody>
          <a:bodyPr vert="eaVert"/>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CA"/>
          </a:p>
        </p:txBody>
      </p:sp>
      <p:sp>
        <p:nvSpPr>
          <p:cNvPr id="4" name="Date Placeholder 1">
            <a:extLst>
              <a:ext uri="{FF2B5EF4-FFF2-40B4-BE49-F238E27FC236}"/>
            </a:extLst>
          </p:cNvPr>
          <p:cNvSpPr>
            <a:spLocks noGrp="1"/>
          </p:cNvSpPr>
          <p:nvPr>
            <p:ph type="dt" sz="half" idx="10"/>
          </p:nvPr>
        </p:nvSpPr>
        <p:spPr/>
        <p:txBody>
          <a:bodyPr/>
          <a:lstStyle>
            <a:lvl1pPr>
              <a:defRPr/>
            </a:lvl1pPr>
          </a:lstStyle>
          <a:p>
            <a:pPr>
              <a:defRPr/>
            </a:pPr>
            <a:fld id="{A09BF29A-BA0E-44B4-B366-02B9E67A8928}" type="datetimeFigureOut">
              <a:rPr lang="en-US"/>
              <a:pPr>
                <a:defRPr/>
              </a:pPr>
              <a:t>10/23/18</a:t>
            </a:fld>
            <a:endParaRPr lang="en-US"/>
          </a:p>
        </p:txBody>
      </p:sp>
      <p:sp>
        <p:nvSpPr>
          <p:cNvPr id="5" name="Footer Placeholder 2">
            <a:extLst>
              <a:ext uri="{FF2B5EF4-FFF2-40B4-BE49-F238E27FC236}"/>
            </a:extLst>
          </p:cNvPr>
          <p:cNvSpPr>
            <a:spLocks noGrp="1"/>
          </p:cNvSpPr>
          <p:nvPr>
            <p:ph type="ftr" sz="quarter" idx="11"/>
          </p:nvPr>
        </p:nvSpPr>
        <p:spPr/>
        <p:txBody>
          <a:bodyPr/>
          <a:lstStyle>
            <a:lvl1pPr>
              <a:defRPr/>
            </a:lvl1pPr>
          </a:lstStyle>
          <a:p>
            <a:pPr>
              <a:defRPr/>
            </a:pPr>
            <a:endParaRPr lang="en-US"/>
          </a:p>
        </p:txBody>
      </p:sp>
      <p:sp>
        <p:nvSpPr>
          <p:cNvPr id="6" name="Slide Number Placeholder 8">
            <a:extLst>
              <a:ext uri="{FF2B5EF4-FFF2-40B4-BE49-F238E27FC236}"/>
            </a:extLst>
          </p:cNvPr>
          <p:cNvSpPr>
            <a:spLocks noGrp="1"/>
          </p:cNvSpPr>
          <p:nvPr>
            <p:ph type="sldNum" sz="quarter" idx="12"/>
          </p:nvPr>
        </p:nvSpPr>
        <p:spPr/>
        <p:txBody>
          <a:bodyPr/>
          <a:lstStyle>
            <a:lvl1pPr>
              <a:defRPr/>
            </a:lvl1pPr>
          </a:lstStyle>
          <a:p>
            <a:pPr>
              <a:defRPr/>
            </a:pPr>
            <a:fld id="{B4767BB1-BB91-4B14-A8C0-6CCE83E9BD04}" type="slidenum">
              <a:rPr lang="en-US"/>
              <a:pPr>
                <a:defRPr/>
              </a:pPr>
              <a:t>‹#›</a:t>
            </a:fld>
            <a:endParaRPr lang="en-US"/>
          </a:p>
        </p:txBody>
      </p:sp>
    </p:spTree>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6" name="Rectangle 5"/>
          <p:cNvSpPr/>
          <p:nvPr userDrawn="1"/>
        </p:nvSpPr>
        <p:spPr>
          <a:xfrm>
            <a:off x="0" y="6142038"/>
            <a:ext cx="9144000" cy="715962"/>
          </a:xfrm>
          <a:prstGeom prst="rect">
            <a:avLst/>
          </a:prstGeom>
          <a:solidFill>
            <a:srgbClr val="00B2EB"/>
          </a:solidFill>
          <a:ln>
            <a:noFill/>
          </a:ln>
        </p:spPr>
        <p:style>
          <a:lnRef idx="2">
            <a:schemeClr val="accent1">
              <a:shade val="50000"/>
            </a:schemeClr>
          </a:lnRef>
          <a:fillRef idx="1">
            <a:schemeClr val="accent1"/>
          </a:fillRef>
          <a:effectRef idx="0">
            <a:schemeClr val="accent1"/>
          </a:effectRef>
          <a:fontRef idx="minor">
            <a:schemeClr val="lt1"/>
          </a:fontRef>
        </p:style>
        <p:txBody>
          <a:bodyPr lIns="84216" tIns="42108" rIns="84216" bIns="42108" anchor="ctr"/>
          <a:lstStyle/>
          <a:p>
            <a:pPr algn="ctr" defTabSz="842162" fontAlgn="auto">
              <a:spcBef>
                <a:spcPts val="0"/>
              </a:spcBef>
              <a:spcAft>
                <a:spcPts val="0"/>
              </a:spcAft>
              <a:defRPr/>
            </a:pPr>
            <a:endParaRPr lang="en-US">
              <a:solidFill>
                <a:prstClr val="white"/>
              </a:solidFill>
            </a:endParaRPr>
          </a:p>
        </p:txBody>
      </p:sp>
      <p:pic>
        <p:nvPicPr>
          <p:cNvPr id="7" name="Picture 2"/>
          <p:cNvPicPr>
            <a:picLocks noChangeAspect="1" noChangeArrowheads="1"/>
          </p:cNvPicPr>
          <p:nvPr userDrawn="1"/>
        </p:nvPicPr>
        <p:blipFill>
          <a:blip r:embed="rId2"/>
          <a:srcRect/>
          <a:stretch>
            <a:fillRect/>
          </a:stretch>
        </p:blipFill>
        <p:spPr bwMode="auto">
          <a:xfrm>
            <a:off x="436563" y="923925"/>
            <a:ext cx="2971800" cy="1060450"/>
          </a:xfrm>
          <a:prstGeom prst="rect">
            <a:avLst/>
          </a:prstGeom>
          <a:noFill/>
          <a:ln w="9525">
            <a:noFill/>
            <a:miter lim="800000"/>
            <a:headEnd/>
            <a:tailEnd/>
          </a:ln>
        </p:spPr>
      </p:pic>
      <p:sp>
        <p:nvSpPr>
          <p:cNvPr id="4" name="Title 1"/>
          <p:cNvSpPr>
            <a:spLocks noGrp="1"/>
          </p:cNvSpPr>
          <p:nvPr>
            <p:ph type="ctrTitle"/>
          </p:nvPr>
        </p:nvSpPr>
        <p:spPr>
          <a:xfrm>
            <a:off x="685800" y="3406725"/>
            <a:ext cx="7772400" cy="848868"/>
          </a:xfrm>
        </p:spPr>
        <p:txBody>
          <a:bodyPr/>
          <a:lstStyle/>
          <a:p>
            <a:r>
              <a:rPr lang="en-CA" dirty="0" smtClean="0"/>
              <a:t>Click to edit Master title style</a:t>
            </a:r>
            <a:endParaRPr lang="en-US" dirty="0"/>
          </a:p>
        </p:txBody>
      </p:sp>
      <p:sp>
        <p:nvSpPr>
          <p:cNvPr id="5" name="Subtitle 2"/>
          <p:cNvSpPr>
            <a:spLocks noGrp="1"/>
          </p:cNvSpPr>
          <p:nvPr>
            <p:ph type="subTitle" idx="1"/>
          </p:nvPr>
        </p:nvSpPr>
        <p:spPr>
          <a:xfrm>
            <a:off x="1371600" y="4609110"/>
            <a:ext cx="6400800" cy="1369374"/>
          </a:xfrm>
        </p:spPr>
        <p:txBody>
          <a:bodyPr/>
          <a:lstStyle>
            <a:lvl1pPr marL="0" indent="0" algn="ctr">
              <a:buNone/>
              <a:defRPr>
                <a:solidFill>
                  <a:srgbClr val="00B2EB"/>
                </a:solidFill>
              </a:defRPr>
            </a:lvl1pPr>
            <a:lvl2pPr marL="449167" indent="0" algn="ctr">
              <a:buNone/>
              <a:defRPr>
                <a:solidFill>
                  <a:schemeClr val="tx1">
                    <a:tint val="75000"/>
                  </a:schemeClr>
                </a:solidFill>
              </a:defRPr>
            </a:lvl2pPr>
            <a:lvl3pPr marL="898334" indent="0" algn="ctr">
              <a:buNone/>
              <a:defRPr>
                <a:solidFill>
                  <a:schemeClr val="tx1">
                    <a:tint val="75000"/>
                  </a:schemeClr>
                </a:solidFill>
              </a:defRPr>
            </a:lvl3pPr>
            <a:lvl4pPr marL="1347502" indent="0" algn="ctr">
              <a:buNone/>
              <a:defRPr>
                <a:solidFill>
                  <a:schemeClr val="tx1">
                    <a:tint val="75000"/>
                  </a:schemeClr>
                </a:solidFill>
              </a:defRPr>
            </a:lvl4pPr>
            <a:lvl5pPr marL="1796669" indent="0" algn="ctr">
              <a:buNone/>
              <a:defRPr>
                <a:solidFill>
                  <a:schemeClr val="tx1">
                    <a:tint val="75000"/>
                  </a:schemeClr>
                </a:solidFill>
              </a:defRPr>
            </a:lvl5pPr>
            <a:lvl6pPr marL="2245836" indent="0" algn="ctr">
              <a:buNone/>
              <a:defRPr>
                <a:solidFill>
                  <a:schemeClr val="tx1">
                    <a:tint val="75000"/>
                  </a:schemeClr>
                </a:solidFill>
              </a:defRPr>
            </a:lvl6pPr>
            <a:lvl7pPr marL="2695003" indent="0" algn="ctr">
              <a:buNone/>
              <a:defRPr>
                <a:solidFill>
                  <a:schemeClr val="tx1">
                    <a:tint val="75000"/>
                  </a:schemeClr>
                </a:solidFill>
              </a:defRPr>
            </a:lvl7pPr>
            <a:lvl8pPr marL="3144172" indent="0" algn="ctr">
              <a:buNone/>
              <a:defRPr>
                <a:solidFill>
                  <a:schemeClr val="tx1">
                    <a:tint val="75000"/>
                  </a:schemeClr>
                </a:solidFill>
              </a:defRPr>
            </a:lvl8pPr>
            <a:lvl9pPr marL="3593339" indent="0" algn="ctr">
              <a:buNone/>
              <a:defRPr>
                <a:solidFill>
                  <a:schemeClr val="tx1">
                    <a:tint val="75000"/>
                  </a:schemeClr>
                </a:solidFill>
              </a:defRPr>
            </a:lvl9pPr>
          </a:lstStyle>
          <a:p>
            <a:r>
              <a:rPr lang="en-CA" dirty="0" smtClean="0"/>
              <a:t>Click to edit Master subtitle style</a:t>
            </a:r>
            <a:endParaRPr lang="en-US" dirty="0"/>
          </a:p>
        </p:txBody>
      </p:sp>
    </p:spTree>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type="title" preserve="1">
  <p:cSld name="Title Slide 2">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6"/>
            <a:ext cx="7772400" cy="1470025"/>
          </a:xfrm>
        </p:spPr>
        <p:txBody>
          <a:bodyPr/>
          <a:lstStyle/>
          <a:p>
            <a:r>
              <a:rPr lang="en-CA" dirty="0" smtClean="0"/>
              <a:t>Click to edit Master title style</a:t>
            </a:r>
            <a:endParaRPr lang="en-US"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rgbClr val="00B2EB"/>
                </a:solidFill>
              </a:defRPr>
            </a:lvl1pPr>
            <a:lvl2pPr marL="449167" indent="0" algn="ctr">
              <a:buNone/>
              <a:defRPr>
                <a:solidFill>
                  <a:schemeClr val="tx1">
                    <a:tint val="75000"/>
                  </a:schemeClr>
                </a:solidFill>
              </a:defRPr>
            </a:lvl2pPr>
            <a:lvl3pPr marL="898334" indent="0" algn="ctr">
              <a:buNone/>
              <a:defRPr>
                <a:solidFill>
                  <a:schemeClr val="tx1">
                    <a:tint val="75000"/>
                  </a:schemeClr>
                </a:solidFill>
              </a:defRPr>
            </a:lvl3pPr>
            <a:lvl4pPr marL="1347502" indent="0" algn="ctr">
              <a:buNone/>
              <a:defRPr>
                <a:solidFill>
                  <a:schemeClr val="tx1">
                    <a:tint val="75000"/>
                  </a:schemeClr>
                </a:solidFill>
              </a:defRPr>
            </a:lvl4pPr>
            <a:lvl5pPr marL="1796669" indent="0" algn="ctr">
              <a:buNone/>
              <a:defRPr>
                <a:solidFill>
                  <a:schemeClr val="tx1">
                    <a:tint val="75000"/>
                  </a:schemeClr>
                </a:solidFill>
              </a:defRPr>
            </a:lvl5pPr>
            <a:lvl6pPr marL="2245836" indent="0" algn="ctr">
              <a:buNone/>
              <a:defRPr>
                <a:solidFill>
                  <a:schemeClr val="tx1">
                    <a:tint val="75000"/>
                  </a:schemeClr>
                </a:solidFill>
              </a:defRPr>
            </a:lvl6pPr>
            <a:lvl7pPr marL="2695003" indent="0" algn="ctr">
              <a:buNone/>
              <a:defRPr>
                <a:solidFill>
                  <a:schemeClr val="tx1">
                    <a:tint val="75000"/>
                  </a:schemeClr>
                </a:solidFill>
              </a:defRPr>
            </a:lvl7pPr>
            <a:lvl8pPr marL="3144172" indent="0" algn="ctr">
              <a:buNone/>
              <a:defRPr>
                <a:solidFill>
                  <a:schemeClr val="tx1">
                    <a:tint val="75000"/>
                  </a:schemeClr>
                </a:solidFill>
              </a:defRPr>
            </a:lvl8pPr>
            <a:lvl9pPr marL="3593339" indent="0" algn="ctr">
              <a:buNone/>
              <a:defRPr>
                <a:solidFill>
                  <a:schemeClr val="tx1">
                    <a:tint val="75000"/>
                  </a:schemeClr>
                </a:solidFill>
              </a:defRPr>
            </a:lvl9pPr>
          </a:lstStyle>
          <a:p>
            <a:r>
              <a:rPr lang="en-CA" dirty="0" smtClean="0"/>
              <a:t>Click to edit Master subtitle style</a:t>
            </a:r>
            <a:endParaRPr lang="en-US" dirty="0"/>
          </a:p>
        </p:txBody>
      </p:sp>
      <p:sp>
        <p:nvSpPr>
          <p:cNvPr id="4" name="Footer Placeholder 4"/>
          <p:cNvSpPr>
            <a:spLocks noGrp="1"/>
          </p:cNvSpPr>
          <p:nvPr>
            <p:ph type="ftr" sz="quarter" idx="10"/>
          </p:nvPr>
        </p:nvSpPr>
        <p:spPr/>
        <p:txBody>
          <a:bodyPr/>
          <a:lstStyle>
            <a:lvl1pPr>
              <a:defRPr/>
            </a:lvl1pPr>
          </a:lstStyle>
          <a:p>
            <a:pPr>
              <a:defRPr/>
            </a:pPr>
            <a:endParaRPr lang="en-US"/>
          </a:p>
        </p:txBody>
      </p:sp>
      <p:sp>
        <p:nvSpPr>
          <p:cNvPr id="5" name="Slide Number Placeholder 5"/>
          <p:cNvSpPr>
            <a:spLocks noGrp="1"/>
          </p:cNvSpPr>
          <p:nvPr>
            <p:ph type="sldNum" sz="quarter" idx="11"/>
          </p:nvPr>
        </p:nvSpPr>
        <p:spPr/>
        <p:txBody>
          <a:bodyPr/>
          <a:lstStyle>
            <a:lvl1pPr>
              <a:defRPr/>
            </a:lvl1pPr>
          </a:lstStyle>
          <a:p>
            <a:pPr>
              <a:defRPr/>
            </a:pPr>
            <a:fld id="{FAA1C667-C301-447C-97DD-D37C92DB2186}" type="slidenum">
              <a:rPr lang="en-US"/>
              <a:pPr>
                <a:defRPr/>
              </a:pPr>
              <a:t>‹#›</a:t>
            </a:fld>
            <a:endParaRPr lang="en-US"/>
          </a:p>
        </p:txBody>
      </p:sp>
      <p:sp>
        <p:nvSpPr>
          <p:cNvPr id="6" name="Date Placeholder 4"/>
          <p:cNvSpPr>
            <a:spLocks noGrp="1"/>
          </p:cNvSpPr>
          <p:nvPr>
            <p:ph type="dt" sz="half" idx="12"/>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a:defRPr>
                <a:solidFill>
                  <a:prstClr val="black"/>
                </a:solidFill>
                <a:latin typeface="Calibri" charset="0"/>
                <a:ea typeface="ＭＳ Ｐゴシック" charset="0"/>
                <a:cs typeface="Arial" charset="0"/>
              </a:defRPr>
            </a:lvl1pPr>
          </a:lstStyle>
          <a:p>
            <a:pPr>
              <a:defRPr/>
            </a:pPr>
            <a:fld id="{AA861939-9C25-4F0E-B6F4-C3DFE37D5A15}" type="datetimeFigureOut">
              <a:rPr lang="en-US"/>
              <a:pPr>
                <a:defRPr/>
              </a:pPr>
              <a:t>10/23/18</a:t>
            </a:fld>
            <a:endParaRPr lang="en-US"/>
          </a:p>
        </p:txBody>
      </p:sp>
    </p:spTree>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1"/>
            <a:ext cx="7772400" cy="1362075"/>
          </a:xfrm>
        </p:spPr>
        <p:txBody>
          <a:bodyPr anchor="t"/>
          <a:lstStyle>
            <a:lvl1pPr algn="l">
              <a:defRPr sz="3900" b="1" cap="all"/>
            </a:lvl1pPr>
          </a:lstStyle>
          <a:p>
            <a:r>
              <a:rPr lang="en-CA" smtClean="0"/>
              <a:t>Click to edit Master title style</a:t>
            </a:r>
            <a:endParaRPr lang="en-US"/>
          </a:p>
        </p:txBody>
      </p:sp>
      <p:sp>
        <p:nvSpPr>
          <p:cNvPr id="3" name="Text Placeholder 2"/>
          <p:cNvSpPr>
            <a:spLocks noGrp="1"/>
          </p:cNvSpPr>
          <p:nvPr>
            <p:ph type="body" idx="1"/>
          </p:nvPr>
        </p:nvSpPr>
        <p:spPr>
          <a:xfrm>
            <a:off x="722313" y="2906714"/>
            <a:ext cx="7772400" cy="1500187"/>
          </a:xfrm>
        </p:spPr>
        <p:txBody>
          <a:bodyPr anchor="b"/>
          <a:lstStyle>
            <a:lvl1pPr marL="0" indent="0">
              <a:buNone/>
              <a:defRPr sz="2000">
                <a:solidFill>
                  <a:srgbClr val="00B2EB"/>
                </a:solidFill>
              </a:defRPr>
            </a:lvl1pPr>
            <a:lvl2pPr marL="449167" indent="0">
              <a:buNone/>
              <a:defRPr sz="1800">
                <a:solidFill>
                  <a:schemeClr val="tx1">
                    <a:tint val="75000"/>
                  </a:schemeClr>
                </a:solidFill>
              </a:defRPr>
            </a:lvl2pPr>
            <a:lvl3pPr marL="898334" indent="0">
              <a:buNone/>
              <a:defRPr sz="1600">
                <a:solidFill>
                  <a:schemeClr val="tx1">
                    <a:tint val="75000"/>
                  </a:schemeClr>
                </a:solidFill>
              </a:defRPr>
            </a:lvl3pPr>
            <a:lvl4pPr marL="1347502" indent="0">
              <a:buNone/>
              <a:defRPr sz="1400">
                <a:solidFill>
                  <a:schemeClr val="tx1">
                    <a:tint val="75000"/>
                  </a:schemeClr>
                </a:solidFill>
              </a:defRPr>
            </a:lvl4pPr>
            <a:lvl5pPr marL="1796669" indent="0">
              <a:buNone/>
              <a:defRPr sz="1400">
                <a:solidFill>
                  <a:schemeClr val="tx1">
                    <a:tint val="75000"/>
                  </a:schemeClr>
                </a:solidFill>
              </a:defRPr>
            </a:lvl5pPr>
            <a:lvl6pPr marL="2245836" indent="0">
              <a:buNone/>
              <a:defRPr sz="1400">
                <a:solidFill>
                  <a:schemeClr val="tx1">
                    <a:tint val="75000"/>
                  </a:schemeClr>
                </a:solidFill>
              </a:defRPr>
            </a:lvl6pPr>
            <a:lvl7pPr marL="2695003" indent="0">
              <a:buNone/>
              <a:defRPr sz="1400">
                <a:solidFill>
                  <a:schemeClr val="tx1">
                    <a:tint val="75000"/>
                  </a:schemeClr>
                </a:solidFill>
              </a:defRPr>
            </a:lvl7pPr>
            <a:lvl8pPr marL="3144172" indent="0">
              <a:buNone/>
              <a:defRPr sz="1400">
                <a:solidFill>
                  <a:schemeClr val="tx1">
                    <a:tint val="75000"/>
                  </a:schemeClr>
                </a:solidFill>
              </a:defRPr>
            </a:lvl8pPr>
            <a:lvl9pPr marL="3593339" indent="0">
              <a:buNone/>
              <a:defRPr sz="1400">
                <a:solidFill>
                  <a:schemeClr val="tx1">
                    <a:tint val="75000"/>
                  </a:schemeClr>
                </a:solidFill>
              </a:defRPr>
            </a:lvl9pPr>
          </a:lstStyle>
          <a:p>
            <a:pPr lvl="0"/>
            <a:r>
              <a:rPr lang="en-CA" dirty="0" smtClean="0"/>
              <a:t>Click to edit Master text styles</a:t>
            </a:r>
          </a:p>
        </p:txBody>
      </p:sp>
      <p:sp>
        <p:nvSpPr>
          <p:cNvPr id="4" name="Footer Placeholder 4"/>
          <p:cNvSpPr>
            <a:spLocks noGrp="1"/>
          </p:cNvSpPr>
          <p:nvPr>
            <p:ph type="ftr" sz="quarter" idx="10"/>
          </p:nvPr>
        </p:nvSpPr>
        <p:spPr/>
        <p:txBody>
          <a:bodyPr/>
          <a:lstStyle>
            <a:lvl1pPr>
              <a:defRPr/>
            </a:lvl1pPr>
          </a:lstStyle>
          <a:p>
            <a:pPr>
              <a:defRPr/>
            </a:pPr>
            <a:endParaRPr lang="en-US"/>
          </a:p>
        </p:txBody>
      </p:sp>
      <p:sp>
        <p:nvSpPr>
          <p:cNvPr id="5" name="Slide Number Placeholder 5"/>
          <p:cNvSpPr>
            <a:spLocks noGrp="1"/>
          </p:cNvSpPr>
          <p:nvPr>
            <p:ph type="sldNum" sz="quarter" idx="11"/>
          </p:nvPr>
        </p:nvSpPr>
        <p:spPr/>
        <p:txBody>
          <a:bodyPr/>
          <a:lstStyle>
            <a:lvl1pPr>
              <a:defRPr/>
            </a:lvl1pPr>
          </a:lstStyle>
          <a:p>
            <a:pPr>
              <a:defRPr/>
            </a:pPr>
            <a:fld id="{2ADFEEEE-BE39-479A-BDB1-EE744C99A85C}" type="slidenum">
              <a:rPr lang="en-US"/>
              <a:pPr>
                <a:defRPr/>
              </a:pPr>
              <a:t>‹#›</a:t>
            </a:fld>
            <a:endParaRPr lang="en-US"/>
          </a:p>
        </p:txBody>
      </p:sp>
      <p:sp>
        <p:nvSpPr>
          <p:cNvPr id="6" name="Date Placeholder 4"/>
          <p:cNvSpPr>
            <a:spLocks noGrp="1"/>
          </p:cNvSpPr>
          <p:nvPr>
            <p:ph type="dt" sz="half" idx="12"/>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a:defRPr>
                <a:solidFill>
                  <a:prstClr val="black"/>
                </a:solidFill>
                <a:latin typeface="Calibri" charset="0"/>
                <a:ea typeface="ＭＳ Ｐゴシック" charset="0"/>
                <a:cs typeface="Arial" charset="0"/>
              </a:defRPr>
            </a:lvl1pPr>
          </a:lstStyle>
          <a:p>
            <a:pPr>
              <a:defRPr/>
            </a:pPr>
            <a:fld id="{94018DA0-496A-4DC7-9F09-29B062CCE39E}" type="datetimeFigureOut">
              <a:rPr lang="en-US"/>
              <a:pPr>
                <a:defRPr/>
              </a:pPr>
              <a:t>10/23/18</a:t>
            </a:fld>
            <a:endParaRPr lang="en-US"/>
          </a:p>
        </p:txBody>
      </p:sp>
    </p:spTree>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smtClean="0"/>
              <a:t>Click to edit Master title style</a:t>
            </a:r>
            <a:endParaRPr lang="en-US" dirty="0"/>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5" name="Footer Placeholder 5"/>
          <p:cNvSpPr>
            <a:spLocks noGrp="1"/>
          </p:cNvSpPr>
          <p:nvPr>
            <p:ph type="ftr" sz="quarter" idx="10"/>
          </p:nvPr>
        </p:nvSpPr>
        <p:spPr/>
        <p:txBody>
          <a:bodyPr/>
          <a:lstStyle>
            <a:lvl1pPr>
              <a:defRPr/>
            </a:lvl1pPr>
          </a:lstStyle>
          <a:p>
            <a:pPr>
              <a:defRPr/>
            </a:pPr>
            <a:endParaRPr lang="en-US"/>
          </a:p>
        </p:txBody>
      </p:sp>
      <p:sp>
        <p:nvSpPr>
          <p:cNvPr id="6" name="Slide Number Placeholder 6"/>
          <p:cNvSpPr>
            <a:spLocks noGrp="1"/>
          </p:cNvSpPr>
          <p:nvPr>
            <p:ph type="sldNum" sz="quarter" idx="11"/>
          </p:nvPr>
        </p:nvSpPr>
        <p:spPr/>
        <p:txBody>
          <a:bodyPr/>
          <a:lstStyle>
            <a:lvl1pPr>
              <a:defRPr/>
            </a:lvl1pPr>
          </a:lstStyle>
          <a:p>
            <a:pPr>
              <a:defRPr/>
            </a:pPr>
            <a:fld id="{D441E9D8-E242-4304-BCED-8DA21AF4D836}" type="slidenum">
              <a:rPr lang="en-US"/>
              <a:pPr>
                <a:defRPr/>
              </a:pPr>
              <a:t>‹#›</a:t>
            </a:fld>
            <a:endParaRPr lang="en-US"/>
          </a:p>
        </p:txBody>
      </p:sp>
      <p:sp>
        <p:nvSpPr>
          <p:cNvPr id="7" name="Date Placeholder 4"/>
          <p:cNvSpPr>
            <a:spLocks noGrp="1"/>
          </p:cNvSpPr>
          <p:nvPr>
            <p:ph type="dt" sz="half" idx="12"/>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a:defRPr>
                <a:solidFill>
                  <a:prstClr val="black"/>
                </a:solidFill>
                <a:latin typeface="Calibri" charset="0"/>
                <a:ea typeface="ＭＳ Ｐゴシック" charset="0"/>
                <a:cs typeface="Arial" charset="0"/>
              </a:defRPr>
            </a:lvl1pPr>
          </a:lstStyle>
          <a:p>
            <a:pPr>
              <a:defRPr/>
            </a:pPr>
            <a:fld id="{128C73AB-26C0-4DF2-B3CF-22CA0B715A16}" type="datetimeFigureOut">
              <a:rPr lang="en-US"/>
              <a:pPr>
                <a:defRPr/>
              </a:pPr>
              <a:t>10/23/18</a:t>
            </a:fld>
            <a:endParaRPr lang="en-US"/>
          </a:p>
        </p:txBody>
      </p:sp>
    </p:spTree>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CA" dirty="0" smtClean="0"/>
              <a:t>Click to edit Master title style</a:t>
            </a:r>
            <a:endParaRPr lang="en-US" dirty="0"/>
          </a:p>
        </p:txBody>
      </p:sp>
      <p:sp>
        <p:nvSpPr>
          <p:cNvPr id="4" name="Content Placeholder 3"/>
          <p:cNvSpPr>
            <a:spLocks noGrp="1"/>
          </p:cNvSpPr>
          <p:nvPr>
            <p:ph sz="half" idx="2"/>
          </p:nvPr>
        </p:nvSpPr>
        <p:spPr>
          <a:xfrm>
            <a:off x="457201" y="1866126"/>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CA" dirty="0" smtClean="0"/>
              <a:t>Click to edit Master text styles</a:t>
            </a:r>
          </a:p>
          <a:p>
            <a:pPr lvl="1"/>
            <a:r>
              <a:rPr lang="en-CA" dirty="0" smtClean="0"/>
              <a:t>Second level</a:t>
            </a:r>
          </a:p>
          <a:p>
            <a:pPr lvl="2"/>
            <a:r>
              <a:rPr lang="en-CA" dirty="0" smtClean="0"/>
              <a:t>Third level</a:t>
            </a:r>
          </a:p>
          <a:p>
            <a:pPr lvl="3"/>
            <a:r>
              <a:rPr lang="en-CA" dirty="0" smtClean="0"/>
              <a:t>Fourth level</a:t>
            </a:r>
          </a:p>
          <a:p>
            <a:pPr lvl="4"/>
            <a:r>
              <a:rPr lang="en-CA" dirty="0" smtClean="0"/>
              <a:t>Fifth level</a:t>
            </a:r>
            <a:endParaRPr lang="en-US" dirty="0"/>
          </a:p>
        </p:txBody>
      </p:sp>
      <p:sp>
        <p:nvSpPr>
          <p:cNvPr id="6" name="Content Placeholder 5"/>
          <p:cNvSpPr>
            <a:spLocks noGrp="1"/>
          </p:cNvSpPr>
          <p:nvPr>
            <p:ph sz="quarter" idx="4"/>
          </p:nvPr>
        </p:nvSpPr>
        <p:spPr>
          <a:xfrm>
            <a:off x="4645026" y="1866126"/>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CA" dirty="0" smtClean="0"/>
              <a:t>Click to edit Master text styles</a:t>
            </a:r>
          </a:p>
          <a:p>
            <a:pPr lvl="1"/>
            <a:r>
              <a:rPr lang="en-CA" dirty="0" smtClean="0"/>
              <a:t>Second level</a:t>
            </a:r>
          </a:p>
          <a:p>
            <a:pPr lvl="2"/>
            <a:r>
              <a:rPr lang="en-CA" dirty="0" smtClean="0"/>
              <a:t>Third level</a:t>
            </a:r>
          </a:p>
          <a:p>
            <a:pPr lvl="3"/>
            <a:r>
              <a:rPr lang="en-CA" dirty="0" smtClean="0"/>
              <a:t>Fourth level</a:t>
            </a:r>
          </a:p>
          <a:p>
            <a:pPr lvl="4"/>
            <a:r>
              <a:rPr lang="en-CA" dirty="0" smtClean="0"/>
              <a:t>Fifth level</a:t>
            </a:r>
            <a:endParaRPr lang="en-US" dirty="0"/>
          </a:p>
        </p:txBody>
      </p:sp>
      <p:sp>
        <p:nvSpPr>
          <p:cNvPr id="5" name="Footer Placeholder 7"/>
          <p:cNvSpPr>
            <a:spLocks noGrp="1"/>
          </p:cNvSpPr>
          <p:nvPr>
            <p:ph type="ftr" sz="quarter" idx="10"/>
          </p:nvPr>
        </p:nvSpPr>
        <p:spPr/>
        <p:txBody>
          <a:bodyPr/>
          <a:lstStyle>
            <a:lvl1pPr>
              <a:defRPr/>
            </a:lvl1pPr>
          </a:lstStyle>
          <a:p>
            <a:pPr>
              <a:defRPr/>
            </a:pPr>
            <a:endParaRPr lang="en-US"/>
          </a:p>
        </p:txBody>
      </p:sp>
      <p:sp>
        <p:nvSpPr>
          <p:cNvPr id="7" name="Slide Number Placeholder 8"/>
          <p:cNvSpPr>
            <a:spLocks noGrp="1"/>
          </p:cNvSpPr>
          <p:nvPr>
            <p:ph type="sldNum" sz="quarter" idx="11"/>
          </p:nvPr>
        </p:nvSpPr>
        <p:spPr/>
        <p:txBody>
          <a:bodyPr/>
          <a:lstStyle>
            <a:lvl1pPr>
              <a:defRPr/>
            </a:lvl1pPr>
          </a:lstStyle>
          <a:p>
            <a:pPr>
              <a:defRPr/>
            </a:pPr>
            <a:fld id="{DDD67FEF-77FC-4A12-97BE-61155345BCAE}" type="slidenum">
              <a:rPr lang="en-US"/>
              <a:pPr>
                <a:defRPr/>
              </a:pPr>
              <a:t>‹#›</a:t>
            </a:fld>
            <a:endParaRPr lang="en-US"/>
          </a:p>
        </p:txBody>
      </p:sp>
      <p:sp>
        <p:nvSpPr>
          <p:cNvPr id="8" name="Date Placeholder 4"/>
          <p:cNvSpPr>
            <a:spLocks noGrp="1"/>
          </p:cNvSpPr>
          <p:nvPr>
            <p:ph type="dt" sz="half" idx="12"/>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a:defRPr>
                <a:solidFill>
                  <a:prstClr val="black"/>
                </a:solidFill>
                <a:latin typeface="Calibri" charset="0"/>
                <a:ea typeface="ＭＳ Ｐゴシック" charset="0"/>
                <a:cs typeface="Arial" charset="0"/>
              </a:defRPr>
            </a:lvl1pPr>
          </a:lstStyle>
          <a:p>
            <a:pPr>
              <a:defRPr/>
            </a:pPr>
            <a:fld id="{C9E832CF-92AB-4BDC-B3AB-CC39B8B4F949}" type="datetimeFigureOut">
              <a:rPr lang="en-US"/>
              <a:pPr>
                <a:defRPr/>
              </a:pPr>
              <a:t>10/23/18</a:t>
            </a:fld>
            <a:endParaRPr lang="en-US"/>
          </a:p>
        </p:txBody>
      </p:sp>
    </p:spTree>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smtClean="0"/>
              <a:t>Click to edit Master title style</a:t>
            </a:r>
            <a:endParaRPr lang="en-US" dirty="0"/>
          </a:p>
        </p:txBody>
      </p:sp>
      <p:sp>
        <p:nvSpPr>
          <p:cNvPr id="3" name="Footer Placeholder 3"/>
          <p:cNvSpPr>
            <a:spLocks noGrp="1"/>
          </p:cNvSpPr>
          <p:nvPr>
            <p:ph type="ftr" sz="quarter" idx="10"/>
          </p:nvPr>
        </p:nvSpPr>
        <p:spPr/>
        <p:txBody>
          <a:bodyPr/>
          <a:lstStyle>
            <a:lvl1pPr>
              <a:defRPr/>
            </a:lvl1pPr>
          </a:lstStyle>
          <a:p>
            <a:pPr>
              <a:defRPr/>
            </a:pPr>
            <a:endParaRPr lang="en-US"/>
          </a:p>
        </p:txBody>
      </p:sp>
      <p:sp>
        <p:nvSpPr>
          <p:cNvPr id="4" name="Slide Number Placeholder 4"/>
          <p:cNvSpPr>
            <a:spLocks noGrp="1"/>
          </p:cNvSpPr>
          <p:nvPr>
            <p:ph type="sldNum" sz="quarter" idx="11"/>
          </p:nvPr>
        </p:nvSpPr>
        <p:spPr/>
        <p:txBody>
          <a:bodyPr/>
          <a:lstStyle>
            <a:lvl1pPr>
              <a:defRPr/>
            </a:lvl1pPr>
          </a:lstStyle>
          <a:p>
            <a:pPr>
              <a:defRPr/>
            </a:pPr>
            <a:fld id="{DC3A171B-D08B-472C-9CE0-3B6992463CC2}" type="slidenum">
              <a:rPr lang="en-US"/>
              <a:pPr>
                <a:defRPr/>
              </a:pPr>
              <a:t>‹#›</a:t>
            </a:fld>
            <a:endParaRPr lang="en-US"/>
          </a:p>
        </p:txBody>
      </p:sp>
      <p:sp>
        <p:nvSpPr>
          <p:cNvPr id="5" name="Date Placeholder 4"/>
          <p:cNvSpPr>
            <a:spLocks noGrp="1"/>
          </p:cNvSpPr>
          <p:nvPr>
            <p:ph type="dt" sz="half" idx="12"/>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a:defRPr>
                <a:solidFill>
                  <a:prstClr val="black"/>
                </a:solidFill>
                <a:latin typeface="Calibri" charset="0"/>
                <a:ea typeface="ＭＳ Ｐゴシック" charset="0"/>
                <a:cs typeface="Arial" charset="0"/>
              </a:defRPr>
            </a:lvl1pPr>
          </a:lstStyle>
          <a:p>
            <a:pPr>
              <a:defRPr/>
            </a:pPr>
            <a:fld id="{AFACD93C-8F1A-4E16-9E3E-463CEF52F2C6}" type="datetimeFigureOut">
              <a:rPr lang="en-US"/>
              <a:pPr>
                <a:defRPr/>
              </a:pPr>
              <a:t>10/23/18</a:t>
            </a:fld>
            <a:endParaRPr lang="en-US"/>
          </a:p>
        </p:txBody>
      </p:sp>
    </p:spTree>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Footer Placeholder 2"/>
          <p:cNvSpPr>
            <a:spLocks noGrp="1"/>
          </p:cNvSpPr>
          <p:nvPr>
            <p:ph type="ftr" sz="quarter" idx="10"/>
          </p:nvPr>
        </p:nvSpPr>
        <p:spPr/>
        <p:txBody>
          <a:bodyPr/>
          <a:lstStyle>
            <a:lvl1pPr>
              <a:defRPr/>
            </a:lvl1pPr>
          </a:lstStyle>
          <a:p>
            <a:pPr>
              <a:defRPr/>
            </a:pPr>
            <a:endParaRPr lang="en-US"/>
          </a:p>
        </p:txBody>
      </p:sp>
      <p:sp>
        <p:nvSpPr>
          <p:cNvPr id="3" name="Slide Number Placeholder 3"/>
          <p:cNvSpPr>
            <a:spLocks noGrp="1"/>
          </p:cNvSpPr>
          <p:nvPr>
            <p:ph type="sldNum" sz="quarter" idx="11"/>
          </p:nvPr>
        </p:nvSpPr>
        <p:spPr/>
        <p:txBody>
          <a:bodyPr/>
          <a:lstStyle>
            <a:lvl1pPr>
              <a:defRPr/>
            </a:lvl1pPr>
          </a:lstStyle>
          <a:p>
            <a:pPr>
              <a:defRPr/>
            </a:pPr>
            <a:fld id="{70F759EA-63A3-4D04-9163-1DE2E47B34AA}" type="slidenum">
              <a:rPr lang="en-US"/>
              <a:pPr>
                <a:defRPr/>
              </a:pPr>
              <a:t>‹#›</a:t>
            </a:fld>
            <a:endParaRPr lang="en-US"/>
          </a:p>
        </p:txBody>
      </p:sp>
      <p:sp>
        <p:nvSpPr>
          <p:cNvPr id="4" name="Date Placeholder 4"/>
          <p:cNvSpPr>
            <a:spLocks noGrp="1"/>
          </p:cNvSpPr>
          <p:nvPr>
            <p:ph type="dt" sz="half" idx="12"/>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a:defRPr>
                <a:solidFill>
                  <a:prstClr val="black"/>
                </a:solidFill>
                <a:latin typeface="Calibri" charset="0"/>
                <a:ea typeface="ＭＳ Ｐゴシック" charset="0"/>
                <a:cs typeface="Arial" charset="0"/>
              </a:defRPr>
            </a:lvl1pPr>
          </a:lstStyle>
          <a:p>
            <a:pPr>
              <a:defRPr/>
            </a:pPr>
            <a:fld id="{B7499812-81F9-45A2-96FD-1551DBDB314F}" type="datetimeFigureOut">
              <a:rPr lang="en-US"/>
              <a:pPr>
                <a:defRPr/>
              </a:pPr>
              <a:t>10/23/18</a:t>
            </a:fld>
            <a:endParaRPr lang="en-US"/>
          </a:p>
        </p:txBody>
      </p:sp>
    </p:spTree>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type="objTx" preserve="1">
  <p:cSld name="Content with Caption 2">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593849"/>
          </a:xfrm>
        </p:spPr>
        <p:txBody>
          <a:bodyPr anchor="b">
            <a:noAutofit/>
          </a:bodyPr>
          <a:lstStyle>
            <a:lvl1pPr algn="l">
              <a:defRPr sz="4100" b="1"/>
            </a:lvl1pPr>
          </a:lstStyle>
          <a:p>
            <a:r>
              <a:rPr lang="en-US" smtClean="0"/>
              <a:t>Click to edit Master title style</a:t>
            </a:r>
            <a:endParaRPr lang="en-US" dirty="0"/>
          </a:p>
        </p:txBody>
      </p:sp>
      <p:sp>
        <p:nvSpPr>
          <p:cNvPr id="3" name="Content Placeholder 2"/>
          <p:cNvSpPr>
            <a:spLocks noGrp="1"/>
          </p:cNvSpPr>
          <p:nvPr>
            <p:ph idx="1"/>
          </p:nvPr>
        </p:nvSpPr>
        <p:spPr>
          <a:xfrm>
            <a:off x="3575050" y="273051"/>
            <a:ext cx="5111750" cy="5853113"/>
          </a:xfrm>
        </p:spPr>
        <p:txBody>
          <a:bodyPr/>
          <a:lstStyle>
            <a:lvl1pPr>
              <a:defRPr sz="31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457201" y="1187532"/>
            <a:ext cx="3008313" cy="4938632"/>
          </a:xfrm>
        </p:spPr>
        <p:txBody>
          <a:bodyPr/>
          <a:lstStyle>
            <a:lvl1pPr marL="0" indent="0">
              <a:buNone/>
              <a:defRPr sz="1400"/>
            </a:lvl1pPr>
            <a:lvl2pPr marL="449167" indent="0">
              <a:buNone/>
              <a:defRPr sz="1200"/>
            </a:lvl2pPr>
            <a:lvl3pPr marL="898334" indent="0">
              <a:buNone/>
              <a:defRPr sz="1000"/>
            </a:lvl3pPr>
            <a:lvl4pPr marL="1347502" indent="0">
              <a:buNone/>
              <a:defRPr sz="900"/>
            </a:lvl4pPr>
            <a:lvl5pPr marL="1796669" indent="0">
              <a:buNone/>
              <a:defRPr sz="900"/>
            </a:lvl5pPr>
            <a:lvl6pPr marL="2245836" indent="0">
              <a:buNone/>
              <a:defRPr sz="900"/>
            </a:lvl6pPr>
            <a:lvl7pPr marL="2695003" indent="0">
              <a:buNone/>
              <a:defRPr sz="900"/>
            </a:lvl7pPr>
            <a:lvl8pPr marL="3144172" indent="0">
              <a:buNone/>
              <a:defRPr sz="900"/>
            </a:lvl8pPr>
            <a:lvl9pPr marL="3593339" indent="0">
              <a:buNone/>
              <a:defRPr sz="900"/>
            </a:lvl9pPr>
          </a:lstStyle>
          <a:p>
            <a:pPr lvl="0"/>
            <a:r>
              <a:rPr lang="en-CA" dirty="0" smtClean="0"/>
              <a:t>Click to edit Master text styles</a:t>
            </a:r>
          </a:p>
        </p:txBody>
      </p:sp>
      <p:sp>
        <p:nvSpPr>
          <p:cNvPr id="5" name="Footer Placeholder 5"/>
          <p:cNvSpPr>
            <a:spLocks noGrp="1"/>
          </p:cNvSpPr>
          <p:nvPr>
            <p:ph type="ftr" sz="quarter" idx="10"/>
          </p:nvPr>
        </p:nvSpPr>
        <p:spPr/>
        <p:txBody>
          <a:bodyPr/>
          <a:lstStyle>
            <a:lvl1pPr>
              <a:defRPr/>
            </a:lvl1pPr>
          </a:lstStyle>
          <a:p>
            <a:pPr>
              <a:defRPr/>
            </a:pPr>
            <a:endParaRPr lang="en-US"/>
          </a:p>
        </p:txBody>
      </p:sp>
      <p:sp>
        <p:nvSpPr>
          <p:cNvPr id="6" name="Slide Number Placeholder 6"/>
          <p:cNvSpPr>
            <a:spLocks noGrp="1"/>
          </p:cNvSpPr>
          <p:nvPr>
            <p:ph type="sldNum" sz="quarter" idx="11"/>
          </p:nvPr>
        </p:nvSpPr>
        <p:spPr/>
        <p:txBody>
          <a:bodyPr/>
          <a:lstStyle>
            <a:lvl1pPr>
              <a:defRPr/>
            </a:lvl1pPr>
          </a:lstStyle>
          <a:p>
            <a:pPr>
              <a:defRPr/>
            </a:pPr>
            <a:fld id="{0E462BE4-1167-46C2-BAE1-73A3D1F27A30}" type="slidenum">
              <a:rPr lang="en-US"/>
              <a:pPr>
                <a:defRPr/>
              </a:pPr>
              <a:t>‹#›</a:t>
            </a:fld>
            <a:endParaRPr lang="en-US"/>
          </a:p>
        </p:txBody>
      </p:sp>
      <p:sp>
        <p:nvSpPr>
          <p:cNvPr id="7" name="Date Placeholder 4"/>
          <p:cNvSpPr>
            <a:spLocks noGrp="1"/>
          </p:cNvSpPr>
          <p:nvPr>
            <p:ph type="dt" sz="half" idx="12"/>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a:defRPr>
                <a:solidFill>
                  <a:prstClr val="black"/>
                </a:solidFill>
                <a:latin typeface="Calibri" charset="0"/>
                <a:ea typeface="ＭＳ Ｐゴシック" charset="0"/>
                <a:cs typeface="Arial" charset="0"/>
              </a:defRPr>
            </a:lvl1pPr>
          </a:lstStyle>
          <a:p>
            <a:pPr>
              <a:defRPr/>
            </a:pPr>
            <a:fld id="{F88E9C04-4EC9-42AC-84A7-023C6A64AE9C}" type="datetimeFigureOut">
              <a:rPr lang="en-US"/>
              <a:pPr>
                <a:defRPr/>
              </a:pPr>
              <a:t>10/23/18</a:t>
            </a:fld>
            <a:endParaRPr lang="en-US"/>
          </a:p>
        </p:txBody>
      </p:sp>
    </p:spTree>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a:prstGeom prst="rect">
            <a:avLst/>
          </a:prstGeom>
        </p:spPr>
        <p:txBody>
          <a:bodyPr anchor="b"/>
          <a:lstStyle>
            <a:lvl1pPr>
              <a:defRPr sz="2900"/>
            </a:lvl1pPr>
          </a:lstStyle>
          <a:p>
            <a:r>
              <a:rPr lang="en-US" dirty="0" smtClean="0"/>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2900"/>
            </a:lvl1pPr>
            <a:lvl2pPr>
              <a:defRPr sz="2600"/>
            </a:lvl2pPr>
            <a:lvl3pPr>
              <a:defRPr sz="22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500"/>
            </a:lvl1pPr>
            <a:lvl2pPr marL="421081" indent="0">
              <a:buNone/>
              <a:defRPr sz="1300"/>
            </a:lvl2pPr>
            <a:lvl3pPr marL="842162" indent="0">
              <a:buNone/>
              <a:defRPr sz="1100"/>
            </a:lvl3pPr>
            <a:lvl4pPr marL="1263244" indent="0">
              <a:buNone/>
              <a:defRPr sz="900"/>
            </a:lvl4pPr>
            <a:lvl5pPr marL="1684325" indent="0">
              <a:buNone/>
              <a:defRPr sz="900"/>
            </a:lvl5pPr>
            <a:lvl6pPr marL="2105406" indent="0">
              <a:buNone/>
              <a:defRPr sz="900"/>
            </a:lvl6pPr>
            <a:lvl7pPr marL="2526487" indent="0">
              <a:buNone/>
              <a:defRPr sz="900"/>
            </a:lvl7pPr>
            <a:lvl8pPr marL="2947568" indent="0">
              <a:buNone/>
              <a:defRPr sz="900"/>
            </a:lvl8pPr>
            <a:lvl9pPr marL="336865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a:defRPr>
                <a:solidFill>
                  <a:prstClr val="black"/>
                </a:solidFill>
                <a:latin typeface="Calibri" charset="0"/>
                <a:ea typeface="ＭＳ Ｐゴシック" charset="0"/>
                <a:cs typeface="Arial" charset="0"/>
              </a:defRPr>
            </a:lvl1pPr>
          </a:lstStyle>
          <a:p>
            <a:pPr>
              <a:defRPr/>
            </a:pPr>
            <a:fld id="{5C61C7E8-3F02-462F-905E-3D96C1E7EDED}" type="datetimeFigureOut">
              <a:rPr lang="en-US"/>
              <a:pPr>
                <a:defRPr/>
              </a:pPr>
              <a:t>10/23/18</a:t>
            </a:fld>
            <a:endParaRPr lang="en-US"/>
          </a:p>
        </p:txBody>
      </p:sp>
      <p:sp>
        <p:nvSpPr>
          <p:cNvPr id="6" name="Footer Placeholder 5"/>
          <p:cNvSpPr>
            <a:spLocks noGrp="1"/>
          </p:cNvSpPr>
          <p:nvPr>
            <p:ph type="ftr" sz="quarter" idx="11"/>
          </p:nvPr>
        </p:nvSpPr>
        <p:spPr/>
        <p:txBody>
          <a:bodyPr/>
          <a:lstStyle>
            <a:lvl1pPr>
              <a:defRPr/>
            </a:lvl1pPr>
          </a:lstStyle>
          <a:p>
            <a:pPr>
              <a:defRPr/>
            </a:pPr>
            <a:endParaRPr lang="en-US"/>
          </a:p>
        </p:txBody>
      </p:sp>
      <p:sp>
        <p:nvSpPr>
          <p:cNvPr id="7" name="Slide Number Placeholder 6"/>
          <p:cNvSpPr>
            <a:spLocks noGrp="1"/>
          </p:cNvSpPr>
          <p:nvPr>
            <p:ph type="sldNum" sz="quarter" idx="12"/>
          </p:nvPr>
        </p:nvSpPr>
        <p:spPr/>
        <p:txBody>
          <a:bodyPr/>
          <a:lstStyle>
            <a:lvl1pPr>
              <a:defRPr/>
            </a:lvl1pPr>
          </a:lstStyle>
          <a:p>
            <a:pPr>
              <a:defRPr/>
            </a:pPr>
            <a:fld id="{B78B9541-0B55-4D99-A5A7-21E569DC3A0B}" type="slidenum">
              <a:rPr lang="en-US"/>
              <a:pPr>
                <a:defRPr/>
              </a:pPr>
              <a:t>‹#›</a:t>
            </a:fld>
            <a:endParaRPr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CA" smtClean="0"/>
              <a:t>Click to edit Master title style</a:t>
            </a:r>
            <a:endParaRPr lang="en-CA"/>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CA" smtClean="0"/>
              <a:t>Click to edit Master text styles</a:t>
            </a:r>
          </a:p>
        </p:txBody>
      </p:sp>
      <p:sp>
        <p:nvSpPr>
          <p:cNvPr id="4" name="Date Placeholder 1">
            <a:extLst>
              <a:ext uri="{FF2B5EF4-FFF2-40B4-BE49-F238E27FC236}"/>
            </a:extLst>
          </p:cNvPr>
          <p:cNvSpPr>
            <a:spLocks noGrp="1"/>
          </p:cNvSpPr>
          <p:nvPr>
            <p:ph type="dt" sz="half" idx="10"/>
          </p:nvPr>
        </p:nvSpPr>
        <p:spPr/>
        <p:txBody>
          <a:bodyPr/>
          <a:lstStyle>
            <a:lvl1pPr>
              <a:defRPr/>
            </a:lvl1pPr>
          </a:lstStyle>
          <a:p>
            <a:pPr>
              <a:defRPr/>
            </a:pPr>
            <a:fld id="{379C818D-722E-4889-8972-5C8BF7A32442}" type="datetimeFigureOut">
              <a:rPr lang="en-US"/>
              <a:pPr>
                <a:defRPr/>
              </a:pPr>
              <a:t>10/23/18</a:t>
            </a:fld>
            <a:endParaRPr lang="en-US"/>
          </a:p>
        </p:txBody>
      </p:sp>
      <p:sp>
        <p:nvSpPr>
          <p:cNvPr id="5" name="Footer Placeholder 2">
            <a:extLst>
              <a:ext uri="{FF2B5EF4-FFF2-40B4-BE49-F238E27FC236}"/>
            </a:extLst>
          </p:cNvPr>
          <p:cNvSpPr>
            <a:spLocks noGrp="1"/>
          </p:cNvSpPr>
          <p:nvPr>
            <p:ph type="ftr" sz="quarter" idx="11"/>
          </p:nvPr>
        </p:nvSpPr>
        <p:spPr/>
        <p:txBody>
          <a:bodyPr/>
          <a:lstStyle>
            <a:lvl1pPr>
              <a:defRPr/>
            </a:lvl1pPr>
          </a:lstStyle>
          <a:p>
            <a:pPr>
              <a:defRPr/>
            </a:pPr>
            <a:endParaRPr lang="en-US"/>
          </a:p>
        </p:txBody>
      </p:sp>
      <p:sp>
        <p:nvSpPr>
          <p:cNvPr id="6" name="Slide Number Placeholder 8">
            <a:extLst>
              <a:ext uri="{FF2B5EF4-FFF2-40B4-BE49-F238E27FC236}"/>
            </a:extLst>
          </p:cNvPr>
          <p:cNvSpPr>
            <a:spLocks noGrp="1"/>
          </p:cNvSpPr>
          <p:nvPr>
            <p:ph type="sldNum" sz="quarter" idx="12"/>
          </p:nvPr>
        </p:nvSpPr>
        <p:spPr/>
        <p:txBody>
          <a:bodyPr/>
          <a:lstStyle>
            <a:lvl1pPr>
              <a:defRPr/>
            </a:lvl1pPr>
          </a:lstStyle>
          <a:p>
            <a:pPr>
              <a:defRPr/>
            </a:pPr>
            <a:fld id="{97CE53A0-F58D-4A41-A836-3C095CE1D2D2}" type="slidenum">
              <a:rPr lang="en-US"/>
              <a:pPr>
                <a:defRPr/>
              </a:pPr>
              <a:t>‹#›</a:t>
            </a:fld>
            <a:endParaRPr lang="en-US"/>
          </a:p>
        </p:txBody>
      </p:sp>
    </p:spTree>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a:prstGeom prst="rect">
            <a:avLst/>
          </a:prstGeom>
        </p:spPr>
        <p:txBody>
          <a:bodyPr anchor="b"/>
          <a:lstStyle>
            <a:lvl1pPr>
              <a:defRPr sz="2900"/>
            </a:lvl1pPr>
          </a:lstStyle>
          <a:p>
            <a:r>
              <a:rPr lang="en-US" smtClean="0"/>
              <a:t>Click to edit Master title style</a:t>
            </a:r>
            <a:endParaRPr lang="en-US"/>
          </a:p>
        </p:txBody>
      </p:sp>
      <p:sp>
        <p:nvSpPr>
          <p:cNvPr id="3" name="Picture Placeholder 2"/>
          <p:cNvSpPr>
            <a:spLocks noGrp="1"/>
          </p:cNvSpPr>
          <p:nvPr>
            <p:ph type="pic" idx="1"/>
          </p:nvPr>
        </p:nvSpPr>
        <p:spPr>
          <a:xfrm>
            <a:off x="3887391" y="987426"/>
            <a:ext cx="4629150" cy="4873625"/>
          </a:xfrm>
        </p:spPr>
        <p:txBody>
          <a:bodyPr rtlCol="0">
            <a:normAutofit/>
          </a:bodyPr>
          <a:lstStyle>
            <a:lvl1pPr marL="0" indent="0">
              <a:buNone/>
              <a:defRPr sz="2900"/>
            </a:lvl1pPr>
            <a:lvl2pPr marL="421081" indent="0">
              <a:buNone/>
              <a:defRPr sz="2600"/>
            </a:lvl2pPr>
            <a:lvl3pPr marL="842162" indent="0">
              <a:buNone/>
              <a:defRPr sz="2200"/>
            </a:lvl3pPr>
            <a:lvl4pPr marL="1263244" indent="0">
              <a:buNone/>
              <a:defRPr sz="1800"/>
            </a:lvl4pPr>
            <a:lvl5pPr marL="1684325" indent="0">
              <a:buNone/>
              <a:defRPr sz="1800"/>
            </a:lvl5pPr>
            <a:lvl6pPr marL="2105406" indent="0">
              <a:buNone/>
              <a:defRPr sz="1800"/>
            </a:lvl6pPr>
            <a:lvl7pPr marL="2526487" indent="0">
              <a:buNone/>
              <a:defRPr sz="1800"/>
            </a:lvl7pPr>
            <a:lvl8pPr marL="2947568" indent="0">
              <a:buNone/>
              <a:defRPr sz="1800"/>
            </a:lvl8pPr>
            <a:lvl9pPr marL="3368650" indent="0">
              <a:buNone/>
              <a:defRPr sz="1800"/>
            </a:lvl9pPr>
          </a:lstStyle>
          <a:p>
            <a:pPr lvl="0"/>
            <a:r>
              <a:rPr lang="en-US" noProof="0" smtClean="0"/>
              <a:t>Drag picture to placeholder or click icon to add</a:t>
            </a:r>
            <a:endParaRPr lang="en-US" noProof="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500"/>
            </a:lvl1pPr>
            <a:lvl2pPr marL="421081" indent="0">
              <a:buNone/>
              <a:defRPr sz="1300"/>
            </a:lvl2pPr>
            <a:lvl3pPr marL="842162" indent="0">
              <a:buNone/>
              <a:defRPr sz="1100"/>
            </a:lvl3pPr>
            <a:lvl4pPr marL="1263244" indent="0">
              <a:buNone/>
              <a:defRPr sz="900"/>
            </a:lvl4pPr>
            <a:lvl5pPr marL="1684325" indent="0">
              <a:buNone/>
              <a:defRPr sz="900"/>
            </a:lvl5pPr>
            <a:lvl6pPr marL="2105406" indent="0">
              <a:buNone/>
              <a:defRPr sz="900"/>
            </a:lvl6pPr>
            <a:lvl7pPr marL="2526487" indent="0">
              <a:buNone/>
              <a:defRPr sz="900"/>
            </a:lvl7pPr>
            <a:lvl8pPr marL="2947568" indent="0">
              <a:buNone/>
              <a:defRPr sz="900"/>
            </a:lvl8pPr>
            <a:lvl9pPr marL="336865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a:defRPr>
                <a:solidFill>
                  <a:prstClr val="black"/>
                </a:solidFill>
                <a:latin typeface="Calibri" charset="0"/>
                <a:ea typeface="ＭＳ Ｐゴシック" charset="0"/>
                <a:cs typeface="Arial" charset="0"/>
              </a:defRPr>
            </a:lvl1pPr>
          </a:lstStyle>
          <a:p>
            <a:pPr>
              <a:defRPr/>
            </a:pPr>
            <a:fld id="{2E9668AF-289E-4AA7-B161-568EF30E7BBF}" type="datetimeFigureOut">
              <a:rPr lang="en-US"/>
              <a:pPr>
                <a:defRPr/>
              </a:pPr>
              <a:t>10/23/18</a:t>
            </a:fld>
            <a:endParaRPr lang="en-US"/>
          </a:p>
        </p:txBody>
      </p:sp>
      <p:sp>
        <p:nvSpPr>
          <p:cNvPr id="6" name="Footer Placeholder 5"/>
          <p:cNvSpPr>
            <a:spLocks noGrp="1"/>
          </p:cNvSpPr>
          <p:nvPr>
            <p:ph type="ftr" sz="quarter" idx="11"/>
          </p:nvPr>
        </p:nvSpPr>
        <p:spPr/>
        <p:txBody>
          <a:bodyPr/>
          <a:lstStyle>
            <a:lvl1pPr>
              <a:defRPr/>
            </a:lvl1pPr>
          </a:lstStyle>
          <a:p>
            <a:pPr>
              <a:defRPr/>
            </a:pPr>
            <a:endParaRPr lang="en-US"/>
          </a:p>
        </p:txBody>
      </p:sp>
      <p:sp>
        <p:nvSpPr>
          <p:cNvPr id="7" name="Slide Number Placeholder 6"/>
          <p:cNvSpPr>
            <a:spLocks noGrp="1"/>
          </p:cNvSpPr>
          <p:nvPr>
            <p:ph type="sldNum" sz="quarter" idx="12"/>
          </p:nvPr>
        </p:nvSpPr>
        <p:spPr/>
        <p:txBody>
          <a:bodyPr/>
          <a:lstStyle>
            <a:lvl1pPr>
              <a:defRPr/>
            </a:lvl1pPr>
          </a:lstStyle>
          <a:p>
            <a:pPr>
              <a:defRPr/>
            </a:pPr>
            <a:fld id="{DCFD4229-083E-43B2-9243-81C25990A836}" type="slidenum">
              <a:rPr lang="en-US"/>
              <a:pPr>
                <a:defRPr/>
              </a:pPr>
              <a:t>‹#›</a:t>
            </a:fld>
            <a:endParaRPr lang="en-US"/>
          </a:p>
        </p:txBody>
      </p:sp>
    </p:spTree>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5"/>
            <a:ext cx="7886700" cy="1325563"/>
          </a:xfrm>
          <a:prstGeom prst="rect">
            <a:avLst/>
          </a:prstGeom>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a:defRPr>
                <a:solidFill>
                  <a:prstClr val="black"/>
                </a:solidFill>
                <a:latin typeface="Calibri" charset="0"/>
                <a:ea typeface="ＭＳ Ｐゴシック" charset="0"/>
                <a:cs typeface="Arial" charset="0"/>
              </a:defRPr>
            </a:lvl1pPr>
          </a:lstStyle>
          <a:p>
            <a:pPr>
              <a:defRPr/>
            </a:pPr>
            <a:fld id="{28CED357-E4DD-4C88-9312-3A48E24BC3B3}" type="datetimeFigureOut">
              <a:rPr lang="en-US"/>
              <a:pPr>
                <a:defRPr/>
              </a:pPr>
              <a:t>10/23/18</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4A85254D-B46F-48FD-98CB-4BB848F5D483}" type="slidenum">
              <a:rPr lang="en-US"/>
              <a:pPr>
                <a:defRPr/>
              </a:pPr>
              <a:t>‹#›</a:t>
            </a:fld>
            <a:endParaRPr lang="en-US"/>
          </a:p>
        </p:txBody>
      </p:sp>
    </p:spTree>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a:prstGeom prst="rect">
            <a:avLst/>
          </a:prstGeo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a:defRPr>
                <a:solidFill>
                  <a:prstClr val="black"/>
                </a:solidFill>
                <a:latin typeface="Calibri" charset="0"/>
                <a:ea typeface="ＭＳ Ｐゴシック" charset="0"/>
                <a:cs typeface="Arial" charset="0"/>
              </a:defRPr>
            </a:lvl1pPr>
          </a:lstStyle>
          <a:p>
            <a:pPr>
              <a:defRPr/>
            </a:pPr>
            <a:fld id="{417F6440-62A0-4C62-A87E-E1D6601A94F9}" type="datetimeFigureOut">
              <a:rPr lang="en-US"/>
              <a:pPr>
                <a:defRPr/>
              </a:pPr>
              <a:t>10/23/18</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446FFA4E-AE34-4FF5-B750-44367D34A95C}" type="slidenum">
              <a:rPr lang="en-US"/>
              <a:pPr>
                <a:defRPr/>
              </a:pPr>
              <a:t>‹#›</a:t>
            </a:fld>
            <a:endParaRPr 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smtClean="0"/>
              <a:t>Click to edit Master title style</a:t>
            </a:r>
            <a:endParaRPr lang="en-CA"/>
          </a:p>
        </p:txBody>
      </p:sp>
      <p:sp>
        <p:nvSpPr>
          <p:cNvPr id="3" name="Content Placeholder 2"/>
          <p:cNvSpPr>
            <a:spLocks noGrp="1"/>
          </p:cNvSpPr>
          <p:nvPr>
            <p:ph sz="half" idx="1"/>
          </p:nvPr>
        </p:nvSpPr>
        <p:spPr>
          <a:xfrm>
            <a:off x="628650" y="1825625"/>
            <a:ext cx="3867150" cy="43291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CA"/>
          </a:p>
        </p:txBody>
      </p:sp>
      <p:sp>
        <p:nvSpPr>
          <p:cNvPr id="4" name="Content Placeholder 3"/>
          <p:cNvSpPr>
            <a:spLocks noGrp="1"/>
          </p:cNvSpPr>
          <p:nvPr>
            <p:ph sz="half" idx="2"/>
          </p:nvPr>
        </p:nvSpPr>
        <p:spPr>
          <a:xfrm>
            <a:off x="4648200" y="1825625"/>
            <a:ext cx="3867150" cy="43291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CA"/>
          </a:p>
        </p:txBody>
      </p:sp>
      <p:sp>
        <p:nvSpPr>
          <p:cNvPr id="5" name="Date Placeholder 1">
            <a:extLst>
              <a:ext uri="{FF2B5EF4-FFF2-40B4-BE49-F238E27FC236}"/>
            </a:extLst>
          </p:cNvPr>
          <p:cNvSpPr>
            <a:spLocks noGrp="1"/>
          </p:cNvSpPr>
          <p:nvPr>
            <p:ph type="dt" sz="half" idx="10"/>
          </p:nvPr>
        </p:nvSpPr>
        <p:spPr/>
        <p:txBody>
          <a:bodyPr/>
          <a:lstStyle>
            <a:lvl1pPr>
              <a:defRPr/>
            </a:lvl1pPr>
          </a:lstStyle>
          <a:p>
            <a:pPr>
              <a:defRPr/>
            </a:pPr>
            <a:fld id="{43C49BD3-5340-4B6A-A34E-2EB3851CDA8E}" type="datetimeFigureOut">
              <a:rPr lang="en-US"/>
              <a:pPr>
                <a:defRPr/>
              </a:pPr>
              <a:t>10/23/18</a:t>
            </a:fld>
            <a:endParaRPr lang="en-US"/>
          </a:p>
        </p:txBody>
      </p:sp>
      <p:sp>
        <p:nvSpPr>
          <p:cNvPr id="6" name="Footer Placeholder 2">
            <a:extLst>
              <a:ext uri="{FF2B5EF4-FFF2-40B4-BE49-F238E27FC236}"/>
            </a:extLst>
          </p:cNvPr>
          <p:cNvSpPr>
            <a:spLocks noGrp="1"/>
          </p:cNvSpPr>
          <p:nvPr>
            <p:ph type="ftr" sz="quarter" idx="11"/>
          </p:nvPr>
        </p:nvSpPr>
        <p:spPr/>
        <p:txBody>
          <a:bodyPr/>
          <a:lstStyle>
            <a:lvl1pPr>
              <a:defRPr/>
            </a:lvl1pPr>
          </a:lstStyle>
          <a:p>
            <a:pPr>
              <a:defRPr/>
            </a:pPr>
            <a:endParaRPr lang="en-US"/>
          </a:p>
        </p:txBody>
      </p:sp>
      <p:sp>
        <p:nvSpPr>
          <p:cNvPr id="7" name="Slide Number Placeholder 8">
            <a:extLst>
              <a:ext uri="{FF2B5EF4-FFF2-40B4-BE49-F238E27FC236}"/>
            </a:extLst>
          </p:cNvPr>
          <p:cNvSpPr>
            <a:spLocks noGrp="1"/>
          </p:cNvSpPr>
          <p:nvPr>
            <p:ph type="sldNum" sz="quarter" idx="12"/>
          </p:nvPr>
        </p:nvSpPr>
        <p:spPr/>
        <p:txBody>
          <a:bodyPr/>
          <a:lstStyle>
            <a:lvl1pPr>
              <a:defRPr/>
            </a:lvl1pPr>
          </a:lstStyle>
          <a:p>
            <a:pPr>
              <a:defRPr/>
            </a:pPr>
            <a:fld id="{C7BFB57D-2218-43A2-AF1C-431FE57657C5}" type="slidenum">
              <a:rPr lang="en-US"/>
              <a:pPr>
                <a:defRPr/>
              </a:pPr>
              <a:t>‹#›</a:t>
            </a:fld>
            <a:endParaRPr 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CA" smtClean="0"/>
              <a:t>Click to edit Master title style</a:t>
            </a:r>
            <a:endParaRPr lang="en-CA"/>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CA"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CA"/>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CA"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CA"/>
          </a:p>
        </p:txBody>
      </p:sp>
      <p:sp>
        <p:nvSpPr>
          <p:cNvPr id="7" name="Date Placeholder 1">
            <a:extLst>
              <a:ext uri="{FF2B5EF4-FFF2-40B4-BE49-F238E27FC236}"/>
            </a:extLst>
          </p:cNvPr>
          <p:cNvSpPr>
            <a:spLocks noGrp="1"/>
          </p:cNvSpPr>
          <p:nvPr>
            <p:ph type="dt" sz="half" idx="10"/>
          </p:nvPr>
        </p:nvSpPr>
        <p:spPr/>
        <p:txBody>
          <a:bodyPr/>
          <a:lstStyle>
            <a:lvl1pPr>
              <a:defRPr/>
            </a:lvl1pPr>
          </a:lstStyle>
          <a:p>
            <a:pPr>
              <a:defRPr/>
            </a:pPr>
            <a:fld id="{E7E6BEB0-8D9B-44B3-994C-6769A1B97904}" type="datetimeFigureOut">
              <a:rPr lang="en-US"/>
              <a:pPr>
                <a:defRPr/>
              </a:pPr>
              <a:t>10/23/18</a:t>
            </a:fld>
            <a:endParaRPr lang="en-US"/>
          </a:p>
        </p:txBody>
      </p:sp>
      <p:sp>
        <p:nvSpPr>
          <p:cNvPr id="8" name="Footer Placeholder 2">
            <a:extLst>
              <a:ext uri="{FF2B5EF4-FFF2-40B4-BE49-F238E27FC236}"/>
            </a:extLst>
          </p:cNvPr>
          <p:cNvSpPr>
            <a:spLocks noGrp="1"/>
          </p:cNvSpPr>
          <p:nvPr>
            <p:ph type="ftr" sz="quarter" idx="11"/>
          </p:nvPr>
        </p:nvSpPr>
        <p:spPr/>
        <p:txBody>
          <a:bodyPr/>
          <a:lstStyle>
            <a:lvl1pPr>
              <a:defRPr/>
            </a:lvl1pPr>
          </a:lstStyle>
          <a:p>
            <a:pPr>
              <a:defRPr/>
            </a:pPr>
            <a:endParaRPr lang="en-US"/>
          </a:p>
        </p:txBody>
      </p:sp>
      <p:sp>
        <p:nvSpPr>
          <p:cNvPr id="9" name="Slide Number Placeholder 8">
            <a:extLst>
              <a:ext uri="{FF2B5EF4-FFF2-40B4-BE49-F238E27FC236}"/>
            </a:extLst>
          </p:cNvPr>
          <p:cNvSpPr>
            <a:spLocks noGrp="1"/>
          </p:cNvSpPr>
          <p:nvPr>
            <p:ph type="sldNum" sz="quarter" idx="12"/>
          </p:nvPr>
        </p:nvSpPr>
        <p:spPr/>
        <p:txBody>
          <a:bodyPr/>
          <a:lstStyle>
            <a:lvl1pPr>
              <a:defRPr/>
            </a:lvl1pPr>
          </a:lstStyle>
          <a:p>
            <a:pPr>
              <a:defRPr/>
            </a:pPr>
            <a:fld id="{933C9F0E-FAF9-465D-891A-33A1880B5E68}" type="slidenum">
              <a:rPr lang="en-US"/>
              <a:pPr>
                <a:defRPr/>
              </a:pPr>
              <a:t>‹#›</a:t>
            </a:fld>
            <a:endParaRPr 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smtClean="0"/>
              <a:t>Click to edit Master title style</a:t>
            </a:r>
            <a:endParaRPr lang="en-CA"/>
          </a:p>
        </p:txBody>
      </p:sp>
      <p:sp>
        <p:nvSpPr>
          <p:cNvPr id="3" name="Date Placeholder 1">
            <a:extLst>
              <a:ext uri="{FF2B5EF4-FFF2-40B4-BE49-F238E27FC236}"/>
            </a:extLst>
          </p:cNvPr>
          <p:cNvSpPr>
            <a:spLocks noGrp="1"/>
          </p:cNvSpPr>
          <p:nvPr>
            <p:ph type="dt" sz="half" idx="10"/>
          </p:nvPr>
        </p:nvSpPr>
        <p:spPr/>
        <p:txBody>
          <a:bodyPr/>
          <a:lstStyle>
            <a:lvl1pPr>
              <a:defRPr/>
            </a:lvl1pPr>
          </a:lstStyle>
          <a:p>
            <a:pPr>
              <a:defRPr/>
            </a:pPr>
            <a:fld id="{FF3E7646-DDF3-4405-AF77-A682CA3788FE}" type="datetimeFigureOut">
              <a:rPr lang="en-US"/>
              <a:pPr>
                <a:defRPr/>
              </a:pPr>
              <a:t>10/23/18</a:t>
            </a:fld>
            <a:endParaRPr lang="en-US"/>
          </a:p>
        </p:txBody>
      </p:sp>
      <p:sp>
        <p:nvSpPr>
          <p:cNvPr id="4" name="Footer Placeholder 2">
            <a:extLst>
              <a:ext uri="{FF2B5EF4-FFF2-40B4-BE49-F238E27FC236}"/>
            </a:extLst>
          </p:cNvPr>
          <p:cNvSpPr>
            <a:spLocks noGrp="1"/>
          </p:cNvSpPr>
          <p:nvPr>
            <p:ph type="ftr" sz="quarter" idx="11"/>
          </p:nvPr>
        </p:nvSpPr>
        <p:spPr/>
        <p:txBody>
          <a:bodyPr/>
          <a:lstStyle>
            <a:lvl1pPr>
              <a:defRPr/>
            </a:lvl1pPr>
          </a:lstStyle>
          <a:p>
            <a:pPr>
              <a:defRPr/>
            </a:pPr>
            <a:endParaRPr lang="en-US"/>
          </a:p>
        </p:txBody>
      </p:sp>
      <p:sp>
        <p:nvSpPr>
          <p:cNvPr id="5" name="Slide Number Placeholder 8">
            <a:extLst>
              <a:ext uri="{FF2B5EF4-FFF2-40B4-BE49-F238E27FC236}"/>
            </a:extLst>
          </p:cNvPr>
          <p:cNvSpPr>
            <a:spLocks noGrp="1"/>
          </p:cNvSpPr>
          <p:nvPr>
            <p:ph type="sldNum" sz="quarter" idx="12"/>
          </p:nvPr>
        </p:nvSpPr>
        <p:spPr/>
        <p:txBody>
          <a:bodyPr/>
          <a:lstStyle>
            <a:lvl1pPr>
              <a:defRPr/>
            </a:lvl1pPr>
          </a:lstStyle>
          <a:p>
            <a:pPr>
              <a:defRPr/>
            </a:pPr>
            <a:fld id="{046DCC6A-1A68-44EC-8340-EC9E2C017658}" type="slidenum">
              <a:rPr lang="en-US"/>
              <a:pPr>
                <a:defRPr/>
              </a:pPr>
              <a:t>‹#›</a:t>
            </a:fld>
            <a:endParaRPr lang="en-US"/>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extLst>
          </p:cNvPr>
          <p:cNvSpPr>
            <a:spLocks noGrp="1"/>
          </p:cNvSpPr>
          <p:nvPr>
            <p:ph type="dt" sz="half" idx="10"/>
          </p:nvPr>
        </p:nvSpPr>
        <p:spPr/>
        <p:txBody>
          <a:bodyPr/>
          <a:lstStyle>
            <a:lvl1pPr>
              <a:defRPr/>
            </a:lvl1pPr>
          </a:lstStyle>
          <a:p>
            <a:pPr>
              <a:defRPr/>
            </a:pPr>
            <a:fld id="{5C443B65-8F25-46AC-A207-3FF38BC4FF36}" type="datetimeFigureOut">
              <a:rPr lang="en-US"/>
              <a:pPr>
                <a:defRPr/>
              </a:pPr>
              <a:t>10/23/18</a:t>
            </a:fld>
            <a:endParaRPr lang="en-US"/>
          </a:p>
        </p:txBody>
      </p:sp>
      <p:sp>
        <p:nvSpPr>
          <p:cNvPr id="3" name="Footer Placeholder 2">
            <a:extLst>
              <a:ext uri="{FF2B5EF4-FFF2-40B4-BE49-F238E27FC236}"/>
            </a:extLst>
          </p:cNvPr>
          <p:cNvSpPr>
            <a:spLocks noGrp="1"/>
          </p:cNvSpPr>
          <p:nvPr>
            <p:ph type="ftr" sz="quarter" idx="11"/>
          </p:nvPr>
        </p:nvSpPr>
        <p:spPr/>
        <p:txBody>
          <a:bodyPr/>
          <a:lstStyle>
            <a:lvl1pPr>
              <a:defRPr/>
            </a:lvl1pPr>
          </a:lstStyle>
          <a:p>
            <a:pPr>
              <a:defRPr/>
            </a:pPr>
            <a:endParaRPr lang="en-US"/>
          </a:p>
        </p:txBody>
      </p:sp>
      <p:sp>
        <p:nvSpPr>
          <p:cNvPr id="4" name="Slide Number Placeholder 8">
            <a:extLst>
              <a:ext uri="{FF2B5EF4-FFF2-40B4-BE49-F238E27FC236}"/>
            </a:extLst>
          </p:cNvPr>
          <p:cNvSpPr>
            <a:spLocks noGrp="1"/>
          </p:cNvSpPr>
          <p:nvPr>
            <p:ph type="sldNum" sz="quarter" idx="12"/>
          </p:nvPr>
        </p:nvSpPr>
        <p:spPr/>
        <p:txBody>
          <a:bodyPr/>
          <a:lstStyle>
            <a:lvl1pPr>
              <a:defRPr/>
            </a:lvl1pPr>
          </a:lstStyle>
          <a:p>
            <a:pPr>
              <a:defRPr/>
            </a:pPr>
            <a:fld id="{1069D81E-44AE-4B91-B0E1-F2747F094D4F}" type="slidenum">
              <a:rPr lang="en-US"/>
              <a:pPr>
                <a:defRPr/>
              </a:pPr>
              <a:t>‹#›</a:t>
            </a:fld>
            <a:endParaRPr 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CA" smtClean="0"/>
              <a:t>Click to edit Master title style</a:t>
            </a:r>
            <a:endParaRPr lang="en-CA"/>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CA"/>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CA" smtClean="0"/>
              <a:t>Click to edit Master text styles</a:t>
            </a:r>
          </a:p>
        </p:txBody>
      </p:sp>
      <p:sp>
        <p:nvSpPr>
          <p:cNvPr id="5" name="Date Placeholder 1">
            <a:extLst>
              <a:ext uri="{FF2B5EF4-FFF2-40B4-BE49-F238E27FC236}"/>
            </a:extLst>
          </p:cNvPr>
          <p:cNvSpPr>
            <a:spLocks noGrp="1"/>
          </p:cNvSpPr>
          <p:nvPr>
            <p:ph type="dt" sz="half" idx="10"/>
          </p:nvPr>
        </p:nvSpPr>
        <p:spPr/>
        <p:txBody>
          <a:bodyPr/>
          <a:lstStyle>
            <a:lvl1pPr>
              <a:defRPr/>
            </a:lvl1pPr>
          </a:lstStyle>
          <a:p>
            <a:pPr>
              <a:defRPr/>
            </a:pPr>
            <a:fld id="{88DDBDB9-5E04-49A3-B8B1-A46D9297125E}" type="datetimeFigureOut">
              <a:rPr lang="en-US"/>
              <a:pPr>
                <a:defRPr/>
              </a:pPr>
              <a:t>10/23/18</a:t>
            </a:fld>
            <a:endParaRPr lang="en-US"/>
          </a:p>
        </p:txBody>
      </p:sp>
      <p:sp>
        <p:nvSpPr>
          <p:cNvPr id="6" name="Footer Placeholder 2">
            <a:extLst>
              <a:ext uri="{FF2B5EF4-FFF2-40B4-BE49-F238E27FC236}"/>
            </a:extLst>
          </p:cNvPr>
          <p:cNvSpPr>
            <a:spLocks noGrp="1"/>
          </p:cNvSpPr>
          <p:nvPr>
            <p:ph type="ftr" sz="quarter" idx="11"/>
          </p:nvPr>
        </p:nvSpPr>
        <p:spPr/>
        <p:txBody>
          <a:bodyPr/>
          <a:lstStyle>
            <a:lvl1pPr>
              <a:defRPr/>
            </a:lvl1pPr>
          </a:lstStyle>
          <a:p>
            <a:pPr>
              <a:defRPr/>
            </a:pPr>
            <a:endParaRPr lang="en-US"/>
          </a:p>
        </p:txBody>
      </p:sp>
      <p:sp>
        <p:nvSpPr>
          <p:cNvPr id="7" name="Slide Number Placeholder 8">
            <a:extLst>
              <a:ext uri="{FF2B5EF4-FFF2-40B4-BE49-F238E27FC236}"/>
            </a:extLst>
          </p:cNvPr>
          <p:cNvSpPr>
            <a:spLocks noGrp="1"/>
          </p:cNvSpPr>
          <p:nvPr>
            <p:ph type="sldNum" sz="quarter" idx="12"/>
          </p:nvPr>
        </p:nvSpPr>
        <p:spPr/>
        <p:txBody>
          <a:bodyPr/>
          <a:lstStyle>
            <a:lvl1pPr>
              <a:defRPr/>
            </a:lvl1pPr>
          </a:lstStyle>
          <a:p>
            <a:pPr>
              <a:defRPr/>
            </a:pPr>
            <a:fld id="{4AA0E655-0317-4315-9096-B75D6ADF688A}"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1"/>
            <a:ext cx="7772400" cy="1362075"/>
          </a:xfrm>
        </p:spPr>
        <p:txBody>
          <a:bodyPr anchor="t"/>
          <a:lstStyle>
            <a:lvl1pPr algn="l">
              <a:defRPr sz="3900" b="1" cap="all"/>
            </a:lvl1pPr>
          </a:lstStyle>
          <a:p>
            <a:r>
              <a:rPr lang="en-CA" smtClean="0"/>
              <a:t>Click to edit Master title style</a:t>
            </a:r>
            <a:endParaRPr lang="en-US"/>
          </a:p>
        </p:txBody>
      </p:sp>
      <p:sp>
        <p:nvSpPr>
          <p:cNvPr id="3" name="Text Placeholder 2"/>
          <p:cNvSpPr>
            <a:spLocks noGrp="1"/>
          </p:cNvSpPr>
          <p:nvPr>
            <p:ph type="body" idx="1"/>
          </p:nvPr>
        </p:nvSpPr>
        <p:spPr>
          <a:xfrm>
            <a:off x="722313" y="2906714"/>
            <a:ext cx="7772400" cy="1500187"/>
          </a:xfrm>
        </p:spPr>
        <p:txBody>
          <a:bodyPr anchor="b"/>
          <a:lstStyle>
            <a:lvl1pPr marL="0" indent="0">
              <a:buNone/>
              <a:defRPr sz="2000">
                <a:solidFill>
                  <a:srgbClr val="00B2EB"/>
                </a:solidFill>
              </a:defRPr>
            </a:lvl1pPr>
            <a:lvl2pPr marL="449167" indent="0">
              <a:buNone/>
              <a:defRPr sz="1800">
                <a:solidFill>
                  <a:schemeClr val="tx1">
                    <a:tint val="75000"/>
                  </a:schemeClr>
                </a:solidFill>
              </a:defRPr>
            </a:lvl2pPr>
            <a:lvl3pPr marL="898334" indent="0">
              <a:buNone/>
              <a:defRPr sz="1600">
                <a:solidFill>
                  <a:schemeClr val="tx1">
                    <a:tint val="75000"/>
                  </a:schemeClr>
                </a:solidFill>
              </a:defRPr>
            </a:lvl3pPr>
            <a:lvl4pPr marL="1347502" indent="0">
              <a:buNone/>
              <a:defRPr sz="1400">
                <a:solidFill>
                  <a:schemeClr val="tx1">
                    <a:tint val="75000"/>
                  </a:schemeClr>
                </a:solidFill>
              </a:defRPr>
            </a:lvl4pPr>
            <a:lvl5pPr marL="1796669" indent="0">
              <a:buNone/>
              <a:defRPr sz="1400">
                <a:solidFill>
                  <a:schemeClr val="tx1">
                    <a:tint val="75000"/>
                  </a:schemeClr>
                </a:solidFill>
              </a:defRPr>
            </a:lvl5pPr>
            <a:lvl6pPr marL="2245836" indent="0">
              <a:buNone/>
              <a:defRPr sz="1400">
                <a:solidFill>
                  <a:schemeClr val="tx1">
                    <a:tint val="75000"/>
                  </a:schemeClr>
                </a:solidFill>
              </a:defRPr>
            </a:lvl6pPr>
            <a:lvl7pPr marL="2695003" indent="0">
              <a:buNone/>
              <a:defRPr sz="1400">
                <a:solidFill>
                  <a:schemeClr val="tx1">
                    <a:tint val="75000"/>
                  </a:schemeClr>
                </a:solidFill>
              </a:defRPr>
            </a:lvl7pPr>
            <a:lvl8pPr marL="3144172" indent="0">
              <a:buNone/>
              <a:defRPr sz="1400">
                <a:solidFill>
                  <a:schemeClr val="tx1">
                    <a:tint val="75000"/>
                  </a:schemeClr>
                </a:solidFill>
              </a:defRPr>
            </a:lvl8pPr>
            <a:lvl9pPr marL="3593339" indent="0">
              <a:buNone/>
              <a:defRPr sz="1400">
                <a:solidFill>
                  <a:schemeClr val="tx1">
                    <a:tint val="75000"/>
                  </a:schemeClr>
                </a:solidFill>
              </a:defRPr>
            </a:lvl9pPr>
          </a:lstStyle>
          <a:p>
            <a:pPr lvl="0"/>
            <a:r>
              <a:rPr lang="en-CA" dirty="0" smtClean="0"/>
              <a:t>Click to edit Master text styles</a:t>
            </a:r>
          </a:p>
        </p:txBody>
      </p:sp>
      <p:sp>
        <p:nvSpPr>
          <p:cNvPr id="4" name="Footer Placeholder 4"/>
          <p:cNvSpPr>
            <a:spLocks noGrp="1"/>
          </p:cNvSpPr>
          <p:nvPr>
            <p:ph type="ftr" sz="quarter" idx="10"/>
          </p:nvPr>
        </p:nvSpPr>
        <p:spPr/>
        <p:txBody>
          <a:bodyPr/>
          <a:lstStyle>
            <a:lvl1pPr>
              <a:defRPr/>
            </a:lvl1pPr>
          </a:lstStyle>
          <a:p>
            <a:pPr>
              <a:defRPr/>
            </a:pPr>
            <a:endParaRPr lang="en-US"/>
          </a:p>
        </p:txBody>
      </p:sp>
      <p:sp>
        <p:nvSpPr>
          <p:cNvPr id="5" name="Slide Number Placeholder 5"/>
          <p:cNvSpPr>
            <a:spLocks noGrp="1"/>
          </p:cNvSpPr>
          <p:nvPr>
            <p:ph type="sldNum" sz="quarter" idx="11"/>
          </p:nvPr>
        </p:nvSpPr>
        <p:spPr/>
        <p:txBody>
          <a:bodyPr/>
          <a:lstStyle>
            <a:lvl1pPr>
              <a:defRPr/>
            </a:lvl1pPr>
          </a:lstStyle>
          <a:p>
            <a:pPr>
              <a:defRPr/>
            </a:pPr>
            <a:fld id="{6F8EC058-E672-4ED6-BB52-CE6C0F821C5B}" type="slidenum">
              <a:rPr lang="en-US"/>
              <a:pPr>
                <a:defRPr/>
              </a:pPr>
              <a:t>‹#›</a:t>
            </a:fld>
            <a:endParaRPr lang="en-US"/>
          </a:p>
        </p:txBody>
      </p:sp>
      <p:sp>
        <p:nvSpPr>
          <p:cNvPr id="6" name="Date Placeholder 4"/>
          <p:cNvSpPr>
            <a:spLocks noGrp="1"/>
          </p:cNvSpPr>
          <p:nvPr>
            <p:ph type="dt" sz="half" idx="12"/>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a:defRPr>
                <a:latin typeface="Calibri" charset="0"/>
                <a:ea typeface="ＭＳ Ｐゴシック" charset="0"/>
                <a:cs typeface="Arial" charset="0"/>
              </a:defRPr>
            </a:lvl1pPr>
          </a:lstStyle>
          <a:p>
            <a:pPr>
              <a:defRPr/>
            </a:pPr>
            <a:fld id="{3E373CEB-0CB9-468C-B5D5-F66CF4FAE59C}" type="datetimeFigureOut">
              <a:rPr lang="en-US"/>
              <a:pPr>
                <a:defRPr/>
              </a:pPr>
              <a:t>10/23/18</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CA" smtClean="0"/>
              <a:t>Click to edit Master title style</a:t>
            </a:r>
            <a:endParaRPr lang="en-CA"/>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CA"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CA" smtClean="0"/>
              <a:t>Click to edit Master text styles</a:t>
            </a:r>
          </a:p>
        </p:txBody>
      </p:sp>
      <p:sp>
        <p:nvSpPr>
          <p:cNvPr id="5" name="Date Placeholder 1">
            <a:extLst>
              <a:ext uri="{FF2B5EF4-FFF2-40B4-BE49-F238E27FC236}"/>
            </a:extLst>
          </p:cNvPr>
          <p:cNvSpPr>
            <a:spLocks noGrp="1"/>
          </p:cNvSpPr>
          <p:nvPr>
            <p:ph type="dt" sz="half" idx="10"/>
          </p:nvPr>
        </p:nvSpPr>
        <p:spPr/>
        <p:txBody>
          <a:bodyPr/>
          <a:lstStyle>
            <a:lvl1pPr>
              <a:defRPr/>
            </a:lvl1pPr>
          </a:lstStyle>
          <a:p>
            <a:pPr>
              <a:defRPr/>
            </a:pPr>
            <a:fld id="{714F5221-300F-4301-AB6E-FBF530C22339}" type="datetimeFigureOut">
              <a:rPr lang="en-US"/>
              <a:pPr>
                <a:defRPr/>
              </a:pPr>
              <a:t>10/23/18</a:t>
            </a:fld>
            <a:endParaRPr lang="en-US"/>
          </a:p>
        </p:txBody>
      </p:sp>
      <p:sp>
        <p:nvSpPr>
          <p:cNvPr id="6" name="Footer Placeholder 2">
            <a:extLst>
              <a:ext uri="{FF2B5EF4-FFF2-40B4-BE49-F238E27FC236}"/>
            </a:extLst>
          </p:cNvPr>
          <p:cNvSpPr>
            <a:spLocks noGrp="1"/>
          </p:cNvSpPr>
          <p:nvPr>
            <p:ph type="ftr" sz="quarter" idx="11"/>
          </p:nvPr>
        </p:nvSpPr>
        <p:spPr/>
        <p:txBody>
          <a:bodyPr/>
          <a:lstStyle>
            <a:lvl1pPr>
              <a:defRPr/>
            </a:lvl1pPr>
          </a:lstStyle>
          <a:p>
            <a:pPr>
              <a:defRPr/>
            </a:pPr>
            <a:endParaRPr lang="en-US"/>
          </a:p>
        </p:txBody>
      </p:sp>
      <p:sp>
        <p:nvSpPr>
          <p:cNvPr id="7" name="Slide Number Placeholder 8">
            <a:extLst>
              <a:ext uri="{FF2B5EF4-FFF2-40B4-BE49-F238E27FC236}"/>
            </a:extLst>
          </p:cNvPr>
          <p:cNvSpPr>
            <a:spLocks noGrp="1"/>
          </p:cNvSpPr>
          <p:nvPr>
            <p:ph type="sldNum" sz="quarter" idx="12"/>
          </p:nvPr>
        </p:nvSpPr>
        <p:spPr/>
        <p:txBody>
          <a:bodyPr/>
          <a:lstStyle>
            <a:lvl1pPr>
              <a:defRPr/>
            </a:lvl1pPr>
          </a:lstStyle>
          <a:p>
            <a:pPr>
              <a:defRPr/>
            </a:pPr>
            <a:fld id="{96C853E8-77E2-430F-9BD6-84BB75B64222}" type="slidenum">
              <a:rPr lang="en-US"/>
              <a:pPr>
                <a:defRPr/>
              </a:pPr>
              <a:t>‹#›</a:t>
            </a:fld>
            <a:endParaRPr lang="en-US"/>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smtClean="0"/>
              <a:t>Click to edit Master title style</a:t>
            </a:r>
            <a:endParaRPr lang="en-CA"/>
          </a:p>
        </p:txBody>
      </p:sp>
      <p:sp>
        <p:nvSpPr>
          <p:cNvPr id="3" name="Vertical Text Placeholder 2"/>
          <p:cNvSpPr>
            <a:spLocks noGrp="1"/>
          </p:cNvSpPr>
          <p:nvPr>
            <p:ph type="body" orient="vert" idx="1"/>
          </p:nvPr>
        </p:nvSpPr>
        <p:spPr/>
        <p:txBody>
          <a:bodyPr vert="eaVert"/>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CA"/>
          </a:p>
        </p:txBody>
      </p:sp>
      <p:sp>
        <p:nvSpPr>
          <p:cNvPr id="4" name="Date Placeholder 1">
            <a:extLst>
              <a:ext uri="{FF2B5EF4-FFF2-40B4-BE49-F238E27FC236}"/>
            </a:extLst>
          </p:cNvPr>
          <p:cNvSpPr>
            <a:spLocks noGrp="1"/>
          </p:cNvSpPr>
          <p:nvPr>
            <p:ph type="dt" sz="half" idx="10"/>
          </p:nvPr>
        </p:nvSpPr>
        <p:spPr/>
        <p:txBody>
          <a:bodyPr/>
          <a:lstStyle>
            <a:lvl1pPr>
              <a:defRPr/>
            </a:lvl1pPr>
          </a:lstStyle>
          <a:p>
            <a:pPr>
              <a:defRPr/>
            </a:pPr>
            <a:fld id="{FC1B134D-5ECE-4009-8929-2316D0E061EB}" type="datetimeFigureOut">
              <a:rPr lang="en-US"/>
              <a:pPr>
                <a:defRPr/>
              </a:pPr>
              <a:t>10/23/18</a:t>
            </a:fld>
            <a:endParaRPr lang="en-US"/>
          </a:p>
        </p:txBody>
      </p:sp>
      <p:sp>
        <p:nvSpPr>
          <p:cNvPr id="5" name="Footer Placeholder 2">
            <a:extLst>
              <a:ext uri="{FF2B5EF4-FFF2-40B4-BE49-F238E27FC236}"/>
            </a:extLst>
          </p:cNvPr>
          <p:cNvSpPr>
            <a:spLocks noGrp="1"/>
          </p:cNvSpPr>
          <p:nvPr>
            <p:ph type="ftr" sz="quarter" idx="11"/>
          </p:nvPr>
        </p:nvSpPr>
        <p:spPr/>
        <p:txBody>
          <a:bodyPr/>
          <a:lstStyle>
            <a:lvl1pPr>
              <a:defRPr/>
            </a:lvl1pPr>
          </a:lstStyle>
          <a:p>
            <a:pPr>
              <a:defRPr/>
            </a:pPr>
            <a:endParaRPr lang="en-US"/>
          </a:p>
        </p:txBody>
      </p:sp>
      <p:sp>
        <p:nvSpPr>
          <p:cNvPr id="6" name="Slide Number Placeholder 8">
            <a:extLst>
              <a:ext uri="{FF2B5EF4-FFF2-40B4-BE49-F238E27FC236}"/>
            </a:extLst>
          </p:cNvPr>
          <p:cNvSpPr>
            <a:spLocks noGrp="1"/>
          </p:cNvSpPr>
          <p:nvPr>
            <p:ph type="sldNum" sz="quarter" idx="12"/>
          </p:nvPr>
        </p:nvSpPr>
        <p:spPr/>
        <p:txBody>
          <a:bodyPr/>
          <a:lstStyle>
            <a:lvl1pPr>
              <a:defRPr/>
            </a:lvl1pPr>
          </a:lstStyle>
          <a:p>
            <a:pPr>
              <a:defRPr/>
            </a:pPr>
            <a:fld id="{8C675392-1BF0-4141-9119-E578195323DF}" type="slidenum">
              <a:rPr lang="en-US"/>
              <a:pPr>
                <a:defRPr/>
              </a:pPr>
              <a:t>‹#›</a:t>
            </a:fld>
            <a:endParaRPr lang="en-US"/>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789613"/>
          </a:xfrm>
        </p:spPr>
        <p:txBody>
          <a:bodyPr vert="eaVert"/>
          <a:lstStyle/>
          <a:p>
            <a:r>
              <a:rPr lang="en-CA" smtClean="0"/>
              <a:t>Click to edit Master title style</a:t>
            </a:r>
            <a:endParaRPr lang="en-CA"/>
          </a:p>
        </p:txBody>
      </p:sp>
      <p:sp>
        <p:nvSpPr>
          <p:cNvPr id="3" name="Vertical Text Placeholder 2"/>
          <p:cNvSpPr>
            <a:spLocks noGrp="1"/>
          </p:cNvSpPr>
          <p:nvPr>
            <p:ph type="body" orient="vert" idx="1"/>
          </p:nvPr>
        </p:nvSpPr>
        <p:spPr>
          <a:xfrm>
            <a:off x="628650" y="365125"/>
            <a:ext cx="5762625" cy="5789613"/>
          </a:xfrm>
        </p:spPr>
        <p:txBody>
          <a:bodyPr vert="eaVert"/>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CA"/>
          </a:p>
        </p:txBody>
      </p:sp>
      <p:sp>
        <p:nvSpPr>
          <p:cNvPr id="4" name="Date Placeholder 1">
            <a:extLst>
              <a:ext uri="{FF2B5EF4-FFF2-40B4-BE49-F238E27FC236}"/>
            </a:extLst>
          </p:cNvPr>
          <p:cNvSpPr>
            <a:spLocks noGrp="1"/>
          </p:cNvSpPr>
          <p:nvPr>
            <p:ph type="dt" sz="half" idx="10"/>
          </p:nvPr>
        </p:nvSpPr>
        <p:spPr/>
        <p:txBody>
          <a:bodyPr/>
          <a:lstStyle>
            <a:lvl1pPr>
              <a:defRPr/>
            </a:lvl1pPr>
          </a:lstStyle>
          <a:p>
            <a:pPr>
              <a:defRPr/>
            </a:pPr>
            <a:fld id="{711D4F59-085F-4BF5-B51F-C8414835CC47}" type="datetimeFigureOut">
              <a:rPr lang="en-US"/>
              <a:pPr>
                <a:defRPr/>
              </a:pPr>
              <a:t>10/23/18</a:t>
            </a:fld>
            <a:endParaRPr lang="en-US"/>
          </a:p>
        </p:txBody>
      </p:sp>
      <p:sp>
        <p:nvSpPr>
          <p:cNvPr id="5" name="Footer Placeholder 2">
            <a:extLst>
              <a:ext uri="{FF2B5EF4-FFF2-40B4-BE49-F238E27FC236}"/>
            </a:extLst>
          </p:cNvPr>
          <p:cNvSpPr>
            <a:spLocks noGrp="1"/>
          </p:cNvSpPr>
          <p:nvPr>
            <p:ph type="ftr" sz="quarter" idx="11"/>
          </p:nvPr>
        </p:nvSpPr>
        <p:spPr/>
        <p:txBody>
          <a:bodyPr/>
          <a:lstStyle>
            <a:lvl1pPr>
              <a:defRPr/>
            </a:lvl1pPr>
          </a:lstStyle>
          <a:p>
            <a:pPr>
              <a:defRPr/>
            </a:pPr>
            <a:endParaRPr lang="en-US"/>
          </a:p>
        </p:txBody>
      </p:sp>
      <p:sp>
        <p:nvSpPr>
          <p:cNvPr id="6" name="Slide Number Placeholder 8">
            <a:extLst>
              <a:ext uri="{FF2B5EF4-FFF2-40B4-BE49-F238E27FC236}"/>
            </a:extLst>
          </p:cNvPr>
          <p:cNvSpPr>
            <a:spLocks noGrp="1"/>
          </p:cNvSpPr>
          <p:nvPr>
            <p:ph type="sldNum" sz="quarter" idx="12"/>
          </p:nvPr>
        </p:nvSpPr>
        <p:spPr/>
        <p:txBody>
          <a:bodyPr/>
          <a:lstStyle>
            <a:lvl1pPr>
              <a:defRPr/>
            </a:lvl1pPr>
          </a:lstStyle>
          <a:p>
            <a:pPr>
              <a:defRPr/>
            </a:pPr>
            <a:fld id="{5B754E42-83A1-4BC8-9EDA-F9E07894D9C8}" type="slidenum">
              <a:rPr lang="en-US"/>
              <a:pPr>
                <a:defRPr/>
              </a:pPr>
              <a:t>‹#›</a:t>
            </a:fld>
            <a:endParaRPr lang="en-US"/>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CA" smtClean="0"/>
              <a:t>Click to edit Master title style</a:t>
            </a:r>
            <a:endParaRPr lang="en-CA"/>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CA" smtClean="0"/>
              <a:t>Click to edit Master subtitle style</a:t>
            </a:r>
            <a:endParaRPr lang="en-CA"/>
          </a:p>
        </p:txBody>
      </p:sp>
      <p:sp>
        <p:nvSpPr>
          <p:cNvPr id="4" name="Footer Placeholder 2">
            <a:extLst>
              <a:ext uri="{FF2B5EF4-FFF2-40B4-BE49-F238E27FC236}"/>
            </a:extLst>
          </p:cNvPr>
          <p:cNvSpPr>
            <a:spLocks noGrp="1"/>
          </p:cNvSpPr>
          <p:nvPr>
            <p:ph type="ftr" sz="quarter" idx="10"/>
          </p:nvPr>
        </p:nvSpPr>
        <p:spPr/>
        <p:txBody>
          <a:bodyPr/>
          <a:lstStyle>
            <a:lvl1pPr>
              <a:defRPr/>
            </a:lvl1pPr>
          </a:lstStyle>
          <a:p>
            <a:pPr>
              <a:defRPr/>
            </a:pPr>
            <a:endParaRPr lang="en-US"/>
          </a:p>
        </p:txBody>
      </p:sp>
      <p:sp>
        <p:nvSpPr>
          <p:cNvPr id="5" name="Slide Number Placeholder 3">
            <a:extLst>
              <a:ext uri="{FF2B5EF4-FFF2-40B4-BE49-F238E27FC236}"/>
            </a:extLst>
          </p:cNvPr>
          <p:cNvSpPr>
            <a:spLocks noGrp="1"/>
          </p:cNvSpPr>
          <p:nvPr>
            <p:ph type="sldNum" sz="quarter" idx="11"/>
          </p:nvPr>
        </p:nvSpPr>
        <p:spPr/>
        <p:txBody>
          <a:bodyPr/>
          <a:lstStyle>
            <a:lvl1pPr>
              <a:defRPr/>
            </a:lvl1pPr>
          </a:lstStyle>
          <a:p>
            <a:pPr>
              <a:defRPr/>
            </a:pPr>
            <a:fld id="{D93826DD-92C3-43B9-AEDF-F9097880DD8F}" type="slidenum">
              <a:rPr lang="en-US"/>
              <a:pPr>
                <a:defRPr/>
              </a:pPr>
              <a:t>‹#›</a:t>
            </a:fld>
            <a:endParaRPr lang="en-US"/>
          </a:p>
        </p:txBody>
      </p:sp>
      <p:sp>
        <p:nvSpPr>
          <p:cNvPr id="6" name="Date Placeholder 4">
            <a:extLst>
              <a:ext uri="{FF2B5EF4-FFF2-40B4-BE49-F238E27FC236}"/>
            </a:extLst>
          </p:cNvPr>
          <p:cNvSpPr>
            <a:spLocks noGrp="1"/>
          </p:cNvSpPr>
          <p:nvPr>
            <p:ph type="dt" sz="half" idx="12"/>
          </p:nvPr>
        </p:nvSpPr>
        <p:spPr/>
        <p:txBody>
          <a:bodyPr/>
          <a:lstStyle>
            <a:lvl1pPr>
              <a:defRPr/>
            </a:lvl1pPr>
          </a:lstStyle>
          <a:p>
            <a:pPr>
              <a:defRPr/>
            </a:pPr>
            <a:fld id="{35751DAA-9299-48EC-89EE-0D6DC6A8837D}" type="datetimeFigureOut">
              <a:rPr lang="en-US"/>
              <a:pPr>
                <a:defRPr/>
              </a:pPr>
              <a:t>10/23/18</a:t>
            </a:fld>
            <a:endParaRPr lang="en-US"/>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smtClean="0"/>
              <a:t>Click to edit Master title style</a:t>
            </a:r>
            <a:endParaRPr lang="en-CA"/>
          </a:p>
        </p:txBody>
      </p:sp>
      <p:sp>
        <p:nvSpPr>
          <p:cNvPr id="3" name="Content Placeholder 2"/>
          <p:cNvSpPr>
            <a:spLocks noGrp="1"/>
          </p:cNvSpPr>
          <p:nvPr>
            <p:ph idx="1"/>
          </p:nvPr>
        </p:nvSpPr>
        <p:spPr/>
        <p:txBody>
          <a:body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CA"/>
          </a:p>
        </p:txBody>
      </p:sp>
      <p:sp>
        <p:nvSpPr>
          <p:cNvPr id="4" name="Footer Placeholder 2">
            <a:extLst>
              <a:ext uri="{FF2B5EF4-FFF2-40B4-BE49-F238E27FC236}"/>
            </a:extLst>
          </p:cNvPr>
          <p:cNvSpPr>
            <a:spLocks noGrp="1"/>
          </p:cNvSpPr>
          <p:nvPr>
            <p:ph type="ftr" sz="quarter" idx="10"/>
          </p:nvPr>
        </p:nvSpPr>
        <p:spPr/>
        <p:txBody>
          <a:bodyPr/>
          <a:lstStyle>
            <a:lvl1pPr>
              <a:defRPr/>
            </a:lvl1pPr>
          </a:lstStyle>
          <a:p>
            <a:pPr>
              <a:defRPr/>
            </a:pPr>
            <a:endParaRPr lang="en-US"/>
          </a:p>
        </p:txBody>
      </p:sp>
      <p:sp>
        <p:nvSpPr>
          <p:cNvPr id="5" name="Slide Number Placeholder 3">
            <a:extLst>
              <a:ext uri="{FF2B5EF4-FFF2-40B4-BE49-F238E27FC236}"/>
            </a:extLst>
          </p:cNvPr>
          <p:cNvSpPr>
            <a:spLocks noGrp="1"/>
          </p:cNvSpPr>
          <p:nvPr>
            <p:ph type="sldNum" sz="quarter" idx="11"/>
          </p:nvPr>
        </p:nvSpPr>
        <p:spPr/>
        <p:txBody>
          <a:bodyPr/>
          <a:lstStyle>
            <a:lvl1pPr>
              <a:defRPr/>
            </a:lvl1pPr>
          </a:lstStyle>
          <a:p>
            <a:pPr>
              <a:defRPr/>
            </a:pPr>
            <a:fld id="{45081806-4470-4015-9CFC-543B12C53841}" type="slidenum">
              <a:rPr lang="en-US"/>
              <a:pPr>
                <a:defRPr/>
              </a:pPr>
              <a:t>‹#›</a:t>
            </a:fld>
            <a:endParaRPr lang="en-US"/>
          </a:p>
        </p:txBody>
      </p:sp>
      <p:sp>
        <p:nvSpPr>
          <p:cNvPr id="6" name="Date Placeholder 4">
            <a:extLst>
              <a:ext uri="{FF2B5EF4-FFF2-40B4-BE49-F238E27FC236}"/>
            </a:extLst>
          </p:cNvPr>
          <p:cNvSpPr>
            <a:spLocks noGrp="1"/>
          </p:cNvSpPr>
          <p:nvPr>
            <p:ph type="dt" sz="half" idx="12"/>
          </p:nvPr>
        </p:nvSpPr>
        <p:spPr/>
        <p:txBody>
          <a:bodyPr/>
          <a:lstStyle>
            <a:lvl1pPr>
              <a:defRPr/>
            </a:lvl1pPr>
          </a:lstStyle>
          <a:p>
            <a:pPr>
              <a:defRPr/>
            </a:pPr>
            <a:fld id="{57111F46-ADF6-4484-A34C-040427FA303B}" type="datetimeFigureOut">
              <a:rPr lang="en-US"/>
              <a:pPr>
                <a:defRPr/>
              </a:pPr>
              <a:t>10/23/18</a:t>
            </a:fld>
            <a:endParaRPr lang="en-US"/>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CA" smtClean="0"/>
              <a:t>Click to edit Master title style</a:t>
            </a:r>
            <a:endParaRPr lang="en-CA"/>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CA" smtClean="0"/>
              <a:t>Click to edit Master text styles</a:t>
            </a:r>
          </a:p>
        </p:txBody>
      </p:sp>
      <p:sp>
        <p:nvSpPr>
          <p:cNvPr id="4" name="Footer Placeholder 2">
            <a:extLst>
              <a:ext uri="{FF2B5EF4-FFF2-40B4-BE49-F238E27FC236}"/>
            </a:extLst>
          </p:cNvPr>
          <p:cNvSpPr>
            <a:spLocks noGrp="1"/>
          </p:cNvSpPr>
          <p:nvPr>
            <p:ph type="ftr" sz="quarter" idx="10"/>
          </p:nvPr>
        </p:nvSpPr>
        <p:spPr/>
        <p:txBody>
          <a:bodyPr/>
          <a:lstStyle>
            <a:lvl1pPr>
              <a:defRPr/>
            </a:lvl1pPr>
          </a:lstStyle>
          <a:p>
            <a:pPr>
              <a:defRPr/>
            </a:pPr>
            <a:endParaRPr lang="en-US"/>
          </a:p>
        </p:txBody>
      </p:sp>
      <p:sp>
        <p:nvSpPr>
          <p:cNvPr id="5" name="Slide Number Placeholder 3">
            <a:extLst>
              <a:ext uri="{FF2B5EF4-FFF2-40B4-BE49-F238E27FC236}"/>
            </a:extLst>
          </p:cNvPr>
          <p:cNvSpPr>
            <a:spLocks noGrp="1"/>
          </p:cNvSpPr>
          <p:nvPr>
            <p:ph type="sldNum" sz="quarter" idx="11"/>
          </p:nvPr>
        </p:nvSpPr>
        <p:spPr/>
        <p:txBody>
          <a:bodyPr/>
          <a:lstStyle>
            <a:lvl1pPr>
              <a:defRPr/>
            </a:lvl1pPr>
          </a:lstStyle>
          <a:p>
            <a:pPr>
              <a:defRPr/>
            </a:pPr>
            <a:fld id="{91974C68-0F31-4345-A55F-4E6BD5FCA3E5}" type="slidenum">
              <a:rPr lang="en-US"/>
              <a:pPr>
                <a:defRPr/>
              </a:pPr>
              <a:t>‹#›</a:t>
            </a:fld>
            <a:endParaRPr lang="en-US"/>
          </a:p>
        </p:txBody>
      </p:sp>
      <p:sp>
        <p:nvSpPr>
          <p:cNvPr id="6" name="Date Placeholder 4">
            <a:extLst>
              <a:ext uri="{FF2B5EF4-FFF2-40B4-BE49-F238E27FC236}"/>
            </a:extLst>
          </p:cNvPr>
          <p:cNvSpPr>
            <a:spLocks noGrp="1"/>
          </p:cNvSpPr>
          <p:nvPr>
            <p:ph type="dt" sz="half" idx="12"/>
          </p:nvPr>
        </p:nvSpPr>
        <p:spPr/>
        <p:txBody>
          <a:bodyPr/>
          <a:lstStyle>
            <a:lvl1pPr>
              <a:defRPr/>
            </a:lvl1pPr>
          </a:lstStyle>
          <a:p>
            <a:pPr>
              <a:defRPr/>
            </a:pPr>
            <a:fld id="{ED014EE3-CA09-4943-8AD3-4E7A574C87EB}" type="datetimeFigureOut">
              <a:rPr lang="en-US"/>
              <a:pPr>
                <a:defRPr/>
              </a:pPr>
              <a:t>10/23/18</a:t>
            </a:fld>
            <a:endParaRPr lang="en-US"/>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smtClean="0"/>
              <a:t>Click to edit Master title style</a:t>
            </a:r>
            <a:endParaRPr lang="en-CA"/>
          </a:p>
        </p:txBody>
      </p:sp>
      <p:sp>
        <p:nvSpPr>
          <p:cNvPr id="3" name="Content Placeholder 2"/>
          <p:cNvSpPr>
            <a:spLocks noGrp="1"/>
          </p:cNvSpPr>
          <p:nvPr>
            <p:ph sz="half" idx="1"/>
          </p:nvPr>
        </p:nvSpPr>
        <p:spPr>
          <a:xfrm>
            <a:off x="628650" y="1825625"/>
            <a:ext cx="3867150" cy="43291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CA"/>
          </a:p>
        </p:txBody>
      </p:sp>
      <p:sp>
        <p:nvSpPr>
          <p:cNvPr id="4" name="Content Placeholder 3"/>
          <p:cNvSpPr>
            <a:spLocks noGrp="1"/>
          </p:cNvSpPr>
          <p:nvPr>
            <p:ph sz="half" idx="2"/>
          </p:nvPr>
        </p:nvSpPr>
        <p:spPr>
          <a:xfrm>
            <a:off x="4648200" y="1825625"/>
            <a:ext cx="3867150" cy="43291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CA"/>
          </a:p>
        </p:txBody>
      </p:sp>
      <p:sp>
        <p:nvSpPr>
          <p:cNvPr id="5" name="Footer Placeholder 2">
            <a:extLst>
              <a:ext uri="{FF2B5EF4-FFF2-40B4-BE49-F238E27FC236}"/>
            </a:extLst>
          </p:cNvPr>
          <p:cNvSpPr>
            <a:spLocks noGrp="1"/>
          </p:cNvSpPr>
          <p:nvPr>
            <p:ph type="ftr" sz="quarter" idx="10"/>
          </p:nvPr>
        </p:nvSpPr>
        <p:spPr/>
        <p:txBody>
          <a:bodyPr/>
          <a:lstStyle>
            <a:lvl1pPr>
              <a:defRPr/>
            </a:lvl1pPr>
          </a:lstStyle>
          <a:p>
            <a:pPr>
              <a:defRPr/>
            </a:pPr>
            <a:endParaRPr lang="en-US"/>
          </a:p>
        </p:txBody>
      </p:sp>
      <p:sp>
        <p:nvSpPr>
          <p:cNvPr id="6" name="Slide Number Placeholder 3">
            <a:extLst>
              <a:ext uri="{FF2B5EF4-FFF2-40B4-BE49-F238E27FC236}"/>
            </a:extLst>
          </p:cNvPr>
          <p:cNvSpPr>
            <a:spLocks noGrp="1"/>
          </p:cNvSpPr>
          <p:nvPr>
            <p:ph type="sldNum" sz="quarter" idx="11"/>
          </p:nvPr>
        </p:nvSpPr>
        <p:spPr/>
        <p:txBody>
          <a:bodyPr/>
          <a:lstStyle>
            <a:lvl1pPr>
              <a:defRPr/>
            </a:lvl1pPr>
          </a:lstStyle>
          <a:p>
            <a:pPr>
              <a:defRPr/>
            </a:pPr>
            <a:fld id="{65F6549F-AC4D-45A0-8C5F-B4C8B7BB84E3}" type="slidenum">
              <a:rPr lang="en-US"/>
              <a:pPr>
                <a:defRPr/>
              </a:pPr>
              <a:t>‹#›</a:t>
            </a:fld>
            <a:endParaRPr lang="en-US"/>
          </a:p>
        </p:txBody>
      </p:sp>
      <p:sp>
        <p:nvSpPr>
          <p:cNvPr id="7" name="Date Placeholder 4">
            <a:extLst>
              <a:ext uri="{FF2B5EF4-FFF2-40B4-BE49-F238E27FC236}"/>
            </a:extLst>
          </p:cNvPr>
          <p:cNvSpPr>
            <a:spLocks noGrp="1"/>
          </p:cNvSpPr>
          <p:nvPr>
            <p:ph type="dt" sz="half" idx="12"/>
          </p:nvPr>
        </p:nvSpPr>
        <p:spPr/>
        <p:txBody>
          <a:bodyPr/>
          <a:lstStyle>
            <a:lvl1pPr>
              <a:defRPr/>
            </a:lvl1pPr>
          </a:lstStyle>
          <a:p>
            <a:pPr>
              <a:defRPr/>
            </a:pPr>
            <a:fld id="{BCD455A8-3FB0-4D8E-A473-076EE134FF80}" type="datetimeFigureOut">
              <a:rPr lang="en-US"/>
              <a:pPr>
                <a:defRPr/>
              </a:pPr>
              <a:t>10/23/18</a:t>
            </a:fld>
            <a:endParaRPr lang="en-US"/>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CA" smtClean="0"/>
              <a:t>Click to edit Master title style</a:t>
            </a:r>
            <a:endParaRPr lang="en-CA"/>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CA"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CA"/>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CA"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CA"/>
          </a:p>
        </p:txBody>
      </p:sp>
      <p:sp>
        <p:nvSpPr>
          <p:cNvPr id="7" name="Footer Placeholder 2">
            <a:extLst>
              <a:ext uri="{FF2B5EF4-FFF2-40B4-BE49-F238E27FC236}"/>
            </a:extLst>
          </p:cNvPr>
          <p:cNvSpPr>
            <a:spLocks noGrp="1"/>
          </p:cNvSpPr>
          <p:nvPr>
            <p:ph type="ftr" sz="quarter" idx="10"/>
          </p:nvPr>
        </p:nvSpPr>
        <p:spPr/>
        <p:txBody>
          <a:bodyPr/>
          <a:lstStyle>
            <a:lvl1pPr>
              <a:defRPr/>
            </a:lvl1pPr>
          </a:lstStyle>
          <a:p>
            <a:pPr>
              <a:defRPr/>
            </a:pPr>
            <a:endParaRPr lang="en-US"/>
          </a:p>
        </p:txBody>
      </p:sp>
      <p:sp>
        <p:nvSpPr>
          <p:cNvPr id="8" name="Slide Number Placeholder 3">
            <a:extLst>
              <a:ext uri="{FF2B5EF4-FFF2-40B4-BE49-F238E27FC236}"/>
            </a:extLst>
          </p:cNvPr>
          <p:cNvSpPr>
            <a:spLocks noGrp="1"/>
          </p:cNvSpPr>
          <p:nvPr>
            <p:ph type="sldNum" sz="quarter" idx="11"/>
          </p:nvPr>
        </p:nvSpPr>
        <p:spPr/>
        <p:txBody>
          <a:bodyPr/>
          <a:lstStyle>
            <a:lvl1pPr>
              <a:defRPr/>
            </a:lvl1pPr>
          </a:lstStyle>
          <a:p>
            <a:pPr>
              <a:defRPr/>
            </a:pPr>
            <a:fld id="{B3358DCA-2509-415B-90D1-215D9916A45C}" type="slidenum">
              <a:rPr lang="en-US"/>
              <a:pPr>
                <a:defRPr/>
              </a:pPr>
              <a:t>‹#›</a:t>
            </a:fld>
            <a:endParaRPr lang="en-US"/>
          </a:p>
        </p:txBody>
      </p:sp>
      <p:sp>
        <p:nvSpPr>
          <p:cNvPr id="9" name="Date Placeholder 4">
            <a:extLst>
              <a:ext uri="{FF2B5EF4-FFF2-40B4-BE49-F238E27FC236}"/>
            </a:extLst>
          </p:cNvPr>
          <p:cNvSpPr>
            <a:spLocks noGrp="1"/>
          </p:cNvSpPr>
          <p:nvPr>
            <p:ph type="dt" sz="half" idx="12"/>
          </p:nvPr>
        </p:nvSpPr>
        <p:spPr/>
        <p:txBody>
          <a:bodyPr/>
          <a:lstStyle>
            <a:lvl1pPr>
              <a:defRPr/>
            </a:lvl1pPr>
          </a:lstStyle>
          <a:p>
            <a:pPr>
              <a:defRPr/>
            </a:pPr>
            <a:fld id="{FC123447-589B-4B46-9BE0-2B97E43A95FF}" type="datetimeFigureOut">
              <a:rPr lang="en-US"/>
              <a:pPr>
                <a:defRPr/>
              </a:pPr>
              <a:t>10/23/18</a:t>
            </a:fld>
            <a:endParaRPr lang="en-US"/>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smtClean="0"/>
              <a:t>Click to edit Master title style</a:t>
            </a:r>
            <a:endParaRPr lang="en-CA"/>
          </a:p>
        </p:txBody>
      </p:sp>
      <p:sp>
        <p:nvSpPr>
          <p:cNvPr id="3" name="Footer Placeholder 2">
            <a:extLst>
              <a:ext uri="{FF2B5EF4-FFF2-40B4-BE49-F238E27FC236}"/>
            </a:extLst>
          </p:cNvPr>
          <p:cNvSpPr>
            <a:spLocks noGrp="1"/>
          </p:cNvSpPr>
          <p:nvPr>
            <p:ph type="ftr" sz="quarter" idx="10"/>
          </p:nvPr>
        </p:nvSpPr>
        <p:spPr/>
        <p:txBody>
          <a:bodyPr/>
          <a:lstStyle>
            <a:lvl1pPr>
              <a:defRPr/>
            </a:lvl1pPr>
          </a:lstStyle>
          <a:p>
            <a:pPr>
              <a:defRPr/>
            </a:pPr>
            <a:endParaRPr lang="en-US"/>
          </a:p>
        </p:txBody>
      </p:sp>
      <p:sp>
        <p:nvSpPr>
          <p:cNvPr id="4" name="Slide Number Placeholder 3">
            <a:extLst>
              <a:ext uri="{FF2B5EF4-FFF2-40B4-BE49-F238E27FC236}"/>
            </a:extLst>
          </p:cNvPr>
          <p:cNvSpPr>
            <a:spLocks noGrp="1"/>
          </p:cNvSpPr>
          <p:nvPr>
            <p:ph type="sldNum" sz="quarter" idx="11"/>
          </p:nvPr>
        </p:nvSpPr>
        <p:spPr/>
        <p:txBody>
          <a:bodyPr/>
          <a:lstStyle>
            <a:lvl1pPr>
              <a:defRPr/>
            </a:lvl1pPr>
          </a:lstStyle>
          <a:p>
            <a:pPr>
              <a:defRPr/>
            </a:pPr>
            <a:fld id="{920A515F-41B6-408B-9BF2-FE338FC32335}" type="slidenum">
              <a:rPr lang="en-US"/>
              <a:pPr>
                <a:defRPr/>
              </a:pPr>
              <a:t>‹#›</a:t>
            </a:fld>
            <a:endParaRPr lang="en-US"/>
          </a:p>
        </p:txBody>
      </p:sp>
      <p:sp>
        <p:nvSpPr>
          <p:cNvPr id="5" name="Date Placeholder 4">
            <a:extLst>
              <a:ext uri="{FF2B5EF4-FFF2-40B4-BE49-F238E27FC236}"/>
            </a:extLst>
          </p:cNvPr>
          <p:cNvSpPr>
            <a:spLocks noGrp="1"/>
          </p:cNvSpPr>
          <p:nvPr>
            <p:ph type="dt" sz="half" idx="12"/>
          </p:nvPr>
        </p:nvSpPr>
        <p:spPr/>
        <p:txBody>
          <a:bodyPr/>
          <a:lstStyle>
            <a:lvl1pPr>
              <a:defRPr/>
            </a:lvl1pPr>
          </a:lstStyle>
          <a:p>
            <a:pPr>
              <a:defRPr/>
            </a:pPr>
            <a:fld id="{554966ED-0A14-4BB3-B863-8DB85398DEE8}" type="datetimeFigureOut">
              <a:rPr lang="en-US"/>
              <a:pPr>
                <a:defRPr/>
              </a:pPr>
              <a:t>10/23/18</a:t>
            </a:fld>
            <a:endParaRPr lang="en-US"/>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Footer Placeholder 2">
            <a:extLst>
              <a:ext uri="{FF2B5EF4-FFF2-40B4-BE49-F238E27FC236}"/>
            </a:extLst>
          </p:cNvPr>
          <p:cNvSpPr>
            <a:spLocks noGrp="1"/>
          </p:cNvSpPr>
          <p:nvPr>
            <p:ph type="ftr" sz="quarter" idx="10"/>
          </p:nvPr>
        </p:nvSpPr>
        <p:spPr/>
        <p:txBody>
          <a:bodyPr/>
          <a:lstStyle>
            <a:lvl1pPr>
              <a:defRPr/>
            </a:lvl1pPr>
          </a:lstStyle>
          <a:p>
            <a:pPr>
              <a:defRPr/>
            </a:pPr>
            <a:endParaRPr lang="en-US"/>
          </a:p>
        </p:txBody>
      </p:sp>
      <p:sp>
        <p:nvSpPr>
          <p:cNvPr id="3" name="Slide Number Placeholder 3">
            <a:extLst>
              <a:ext uri="{FF2B5EF4-FFF2-40B4-BE49-F238E27FC236}"/>
            </a:extLst>
          </p:cNvPr>
          <p:cNvSpPr>
            <a:spLocks noGrp="1"/>
          </p:cNvSpPr>
          <p:nvPr>
            <p:ph type="sldNum" sz="quarter" idx="11"/>
          </p:nvPr>
        </p:nvSpPr>
        <p:spPr/>
        <p:txBody>
          <a:bodyPr/>
          <a:lstStyle>
            <a:lvl1pPr>
              <a:defRPr/>
            </a:lvl1pPr>
          </a:lstStyle>
          <a:p>
            <a:pPr>
              <a:defRPr/>
            </a:pPr>
            <a:fld id="{61C6AE1A-9EA3-4958-8263-567D2E6DEF9C}" type="slidenum">
              <a:rPr lang="en-US"/>
              <a:pPr>
                <a:defRPr/>
              </a:pPr>
              <a:t>‹#›</a:t>
            </a:fld>
            <a:endParaRPr lang="en-US"/>
          </a:p>
        </p:txBody>
      </p:sp>
      <p:sp>
        <p:nvSpPr>
          <p:cNvPr id="4" name="Date Placeholder 4">
            <a:extLst>
              <a:ext uri="{FF2B5EF4-FFF2-40B4-BE49-F238E27FC236}"/>
            </a:extLst>
          </p:cNvPr>
          <p:cNvSpPr>
            <a:spLocks noGrp="1"/>
          </p:cNvSpPr>
          <p:nvPr>
            <p:ph type="dt" sz="half" idx="12"/>
          </p:nvPr>
        </p:nvSpPr>
        <p:spPr/>
        <p:txBody>
          <a:bodyPr/>
          <a:lstStyle>
            <a:lvl1pPr>
              <a:defRPr/>
            </a:lvl1pPr>
          </a:lstStyle>
          <a:p>
            <a:pPr>
              <a:defRPr/>
            </a:pPr>
            <a:fld id="{215C804A-097C-405A-89D6-092F9FDCF5E2}" type="datetimeFigureOut">
              <a:rPr lang="en-US"/>
              <a:pPr>
                <a:defRPr/>
              </a:pPr>
              <a:t>10/23/18</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smtClean="0"/>
              <a:t>Click to edit Master title style</a:t>
            </a:r>
            <a:endParaRPr lang="en-US" dirty="0"/>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5" name="Footer Placeholder 5"/>
          <p:cNvSpPr>
            <a:spLocks noGrp="1"/>
          </p:cNvSpPr>
          <p:nvPr>
            <p:ph type="ftr" sz="quarter" idx="10"/>
          </p:nvPr>
        </p:nvSpPr>
        <p:spPr/>
        <p:txBody>
          <a:bodyPr/>
          <a:lstStyle>
            <a:lvl1pPr>
              <a:defRPr/>
            </a:lvl1pPr>
          </a:lstStyle>
          <a:p>
            <a:pPr>
              <a:defRPr/>
            </a:pPr>
            <a:endParaRPr lang="en-US"/>
          </a:p>
        </p:txBody>
      </p:sp>
      <p:sp>
        <p:nvSpPr>
          <p:cNvPr id="6" name="Slide Number Placeholder 6"/>
          <p:cNvSpPr>
            <a:spLocks noGrp="1"/>
          </p:cNvSpPr>
          <p:nvPr>
            <p:ph type="sldNum" sz="quarter" idx="11"/>
          </p:nvPr>
        </p:nvSpPr>
        <p:spPr/>
        <p:txBody>
          <a:bodyPr/>
          <a:lstStyle>
            <a:lvl1pPr>
              <a:defRPr/>
            </a:lvl1pPr>
          </a:lstStyle>
          <a:p>
            <a:pPr>
              <a:defRPr/>
            </a:pPr>
            <a:fld id="{1F00B7CB-E9CE-4F08-9C35-1793C0A5C457}" type="slidenum">
              <a:rPr lang="en-US"/>
              <a:pPr>
                <a:defRPr/>
              </a:pPr>
              <a:t>‹#›</a:t>
            </a:fld>
            <a:endParaRPr lang="en-US"/>
          </a:p>
        </p:txBody>
      </p:sp>
      <p:sp>
        <p:nvSpPr>
          <p:cNvPr id="7" name="Date Placeholder 4"/>
          <p:cNvSpPr>
            <a:spLocks noGrp="1"/>
          </p:cNvSpPr>
          <p:nvPr>
            <p:ph type="dt" sz="half" idx="12"/>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a:defRPr>
                <a:latin typeface="Calibri" charset="0"/>
                <a:ea typeface="ＭＳ Ｐゴシック" charset="0"/>
                <a:cs typeface="Arial" charset="0"/>
              </a:defRPr>
            </a:lvl1pPr>
          </a:lstStyle>
          <a:p>
            <a:pPr>
              <a:defRPr/>
            </a:pPr>
            <a:fld id="{DF68CE29-7189-4AFD-8967-98E6F6E613AD}" type="datetimeFigureOut">
              <a:rPr lang="en-US"/>
              <a:pPr>
                <a:defRPr/>
              </a:pPr>
              <a:t>10/23/18</a:t>
            </a:fld>
            <a:endParaRPr lang="en-US"/>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CA" smtClean="0"/>
              <a:t>Click to edit Master title style</a:t>
            </a:r>
            <a:endParaRPr lang="en-CA"/>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CA"/>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CA" smtClean="0"/>
              <a:t>Click to edit Master text styles</a:t>
            </a:r>
          </a:p>
        </p:txBody>
      </p:sp>
      <p:sp>
        <p:nvSpPr>
          <p:cNvPr id="5" name="Footer Placeholder 2">
            <a:extLst>
              <a:ext uri="{FF2B5EF4-FFF2-40B4-BE49-F238E27FC236}"/>
            </a:extLst>
          </p:cNvPr>
          <p:cNvSpPr>
            <a:spLocks noGrp="1"/>
          </p:cNvSpPr>
          <p:nvPr>
            <p:ph type="ftr" sz="quarter" idx="10"/>
          </p:nvPr>
        </p:nvSpPr>
        <p:spPr/>
        <p:txBody>
          <a:bodyPr/>
          <a:lstStyle>
            <a:lvl1pPr>
              <a:defRPr/>
            </a:lvl1pPr>
          </a:lstStyle>
          <a:p>
            <a:pPr>
              <a:defRPr/>
            </a:pPr>
            <a:endParaRPr lang="en-US"/>
          </a:p>
        </p:txBody>
      </p:sp>
      <p:sp>
        <p:nvSpPr>
          <p:cNvPr id="6" name="Slide Number Placeholder 3">
            <a:extLst>
              <a:ext uri="{FF2B5EF4-FFF2-40B4-BE49-F238E27FC236}"/>
            </a:extLst>
          </p:cNvPr>
          <p:cNvSpPr>
            <a:spLocks noGrp="1"/>
          </p:cNvSpPr>
          <p:nvPr>
            <p:ph type="sldNum" sz="quarter" idx="11"/>
          </p:nvPr>
        </p:nvSpPr>
        <p:spPr/>
        <p:txBody>
          <a:bodyPr/>
          <a:lstStyle>
            <a:lvl1pPr>
              <a:defRPr/>
            </a:lvl1pPr>
          </a:lstStyle>
          <a:p>
            <a:pPr>
              <a:defRPr/>
            </a:pPr>
            <a:fld id="{43898357-C85C-4443-B478-98E9F7AC0BE8}" type="slidenum">
              <a:rPr lang="en-US"/>
              <a:pPr>
                <a:defRPr/>
              </a:pPr>
              <a:t>‹#›</a:t>
            </a:fld>
            <a:endParaRPr lang="en-US"/>
          </a:p>
        </p:txBody>
      </p:sp>
      <p:sp>
        <p:nvSpPr>
          <p:cNvPr id="7" name="Date Placeholder 4">
            <a:extLst>
              <a:ext uri="{FF2B5EF4-FFF2-40B4-BE49-F238E27FC236}"/>
            </a:extLst>
          </p:cNvPr>
          <p:cNvSpPr>
            <a:spLocks noGrp="1"/>
          </p:cNvSpPr>
          <p:nvPr>
            <p:ph type="dt" sz="half" idx="12"/>
          </p:nvPr>
        </p:nvSpPr>
        <p:spPr/>
        <p:txBody>
          <a:bodyPr/>
          <a:lstStyle>
            <a:lvl1pPr>
              <a:defRPr/>
            </a:lvl1pPr>
          </a:lstStyle>
          <a:p>
            <a:pPr>
              <a:defRPr/>
            </a:pPr>
            <a:fld id="{9196AA10-A930-41D9-B957-17B86F490DC7}" type="datetimeFigureOut">
              <a:rPr lang="en-US"/>
              <a:pPr>
                <a:defRPr/>
              </a:pPr>
              <a:t>10/23/18</a:t>
            </a:fld>
            <a:endParaRPr lang="en-US"/>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CA" smtClean="0"/>
              <a:t>Click to edit Master title style</a:t>
            </a:r>
            <a:endParaRPr lang="en-CA"/>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CA"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CA" smtClean="0"/>
              <a:t>Click to edit Master text styles</a:t>
            </a:r>
          </a:p>
        </p:txBody>
      </p:sp>
      <p:sp>
        <p:nvSpPr>
          <p:cNvPr id="5" name="Footer Placeholder 2">
            <a:extLst>
              <a:ext uri="{FF2B5EF4-FFF2-40B4-BE49-F238E27FC236}"/>
            </a:extLst>
          </p:cNvPr>
          <p:cNvSpPr>
            <a:spLocks noGrp="1"/>
          </p:cNvSpPr>
          <p:nvPr>
            <p:ph type="ftr" sz="quarter" idx="10"/>
          </p:nvPr>
        </p:nvSpPr>
        <p:spPr/>
        <p:txBody>
          <a:bodyPr/>
          <a:lstStyle>
            <a:lvl1pPr>
              <a:defRPr/>
            </a:lvl1pPr>
          </a:lstStyle>
          <a:p>
            <a:pPr>
              <a:defRPr/>
            </a:pPr>
            <a:endParaRPr lang="en-US"/>
          </a:p>
        </p:txBody>
      </p:sp>
      <p:sp>
        <p:nvSpPr>
          <p:cNvPr id="6" name="Slide Number Placeholder 3">
            <a:extLst>
              <a:ext uri="{FF2B5EF4-FFF2-40B4-BE49-F238E27FC236}"/>
            </a:extLst>
          </p:cNvPr>
          <p:cNvSpPr>
            <a:spLocks noGrp="1"/>
          </p:cNvSpPr>
          <p:nvPr>
            <p:ph type="sldNum" sz="quarter" idx="11"/>
          </p:nvPr>
        </p:nvSpPr>
        <p:spPr/>
        <p:txBody>
          <a:bodyPr/>
          <a:lstStyle>
            <a:lvl1pPr>
              <a:defRPr/>
            </a:lvl1pPr>
          </a:lstStyle>
          <a:p>
            <a:pPr>
              <a:defRPr/>
            </a:pPr>
            <a:fld id="{1520F43A-AA73-45AB-B272-11BBBD8A36CA}" type="slidenum">
              <a:rPr lang="en-US"/>
              <a:pPr>
                <a:defRPr/>
              </a:pPr>
              <a:t>‹#›</a:t>
            </a:fld>
            <a:endParaRPr lang="en-US"/>
          </a:p>
        </p:txBody>
      </p:sp>
      <p:sp>
        <p:nvSpPr>
          <p:cNvPr id="7" name="Date Placeholder 4">
            <a:extLst>
              <a:ext uri="{FF2B5EF4-FFF2-40B4-BE49-F238E27FC236}"/>
            </a:extLst>
          </p:cNvPr>
          <p:cNvSpPr>
            <a:spLocks noGrp="1"/>
          </p:cNvSpPr>
          <p:nvPr>
            <p:ph type="dt" sz="half" idx="12"/>
          </p:nvPr>
        </p:nvSpPr>
        <p:spPr/>
        <p:txBody>
          <a:bodyPr/>
          <a:lstStyle>
            <a:lvl1pPr>
              <a:defRPr/>
            </a:lvl1pPr>
          </a:lstStyle>
          <a:p>
            <a:pPr>
              <a:defRPr/>
            </a:pPr>
            <a:fld id="{8D1F03CD-75BA-445F-B7A9-7043390FC387}" type="datetimeFigureOut">
              <a:rPr lang="en-US"/>
              <a:pPr>
                <a:defRPr/>
              </a:pPr>
              <a:t>10/23/18</a:t>
            </a:fld>
            <a:endParaRPr lang="en-US"/>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smtClean="0"/>
              <a:t>Click to edit Master title style</a:t>
            </a:r>
            <a:endParaRPr lang="en-CA"/>
          </a:p>
        </p:txBody>
      </p:sp>
      <p:sp>
        <p:nvSpPr>
          <p:cNvPr id="3" name="Vertical Text Placeholder 2"/>
          <p:cNvSpPr>
            <a:spLocks noGrp="1"/>
          </p:cNvSpPr>
          <p:nvPr>
            <p:ph type="body" orient="vert" idx="1"/>
          </p:nvPr>
        </p:nvSpPr>
        <p:spPr/>
        <p:txBody>
          <a:bodyPr vert="eaVert"/>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CA"/>
          </a:p>
        </p:txBody>
      </p:sp>
      <p:sp>
        <p:nvSpPr>
          <p:cNvPr id="4" name="Footer Placeholder 2">
            <a:extLst>
              <a:ext uri="{FF2B5EF4-FFF2-40B4-BE49-F238E27FC236}"/>
            </a:extLst>
          </p:cNvPr>
          <p:cNvSpPr>
            <a:spLocks noGrp="1"/>
          </p:cNvSpPr>
          <p:nvPr>
            <p:ph type="ftr" sz="quarter" idx="10"/>
          </p:nvPr>
        </p:nvSpPr>
        <p:spPr/>
        <p:txBody>
          <a:bodyPr/>
          <a:lstStyle>
            <a:lvl1pPr>
              <a:defRPr/>
            </a:lvl1pPr>
          </a:lstStyle>
          <a:p>
            <a:pPr>
              <a:defRPr/>
            </a:pPr>
            <a:endParaRPr lang="en-US"/>
          </a:p>
        </p:txBody>
      </p:sp>
      <p:sp>
        <p:nvSpPr>
          <p:cNvPr id="5" name="Slide Number Placeholder 3">
            <a:extLst>
              <a:ext uri="{FF2B5EF4-FFF2-40B4-BE49-F238E27FC236}"/>
            </a:extLst>
          </p:cNvPr>
          <p:cNvSpPr>
            <a:spLocks noGrp="1"/>
          </p:cNvSpPr>
          <p:nvPr>
            <p:ph type="sldNum" sz="quarter" idx="11"/>
          </p:nvPr>
        </p:nvSpPr>
        <p:spPr/>
        <p:txBody>
          <a:bodyPr/>
          <a:lstStyle>
            <a:lvl1pPr>
              <a:defRPr/>
            </a:lvl1pPr>
          </a:lstStyle>
          <a:p>
            <a:pPr>
              <a:defRPr/>
            </a:pPr>
            <a:fld id="{EB068EE4-E495-462C-B008-90E2C3A0E35B}" type="slidenum">
              <a:rPr lang="en-US"/>
              <a:pPr>
                <a:defRPr/>
              </a:pPr>
              <a:t>‹#›</a:t>
            </a:fld>
            <a:endParaRPr lang="en-US"/>
          </a:p>
        </p:txBody>
      </p:sp>
      <p:sp>
        <p:nvSpPr>
          <p:cNvPr id="6" name="Date Placeholder 4">
            <a:extLst>
              <a:ext uri="{FF2B5EF4-FFF2-40B4-BE49-F238E27FC236}"/>
            </a:extLst>
          </p:cNvPr>
          <p:cNvSpPr>
            <a:spLocks noGrp="1"/>
          </p:cNvSpPr>
          <p:nvPr>
            <p:ph type="dt" sz="half" idx="12"/>
          </p:nvPr>
        </p:nvSpPr>
        <p:spPr/>
        <p:txBody>
          <a:bodyPr/>
          <a:lstStyle>
            <a:lvl1pPr>
              <a:defRPr/>
            </a:lvl1pPr>
          </a:lstStyle>
          <a:p>
            <a:pPr>
              <a:defRPr/>
            </a:pPr>
            <a:fld id="{9022BA05-586D-44E7-A195-015FE5A215F2}" type="datetimeFigureOut">
              <a:rPr lang="en-US"/>
              <a:pPr>
                <a:defRPr/>
              </a:pPr>
              <a:t>10/23/18</a:t>
            </a:fld>
            <a:endParaRPr lang="en-US"/>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789613"/>
          </a:xfrm>
        </p:spPr>
        <p:txBody>
          <a:bodyPr vert="eaVert"/>
          <a:lstStyle/>
          <a:p>
            <a:r>
              <a:rPr lang="en-CA" smtClean="0"/>
              <a:t>Click to edit Master title style</a:t>
            </a:r>
            <a:endParaRPr lang="en-CA"/>
          </a:p>
        </p:txBody>
      </p:sp>
      <p:sp>
        <p:nvSpPr>
          <p:cNvPr id="3" name="Vertical Text Placeholder 2"/>
          <p:cNvSpPr>
            <a:spLocks noGrp="1"/>
          </p:cNvSpPr>
          <p:nvPr>
            <p:ph type="body" orient="vert" idx="1"/>
          </p:nvPr>
        </p:nvSpPr>
        <p:spPr>
          <a:xfrm>
            <a:off x="628650" y="365125"/>
            <a:ext cx="5762625" cy="5789613"/>
          </a:xfrm>
        </p:spPr>
        <p:txBody>
          <a:bodyPr vert="eaVert"/>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CA"/>
          </a:p>
        </p:txBody>
      </p:sp>
      <p:sp>
        <p:nvSpPr>
          <p:cNvPr id="4" name="Footer Placeholder 2">
            <a:extLst>
              <a:ext uri="{FF2B5EF4-FFF2-40B4-BE49-F238E27FC236}"/>
            </a:extLst>
          </p:cNvPr>
          <p:cNvSpPr>
            <a:spLocks noGrp="1"/>
          </p:cNvSpPr>
          <p:nvPr>
            <p:ph type="ftr" sz="quarter" idx="10"/>
          </p:nvPr>
        </p:nvSpPr>
        <p:spPr/>
        <p:txBody>
          <a:bodyPr/>
          <a:lstStyle>
            <a:lvl1pPr>
              <a:defRPr/>
            </a:lvl1pPr>
          </a:lstStyle>
          <a:p>
            <a:pPr>
              <a:defRPr/>
            </a:pPr>
            <a:endParaRPr lang="en-US"/>
          </a:p>
        </p:txBody>
      </p:sp>
      <p:sp>
        <p:nvSpPr>
          <p:cNvPr id="5" name="Slide Number Placeholder 3">
            <a:extLst>
              <a:ext uri="{FF2B5EF4-FFF2-40B4-BE49-F238E27FC236}"/>
            </a:extLst>
          </p:cNvPr>
          <p:cNvSpPr>
            <a:spLocks noGrp="1"/>
          </p:cNvSpPr>
          <p:nvPr>
            <p:ph type="sldNum" sz="quarter" idx="11"/>
          </p:nvPr>
        </p:nvSpPr>
        <p:spPr/>
        <p:txBody>
          <a:bodyPr/>
          <a:lstStyle>
            <a:lvl1pPr>
              <a:defRPr/>
            </a:lvl1pPr>
          </a:lstStyle>
          <a:p>
            <a:pPr>
              <a:defRPr/>
            </a:pPr>
            <a:fld id="{7216BE67-1FDF-41DD-97AF-77789A277356}" type="slidenum">
              <a:rPr lang="en-US"/>
              <a:pPr>
                <a:defRPr/>
              </a:pPr>
              <a:t>‹#›</a:t>
            </a:fld>
            <a:endParaRPr lang="en-US"/>
          </a:p>
        </p:txBody>
      </p:sp>
      <p:sp>
        <p:nvSpPr>
          <p:cNvPr id="6" name="Date Placeholder 4">
            <a:extLst>
              <a:ext uri="{FF2B5EF4-FFF2-40B4-BE49-F238E27FC236}"/>
            </a:extLst>
          </p:cNvPr>
          <p:cNvSpPr>
            <a:spLocks noGrp="1"/>
          </p:cNvSpPr>
          <p:nvPr>
            <p:ph type="dt" sz="half" idx="12"/>
          </p:nvPr>
        </p:nvSpPr>
        <p:spPr/>
        <p:txBody>
          <a:bodyPr/>
          <a:lstStyle>
            <a:lvl1pPr>
              <a:defRPr/>
            </a:lvl1pPr>
          </a:lstStyle>
          <a:p>
            <a:pPr>
              <a:defRPr/>
            </a:pPr>
            <a:fld id="{43DCA5A8-2245-4B2C-B7D2-DFF46961D5D0}" type="datetimeFigureOut">
              <a:rPr lang="en-US"/>
              <a:pPr>
                <a:defRPr/>
              </a:pPr>
              <a:t>10/23/18</a:t>
            </a:fld>
            <a:endParaRPr lang="en-US"/>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CA" smtClean="0"/>
              <a:t>Click to edit Master title style</a:t>
            </a:r>
            <a:endParaRPr lang="en-CA"/>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CA" smtClean="0"/>
              <a:t>Click to edit Master subtitle style</a:t>
            </a:r>
            <a:endParaRPr lang="en-CA"/>
          </a:p>
        </p:txBody>
      </p:sp>
      <p:sp>
        <p:nvSpPr>
          <p:cNvPr id="4" name="Footer Placeholder 3">
            <a:extLst>
              <a:ext uri="{FF2B5EF4-FFF2-40B4-BE49-F238E27FC236}"/>
            </a:extLst>
          </p:cNvPr>
          <p:cNvSpPr>
            <a:spLocks noGrp="1"/>
          </p:cNvSpPr>
          <p:nvPr>
            <p:ph type="ftr" sz="quarter" idx="10"/>
          </p:nvPr>
        </p:nvSpPr>
        <p:spPr/>
        <p:txBody>
          <a:bodyPr/>
          <a:lstStyle>
            <a:lvl1pPr>
              <a:defRPr/>
            </a:lvl1pPr>
          </a:lstStyle>
          <a:p>
            <a:pPr>
              <a:defRPr/>
            </a:pPr>
            <a:endParaRPr lang="en-US"/>
          </a:p>
        </p:txBody>
      </p:sp>
      <p:sp>
        <p:nvSpPr>
          <p:cNvPr id="5" name="Slide Number Placeholder 4">
            <a:extLst>
              <a:ext uri="{FF2B5EF4-FFF2-40B4-BE49-F238E27FC236}"/>
            </a:extLst>
          </p:cNvPr>
          <p:cNvSpPr>
            <a:spLocks noGrp="1"/>
          </p:cNvSpPr>
          <p:nvPr>
            <p:ph type="sldNum" sz="quarter" idx="11"/>
          </p:nvPr>
        </p:nvSpPr>
        <p:spPr/>
        <p:txBody>
          <a:bodyPr/>
          <a:lstStyle>
            <a:lvl1pPr>
              <a:defRPr/>
            </a:lvl1pPr>
          </a:lstStyle>
          <a:p>
            <a:pPr>
              <a:defRPr/>
            </a:pPr>
            <a:fld id="{EBE394C9-E50F-43E9-8211-5549C90F793F}" type="slidenum">
              <a:rPr lang="en-US"/>
              <a:pPr>
                <a:defRPr/>
              </a:pPr>
              <a:t>‹#›</a:t>
            </a:fld>
            <a:endParaRPr lang="en-US"/>
          </a:p>
        </p:txBody>
      </p:sp>
      <p:sp>
        <p:nvSpPr>
          <p:cNvPr id="6" name="Date Placeholder 4">
            <a:extLst>
              <a:ext uri="{FF2B5EF4-FFF2-40B4-BE49-F238E27FC236}"/>
            </a:extLst>
          </p:cNvPr>
          <p:cNvSpPr>
            <a:spLocks noGrp="1"/>
          </p:cNvSpPr>
          <p:nvPr>
            <p:ph type="dt" sz="half" idx="12"/>
          </p:nvPr>
        </p:nvSpPr>
        <p:spPr/>
        <p:txBody>
          <a:bodyPr/>
          <a:lstStyle>
            <a:lvl1pPr>
              <a:defRPr/>
            </a:lvl1pPr>
          </a:lstStyle>
          <a:p>
            <a:pPr>
              <a:defRPr/>
            </a:pPr>
            <a:fld id="{6E2D1842-78A4-4B47-A06A-CC79E6C1283F}" type="datetimeFigureOut">
              <a:rPr lang="en-US"/>
              <a:pPr>
                <a:defRPr/>
              </a:pPr>
              <a:t>10/23/18</a:t>
            </a:fld>
            <a:endParaRPr lang="en-US"/>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smtClean="0"/>
              <a:t>Click to edit Master title style</a:t>
            </a:r>
            <a:endParaRPr lang="en-CA"/>
          </a:p>
        </p:txBody>
      </p:sp>
      <p:sp>
        <p:nvSpPr>
          <p:cNvPr id="3" name="Content Placeholder 2"/>
          <p:cNvSpPr>
            <a:spLocks noGrp="1"/>
          </p:cNvSpPr>
          <p:nvPr>
            <p:ph idx="1"/>
          </p:nvPr>
        </p:nvSpPr>
        <p:spPr/>
        <p:txBody>
          <a:body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CA"/>
          </a:p>
        </p:txBody>
      </p:sp>
      <p:sp>
        <p:nvSpPr>
          <p:cNvPr id="4" name="Footer Placeholder 3">
            <a:extLst>
              <a:ext uri="{FF2B5EF4-FFF2-40B4-BE49-F238E27FC236}"/>
            </a:extLst>
          </p:cNvPr>
          <p:cNvSpPr>
            <a:spLocks noGrp="1"/>
          </p:cNvSpPr>
          <p:nvPr>
            <p:ph type="ftr" sz="quarter" idx="10"/>
          </p:nvPr>
        </p:nvSpPr>
        <p:spPr/>
        <p:txBody>
          <a:bodyPr/>
          <a:lstStyle>
            <a:lvl1pPr>
              <a:defRPr/>
            </a:lvl1pPr>
          </a:lstStyle>
          <a:p>
            <a:pPr>
              <a:defRPr/>
            </a:pPr>
            <a:endParaRPr lang="en-US"/>
          </a:p>
        </p:txBody>
      </p:sp>
      <p:sp>
        <p:nvSpPr>
          <p:cNvPr id="5" name="Slide Number Placeholder 4">
            <a:extLst>
              <a:ext uri="{FF2B5EF4-FFF2-40B4-BE49-F238E27FC236}"/>
            </a:extLst>
          </p:cNvPr>
          <p:cNvSpPr>
            <a:spLocks noGrp="1"/>
          </p:cNvSpPr>
          <p:nvPr>
            <p:ph type="sldNum" sz="quarter" idx="11"/>
          </p:nvPr>
        </p:nvSpPr>
        <p:spPr/>
        <p:txBody>
          <a:bodyPr/>
          <a:lstStyle>
            <a:lvl1pPr>
              <a:defRPr/>
            </a:lvl1pPr>
          </a:lstStyle>
          <a:p>
            <a:pPr>
              <a:defRPr/>
            </a:pPr>
            <a:fld id="{DCC93347-A66D-49CF-B9B9-01DAC038909F}" type="slidenum">
              <a:rPr lang="en-US"/>
              <a:pPr>
                <a:defRPr/>
              </a:pPr>
              <a:t>‹#›</a:t>
            </a:fld>
            <a:endParaRPr lang="en-US"/>
          </a:p>
        </p:txBody>
      </p:sp>
      <p:sp>
        <p:nvSpPr>
          <p:cNvPr id="6" name="Date Placeholder 4">
            <a:extLst>
              <a:ext uri="{FF2B5EF4-FFF2-40B4-BE49-F238E27FC236}"/>
            </a:extLst>
          </p:cNvPr>
          <p:cNvSpPr>
            <a:spLocks noGrp="1"/>
          </p:cNvSpPr>
          <p:nvPr>
            <p:ph type="dt" sz="half" idx="12"/>
          </p:nvPr>
        </p:nvSpPr>
        <p:spPr/>
        <p:txBody>
          <a:bodyPr/>
          <a:lstStyle>
            <a:lvl1pPr>
              <a:defRPr/>
            </a:lvl1pPr>
          </a:lstStyle>
          <a:p>
            <a:pPr>
              <a:defRPr/>
            </a:pPr>
            <a:fld id="{FFC014E2-B912-44F3-A797-207CC8E311E4}" type="datetimeFigureOut">
              <a:rPr lang="en-US"/>
              <a:pPr>
                <a:defRPr/>
              </a:pPr>
              <a:t>10/23/18</a:t>
            </a:fld>
            <a:endParaRPr lang="en-US"/>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CA" smtClean="0"/>
              <a:t>Click to edit Master title style</a:t>
            </a:r>
            <a:endParaRPr lang="en-CA"/>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CA" smtClean="0"/>
              <a:t>Click to edit Master text styles</a:t>
            </a:r>
          </a:p>
        </p:txBody>
      </p:sp>
      <p:sp>
        <p:nvSpPr>
          <p:cNvPr id="4" name="Footer Placeholder 3">
            <a:extLst>
              <a:ext uri="{FF2B5EF4-FFF2-40B4-BE49-F238E27FC236}"/>
            </a:extLst>
          </p:cNvPr>
          <p:cNvSpPr>
            <a:spLocks noGrp="1"/>
          </p:cNvSpPr>
          <p:nvPr>
            <p:ph type="ftr" sz="quarter" idx="10"/>
          </p:nvPr>
        </p:nvSpPr>
        <p:spPr/>
        <p:txBody>
          <a:bodyPr/>
          <a:lstStyle>
            <a:lvl1pPr>
              <a:defRPr/>
            </a:lvl1pPr>
          </a:lstStyle>
          <a:p>
            <a:pPr>
              <a:defRPr/>
            </a:pPr>
            <a:endParaRPr lang="en-US"/>
          </a:p>
        </p:txBody>
      </p:sp>
      <p:sp>
        <p:nvSpPr>
          <p:cNvPr id="5" name="Slide Number Placeholder 4">
            <a:extLst>
              <a:ext uri="{FF2B5EF4-FFF2-40B4-BE49-F238E27FC236}"/>
            </a:extLst>
          </p:cNvPr>
          <p:cNvSpPr>
            <a:spLocks noGrp="1"/>
          </p:cNvSpPr>
          <p:nvPr>
            <p:ph type="sldNum" sz="quarter" idx="11"/>
          </p:nvPr>
        </p:nvSpPr>
        <p:spPr/>
        <p:txBody>
          <a:bodyPr/>
          <a:lstStyle>
            <a:lvl1pPr>
              <a:defRPr/>
            </a:lvl1pPr>
          </a:lstStyle>
          <a:p>
            <a:pPr>
              <a:defRPr/>
            </a:pPr>
            <a:fld id="{F1B16961-C769-461C-8745-DF60C0D99D3A}" type="slidenum">
              <a:rPr lang="en-US"/>
              <a:pPr>
                <a:defRPr/>
              </a:pPr>
              <a:t>‹#›</a:t>
            </a:fld>
            <a:endParaRPr lang="en-US"/>
          </a:p>
        </p:txBody>
      </p:sp>
      <p:sp>
        <p:nvSpPr>
          <p:cNvPr id="6" name="Date Placeholder 4">
            <a:extLst>
              <a:ext uri="{FF2B5EF4-FFF2-40B4-BE49-F238E27FC236}"/>
            </a:extLst>
          </p:cNvPr>
          <p:cNvSpPr>
            <a:spLocks noGrp="1"/>
          </p:cNvSpPr>
          <p:nvPr>
            <p:ph type="dt" sz="half" idx="12"/>
          </p:nvPr>
        </p:nvSpPr>
        <p:spPr/>
        <p:txBody>
          <a:bodyPr/>
          <a:lstStyle>
            <a:lvl1pPr>
              <a:defRPr/>
            </a:lvl1pPr>
          </a:lstStyle>
          <a:p>
            <a:pPr>
              <a:defRPr/>
            </a:pPr>
            <a:fld id="{F6689865-595A-417C-9707-C6BC47F459FB}" type="datetimeFigureOut">
              <a:rPr lang="en-US"/>
              <a:pPr>
                <a:defRPr/>
              </a:pPr>
              <a:t>10/23/18</a:t>
            </a:fld>
            <a:endParaRPr lang="en-US"/>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smtClean="0"/>
              <a:t>Click to edit Master title style</a:t>
            </a:r>
            <a:endParaRPr lang="en-CA"/>
          </a:p>
        </p:txBody>
      </p:sp>
      <p:sp>
        <p:nvSpPr>
          <p:cNvPr id="3" name="Content Placeholder 2"/>
          <p:cNvSpPr>
            <a:spLocks noGrp="1"/>
          </p:cNvSpPr>
          <p:nvPr>
            <p:ph sz="half" idx="1"/>
          </p:nvPr>
        </p:nvSpPr>
        <p:spPr>
          <a:xfrm>
            <a:off x="628650" y="1825625"/>
            <a:ext cx="3867150" cy="43291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CA"/>
          </a:p>
        </p:txBody>
      </p:sp>
      <p:sp>
        <p:nvSpPr>
          <p:cNvPr id="4" name="Content Placeholder 3"/>
          <p:cNvSpPr>
            <a:spLocks noGrp="1"/>
          </p:cNvSpPr>
          <p:nvPr>
            <p:ph sz="half" idx="2"/>
          </p:nvPr>
        </p:nvSpPr>
        <p:spPr>
          <a:xfrm>
            <a:off x="4648200" y="1825625"/>
            <a:ext cx="3867150" cy="43291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CA"/>
          </a:p>
        </p:txBody>
      </p:sp>
      <p:sp>
        <p:nvSpPr>
          <p:cNvPr id="5" name="Footer Placeholder 3">
            <a:extLst>
              <a:ext uri="{FF2B5EF4-FFF2-40B4-BE49-F238E27FC236}"/>
            </a:extLst>
          </p:cNvPr>
          <p:cNvSpPr>
            <a:spLocks noGrp="1"/>
          </p:cNvSpPr>
          <p:nvPr>
            <p:ph type="ftr" sz="quarter" idx="10"/>
          </p:nvPr>
        </p:nvSpPr>
        <p:spPr/>
        <p:txBody>
          <a:bodyPr/>
          <a:lstStyle>
            <a:lvl1pPr>
              <a:defRPr/>
            </a:lvl1pPr>
          </a:lstStyle>
          <a:p>
            <a:pPr>
              <a:defRPr/>
            </a:pPr>
            <a:endParaRPr lang="en-US"/>
          </a:p>
        </p:txBody>
      </p:sp>
      <p:sp>
        <p:nvSpPr>
          <p:cNvPr id="6" name="Slide Number Placeholder 4">
            <a:extLst>
              <a:ext uri="{FF2B5EF4-FFF2-40B4-BE49-F238E27FC236}"/>
            </a:extLst>
          </p:cNvPr>
          <p:cNvSpPr>
            <a:spLocks noGrp="1"/>
          </p:cNvSpPr>
          <p:nvPr>
            <p:ph type="sldNum" sz="quarter" idx="11"/>
          </p:nvPr>
        </p:nvSpPr>
        <p:spPr/>
        <p:txBody>
          <a:bodyPr/>
          <a:lstStyle>
            <a:lvl1pPr>
              <a:defRPr/>
            </a:lvl1pPr>
          </a:lstStyle>
          <a:p>
            <a:pPr>
              <a:defRPr/>
            </a:pPr>
            <a:fld id="{C527EF72-2EB7-4873-98BE-D868C0ED93EC}" type="slidenum">
              <a:rPr lang="en-US"/>
              <a:pPr>
                <a:defRPr/>
              </a:pPr>
              <a:t>‹#›</a:t>
            </a:fld>
            <a:endParaRPr lang="en-US"/>
          </a:p>
        </p:txBody>
      </p:sp>
      <p:sp>
        <p:nvSpPr>
          <p:cNvPr id="7" name="Date Placeholder 4">
            <a:extLst>
              <a:ext uri="{FF2B5EF4-FFF2-40B4-BE49-F238E27FC236}"/>
            </a:extLst>
          </p:cNvPr>
          <p:cNvSpPr>
            <a:spLocks noGrp="1"/>
          </p:cNvSpPr>
          <p:nvPr>
            <p:ph type="dt" sz="half" idx="12"/>
          </p:nvPr>
        </p:nvSpPr>
        <p:spPr/>
        <p:txBody>
          <a:bodyPr/>
          <a:lstStyle>
            <a:lvl1pPr>
              <a:defRPr/>
            </a:lvl1pPr>
          </a:lstStyle>
          <a:p>
            <a:pPr>
              <a:defRPr/>
            </a:pPr>
            <a:fld id="{DFC31332-E677-4662-8D2C-B2C3843391D2}" type="datetimeFigureOut">
              <a:rPr lang="en-US"/>
              <a:pPr>
                <a:defRPr/>
              </a:pPr>
              <a:t>10/23/18</a:t>
            </a:fld>
            <a:endParaRPr lang="en-US"/>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CA" smtClean="0"/>
              <a:t>Click to edit Master title style</a:t>
            </a:r>
            <a:endParaRPr lang="en-CA"/>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CA"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CA"/>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CA"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CA"/>
          </a:p>
        </p:txBody>
      </p:sp>
      <p:sp>
        <p:nvSpPr>
          <p:cNvPr id="7" name="Footer Placeholder 3">
            <a:extLst>
              <a:ext uri="{FF2B5EF4-FFF2-40B4-BE49-F238E27FC236}"/>
            </a:extLst>
          </p:cNvPr>
          <p:cNvSpPr>
            <a:spLocks noGrp="1"/>
          </p:cNvSpPr>
          <p:nvPr>
            <p:ph type="ftr" sz="quarter" idx="10"/>
          </p:nvPr>
        </p:nvSpPr>
        <p:spPr/>
        <p:txBody>
          <a:bodyPr/>
          <a:lstStyle>
            <a:lvl1pPr>
              <a:defRPr/>
            </a:lvl1pPr>
          </a:lstStyle>
          <a:p>
            <a:pPr>
              <a:defRPr/>
            </a:pPr>
            <a:endParaRPr lang="en-US"/>
          </a:p>
        </p:txBody>
      </p:sp>
      <p:sp>
        <p:nvSpPr>
          <p:cNvPr id="8" name="Slide Number Placeholder 4">
            <a:extLst>
              <a:ext uri="{FF2B5EF4-FFF2-40B4-BE49-F238E27FC236}"/>
            </a:extLst>
          </p:cNvPr>
          <p:cNvSpPr>
            <a:spLocks noGrp="1"/>
          </p:cNvSpPr>
          <p:nvPr>
            <p:ph type="sldNum" sz="quarter" idx="11"/>
          </p:nvPr>
        </p:nvSpPr>
        <p:spPr/>
        <p:txBody>
          <a:bodyPr/>
          <a:lstStyle>
            <a:lvl1pPr>
              <a:defRPr/>
            </a:lvl1pPr>
          </a:lstStyle>
          <a:p>
            <a:pPr>
              <a:defRPr/>
            </a:pPr>
            <a:fld id="{24EC80E9-28AA-4EF5-93A1-C66D622E1568}" type="slidenum">
              <a:rPr lang="en-US"/>
              <a:pPr>
                <a:defRPr/>
              </a:pPr>
              <a:t>‹#›</a:t>
            </a:fld>
            <a:endParaRPr lang="en-US"/>
          </a:p>
        </p:txBody>
      </p:sp>
      <p:sp>
        <p:nvSpPr>
          <p:cNvPr id="9" name="Date Placeholder 4">
            <a:extLst>
              <a:ext uri="{FF2B5EF4-FFF2-40B4-BE49-F238E27FC236}"/>
            </a:extLst>
          </p:cNvPr>
          <p:cNvSpPr>
            <a:spLocks noGrp="1"/>
          </p:cNvSpPr>
          <p:nvPr>
            <p:ph type="dt" sz="half" idx="12"/>
          </p:nvPr>
        </p:nvSpPr>
        <p:spPr/>
        <p:txBody>
          <a:bodyPr/>
          <a:lstStyle>
            <a:lvl1pPr>
              <a:defRPr/>
            </a:lvl1pPr>
          </a:lstStyle>
          <a:p>
            <a:pPr>
              <a:defRPr/>
            </a:pPr>
            <a:fld id="{CC9FB8E7-E54C-4A88-AEC9-738C826AD4EF}" type="datetimeFigureOut">
              <a:rPr lang="en-US"/>
              <a:pPr>
                <a:defRPr/>
              </a:pPr>
              <a:t>10/23/18</a:t>
            </a:fld>
            <a:endParaRPr lang="en-US"/>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smtClean="0"/>
              <a:t>Click to edit Master title style</a:t>
            </a:r>
            <a:endParaRPr lang="en-CA"/>
          </a:p>
        </p:txBody>
      </p:sp>
      <p:sp>
        <p:nvSpPr>
          <p:cNvPr id="3" name="Footer Placeholder 3">
            <a:extLst>
              <a:ext uri="{FF2B5EF4-FFF2-40B4-BE49-F238E27FC236}"/>
            </a:extLst>
          </p:cNvPr>
          <p:cNvSpPr>
            <a:spLocks noGrp="1"/>
          </p:cNvSpPr>
          <p:nvPr>
            <p:ph type="ftr" sz="quarter" idx="10"/>
          </p:nvPr>
        </p:nvSpPr>
        <p:spPr/>
        <p:txBody>
          <a:bodyPr/>
          <a:lstStyle>
            <a:lvl1pPr>
              <a:defRPr/>
            </a:lvl1pPr>
          </a:lstStyle>
          <a:p>
            <a:pPr>
              <a:defRPr/>
            </a:pPr>
            <a:endParaRPr lang="en-US"/>
          </a:p>
        </p:txBody>
      </p:sp>
      <p:sp>
        <p:nvSpPr>
          <p:cNvPr id="4" name="Slide Number Placeholder 4">
            <a:extLst>
              <a:ext uri="{FF2B5EF4-FFF2-40B4-BE49-F238E27FC236}"/>
            </a:extLst>
          </p:cNvPr>
          <p:cNvSpPr>
            <a:spLocks noGrp="1"/>
          </p:cNvSpPr>
          <p:nvPr>
            <p:ph type="sldNum" sz="quarter" idx="11"/>
          </p:nvPr>
        </p:nvSpPr>
        <p:spPr/>
        <p:txBody>
          <a:bodyPr/>
          <a:lstStyle>
            <a:lvl1pPr>
              <a:defRPr/>
            </a:lvl1pPr>
          </a:lstStyle>
          <a:p>
            <a:pPr>
              <a:defRPr/>
            </a:pPr>
            <a:fld id="{12EC0D69-3EC7-4D2C-B3E0-5270456131E7}" type="slidenum">
              <a:rPr lang="en-US"/>
              <a:pPr>
                <a:defRPr/>
              </a:pPr>
              <a:t>‹#›</a:t>
            </a:fld>
            <a:endParaRPr lang="en-US"/>
          </a:p>
        </p:txBody>
      </p:sp>
      <p:sp>
        <p:nvSpPr>
          <p:cNvPr id="5" name="Date Placeholder 4">
            <a:extLst>
              <a:ext uri="{FF2B5EF4-FFF2-40B4-BE49-F238E27FC236}"/>
            </a:extLst>
          </p:cNvPr>
          <p:cNvSpPr>
            <a:spLocks noGrp="1"/>
          </p:cNvSpPr>
          <p:nvPr>
            <p:ph type="dt" sz="half" idx="12"/>
          </p:nvPr>
        </p:nvSpPr>
        <p:spPr/>
        <p:txBody>
          <a:bodyPr/>
          <a:lstStyle>
            <a:lvl1pPr>
              <a:defRPr/>
            </a:lvl1pPr>
          </a:lstStyle>
          <a:p>
            <a:pPr>
              <a:defRPr/>
            </a:pPr>
            <a:fld id="{0CA4EC93-EEB0-4D1D-8616-01DDDF62B338}" type="datetimeFigureOut">
              <a:rPr lang="en-US"/>
              <a:pPr>
                <a:defRPr/>
              </a:pPr>
              <a:t>10/23/18</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CA" dirty="0" smtClean="0"/>
              <a:t>Click to edit Master title style</a:t>
            </a:r>
            <a:endParaRPr lang="en-US" dirty="0"/>
          </a:p>
        </p:txBody>
      </p:sp>
      <p:sp>
        <p:nvSpPr>
          <p:cNvPr id="4" name="Content Placeholder 3"/>
          <p:cNvSpPr>
            <a:spLocks noGrp="1"/>
          </p:cNvSpPr>
          <p:nvPr>
            <p:ph sz="half" idx="2"/>
          </p:nvPr>
        </p:nvSpPr>
        <p:spPr>
          <a:xfrm>
            <a:off x="457201" y="1866126"/>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CA" dirty="0" smtClean="0"/>
              <a:t>Click to edit Master text styles</a:t>
            </a:r>
          </a:p>
          <a:p>
            <a:pPr lvl="1"/>
            <a:r>
              <a:rPr lang="en-CA" dirty="0" smtClean="0"/>
              <a:t>Second level</a:t>
            </a:r>
          </a:p>
          <a:p>
            <a:pPr lvl="2"/>
            <a:r>
              <a:rPr lang="en-CA" dirty="0" smtClean="0"/>
              <a:t>Third level</a:t>
            </a:r>
          </a:p>
          <a:p>
            <a:pPr lvl="3"/>
            <a:r>
              <a:rPr lang="en-CA" dirty="0" smtClean="0"/>
              <a:t>Fourth level</a:t>
            </a:r>
          </a:p>
          <a:p>
            <a:pPr lvl="4"/>
            <a:r>
              <a:rPr lang="en-CA" dirty="0" smtClean="0"/>
              <a:t>Fifth level</a:t>
            </a:r>
            <a:endParaRPr lang="en-US" dirty="0"/>
          </a:p>
        </p:txBody>
      </p:sp>
      <p:sp>
        <p:nvSpPr>
          <p:cNvPr id="6" name="Content Placeholder 5"/>
          <p:cNvSpPr>
            <a:spLocks noGrp="1"/>
          </p:cNvSpPr>
          <p:nvPr>
            <p:ph sz="quarter" idx="4"/>
          </p:nvPr>
        </p:nvSpPr>
        <p:spPr>
          <a:xfrm>
            <a:off x="4645026" y="1866126"/>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CA" dirty="0" smtClean="0"/>
              <a:t>Click to edit Master text styles</a:t>
            </a:r>
          </a:p>
          <a:p>
            <a:pPr lvl="1"/>
            <a:r>
              <a:rPr lang="en-CA" dirty="0" smtClean="0"/>
              <a:t>Second level</a:t>
            </a:r>
          </a:p>
          <a:p>
            <a:pPr lvl="2"/>
            <a:r>
              <a:rPr lang="en-CA" dirty="0" smtClean="0"/>
              <a:t>Third level</a:t>
            </a:r>
          </a:p>
          <a:p>
            <a:pPr lvl="3"/>
            <a:r>
              <a:rPr lang="en-CA" dirty="0" smtClean="0"/>
              <a:t>Fourth level</a:t>
            </a:r>
          </a:p>
          <a:p>
            <a:pPr lvl="4"/>
            <a:r>
              <a:rPr lang="en-CA" dirty="0" smtClean="0"/>
              <a:t>Fifth level</a:t>
            </a:r>
            <a:endParaRPr lang="en-US" dirty="0"/>
          </a:p>
        </p:txBody>
      </p:sp>
      <p:sp>
        <p:nvSpPr>
          <p:cNvPr id="5" name="Footer Placeholder 7"/>
          <p:cNvSpPr>
            <a:spLocks noGrp="1"/>
          </p:cNvSpPr>
          <p:nvPr>
            <p:ph type="ftr" sz="quarter" idx="10"/>
          </p:nvPr>
        </p:nvSpPr>
        <p:spPr/>
        <p:txBody>
          <a:bodyPr/>
          <a:lstStyle>
            <a:lvl1pPr>
              <a:defRPr/>
            </a:lvl1pPr>
          </a:lstStyle>
          <a:p>
            <a:pPr>
              <a:defRPr/>
            </a:pPr>
            <a:endParaRPr lang="en-US"/>
          </a:p>
        </p:txBody>
      </p:sp>
      <p:sp>
        <p:nvSpPr>
          <p:cNvPr id="7" name="Slide Number Placeholder 8"/>
          <p:cNvSpPr>
            <a:spLocks noGrp="1"/>
          </p:cNvSpPr>
          <p:nvPr>
            <p:ph type="sldNum" sz="quarter" idx="11"/>
          </p:nvPr>
        </p:nvSpPr>
        <p:spPr/>
        <p:txBody>
          <a:bodyPr/>
          <a:lstStyle>
            <a:lvl1pPr>
              <a:defRPr/>
            </a:lvl1pPr>
          </a:lstStyle>
          <a:p>
            <a:pPr>
              <a:defRPr/>
            </a:pPr>
            <a:fld id="{E1ECFE98-6331-4912-A07F-984D1F9E9A38}" type="slidenum">
              <a:rPr lang="en-US"/>
              <a:pPr>
                <a:defRPr/>
              </a:pPr>
              <a:t>‹#›</a:t>
            </a:fld>
            <a:endParaRPr lang="en-US"/>
          </a:p>
        </p:txBody>
      </p:sp>
      <p:sp>
        <p:nvSpPr>
          <p:cNvPr id="8" name="Date Placeholder 4"/>
          <p:cNvSpPr>
            <a:spLocks noGrp="1"/>
          </p:cNvSpPr>
          <p:nvPr>
            <p:ph type="dt" sz="half" idx="12"/>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a:defRPr>
                <a:latin typeface="Calibri" charset="0"/>
                <a:ea typeface="ＭＳ Ｐゴシック" charset="0"/>
                <a:cs typeface="Arial" charset="0"/>
              </a:defRPr>
            </a:lvl1pPr>
          </a:lstStyle>
          <a:p>
            <a:pPr>
              <a:defRPr/>
            </a:pPr>
            <a:fld id="{BBF7CA3B-73F3-488C-84D3-FB57FE6A4576}" type="datetimeFigureOut">
              <a:rPr lang="en-US"/>
              <a:pPr>
                <a:defRPr/>
              </a:pPr>
              <a:t>10/23/18</a:t>
            </a:fld>
            <a:endParaRPr lang="en-US"/>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Footer Placeholder 3">
            <a:extLst>
              <a:ext uri="{FF2B5EF4-FFF2-40B4-BE49-F238E27FC236}"/>
            </a:extLst>
          </p:cNvPr>
          <p:cNvSpPr>
            <a:spLocks noGrp="1"/>
          </p:cNvSpPr>
          <p:nvPr>
            <p:ph type="ftr" sz="quarter" idx="10"/>
          </p:nvPr>
        </p:nvSpPr>
        <p:spPr/>
        <p:txBody>
          <a:bodyPr/>
          <a:lstStyle>
            <a:lvl1pPr>
              <a:defRPr/>
            </a:lvl1pPr>
          </a:lstStyle>
          <a:p>
            <a:pPr>
              <a:defRPr/>
            </a:pPr>
            <a:endParaRPr lang="en-US"/>
          </a:p>
        </p:txBody>
      </p:sp>
      <p:sp>
        <p:nvSpPr>
          <p:cNvPr id="3" name="Slide Number Placeholder 4">
            <a:extLst>
              <a:ext uri="{FF2B5EF4-FFF2-40B4-BE49-F238E27FC236}"/>
            </a:extLst>
          </p:cNvPr>
          <p:cNvSpPr>
            <a:spLocks noGrp="1"/>
          </p:cNvSpPr>
          <p:nvPr>
            <p:ph type="sldNum" sz="quarter" idx="11"/>
          </p:nvPr>
        </p:nvSpPr>
        <p:spPr/>
        <p:txBody>
          <a:bodyPr/>
          <a:lstStyle>
            <a:lvl1pPr>
              <a:defRPr/>
            </a:lvl1pPr>
          </a:lstStyle>
          <a:p>
            <a:pPr>
              <a:defRPr/>
            </a:pPr>
            <a:fld id="{B921F85F-7D4B-4285-97C1-FFFCCF886F09}" type="slidenum">
              <a:rPr lang="en-US"/>
              <a:pPr>
                <a:defRPr/>
              </a:pPr>
              <a:t>‹#›</a:t>
            </a:fld>
            <a:endParaRPr lang="en-US"/>
          </a:p>
        </p:txBody>
      </p:sp>
      <p:sp>
        <p:nvSpPr>
          <p:cNvPr id="4" name="Date Placeholder 4">
            <a:extLst>
              <a:ext uri="{FF2B5EF4-FFF2-40B4-BE49-F238E27FC236}"/>
            </a:extLst>
          </p:cNvPr>
          <p:cNvSpPr>
            <a:spLocks noGrp="1"/>
          </p:cNvSpPr>
          <p:nvPr>
            <p:ph type="dt" sz="half" idx="12"/>
          </p:nvPr>
        </p:nvSpPr>
        <p:spPr/>
        <p:txBody>
          <a:bodyPr/>
          <a:lstStyle>
            <a:lvl1pPr>
              <a:defRPr/>
            </a:lvl1pPr>
          </a:lstStyle>
          <a:p>
            <a:pPr>
              <a:defRPr/>
            </a:pPr>
            <a:fld id="{522BDC8E-5208-4D93-8619-0766DD56B9E9}" type="datetimeFigureOut">
              <a:rPr lang="en-US"/>
              <a:pPr>
                <a:defRPr/>
              </a:pPr>
              <a:t>10/23/18</a:t>
            </a:fld>
            <a:endParaRPr lang="en-US"/>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CA" smtClean="0"/>
              <a:t>Click to edit Master title style</a:t>
            </a:r>
            <a:endParaRPr lang="en-CA"/>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CA"/>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CA" smtClean="0"/>
              <a:t>Click to edit Master text styles</a:t>
            </a:r>
          </a:p>
        </p:txBody>
      </p:sp>
      <p:sp>
        <p:nvSpPr>
          <p:cNvPr id="5" name="Footer Placeholder 3">
            <a:extLst>
              <a:ext uri="{FF2B5EF4-FFF2-40B4-BE49-F238E27FC236}"/>
            </a:extLst>
          </p:cNvPr>
          <p:cNvSpPr>
            <a:spLocks noGrp="1"/>
          </p:cNvSpPr>
          <p:nvPr>
            <p:ph type="ftr" sz="quarter" idx="10"/>
          </p:nvPr>
        </p:nvSpPr>
        <p:spPr/>
        <p:txBody>
          <a:bodyPr/>
          <a:lstStyle>
            <a:lvl1pPr>
              <a:defRPr/>
            </a:lvl1pPr>
          </a:lstStyle>
          <a:p>
            <a:pPr>
              <a:defRPr/>
            </a:pPr>
            <a:endParaRPr lang="en-US"/>
          </a:p>
        </p:txBody>
      </p:sp>
      <p:sp>
        <p:nvSpPr>
          <p:cNvPr id="6" name="Slide Number Placeholder 4">
            <a:extLst>
              <a:ext uri="{FF2B5EF4-FFF2-40B4-BE49-F238E27FC236}"/>
            </a:extLst>
          </p:cNvPr>
          <p:cNvSpPr>
            <a:spLocks noGrp="1"/>
          </p:cNvSpPr>
          <p:nvPr>
            <p:ph type="sldNum" sz="quarter" idx="11"/>
          </p:nvPr>
        </p:nvSpPr>
        <p:spPr/>
        <p:txBody>
          <a:bodyPr/>
          <a:lstStyle>
            <a:lvl1pPr>
              <a:defRPr/>
            </a:lvl1pPr>
          </a:lstStyle>
          <a:p>
            <a:pPr>
              <a:defRPr/>
            </a:pPr>
            <a:fld id="{B2F2BC09-5A8E-4FEC-9DC8-FBA0366B0D77}" type="slidenum">
              <a:rPr lang="en-US"/>
              <a:pPr>
                <a:defRPr/>
              </a:pPr>
              <a:t>‹#›</a:t>
            </a:fld>
            <a:endParaRPr lang="en-US"/>
          </a:p>
        </p:txBody>
      </p:sp>
      <p:sp>
        <p:nvSpPr>
          <p:cNvPr id="7" name="Date Placeholder 4">
            <a:extLst>
              <a:ext uri="{FF2B5EF4-FFF2-40B4-BE49-F238E27FC236}"/>
            </a:extLst>
          </p:cNvPr>
          <p:cNvSpPr>
            <a:spLocks noGrp="1"/>
          </p:cNvSpPr>
          <p:nvPr>
            <p:ph type="dt" sz="half" idx="12"/>
          </p:nvPr>
        </p:nvSpPr>
        <p:spPr/>
        <p:txBody>
          <a:bodyPr/>
          <a:lstStyle>
            <a:lvl1pPr>
              <a:defRPr/>
            </a:lvl1pPr>
          </a:lstStyle>
          <a:p>
            <a:pPr>
              <a:defRPr/>
            </a:pPr>
            <a:fld id="{95FFB82D-5ED4-413E-9CD8-8D6DB15B49DB}" type="datetimeFigureOut">
              <a:rPr lang="en-US"/>
              <a:pPr>
                <a:defRPr/>
              </a:pPr>
              <a:t>10/23/18</a:t>
            </a:fld>
            <a:endParaRPr lang="en-US"/>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CA" smtClean="0"/>
              <a:t>Click to edit Master title style</a:t>
            </a:r>
            <a:endParaRPr lang="en-CA"/>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CA"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CA" smtClean="0"/>
              <a:t>Click to edit Master text styles</a:t>
            </a:r>
          </a:p>
        </p:txBody>
      </p:sp>
      <p:sp>
        <p:nvSpPr>
          <p:cNvPr id="5" name="Footer Placeholder 3">
            <a:extLst>
              <a:ext uri="{FF2B5EF4-FFF2-40B4-BE49-F238E27FC236}"/>
            </a:extLst>
          </p:cNvPr>
          <p:cNvSpPr>
            <a:spLocks noGrp="1"/>
          </p:cNvSpPr>
          <p:nvPr>
            <p:ph type="ftr" sz="quarter" idx="10"/>
          </p:nvPr>
        </p:nvSpPr>
        <p:spPr/>
        <p:txBody>
          <a:bodyPr/>
          <a:lstStyle>
            <a:lvl1pPr>
              <a:defRPr/>
            </a:lvl1pPr>
          </a:lstStyle>
          <a:p>
            <a:pPr>
              <a:defRPr/>
            </a:pPr>
            <a:endParaRPr lang="en-US"/>
          </a:p>
        </p:txBody>
      </p:sp>
      <p:sp>
        <p:nvSpPr>
          <p:cNvPr id="6" name="Slide Number Placeholder 4">
            <a:extLst>
              <a:ext uri="{FF2B5EF4-FFF2-40B4-BE49-F238E27FC236}"/>
            </a:extLst>
          </p:cNvPr>
          <p:cNvSpPr>
            <a:spLocks noGrp="1"/>
          </p:cNvSpPr>
          <p:nvPr>
            <p:ph type="sldNum" sz="quarter" idx="11"/>
          </p:nvPr>
        </p:nvSpPr>
        <p:spPr/>
        <p:txBody>
          <a:bodyPr/>
          <a:lstStyle>
            <a:lvl1pPr>
              <a:defRPr/>
            </a:lvl1pPr>
          </a:lstStyle>
          <a:p>
            <a:pPr>
              <a:defRPr/>
            </a:pPr>
            <a:fld id="{238DCEE6-A6F6-42D9-B8D6-9BEB61697768}" type="slidenum">
              <a:rPr lang="en-US"/>
              <a:pPr>
                <a:defRPr/>
              </a:pPr>
              <a:t>‹#›</a:t>
            </a:fld>
            <a:endParaRPr lang="en-US"/>
          </a:p>
        </p:txBody>
      </p:sp>
      <p:sp>
        <p:nvSpPr>
          <p:cNvPr id="7" name="Date Placeholder 4">
            <a:extLst>
              <a:ext uri="{FF2B5EF4-FFF2-40B4-BE49-F238E27FC236}"/>
            </a:extLst>
          </p:cNvPr>
          <p:cNvSpPr>
            <a:spLocks noGrp="1"/>
          </p:cNvSpPr>
          <p:nvPr>
            <p:ph type="dt" sz="half" idx="12"/>
          </p:nvPr>
        </p:nvSpPr>
        <p:spPr/>
        <p:txBody>
          <a:bodyPr/>
          <a:lstStyle>
            <a:lvl1pPr>
              <a:defRPr/>
            </a:lvl1pPr>
          </a:lstStyle>
          <a:p>
            <a:pPr>
              <a:defRPr/>
            </a:pPr>
            <a:fld id="{F53DC50C-955A-49CC-A255-FAF185960C58}" type="datetimeFigureOut">
              <a:rPr lang="en-US"/>
              <a:pPr>
                <a:defRPr/>
              </a:pPr>
              <a:t>10/23/18</a:t>
            </a:fld>
            <a:endParaRPr lang="en-US"/>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smtClean="0"/>
              <a:t>Click to edit Master title style</a:t>
            </a:r>
            <a:endParaRPr lang="en-CA"/>
          </a:p>
        </p:txBody>
      </p:sp>
      <p:sp>
        <p:nvSpPr>
          <p:cNvPr id="3" name="Vertical Text Placeholder 2"/>
          <p:cNvSpPr>
            <a:spLocks noGrp="1"/>
          </p:cNvSpPr>
          <p:nvPr>
            <p:ph type="body" orient="vert" idx="1"/>
          </p:nvPr>
        </p:nvSpPr>
        <p:spPr/>
        <p:txBody>
          <a:bodyPr vert="eaVert"/>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CA"/>
          </a:p>
        </p:txBody>
      </p:sp>
      <p:sp>
        <p:nvSpPr>
          <p:cNvPr id="4" name="Footer Placeholder 3">
            <a:extLst>
              <a:ext uri="{FF2B5EF4-FFF2-40B4-BE49-F238E27FC236}"/>
            </a:extLst>
          </p:cNvPr>
          <p:cNvSpPr>
            <a:spLocks noGrp="1"/>
          </p:cNvSpPr>
          <p:nvPr>
            <p:ph type="ftr" sz="quarter" idx="10"/>
          </p:nvPr>
        </p:nvSpPr>
        <p:spPr/>
        <p:txBody>
          <a:bodyPr/>
          <a:lstStyle>
            <a:lvl1pPr>
              <a:defRPr/>
            </a:lvl1pPr>
          </a:lstStyle>
          <a:p>
            <a:pPr>
              <a:defRPr/>
            </a:pPr>
            <a:endParaRPr lang="en-US"/>
          </a:p>
        </p:txBody>
      </p:sp>
      <p:sp>
        <p:nvSpPr>
          <p:cNvPr id="5" name="Slide Number Placeholder 4">
            <a:extLst>
              <a:ext uri="{FF2B5EF4-FFF2-40B4-BE49-F238E27FC236}"/>
            </a:extLst>
          </p:cNvPr>
          <p:cNvSpPr>
            <a:spLocks noGrp="1"/>
          </p:cNvSpPr>
          <p:nvPr>
            <p:ph type="sldNum" sz="quarter" idx="11"/>
          </p:nvPr>
        </p:nvSpPr>
        <p:spPr/>
        <p:txBody>
          <a:bodyPr/>
          <a:lstStyle>
            <a:lvl1pPr>
              <a:defRPr/>
            </a:lvl1pPr>
          </a:lstStyle>
          <a:p>
            <a:pPr>
              <a:defRPr/>
            </a:pPr>
            <a:fld id="{9D165C1C-C237-4352-9078-B952DBDEECBB}" type="slidenum">
              <a:rPr lang="en-US"/>
              <a:pPr>
                <a:defRPr/>
              </a:pPr>
              <a:t>‹#›</a:t>
            </a:fld>
            <a:endParaRPr lang="en-US"/>
          </a:p>
        </p:txBody>
      </p:sp>
      <p:sp>
        <p:nvSpPr>
          <p:cNvPr id="6" name="Date Placeholder 4">
            <a:extLst>
              <a:ext uri="{FF2B5EF4-FFF2-40B4-BE49-F238E27FC236}"/>
            </a:extLst>
          </p:cNvPr>
          <p:cNvSpPr>
            <a:spLocks noGrp="1"/>
          </p:cNvSpPr>
          <p:nvPr>
            <p:ph type="dt" sz="half" idx="12"/>
          </p:nvPr>
        </p:nvSpPr>
        <p:spPr/>
        <p:txBody>
          <a:bodyPr/>
          <a:lstStyle>
            <a:lvl1pPr>
              <a:defRPr/>
            </a:lvl1pPr>
          </a:lstStyle>
          <a:p>
            <a:pPr>
              <a:defRPr/>
            </a:pPr>
            <a:fld id="{CEEC47F2-1F9C-495E-AD1B-EC69591F4DF6}" type="datetimeFigureOut">
              <a:rPr lang="en-US"/>
              <a:pPr>
                <a:defRPr/>
              </a:pPr>
              <a:t>10/23/18</a:t>
            </a:fld>
            <a:endParaRPr lang="en-US"/>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789613"/>
          </a:xfrm>
        </p:spPr>
        <p:txBody>
          <a:bodyPr vert="eaVert"/>
          <a:lstStyle/>
          <a:p>
            <a:r>
              <a:rPr lang="en-CA" smtClean="0"/>
              <a:t>Click to edit Master title style</a:t>
            </a:r>
            <a:endParaRPr lang="en-CA"/>
          </a:p>
        </p:txBody>
      </p:sp>
      <p:sp>
        <p:nvSpPr>
          <p:cNvPr id="3" name="Vertical Text Placeholder 2"/>
          <p:cNvSpPr>
            <a:spLocks noGrp="1"/>
          </p:cNvSpPr>
          <p:nvPr>
            <p:ph type="body" orient="vert" idx="1"/>
          </p:nvPr>
        </p:nvSpPr>
        <p:spPr>
          <a:xfrm>
            <a:off x="628650" y="365125"/>
            <a:ext cx="5762625" cy="5789613"/>
          </a:xfrm>
        </p:spPr>
        <p:txBody>
          <a:bodyPr vert="eaVert"/>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CA"/>
          </a:p>
        </p:txBody>
      </p:sp>
      <p:sp>
        <p:nvSpPr>
          <p:cNvPr id="4" name="Footer Placeholder 3">
            <a:extLst>
              <a:ext uri="{FF2B5EF4-FFF2-40B4-BE49-F238E27FC236}"/>
            </a:extLst>
          </p:cNvPr>
          <p:cNvSpPr>
            <a:spLocks noGrp="1"/>
          </p:cNvSpPr>
          <p:nvPr>
            <p:ph type="ftr" sz="quarter" idx="10"/>
          </p:nvPr>
        </p:nvSpPr>
        <p:spPr/>
        <p:txBody>
          <a:bodyPr/>
          <a:lstStyle>
            <a:lvl1pPr>
              <a:defRPr/>
            </a:lvl1pPr>
          </a:lstStyle>
          <a:p>
            <a:pPr>
              <a:defRPr/>
            </a:pPr>
            <a:endParaRPr lang="en-US"/>
          </a:p>
        </p:txBody>
      </p:sp>
      <p:sp>
        <p:nvSpPr>
          <p:cNvPr id="5" name="Slide Number Placeholder 4">
            <a:extLst>
              <a:ext uri="{FF2B5EF4-FFF2-40B4-BE49-F238E27FC236}"/>
            </a:extLst>
          </p:cNvPr>
          <p:cNvSpPr>
            <a:spLocks noGrp="1"/>
          </p:cNvSpPr>
          <p:nvPr>
            <p:ph type="sldNum" sz="quarter" idx="11"/>
          </p:nvPr>
        </p:nvSpPr>
        <p:spPr/>
        <p:txBody>
          <a:bodyPr/>
          <a:lstStyle>
            <a:lvl1pPr>
              <a:defRPr/>
            </a:lvl1pPr>
          </a:lstStyle>
          <a:p>
            <a:pPr>
              <a:defRPr/>
            </a:pPr>
            <a:fld id="{1ABE1321-CF36-40CD-8781-E9367C435F6F}" type="slidenum">
              <a:rPr lang="en-US"/>
              <a:pPr>
                <a:defRPr/>
              </a:pPr>
              <a:t>‹#›</a:t>
            </a:fld>
            <a:endParaRPr lang="en-US"/>
          </a:p>
        </p:txBody>
      </p:sp>
      <p:sp>
        <p:nvSpPr>
          <p:cNvPr id="6" name="Date Placeholder 4">
            <a:extLst>
              <a:ext uri="{FF2B5EF4-FFF2-40B4-BE49-F238E27FC236}"/>
            </a:extLst>
          </p:cNvPr>
          <p:cNvSpPr>
            <a:spLocks noGrp="1"/>
          </p:cNvSpPr>
          <p:nvPr>
            <p:ph type="dt" sz="half" idx="12"/>
          </p:nvPr>
        </p:nvSpPr>
        <p:spPr/>
        <p:txBody>
          <a:bodyPr/>
          <a:lstStyle>
            <a:lvl1pPr>
              <a:defRPr/>
            </a:lvl1pPr>
          </a:lstStyle>
          <a:p>
            <a:pPr>
              <a:defRPr/>
            </a:pPr>
            <a:fld id="{AF0986B2-F341-468E-B725-E4F23BE207C0}" type="datetimeFigureOut">
              <a:rPr lang="en-US"/>
              <a:pPr>
                <a:defRPr/>
              </a:pPr>
              <a:t>10/23/18</a:t>
            </a:fld>
            <a:endParaRPr lang="en-US"/>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CA" smtClean="0"/>
              <a:t>Click to edit Master title style</a:t>
            </a:r>
            <a:endParaRPr lang="en-CA"/>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CA" smtClean="0"/>
              <a:t>Click to edit Master subtitle style</a:t>
            </a:r>
            <a:endParaRPr lang="en-CA"/>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smtClean="0"/>
              <a:t>Click to edit Master title style</a:t>
            </a:r>
            <a:endParaRPr lang="en-CA"/>
          </a:p>
        </p:txBody>
      </p:sp>
      <p:sp>
        <p:nvSpPr>
          <p:cNvPr id="3" name="Content Placeholder 2"/>
          <p:cNvSpPr>
            <a:spLocks noGrp="1"/>
          </p:cNvSpPr>
          <p:nvPr>
            <p:ph idx="1"/>
          </p:nvPr>
        </p:nvSpPr>
        <p:spPr/>
        <p:txBody>
          <a:body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CA"/>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CA" smtClean="0"/>
              <a:t>Click to edit Master title style</a:t>
            </a:r>
            <a:endParaRPr lang="en-CA"/>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CA" smtClean="0"/>
              <a:t>Click to edit Master text styles</a:t>
            </a:r>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smtClean="0"/>
              <a:t>Click to edit Master title style</a:t>
            </a:r>
            <a:endParaRPr lang="en-CA"/>
          </a:p>
        </p:txBody>
      </p:sp>
      <p:sp>
        <p:nvSpPr>
          <p:cNvPr id="3" name="Content Placeholder 2"/>
          <p:cNvSpPr>
            <a:spLocks noGrp="1"/>
          </p:cNvSpPr>
          <p:nvPr>
            <p:ph sz="half" idx="1"/>
          </p:nvPr>
        </p:nvSpPr>
        <p:spPr>
          <a:xfrm>
            <a:off x="628650" y="1825625"/>
            <a:ext cx="3867150" cy="43291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CA"/>
          </a:p>
        </p:txBody>
      </p:sp>
      <p:sp>
        <p:nvSpPr>
          <p:cNvPr id="4" name="Content Placeholder 3"/>
          <p:cNvSpPr>
            <a:spLocks noGrp="1"/>
          </p:cNvSpPr>
          <p:nvPr>
            <p:ph sz="half" idx="2"/>
          </p:nvPr>
        </p:nvSpPr>
        <p:spPr>
          <a:xfrm>
            <a:off x="4648200" y="1825625"/>
            <a:ext cx="3867150" cy="43291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CA"/>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CA" smtClean="0"/>
              <a:t>Click to edit Master title style</a:t>
            </a:r>
            <a:endParaRPr lang="en-CA"/>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CA"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CA"/>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CA"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CA"/>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smtClean="0"/>
              <a:t>Click to edit Master title style</a:t>
            </a:r>
            <a:endParaRPr lang="en-US" dirty="0"/>
          </a:p>
        </p:txBody>
      </p:sp>
      <p:sp>
        <p:nvSpPr>
          <p:cNvPr id="3" name="Footer Placeholder 3"/>
          <p:cNvSpPr>
            <a:spLocks noGrp="1"/>
          </p:cNvSpPr>
          <p:nvPr>
            <p:ph type="ftr" sz="quarter" idx="10"/>
          </p:nvPr>
        </p:nvSpPr>
        <p:spPr/>
        <p:txBody>
          <a:bodyPr/>
          <a:lstStyle>
            <a:lvl1pPr>
              <a:defRPr/>
            </a:lvl1pPr>
          </a:lstStyle>
          <a:p>
            <a:pPr>
              <a:defRPr/>
            </a:pPr>
            <a:endParaRPr lang="en-US"/>
          </a:p>
        </p:txBody>
      </p:sp>
      <p:sp>
        <p:nvSpPr>
          <p:cNvPr id="4" name="Slide Number Placeholder 4"/>
          <p:cNvSpPr>
            <a:spLocks noGrp="1"/>
          </p:cNvSpPr>
          <p:nvPr>
            <p:ph type="sldNum" sz="quarter" idx="11"/>
          </p:nvPr>
        </p:nvSpPr>
        <p:spPr/>
        <p:txBody>
          <a:bodyPr/>
          <a:lstStyle>
            <a:lvl1pPr>
              <a:defRPr/>
            </a:lvl1pPr>
          </a:lstStyle>
          <a:p>
            <a:pPr>
              <a:defRPr/>
            </a:pPr>
            <a:fld id="{15F2368C-4E8F-4E83-9AC0-6E4CD9FF59C9}" type="slidenum">
              <a:rPr lang="en-US"/>
              <a:pPr>
                <a:defRPr/>
              </a:pPr>
              <a:t>‹#›</a:t>
            </a:fld>
            <a:endParaRPr lang="en-US"/>
          </a:p>
        </p:txBody>
      </p:sp>
      <p:sp>
        <p:nvSpPr>
          <p:cNvPr id="5" name="Date Placeholder 4"/>
          <p:cNvSpPr>
            <a:spLocks noGrp="1"/>
          </p:cNvSpPr>
          <p:nvPr>
            <p:ph type="dt" sz="half" idx="12"/>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a:defRPr>
                <a:latin typeface="Calibri" charset="0"/>
                <a:ea typeface="ＭＳ Ｐゴシック" charset="0"/>
                <a:cs typeface="Arial" charset="0"/>
              </a:defRPr>
            </a:lvl1pPr>
          </a:lstStyle>
          <a:p>
            <a:pPr>
              <a:defRPr/>
            </a:pPr>
            <a:fld id="{F50BF3F1-3338-4FA5-9E23-1AF7A7BF294A}" type="datetimeFigureOut">
              <a:rPr lang="en-US"/>
              <a:pPr>
                <a:defRPr/>
              </a:pPr>
              <a:t>10/23/18</a:t>
            </a:fld>
            <a:endParaRPr lang="en-US"/>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smtClean="0"/>
              <a:t>Click to edit Master title style</a:t>
            </a:r>
            <a:endParaRPr lang="en-CA"/>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CA" smtClean="0"/>
              <a:t>Click to edit Master title style</a:t>
            </a:r>
            <a:endParaRPr lang="en-CA"/>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CA"/>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CA" smtClean="0"/>
              <a:t>Click to edit Master text styles</a:t>
            </a:r>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CA" smtClean="0"/>
              <a:t>Click to edit Master title style</a:t>
            </a:r>
            <a:endParaRPr lang="en-CA"/>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CA"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CA" smtClean="0"/>
              <a:t>Click to edit Master text styles</a:t>
            </a:r>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smtClean="0"/>
              <a:t>Click to edit Master title style</a:t>
            </a:r>
            <a:endParaRPr lang="en-CA"/>
          </a:p>
        </p:txBody>
      </p:sp>
      <p:sp>
        <p:nvSpPr>
          <p:cNvPr id="3" name="Vertical Text Placeholder 2"/>
          <p:cNvSpPr>
            <a:spLocks noGrp="1"/>
          </p:cNvSpPr>
          <p:nvPr>
            <p:ph type="body" orient="vert" idx="1"/>
          </p:nvPr>
        </p:nvSpPr>
        <p:spPr/>
        <p:txBody>
          <a:bodyPr vert="eaVert"/>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CA"/>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789613"/>
          </a:xfrm>
        </p:spPr>
        <p:txBody>
          <a:bodyPr vert="eaVert"/>
          <a:lstStyle/>
          <a:p>
            <a:r>
              <a:rPr lang="en-CA" smtClean="0"/>
              <a:t>Click to edit Master title style</a:t>
            </a:r>
            <a:endParaRPr lang="en-CA"/>
          </a:p>
        </p:txBody>
      </p:sp>
      <p:sp>
        <p:nvSpPr>
          <p:cNvPr id="3" name="Vertical Text Placeholder 2"/>
          <p:cNvSpPr>
            <a:spLocks noGrp="1"/>
          </p:cNvSpPr>
          <p:nvPr>
            <p:ph type="body" orient="vert" idx="1"/>
          </p:nvPr>
        </p:nvSpPr>
        <p:spPr>
          <a:xfrm>
            <a:off x="628650" y="365125"/>
            <a:ext cx="5762625" cy="5789613"/>
          </a:xfrm>
        </p:spPr>
        <p:txBody>
          <a:bodyPr vert="eaVert"/>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CA"/>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CA" smtClean="0"/>
              <a:t>Click to edit Master title style</a:t>
            </a:r>
            <a:endParaRPr lang="en-CA"/>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CA" smtClean="0"/>
              <a:t>Click to edit Master subtitle style</a:t>
            </a:r>
            <a:endParaRPr lang="en-CA"/>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smtClean="0"/>
              <a:t>Click to edit Master title style</a:t>
            </a:r>
            <a:endParaRPr lang="en-CA"/>
          </a:p>
        </p:txBody>
      </p:sp>
      <p:sp>
        <p:nvSpPr>
          <p:cNvPr id="3" name="Content Placeholder 2"/>
          <p:cNvSpPr>
            <a:spLocks noGrp="1"/>
          </p:cNvSpPr>
          <p:nvPr>
            <p:ph idx="1"/>
          </p:nvPr>
        </p:nvSpPr>
        <p:spPr/>
        <p:txBody>
          <a:body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CA"/>
          </a:p>
        </p:txBody>
      </p:sp>
    </p:spTree>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CA" smtClean="0"/>
              <a:t>Click to edit Master title style</a:t>
            </a:r>
            <a:endParaRPr lang="en-CA"/>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CA" smtClean="0"/>
              <a:t>Click to edit Master text styles</a:t>
            </a:r>
          </a:p>
        </p:txBody>
      </p:sp>
    </p:spTree>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smtClean="0"/>
              <a:t>Click to edit Master title style</a:t>
            </a:r>
            <a:endParaRPr lang="en-CA"/>
          </a:p>
        </p:txBody>
      </p:sp>
      <p:sp>
        <p:nvSpPr>
          <p:cNvPr id="3" name="Content Placeholder 2"/>
          <p:cNvSpPr>
            <a:spLocks noGrp="1"/>
          </p:cNvSpPr>
          <p:nvPr>
            <p:ph sz="half" idx="1"/>
          </p:nvPr>
        </p:nvSpPr>
        <p:spPr>
          <a:xfrm>
            <a:off x="628650" y="1825625"/>
            <a:ext cx="3867150" cy="43291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CA"/>
          </a:p>
        </p:txBody>
      </p:sp>
      <p:sp>
        <p:nvSpPr>
          <p:cNvPr id="4" name="Content Placeholder 3"/>
          <p:cNvSpPr>
            <a:spLocks noGrp="1"/>
          </p:cNvSpPr>
          <p:nvPr>
            <p:ph sz="half" idx="2"/>
          </p:nvPr>
        </p:nvSpPr>
        <p:spPr>
          <a:xfrm>
            <a:off x="4648200" y="1825625"/>
            <a:ext cx="3867150" cy="43291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CA"/>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Footer Placeholder 2"/>
          <p:cNvSpPr>
            <a:spLocks noGrp="1"/>
          </p:cNvSpPr>
          <p:nvPr>
            <p:ph type="ftr" sz="quarter" idx="10"/>
          </p:nvPr>
        </p:nvSpPr>
        <p:spPr/>
        <p:txBody>
          <a:bodyPr/>
          <a:lstStyle>
            <a:lvl1pPr>
              <a:defRPr/>
            </a:lvl1pPr>
          </a:lstStyle>
          <a:p>
            <a:pPr>
              <a:defRPr/>
            </a:pPr>
            <a:endParaRPr lang="en-US"/>
          </a:p>
        </p:txBody>
      </p:sp>
      <p:sp>
        <p:nvSpPr>
          <p:cNvPr id="3" name="Slide Number Placeholder 3"/>
          <p:cNvSpPr>
            <a:spLocks noGrp="1"/>
          </p:cNvSpPr>
          <p:nvPr>
            <p:ph type="sldNum" sz="quarter" idx="11"/>
          </p:nvPr>
        </p:nvSpPr>
        <p:spPr/>
        <p:txBody>
          <a:bodyPr/>
          <a:lstStyle>
            <a:lvl1pPr>
              <a:defRPr/>
            </a:lvl1pPr>
          </a:lstStyle>
          <a:p>
            <a:pPr>
              <a:defRPr/>
            </a:pPr>
            <a:fld id="{644D86FA-E0B7-472E-8D5E-5C2A92240275}" type="slidenum">
              <a:rPr lang="en-US"/>
              <a:pPr>
                <a:defRPr/>
              </a:pPr>
              <a:t>‹#›</a:t>
            </a:fld>
            <a:endParaRPr lang="en-US"/>
          </a:p>
        </p:txBody>
      </p:sp>
      <p:sp>
        <p:nvSpPr>
          <p:cNvPr id="4" name="Date Placeholder 4"/>
          <p:cNvSpPr>
            <a:spLocks noGrp="1"/>
          </p:cNvSpPr>
          <p:nvPr>
            <p:ph type="dt" sz="half" idx="12"/>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a:defRPr>
                <a:latin typeface="Calibri" charset="0"/>
                <a:ea typeface="ＭＳ Ｐゴシック" charset="0"/>
                <a:cs typeface="Arial" charset="0"/>
              </a:defRPr>
            </a:lvl1pPr>
          </a:lstStyle>
          <a:p>
            <a:pPr>
              <a:defRPr/>
            </a:pPr>
            <a:fld id="{6E73F7C4-AC1C-4EFA-A6B5-FEB13D7ADF3D}" type="datetimeFigureOut">
              <a:rPr lang="en-US"/>
              <a:pPr>
                <a:defRPr/>
              </a:pPr>
              <a:t>10/23/18</a:t>
            </a:fld>
            <a:endParaRPr lang="en-US"/>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CA" smtClean="0"/>
              <a:t>Click to edit Master title style</a:t>
            </a:r>
            <a:endParaRPr lang="en-CA"/>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CA"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CA"/>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CA"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CA"/>
          </a:p>
        </p:txBody>
      </p:sp>
    </p:spTree>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smtClean="0"/>
              <a:t>Click to edit Master title style</a:t>
            </a:r>
            <a:endParaRPr lang="en-CA"/>
          </a:p>
        </p:txBody>
      </p:sp>
    </p:spTree>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CA" smtClean="0"/>
              <a:t>Click to edit Master title style</a:t>
            </a:r>
            <a:endParaRPr lang="en-CA"/>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CA"/>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CA" smtClean="0"/>
              <a:t>Click to edit Master text styles</a:t>
            </a:r>
          </a:p>
        </p:txBody>
      </p:sp>
    </p:spTree>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CA" smtClean="0"/>
              <a:t>Click to edit Master title style</a:t>
            </a:r>
            <a:endParaRPr lang="en-CA"/>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CA"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CA" smtClean="0"/>
              <a:t>Click to edit Master text styles</a:t>
            </a:r>
          </a:p>
        </p:txBody>
      </p:sp>
    </p:spTree>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smtClean="0"/>
              <a:t>Click to edit Master title style</a:t>
            </a:r>
            <a:endParaRPr lang="en-CA"/>
          </a:p>
        </p:txBody>
      </p:sp>
      <p:sp>
        <p:nvSpPr>
          <p:cNvPr id="3" name="Vertical Text Placeholder 2"/>
          <p:cNvSpPr>
            <a:spLocks noGrp="1"/>
          </p:cNvSpPr>
          <p:nvPr>
            <p:ph type="body" orient="vert" idx="1"/>
          </p:nvPr>
        </p:nvSpPr>
        <p:spPr/>
        <p:txBody>
          <a:bodyPr vert="eaVert"/>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CA"/>
          </a:p>
        </p:txBody>
      </p:sp>
    </p:spTree>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789613"/>
          </a:xfrm>
        </p:spPr>
        <p:txBody>
          <a:bodyPr vert="eaVert"/>
          <a:lstStyle/>
          <a:p>
            <a:r>
              <a:rPr lang="en-CA" smtClean="0"/>
              <a:t>Click to edit Master title style</a:t>
            </a:r>
            <a:endParaRPr lang="en-CA"/>
          </a:p>
        </p:txBody>
      </p:sp>
      <p:sp>
        <p:nvSpPr>
          <p:cNvPr id="3" name="Vertical Text Placeholder 2"/>
          <p:cNvSpPr>
            <a:spLocks noGrp="1"/>
          </p:cNvSpPr>
          <p:nvPr>
            <p:ph type="body" orient="vert" idx="1"/>
          </p:nvPr>
        </p:nvSpPr>
        <p:spPr>
          <a:xfrm>
            <a:off x="628650" y="365125"/>
            <a:ext cx="5762625" cy="5789613"/>
          </a:xfrm>
        </p:spPr>
        <p:txBody>
          <a:bodyPr vert="eaVert"/>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CA"/>
          </a:p>
        </p:txBody>
      </p:sp>
    </p:spTree>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Footer Placeholder 7"/>
          <p:cNvSpPr>
            <a:spLocks noGrp="1"/>
          </p:cNvSpPr>
          <p:nvPr>
            <p:ph type="ftr" sz="quarter" idx="10"/>
          </p:nvPr>
        </p:nvSpPr>
        <p:spPr/>
        <p:txBody>
          <a:bodyPr/>
          <a:lstStyle>
            <a:lvl1pPr>
              <a:defRPr>
                <a:ea typeface="ＭＳ Ｐゴシック" charset="0"/>
                <a:cs typeface="ＭＳ Ｐゴシック" charset="0"/>
              </a:defRPr>
            </a:lvl1pPr>
          </a:lstStyle>
          <a:p>
            <a:pPr>
              <a:defRPr/>
            </a:pPr>
            <a:endParaRPr lang="en-CA"/>
          </a:p>
        </p:txBody>
      </p:sp>
      <p:sp>
        <p:nvSpPr>
          <p:cNvPr id="5" name="Slide Number Placeholder 8"/>
          <p:cNvSpPr>
            <a:spLocks noGrp="1"/>
          </p:cNvSpPr>
          <p:nvPr>
            <p:ph type="sldNum" sz="quarter" idx="11"/>
          </p:nvPr>
        </p:nvSpPr>
        <p:spPr/>
        <p:txBody>
          <a:bodyPr/>
          <a:lstStyle>
            <a:lvl1pPr>
              <a:defRPr>
                <a:ea typeface="ＭＳ Ｐゴシック" charset="0"/>
                <a:cs typeface="ＭＳ Ｐゴシック" charset="0"/>
              </a:defRPr>
            </a:lvl1pPr>
          </a:lstStyle>
          <a:p>
            <a:pPr>
              <a:defRPr/>
            </a:pPr>
            <a:fld id="{F0131D1D-67A3-4B1A-B51D-E17D826A7F5E}" type="slidenum">
              <a:rPr lang="en-US"/>
              <a:pPr>
                <a:defRPr/>
              </a:pPr>
              <a:t>‹#›</a:t>
            </a:fld>
            <a:endParaRPr lang="en-US"/>
          </a:p>
        </p:txBody>
      </p:sp>
      <p:sp>
        <p:nvSpPr>
          <p:cNvPr id="6" name="Date Placeholder 4"/>
          <p:cNvSpPr>
            <a:spLocks noGrp="1"/>
          </p:cNvSpPr>
          <p:nvPr>
            <p:ph type="dt" sz="half" idx="12"/>
          </p:nvPr>
        </p:nvSpPr>
        <p:spPr/>
        <p:txBody>
          <a:bodyPr/>
          <a:lstStyle>
            <a:lvl1pPr>
              <a:defRPr>
                <a:ea typeface="ＭＳ Ｐゴシック" charset="0"/>
                <a:cs typeface="ＭＳ Ｐゴシック" charset="0"/>
              </a:defRPr>
            </a:lvl1pPr>
          </a:lstStyle>
          <a:p>
            <a:pPr>
              <a:defRPr/>
            </a:pPr>
            <a:fld id="{B414C91C-C6BF-4487-A336-EB041F7C5CA5}" type="datetimeFigureOut">
              <a:rPr lang="en-US"/>
              <a:pPr>
                <a:defRPr/>
              </a:pPr>
              <a:t>10/23/18</a:t>
            </a:fld>
            <a:endParaRPr lang="en-US"/>
          </a:p>
        </p:txBody>
      </p:sp>
    </p:spTree>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Footer Placeholder 7"/>
          <p:cNvSpPr>
            <a:spLocks noGrp="1"/>
          </p:cNvSpPr>
          <p:nvPr>
            <p:ph type="ftr" sz="quarter" idx="10"/>
          </p:nvPr>
        </p:nvSpPr>
        <p:spPr/>
        <p:txBody>
          <a:bodyPr/>
          <a:lstStyle>
            <a:lvl1pPr>
              <a:defRPr>
                <a:ea typeface="ＭＳ Ｐゴシック" charset="0"/>
                <a:cs typeface="ＭＳ Ｐゴシック" charset="0"/>
              </a:defRPr>
            </a:lvl1pPr>
          </a:lstStyle>
          <a:p>
            <a:pPr>
              <a:defRPr/>
            </a:pPr>
            <a:endParaRPr lang="en-CA"/>
          </a:p>
        </p:txBody>
      </p:sp>
      <p:sp>
        <p:nvSpPr>
          <p:cNvPr id="5" name="Slide Number Placeholder 8"/>
          <p:cNvSpPr>
            <a:spLocks noGrp="1"/>
          </p:cNvSpPr>
          <p:nvPr>
            <p:ph type="sldNum" sz="quarter" idx="11"/>
          </p:nvPr>
        </p:nvSpPr>
        <p:spPr/>
        <p:txBody>
          <a:bodyPr/>
          <a:lstStyle>
            <a:lvl1pPr>
              <a:defRPr>
                <a:ea typeface="ＭＳ Ｐゴシック" charset="0"/>
                <a:cs typeface="ＭＳ Ｐゴシック" charset="0"/>
              </a:defRPr>
            </a:lvl1pPr>
          </a:lstStyle>
          <a:p>
            <a:pPr>
              <a:defRPr/>
            </a:pPr>
            <a:fld id="{011A3956-1136-47AF-AFC3-3D9D638B87B7}" type="slidenum">
              <a:rPr lang="en-US"/>
              <a:pPr>
                <a:defRPr/>
              </a:pPr>
              <a:t>‹#›</a:t>
            </a:fld>
            <a:endParaRPr lang="en-US"/>
          </a:p>
        </p:txBody>
      </p:sp>
      <p:sp>
        <p:nvSpPr>
          <p:cNvPr id="6" name="Date Placeholder 4"/>
          <p:cNvSpPr>
            <a:spLocks noGrp="1"/>
          </p:cNvSpPr>
          <p:nvPr>
            <p:ph type="dt" sz="half" idx="12"/>
          </p:nvPr>
        </p:nvSpPr>
        <p:spPr/>
        <p:txBody>
          <a:bodyPr/>
          <a:lstStyle>
            <a:lvl1pPr>
              <a:defRPr>
                <a:ea typeface="ＭＳ Ｐゴシック" charset="0"/>
                <a:cs typeface="ＭＳ Ｐゴシック" charset="0"/>
              </a:defRPr>
            </a:lvl1pPr>
          </a:lstStyle>
          <a:p>
            <a:pPr>
              <a:defRPr/>
            </a:pPr>
            <a:fld id="{5CFED745-D545-4C89-ABAE-296EC23EB3EE}" type="datetimeFigureOut">
              <a:rPr lang="en-US"/>
              <a:pPr>
                <a:defRPr/>
              </a:pPr>
              <a:t>10/23/18</a:t>
            </a:fld>
            <a:endParaRPr lang="en-US"/>
          </a:p>
        </p:txBody>
      </p:sp>
    </p:spTree>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Footer Placeholder 7"/>
          <p:cNvSpPr>
            <a:spLocks noGrp="1"/>
          </p:cNvSpPr>
          <p:nvPr>
            <p:ph type="ftr" sz="quarter" idx="10"/>
          </p:nvPr>
        </p:nvSpPr>
        <p:spPr/>
        <p:txBody>
          <a:bodyPr/>
          <a:lstStyle>
            <a:lvl1pPr>
              <a:defRPr>
                <a:ea typeface="ＭＳ Ｐゴシック" charset="0"/>
                <a:cs typeface="ＭＳ Ｐゴシック" charset="0"/>
              </a:defRPr>
            </a:lvl1pPr>
          </a:lstStyle>
          <a:p>
            <a:pPr>
              <a:defRPr/>
            </a:pPr>
            <a:endParaRPr lang="en-CA"/>
          </a:p>
        </p:txBody>
      </p:sp>
      <p:sp>
        <p:nvSpPr>
          <p:cNvPr id="5" name="Slide Number Placeholder 8"/>
          <p:cNvSpPr>
            <a:spLocks noGrp="1"/>
          </p:cNvSpPr>
          <p:nvPr>
            <p:ph type="sldNum" sz="quarter" idx="11"/>
          </p:nvPr>
        </p:nvSpPr>
        <p:spPr/>
        <p:txBody>
          <a:bodyPr/>
          <a:lstStyle>
            <a:lvl1pPr>
              <a:defRPr>
                <a:ea typeface="ＭＳ Ｐゴシック" charset="0"/>
                <a:cs typeface="ＭＳ Ｐゴシック" charset="0"/>
              </a:defRPr>
            </a:lvl1pPr>
          </a:lstStyle>
          <a:p>
            <a:pPr>
              <a:defRPr/>
            </a:pPr>
            <a:fld id="{3D803025-446A-49BD-A291-AE49CE25D5F0}" type="slidenum">
              <a:rPr lang="en-US"/>
              <a:pPr>
                <a:defRPr/>
              </a:pPr>
              <a:t>‹#›</a:t>
            </a:fld>
            <a:endParaRPr lang="en-US"/>
          </a:p>
        </p:txBody>
      </p:sp>
      <p:sp>
        <p:nvSpPr>
          <p:cNvPr id="6" name="Date Placeholder 4"/>
          <p:cNvSpPr>
            <a:spLocks noGrp="1"/>
          </p:cNvSpPr>
          <p:nvPr>
            <p:ph type="dt" sz="half" idx="12"/>
          </p:nvPr>
        </p:nvSpPr>
        <p:spPr/>
        <p:txBody>
          <a:bodyPr/>
          <a:lstStyle>
            <a:lvl1pPr>
              <a:defRPr>
                <a:ea typeface="ＭＳ Ｐゴシック" charset="0"/>
                <a:cs typeface="ＭＳ Ｐゴシック" charset="0"/>
              </a:defRPr>
            </a:lvl1pPr>
          </a:lstStyle>
          <a:p>
            <a:pPr>
              <a:defRPr/>
            </a:pPr>
            <a:fld id="{65C00663-1948-4145-825C-0F2571B5DF89}" type="datetimeFigureOut">
              <a:rPr lang="en-US"/>
              <a:pPr>
                <a:defRPr/>
              </a:pPr>
              <a:t>10/23/18</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Tx" preserve="1">
  <p:cSld name="Content with Caption 2">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593849"/>
          </a:xfrm>
        </p:spPr>
        <p:txBody>
          <a:bodyPr anchor="b">
            <a:noAutofit/>
          </a:bodyPr>
          <a:lstStyle>
            <a:lvl1pPr algn="l">
              <a:defRPr sz="4100" b="1"/>
            </a:lvl1pPr>
          </a:lstStyle>
          <a:p>
            <a:r>
              <a:rPr lang="en-US" smtClean="0"/>
              <a:t>Click to edit Master title style</a:t>
            </a:r>
            <a:endParaRPr lang="en-US" dirty="0"/>
          </a:p>
        </p:txBody>
      </p:sp>
      <p:sp>
        <p:nvSpPr>
          <p:cNvPr id="3" name="Content Placeholder 2"/>
          <p:cNvSpPr>
            <a:spLocks noGrp="1"/>
          </p:cNvSpPr>
          <p:nvPr>
            <p:ph idx="1"/>
          </p:nvPr>
        </p:nvSpPr>
        <p:spPr>
          <a:xfrm>
            <a:off x="3575050" y="273051"/>
            <a:ext cx="5111750" cy="5853113"/>
          </a:xfrm>
        </p:spPr>
        <p:txBody>
          <a:bodyPr/>
          <a:lstStyle>
            <a:lvl1pPr>
              <a:defRPr sz="31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457201" y="1187532"/>
            <a:ext cx="3008313" cy="4938632"/>
          </a:xfrm>
        </p:spPr>
        <p:txBody>
          <a:bodyPr/>
          <a:lstStyle>
            <a:lvl1pPr marL="0" indent="0">
              <a:buNone/>
              <a:defRPr sz="1400"/>
            </a:lvl1pPr>
            <a:lvl2pPr marL="449167" indent="0">
              <a:buNone/>
              <a:defRPr sz="1200"/>
            </a:lvl2pPr>
            <a:lvl3pPr marL="898334" indent="0">
              <a:buNone/>
              <a:defRPr sz="1000"/>
            </a:lvl3pPr>
            <a:lvl4pPr marL="1347502" indent="0">
              <a:buNone/>
              <a:defRPr sz="900"/>
            </a:lvl4pPr>
            <a:lvl5pPr marL="1796669" indent="0">
              <a:buNone/>
              <a:defRPr sz="900"/>
            </a:lvl5pPr>
            <a:lvl6pPr marL="2245836" indent="0">
              <a:buNone/>
              <a:defRPr sz="900"/>
            </a:lvl6pPr>
            <a:lvl7pPr marL="2695003" indent="0">
              <a:buNone/>
              <a:defRPr sz="900"/>
            </a:lvl7pPr>
            <a:lvl8pPr marL="3144172" indent="0">
              <a:buNone/>
              <a:defRPr sz="900"/>
            </a:lvl8pPr>
            <a:lvl9pPr marL="3593339" indent="0">
              <a:buNone/>
              <a:defRPr sz="900"/>
            </a:lvl9pPr>
          </a:lstStyle>
          <a:p>
            <a:pPr lvl="0"/>
            <a:r>
              <a:rPr lang="en-CA" dirty="0" smtClean="0"/>
              <a:t>Click to edit Master text styles</a:t>
            </a:r>
          </a:p>
        </p:txBody>
      </p:sp>
      <p:sp>
        <p:nvSpPr>
          <p:cNvPr id="5" name="Footer Placeholder 5"/>
          <p:cNvSpPr>
            <a:spLocks noGrp="1"/>
          </p:cNvSpPr>
          <p:nvPr>
            <p:ph type="ftr" sz="quarter" idx="10"/>
          </p:nvPr>
        </p:nvSpPr>
        <p:spPr/>
        <p:txBody>
          <a:bodyPr/>
          <a:lstStyle>
            <a:lvl1pPr>
              <a:defRPr/>
            </a:lvl1pPr>
          </a:lstStyle>
          <a:p>
            <a:pPr>
              <a:defRPr/>
            </a:pPr>
            <a:endParaRPr lang="en-US"/>
          </a:p>
        </p:txBody>
      </p:sp>
      <p:sp>
        <p:nvSpPr>
          <p:cNvPr id="6" name="Slide Number Placeholder 6"/>
          <p:cNvSpPr>
            <a:spLocks noGrp="1"/>
          </p:cNvSpPr>
          <p:nvPr>
            <p:ph type="sldNum" sz="quarter" idx="11"/>
          </p:nvPr>
        </p:nvSpPr>
        <p:spPr/>
        <p:txBody>
          <a:bodyPr/>
          <a:lstStyle>
            <a:lvl1pPr>
              <a:defRPr/>
            </a:lvl1pPr>
          </a:lstStyle>
          <a:p>
            <a:pPr>
              <a:defRPr/>
            </a:pPr>
            <a:fld id="{864DC14A-EF75-4A26-8738-853544D95045}" type="slidenum">
              <a:rPr lang="en-US"/>
              <a:pPr>
                <a:defRPr/>
              </a:pPr>
              <a:t>‹#›</a:t>
            </a:fld>
            <a:endParaRPr lang="en-US"/>
          </a:p>
        </p:txBody>
      </p:sp>
      <p:sp>
        <p:nvSpPr>
          <p:cNvPr id="7" name="Date Placeholder 4"/>
          <p:cNvSpPr>
            <a:spLocks noGrp="1"/>
          </p:cNvSpPr>
          <p:nvPr>
            <p:ph type="dt" sz="half" idx="12"/>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a:defRPr>
                <a:latin typeface="Calibri" charset="0"/>
                <a:ea typeface="ＭＳ Ｐゴシック" charset="0"/>
                <a:cs typeface="Arial" charset="0"/>
              </a:defRPr>
            </a:lvl1pPr>
          </a:lstStyle>
          <a:p>
            <a:pPr>
              <a:defRPr/>
            </a:pPr>
            <a:fld id="{2DF62974-146E-46D2-9355-16ADAE444C0F}" type="datetimeFigureOut">
              <a:rPr lang="en-US"/>
              <a:pPr>
                <a:defRPr/>
              </a:pPr>
              <a:t>10/23/18</a:t>
            </a:fld>
            <a:endParaRPr lang="en-US"/>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28650" y="1825625"/>
            <a:ext cx="3867150" cy="43291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825625"/>
            <a:ext cx="3867150" cy="43291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7"/>
          <p:cNvSpPr>
            <a:spLocks noGrp="1"/>
          </p:cNvSpPr>
          <p:nvPr>
            <p:ph type="ftr" sz="quarter" idx="10"/>
          </p:nvPr>
        </p:nvSpPr>
        <p:spPr/>
        <p:txBody>
          <a:bodyPr/>
          <a:lstStyle>
            <a:lvl1pPr>
              <a:defRPr>
                <a:ea typeface="ＭＳ Ｐゴシック" charset="0"/>
                <a:cs typeface="ＭＳ Ｐゴシック" charset="0"/>
              </a:defRPr>
            </a:lvl1pPr>
          </a:lstStyle>
          <a:p>
            <a:pPr>
              <a:defRPr/>
            </a:pPr>
            <a:endParaRPr lang="en-CA"/>
          </a:p>
        </p:txBody>
      </p:sp>
      <p:sp>
        <p:nvSpPr>
          <p:cNvPr id="6" name="Slide Number Placeholder 8"/>
          <p:cNvSpPr>
            <a:spLocks noGrp="1"/>
          </p:cNvSpPr>
          <p:nvPr>
            <p:ph type="sldNum" sz="quarter" idx="11"/>
          </p:nvPr>
        </p:nvSpPr>
        <p:spPr/>
        <p:txBody>
          <a:bodyPr/>
          <a:lstStyle>
            <a:lvl1pPr>
              <a:defRPr>
                <a:ea typeface="ＭＳ Ｐゴシック" charset="0"/>
                <a:cs typeface="ＭＳ Ｐゴシック" charset="0"/>
              </a:defRPr>
            </a:lvl1pPr>
          </a:lstStyle>
          <a:p>
            <a:pPr>
              <a:defRPr/>
            </a:pPr>
            <a:fld id="{5D9AEFDF-5740-469E-8567-ADD86DDCA171}" type="slidenum">
              <a:rPr lang="en-US"/>
              <a:pPr>
                <a:defRPr/>
              </a:pPr>
              <a:t>‹#›</a:t>
            </a:fld>
            <a:endParaRPr lang="en-US"/>
          </a:p>
        </p:txBody>
      </p:sp>
      <p:sp>
        <p:nvSpPr>
          <p:cNvPr id="7" name="Date Placeholder 4"/>
          <p:cNvSpPr>
            <a:spLocks noGrp="1"/>
          </p:cNvSpPr>
          <p:nvPr>
            <p:ph type="dt" sz="half" idx="12"/>
          </p:nvPr>
        </p:nvSpPr>
        <p:spPr/>
        <p:txBody>
          <a:bodyPr/>
          <a:lstStyle>
            <a:lvl1pPr>
              <a:defRPr>
                <a:ea typeface="ＭＳ Ｐゴシック" charset="0"/>
                <a:cs typeface="ＭＳ Ｐゴシック" charset="0"/>
              </a:defRPr>
            </a:lvl1pPr>
          </a:lstStyle>
          <a:p>
            <a:pPr>
              <a:defRPr/>
            </a:pPr>
            <a:fld id="{085C1D1B-FA9E-4531-96BF-2B500C30BC79}" type="datetimeFigureOut">
              <a:rPr lang="en-US"/>
              <a:pPr>
                <a:defRPr/>
              </a:pPr>
              <a:t>10/23/18</a:t>
            </a:fld>
            <a:endParaRPr lang="en-US"/>
          </a:p>
        </p:txBody>
      </p:sp>
    </p:spTree>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Footer Placeholder 7"/>
          <p:cNvSpPr>
            <a:spLocks noGrp="1"/>
          </p:cNvSpPr>
          <p:nvPr>
            <p:ph type="ftr" sz="quarter" idx="10"/>
          </p:nvPr>
        </p:nvSpPr>
        <p:spPr/>
        <p:txBody>
          <a:bodyPr/>
          <a:lstStyle>
            <a:lvl1pPr>
              <a:defRPr>
                <a:ea typeface="ＭＳ Ｐゴシック" charset="0"/>
                <a:cs typeface="ＭＳ Ｐゴシック" charset="0"/>
              </a:defRPr>
            </a:lvl1pPr>
          </a:lstStyle>
          <a:p>
            <a:pPr>
              <a:defRPr/>
            </a:pPr>
            <a:endParaRPr lang="en-CA"/>
          </a:p>
        </p:txBody>
      </p:sp>
      <p:sp>
        <p:nvSpPr>
          <p:cNvPr id="8" name="Slide Number Placeholder 8"/>
          <p:cNvSpPr>
            <a:spLocks noGrp="1"/>
          </p:cNvSpPr>
          <p:nvPr>
            <p:ph type="sldNum" sz="quarter" idx="11"/>
          </p:nvPr>
        </p:nvSpPr>
        <p:spPr/>
        <p:txBody>
          <a:bodyPr/>
          <a:lstStyle>
            <a:lvl1pPr>
              <a:defRPr>
                <a:ea typeface="ＭＳ Ｐゴシック" charset="0"/>
                <a:cs typeface="ＭＳ Ｐゴシック" charset="0"/>
              </a:defRPr>
            </a:lvl1pPr>
          </a:lstStyle>
          <a:p>
            <a:pPr>
              <a:defRPr/>
            </a:pPr>
            <a:fld id="{2E819530-DDE8-4E07-AFA2-16FBEE552AEF}" type="slidenum">
              <a:rPr lang="en-US"/>
              <a:pPr>
                <a:defRPr/>
              </a:pPr>
              <a:t>‹#›</a:t>
            </a:fld>
            <a:endParaRPr lang="en-US"/>
          </a:p>
        </p:txBody>
      </p:sp>
      <p:sp>
        <p:nvSpPr>
          <p:cNvPr id="9" name="Date Placeholder 4"/>
          <p:cNvSpPr>
            <a:spLocks noGrp="1"/>
          </p:cNvSpPr>
          <p:nvPr>
            <p:ph type="dt" sz="half" idx="12"/>
          </p:nvPr>
        </p:nvSpPr>
        <p:spPr/>
        <p:txBody>
          <a:bodyPr/>
          <a:lstStyle>
            <a:lvl1pPr>
              <a:defRPr>
                <a:ea typeface="ＭＳ Ｐゴシック" charset="0"/>
                <a:cs typeface="ＭＳ Ｐゴシック" charset="0"/>
              </a:defRPr>
            </a:lvl1pPr>
          </a:lstStyle>
          <a:p>
            <a:pPr>
              <a:defRPr/>
            </a:pPr>
            <a:fld id="{E173F8F7-B9B1-4040-92D8-8B9E56DBBF55}" type="datetimeFigureOut">
              <a:rPr lang="en-US"/>
              <a:pPr>
                <a:defRPr/>
              </a:pPr>
              <a:t>10/23/18</a:t>
            </a:fld>
            <a:endParaRPr lang="en-US"/>
          </a:p>
        </p:txBody>
      </p:sp>
    </p:spTree>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Footer Placeholder 7"/>
          <p:cNvSpPr>
            <a:spLocks noGrp="1"/>
          </p:cNvSpPr>
          <p:nvPr>
            <p:ph type="ftr" sz="quarter" idx="10"/>
          </p:nvPr>
        </p:nvSpPr>
        <p:spPr/>
        <p:txBody>
          <a:bodyPr/>
          <a:lstStyle>
            <a:lvl1pPr>
              <a:defRPr>
                <a:ea typeface="ＭＳ Ｐゴシック" charset="0"/>
                <a:cs typeface="ＭＳ Ｐゴシック" charset="0"/>
              </a:defRPr>
            </a:lvl1pPr>
          </a:lstStyle>
          <a:p>
            <a:pPr>
              <a:defRPr/>
            </a:pPr>
            <a:endParaRPr lang="en-CA"/>
          </a:p>
        </p:txBody>
      </p:sp>
      <p:sp>
        <p:nvSpPr>
          <p:cNvPr id="4" name="Slide Number Placeholder 8"/>
          <p:cNvSpPr>
            <a:spLocks noGrp="1"/>
          </p:cNvSpPr>
          <p:nvPr>
            <p:ph type="sldNum" sz="quarter" idx="11"/>
          </p:nvPr>
        </p:nvSpPr>
        <p:spPr/>
        <p:txBody>
          <a:bodyPr/>
          <a:lstStyle>
            <a:lvl1pPr>
              <a:defRPr>
                <a:ea typeface="ＭＳ Ｐゴシック" charset="0"/>
                <a:cs typeface="ＭＳ Ｐゴシック" charset="0"/>
              </a:defRPr>
            </a:lvl1pPr>
          </a:lstStyle>
          <a:p>
            <a:pPr>
              <a:defRPr/>
            </a:pPr>
            <a:fld id="{64A80795-0F89-45D7-B369-264036BBC06F}" type="slidenum">
              <a:rPr lang="en-US"/>
              <a:pPr>
                <a:defRPr/>
              </a:pPr>
              <a:t>‹#›</a:t>
            </a:fld>
            <a:endParaRPr lang="en-US"/>
          </a:p>
        </p:txBody>
      </p:sp>
      <p:sp>
        <p:nvSpPr>
          <p:cNvPr id="5" name="Date Placeholder 4"/>
          <p:cNvSpPr>
            <a:spLocks noGrp="1"/>
          </p:cNvSpPr>
          <p:nvPr>
            <p:ph type="dt" sz="half" idx="12"/>
          </p:nvPr>
        </p:nvSpPr>
        <p:spPr/>
        <p:txBody>
          <a:bodyPr/>
          <a:lstStyle>
            <a:lvl1pPr>
              <a:defRPr>
                <a:ea typeface="ＭＳ Ｐゴシック" charset="0"/>
                <a:cs typeface="ＭＳ Ｐゴシック" charset="0"/>
              </a:defRPr>
            </a:lvl1pPr>
          </a:lstStyle>
          <a:p>
            <a:pPr>
              <a:defRPr/>
            </a:pPr>
            <a:fld id="{04F58099-02D0-462F-AB16-E0D752666FE9}" type="datetimeFigureOut">
              <a:rPr lang="en-US"/>
              <a:pPr>
                <a:defRPr/>
              </a:pPr>
              <a:t>10/23/18</a:t>
            </a:fld>
            <a:endParaRPr lang="en-US"/>
          </a:p>
        </p:txBody>
      </p:sp>
    </p:spTree>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Footer Placeholder 7"/>
          <p:cNvSpPr>
            <a:spLocks noGrp="1"/>
          </p:cNvSpPr>
          <p:nvPr>
            <p:ph type="ftr" sz="quarter" idx="10"/>
          </p:nvPr>
        </p:nvSpPr>
        <p:spPr/>
        <p:txBody>
          <a:bodyPr/>
          <a:lstStyle>
            <a:lvl1pPr>
              <a:defRPr>
                <a:ea typeface="ＭＳ Ｐゴシック" charset="0"/>
                <a:cs typeface="ＭＳ Ｐゴシック" charset="0"/>
              </a:defRPr>
            </a:lvl1pPr>
          </a:lstStyle>
          <a:p>
            <a:pPr>
              <a:defRPr/>
            </a:pPr>
            <a:endParaRPr lang="en-CA"/>
          </a:p>
        </p:txBody>
      </p:sp>
      <p:sp>
        <p:nvSpPr>
          <p:cNvPr id="3" name="Slide Number Placeholder 8"/>
          <p:cNvSpPr>
            <a:spLocks noGrp="1"/>
          </p:cNvSpPr>
          <p:nvPr>
            <p:ph type="sldNum" sz="quarter" idx="11"/>
          </p:nvPr>
        </p:nvSpPr>
        <p:spPr/>
        <p:txBody>
          <a:bodyPr/>
          <a:lstStyle>
            <a:lvl1pPr>
              <a:defRPr>
                <a:ea typeface="ＭＳ Ｐゴシック" charset="0"/>
                <a:cs typeface="ＭＳ Ｐゴシック" charset="0"/>
              </a:defRPr>
            </a:lvl1pPr>
          </a:lstStyle>
          <a:p>
            <a:pPr>
              <a:defRPr/>
            </a:pPr>
            <a:fld id="{1CBE235E-24AE-4DF1-B31A-9AB36D9EE741}" type="slidenum">
              <a:rPr lang="en-US"/>
              <a:pPr>
                <a:defRPr/>
              </a:pPr>
              <a:t>‹#›</a:t>
            </a:fld>
            <a:endParaRPr lang="en-US"/>
          </a:p>
        </p:txBody>
      </p:sp>
      <p:sp>
        <p:nvSpPr>
          <p:cNvPr id="4" name="Date Placeholder 4"/>
          <p:cNvSpPr>
            <a:spLocks noGrp="1"/>
          </p:cNvSpPr>
          <p:nvPr>
            <p:ph type="dt" sz="half" idx="12"/>
          </p:nvPr>
        </p:nvSpPr>
        <p:spPr/>
        <p:txBody>
          <a:bodyPr/>
          <a:lstStyle>
            <a:lvl1pPr>
              <a:defRPr>
                <a:ea typeface="ＭＳ Ｐゴシック" charset="0"/>
                <a:cs typeface="ＭＳ Ｐゴシック" charset="0"/>
              </a:defRPr>
            </a:lvl1pPr>
          </a:lstStyle>
          <a:p>
            <a:pPr>
              <a:defRPr/>
            </a:pPr>
            <a:fld id="{9A279D39-3353-4A93-A21E-29DF0CD7647A}" type="datetimeFigureOut">
              <a:rPr lang="en-US"/>
              <a:pPr>
                <a:defRPr/>
              </a:pPr>
              <a:t>10/23/18</a:t>
            </a:fld>
            <a:endParaRPr lang="en-US"/>
          </a:p>
        </p:txBody>
      </p:sp>
    </p:spTree>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Footer Placeholder 7"/>
          <p:cNvSpPr>
            <a:spLocks noGrp="1"/>
          </p:cNvSpPr>
          <p:nvPr>
            <p:ph type="ftr" sz="quarter" idx="10"/>
          </p:nvPr>
        </p:nvSpPr>
        <p:spPr/>
        <p:txBody>
          <a:bodyPr/>
          <a:lstStyle>
            <a:lvl1pPr>
              <a:defRPr>
                <a:ea typeface="ＭＳ Ｐゴシック" charset="0"/>
                <a:cs typeface="ＭＳ Ｐゴシック" charset="0"/>
              </a:defRPr>
            </a:lvl1pPr>
          </a:lstStyle>
          <a:p>
            <a:pPr>
              <a:defRPr/>
            </a:pPr>
            <a:endParaRPr lang="en-CA"/>
          </a:p>
        </p:txBody>
      </p:sp>
      <p:sp>
        <p:nvSpPr>
          <p:cNvPr id="6" name="Slide Number Placeholder 8"/>
          <p:cNvSpPr>
            <a:spLocks noGrp="1"/>
          </p:cNvSpPr>
          <p:nvPr>
            <p:ph type="sldNum" sz="quarter" idx="11"/>
          </p:nvPr>
        </p:nvSpPr>
        <p:spPr/>
        <p:txBody>
          <a:bodyPr/>
          <a:lstStyle>
            <a:lvl1pPr>
              <a:defRPr>
                <a:ea typeface="ＭＳ Ｐゴシック" charset="0"/>
                <a:cs typeface="ＭＳ Ｐゴシック" charset="0"/>
              </a:defRPr>
            </a:lvl1pPr>
          </a:lstStyle>
          <a:p>
            <a:pPr>
              <a:defRPr/>
            </a:pPr>
            <a:fld id="{B96A6736-8895-44A0-813A-E2146249852B}" type="slidenum">
              <a:rPr lang="en-US"/>
              <a:pPr>
                <a:defRPr/>
              </a:pPr>
              <a:t>‹#›</a:t>
            </a:fld>
            <a:endParaRPr lang="en-US"/>
          </a:p>
        </p:txBody>
      </p:sp>
      <p:sp>
        <p:nvSpPr>
          <p:cNvPr id="7" name="Date Placeholder 4"/>
          <p:cNvSpPr>
            <a:spLocks noGrp="1"/>
          </p:cNvSpPr>
          <p:nvPr>
            <p:ph type="dt" sz="half" idx="12"/>
          </p:nvPr>
        </p:nvSpPr>
        <p:spPr/>
        <p:txBody>
          <a:bodyPr/>
          <a:lstStyle>
            <a:lvl1pPr>
              <a:defRPr>
                <a:ea typeface="ＭＳ Ｐゴシック" charset="0"/>
                <a:cs typeface="ＭＳ Ｐゴシック" charset="0"/>
              </a:defRPr>
            </a:lvl1pPr>
          </a:lstStyle>
          <a:p>
            <a:pPr>
              <a:defRPr/>
            </a:pPr>
            <a:fld id="{C244422B-9761-4CF5-BECC-1098FF74FA1E}" type="datetimeFigureOut">
              <a:rPr lang="en-US"/>
              <a:pPr>
                <a:defRPr/>
              </a:pPr>
              <a:t>10/23/18</a:t>
            </a:fld>
            <a:endParaRPr lang="en-US"/>
          </a:p>
        </p:txBody>
      </p:sp>
    </p:spTree>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Footer Placeholder 7"/>
          <p:cNvSpPr>
            <a:spLocks noGrp="1"/>
          </p:cNvSpPr>
          <p:nvPr>
            <p:ph type="ftr" sz="quarter" idx="10"/>
          </p:nvPr>
        </p:nvSpPr>
        <p:spPr/>
        <p:txBody>
          <a:bodyPr/>
          <a:lstStyle>
            <a:lvl1pPr>
              <a:defRPr>
                <a:ea typeface="ＭＳ Ｐゴシック" charset="0"/>
                <a:cs typeface="ＭＳ Ｐゴシック" charset="0"/>
              </a:defRPr>
            </a:lvl1pPr>
          </a:lstStyle>
          <a:p>
            <a:pPr>
              <a:defRPr/>
            </a:pPr>
            <a:endParaRPr lang="en-CA"/>
          </a:p>
        </p:txBody>
      </p:sp>
      <p:sp>
        <p:nvSpPr>
          <p:cNvPr id="6" name="Slide Number Placeholder 8"/>
          <p:cNvSpPr>
            <a:spLocks noGrp="1"/>
          </p:cNvSpPr>
          <p:nvPr>
            <p:ph type="sldNum" sz="quarter" idx="11"/>
          </p:nvPr>
        </p:nvSpPr>
        <p:spPr/>
        <p:txBody>
          <a:bodyPr/>
          <a:lstStyle>
            <a:lvl1pPr>
              <a:defRPr>
                <a:ea typeface="ＭＳ Ｐゴシック" charset="0"/>
                <a:cs typeface="ＭＳ Ｐゴシック" charset="0"/>
              </a:defRPr>
            </a:lvl1pPr>
          </a:lstStyle>
          <a:p>
            <a:pPr>
              <a:defRPr/>
            </a:pPr>
            <a:fld id="{4B0893A7-0DA8-4B94-A9D3-58B6C87C18F6}" type="slidenum">
              <a:rPr lang="en-US"/>
              <a:pPr>
                <a:defRPr/>
              </a:pPr>
              <a:t>‹#›</a:t>
            </a:fld>
            <a:endParaRPr lang="en-US"/>
          </a:p>
        </p:txBody>
      </p:sp>
      <p:sp>
        <p:nvSpPr>
          <p:cNvPr id="7" name="Date Placeholder 4"/>
          <p:cNvSpPr>
            <a:spLocks noGrp="1"/>
          </p:cNvSpPr>
          <p:nvPr>
            <p:ph type="dt" sz="half" idx="12"/>
          </p:nvPr>
        </p:nvSpPr>
        <p:spPr/>
        <p:txBody>
          <a:bodyPr/>
          <a:lstStyle>
            <a:lvl1pPr>
              <a:defRPr>
                <a:ea typeface="ＭＳ Ｐゴシック" charset="0"/>
                <a:cs typeface="ＭＳ Ｐゴシック" charset="0"/>
              </a:defRPr>
            </a:lvl1pPr>
          </a:lstStyle>
          <a:p>
            <a:pPr>
              <a:defRPr/>
            </a:pPr>
            <a:fld id="{E8B99123-1A7B-4245-8890-C5EAEB9D7970}" type="datetimeFigureOut">
              <a:rPr lang="en-US"/>
              <a:pPr>
                <a:defRPr/>
              </a:pPr>
              <a:t>10/23/18</a:t>
            </a:fld>
            <a:endParaRPr lang="en-US"/>
          </a:p>
        </p:txBody>
      </p:sp>
    </p:spTree>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Footer Placeholder 7"/>
          <p:cNvSpPr>
            <a:spLocks noGrp="1"/>
          </p:cNvSpPr>
          <p:nvPr>
            <p:ph type="ftr" sz="quarter" idx="10"/>
          </p:nvPr>
        </p:nvSpPr>
        <p:spPr/>
        <p:txBody>
          <a:bodyPr/>
          <a:lstStyle>
            <a:lvl1pPr>
              <a:defRPr>
                <a:ea typeface="ＭＳ Ｐゴシック" charset="0"/>
                <a:cs typeface="ＭＳ Ｐゴシック" charset="0"/>
              </a:defRPr>
            </a:lvl1pPr>
          </a:lstStyle>
          <a:p>
            <a:pPr>
              <a:defRPr/>
            </a:pPr>
            <a:endParaRPr lang="en-CA"/>
          </a:p>
        </p:txBody>
      </p:sp>
      <p:sp>
        <p:nvSpPr>
          <p:cNvPr id="5" name="Slide Number Placeholder 8"/>
          <p:cNvSpPr>
            <a:spLocks noGrp="1"/>
          </p:cNvSpPr>
          <p:nvPr>
            <p:ph type="sldNum" sz="quarter" idx="11"/>
          </p:nvPr>
        </p:nvSpPr>
        <p:spPr/>
        <p:txBody>
          <a:bodyPr/>
          <a:lstStyle>
            <a:lvl1pPr>
              <a:defRPr>
                <a:ea typeface="ＭＳ Ｐゴシック" charset="0"/>
                <a:cs typeface="ＭＳ Ｐゴシック" charset="0"/>
              </a:defRPr>
            </a:lvl1pPr>
          </a:lstStyle>
          <a:p>
            <a:pPr>
              <a:defRPr/>
            </a:pPr>
            <a:fld id="{6646FDDC-CDD2-4CCA-A0E1-3D92774B444B}" type="slidenum">
              <a:rPr lang="en-US"/>
              <a:pPr>
                <a:defRPr/>
              </a:pPr>
              <a:t>‹#›</a:t>
            </a:fld>
            <a:endParaRPr lang="en-US"/>
          </a:p>
        </p:txBody>
      </p:sp>
      <p:sp>
        <p:nvSpPr>
          <p:cNvPr id="6" name="Date Placeholder 4"/>
          <p:cNvSpPr>
            <a:spLocks noGrp="1"/>
          </p:cNvSpPr>
          <p:nvPr>
            <p:ph type="dt" sz="half" idx="12"/>
          </p:nvPr>
        </p:nvSpPr>
        <p:spPr/>
        <p:txBody>
          <a:bodyPr/>
          <a:lstStyle>
            <a:lvl1pPr>
              <a:defRPr>
                <a:ea typeface="ＭＳ Ｐゴシック" charset="0"/>
                <a:cs typeface="ＭＳ Ｐゴシック" charset="0"/>
              </a:defRPr>
            </a:lvl1pPr>
          </a:lstStyle>
          <a:p>
            <a:pPr>
              <a:defRPr/>
            </a:pPr>
            <a:fld id="{75229A23-665C-4C11-87E4-8F6981490439}" type="datetimeFigureOut">
              <a:rPr lang="en-US"/>
              <a:pPr>
                <a:defRPr/>
              </a:pPr>
              <a:t>10/23/18</a:t>
            </a:fld>
            <a:endParaRPr lang="en-US"/>
          </a:p>
        </p:txBody>
      </p:sp>
    </p:spTree>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789613"/>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28650" y="365125"/>
            <a:ext cx="5762625" cy="578961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Footer Placeholder 7"/>
          <p:cNvSpPr>
            <a:spLocks noGrp="1"/>
          </p:cNvSpPr>
          <p:nvPr>
            <p:ph type="ftr" sz="quarter" idx="10"/>
          </p:nvPr>
        </p:nvSpPr>
        <p:spPr/>
        <p:txBody>
          <a:bodyPr/>
          <a:lstStyle>
            <a:lvl1pPr>
              <a:defRPr>
                <a:ea typeface="ＭＳ Ｐゴシック" charset="0"/>
                <a:cs typeface="ＭＳ Ｐゴシック" charset="0"/>
              </a:defRPr>
            </a:lvl1pPr>
          </a:lstStyle>
          <a:p>
            <a:pPr>
              <a:defRPr/>
            </a:pPr>
            <a:endParaRPr lang="en-CA"/>
          </a:p>
        </p:txBody>
      </p:sp>
      <p:sp>
        <p:nvSpPr>
          <p:cNvPr id="5" name="Slide Number Placeholder 8"/>
          <p:cNvSpPr>
            <a:spLocks noGrp="1"/>
          </p:cNvSpPr>
          <p:nvPr>
            <p:ph type="sldNum" sz="quarter" idx="11"/>
          </p:nvPr>
        </p:nvSpPr>
        <p:spPr/>
        <p:txBody>
          <a:bodyPr/>
          <a:lstStyle>
            <a:lvl1pPr>
              <a:defRPr>
                <a:ea typeface="ＭＳ Ｐゴシック" charset="0"/>
                <a:cs typeface="ＭＳ Ｐゴシック" charset="0"/>
              </a:defRPr>
            </a:lvl1pPr>
          </a:lstStyle>
          <a:p>
            <a:pPr>
              <a:defRPr/>
            </a:pPr>
            <a:fld id="{156FE30C-C57D-4598-8CF7-E03E2E88DD7B}" type="slidenum">
              <a:rPr lang="en-US"/>
              <a:pPr>
                <a:defRPr/>
              </a:pPr>
              <a:t>‹#›</a:t>
            </a:fld>
            <a:endParaRPr lang="en-US"/>
          </a:p>
        </p:txBody>
      </p:sp>
      <p:sp>
        <p:nvSpPr>
          <p:cNvPr id="6" name="Date Placeholder 4"/>
          <p:cNvSpPr>
            <a:spLocks noGrp="1"/>
          </p:cNvSpPr>
          <p:nvPr>
            <p:ph type="dt" sz="half" idx="12"/>
          </p:nvPr>
        </p:nvSpPr>
        <p:spPr/>
        <p:txBody>
          <a:bodyPr/>
          <a:lstStyle>
            <a:lvl1pPr>
              <a:defRPr>
                <a:ea typeface="ＭＳ Ｐゴシック" charset="0"/>
                <a:cs typeface="ＭＳ Ｐゴシック" charset="0"/>
              </a:defRPr>
            </a:lvl1pPr>
          </a:lstStyle>
          <a:p>
            <a:pPr>
              <a:defRPr/>
            </a:pPr>
            <a:fld id="{29CE8DA3-FA68-4A38-BC83-297675B60971}" type="datetimeFigureOut">
              <a:rPr lang="en-US"/>
              <a:pPr>
                <a:defRPr/>
              </a:pPr>
              <a:t>10/23/18</a:t>
            </a:fld>
            <a:endParaRPr lang="en-US"/>
          </a:p>
        </p:txBody>
      </p:sp>
    </p:spTree>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showMasterSp="0" userDrawn="1">
  <p:cSld name="7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6" name="Text Placeholder 7"/>
          <p:cNvSpPr>
            <a:spLocks noGrp="1"/>
          </p:cNvSpPr>
          <p:nvPr>
            <p:ph type="body" sz="quarter" idx="13"/>
          </p:nvPr>
        </p:nvSpPr>
        <p:spPr>
          <a:xfrm>
            <a:off x="272143" y="6550704"/>
            <a:ext cx="8286750" cy="169477"/>
          </a:xfrm>
        </p:spPr>
        <p:txBody>
          <a:bodyPr bIns="0" anchor="b">
            <a:spAutoFit/>
          </a:bodyPr>
          <a:lstStyle>
            <a:lvl1pPr marL="0" indent="0">
              <a:spcBef>
                <a:spcPts val="0"/>
              </a:spcBef>
              <a:buNone/>
              <a:defRPr sz="900">
                <a:solidFill>
                  <a:schemeClr val="tx1"/>
                </a:solidFill>
              </a:defRPr>
            </a:lvl1pPr>
          </a:lstStyle>
          <a:p>
            <a:pPr lvl="0"/>
            <a:endParaRPr lang="en-CA" dirty="0"/>
          </a:p>
        </p:txBody>
      </p:sp>
      <p:sp>
        <p:nvSpPr>
          <p:cNvPr id="4" name="Slide Number Placeholder 2"/>
          <p:cNvSpPr>
            <a:spLocks noGrp="1"/>
          </p:cNvSpPr>
          <p:nvPr>
            <p:ph type="sldNum" sz="quarter" idx="14"/>
          </p:nvPr>
        </p:nvSpPr>
        <p:spPr/>
        <p:txBody>
          <a:bodyPr/>
          <a:lstStyle>
            <a:lvl1pPr algn="ctr">
              <a:defRPr>
                <a:solidFill>
                  <a:srgbClr val="262626"/>
                </a:solidFill>
                <a:latin typeface="Arial" charset="0"/>
              </a:defRPr>
            </a:lvl1pPr>
          </a:lstStyle>
          <a:p>
            <a:fld id="{771C6A73-329E-4E0E-8C22-C5072434059D}" type="slidenum">
              <a:rPr lang="en-CA"/>
              <a:pPr/>
              <a:t>‹#›</a:t>
            </a:fld>
            <a:endParaRPr lang="en-CA"/>
          </a:p>
        </p:txBody>
      </p:sp>
    </p:spTree>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showMasterSp="0" userDrawn="1">
  <p:cSld name="5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6" name="Text Placeholder 7"/>
          <p:cNvSpPr>
            <a:spLocks noGrp="1"/>
          </p:cNvSpPr>
          <p:nvPr>
            <p:ph type="body" sz="quarter" idx="13"/>
          </p:nvPr>
        </p:nvSpPr>
        <p:spPr>
          <a:xfrm>
            <a:off x="272143" y="6550704"/>
            <a:ext cx="8286750" cy="169477"/>
          </a:xfrm>
        </p:spPr>
        <p:txBody>
          <a:bodyPr bIns="0" anchor="b">
            <a:spAutoFit/>
          </a:bodyPr>
          <a:lstStyle>
            <a:lvl1pPr marL="0" indent="0">
              <a:spcBef>
                <a:spcPts val="0"/>
              </a:spcBef>
              <a:buNone/>
              <a:defRPr sz="900">
                <a:solidFill>
                  <a:schemeClr val="tx1"/>
                </a:solidFill>
              </a:defRPr>
            </a:lvl1pPr>
          </a:lstStyle>
          <a:p>
            <a:pPr lvl="0"/>
            <a:endParaRPr lang="en-CA" dirty="0"/>
          </a:p>
        </p:txBody>
      </p:sp>
      <p:sp>
        <p:nvSpPr>
          <p:cNvPr id="4" name="Slide Number Placeholder 2"/>
          <p:cNvSpPr>
            <a:spLocks noGrp="1"/>
          </p:cNvSpPr>
          <p:nvPr>
            <p:ph type="sldNum" sz="quarter" idx="14"/>
          </p:nvPr>
        </p:nvSpPr>
        <p:spPr/>
        <p:txBody>
          <a:bodyPr/>
          <a:lstStyle>
            <a:lvl1pPr>
              <a:defRPr>
                <a:solidFill>
                  <a:srgbClr val="262626"/>
                </a:solidFill>
                <a:latin typeface="Arial"/>
                <a:ea typeface="ＭＳ Ｐゴシック" charset="0"/>
                <a:cs typeface="ＭＳ Ｐゴシック" charset="0"/>
              </a:defRPr>
            </a:lvl1pPr>
          </a:lstStyle>
          <a:p>
            <a:pPr>
              <a:defRPr/>
            </a:pPr>
            <a:fld id="{6A150723-D9C7-48DA-878C-E9833238928D}" type="slidenum">
              <a:rPr lang="en-CA"/>
              <a:pPr>
                <a:defRPr/>
              </a:pPr>
              <a:t>‹#›</a:t>
            </a:fld>
            <a:endParaRPr lang="en-CA"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a:prstGeom prst="rect">
            <a:avLst/>
          </a:prstGeom>
        </p:spPr>
        <p:txBody>
          <a:bodyPr anchor="b"/>
          <a:lstStyle>
            <a:lvl1pPr>
              <a:defRPr sz="2900"/>
            </a:lvl1pPr>
          </a:lstStyle>
          <a:p>
            <a:r>
              <a:rPr lang="en-US" dirty="0" smtClean="0"/>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2900"/>
            </a:lvl1pPr>
            <a:lvl2pPr>
              <a:defRPr sz="2600"/>
            </a:lvl2pPr>
            <a:lvl3pPr>
              <a:defRPr sz="22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500"/>
            </a:lvl1pPr>
            <a:lvl2pPr marL="421081" indent="0">
              <a:buNone/>
              <a:defRPr sz="1300"/>
            </a:lvl2pPr>
            <a:lvl3pPr marL="842162" indent="0">
              <a:buNone/>
              <a:defRPr sz="1100"/>
            </a:lvl3pPr>
            <a:lvl4pPr marL="1263244" indent="0">
              <a:buNone/>
              <a:defRPr sz="900"/>
            </a:lvl4pPr>
            <a:lvl5pPr marL="1684325" indent="0">
              <a:buNone/>
              <a:defRPr sz="900"/>
            </a:lvl5pPr>
            <a:lvl6pPr marL="2105406" indent="0">
              <a:buNone/>
              <a:defRPr sz="900"/>
            </a:lvl6pPr>
            <a:lvl7pPr marL="2526487" indent="0">
              <a:buNone/>
              <a:defRPr sz="900"/>
            </a:lvl7pPr>
            <a:lvl8pPr marL="2947568" indent="0">
              <a:buNone/>
              <a:defRPr sz="900"/>
            </a:lvl8pPr>
            <a:lvl9pPr marL="336865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a:defRPr>
                <a:latin typeface="Calibri" charset="0"/>
                <a:ea typeface="ＭＳ Ｐゴシック" charset="0"/>
                <a:cs typeface="Arial" charset="0"/>
              </a:defRPr>
            </a:lvl1pPr>
          </a:lstStyle>
          <a:p>
            <a:pPr>
              <a:defRPr/>
            </a:pPr>
            <a:fld id="{EF916AFF-63E7-4D0C-8CB4-741430F801F2}" type="datetimeFigureOut">
              <a:rPr lang="en-US"/>
              <a:pPr>
                <a:defRPr/>
              </a:pPr>
              <a:t>10/23/18</a:t>
            </a:fld>
            <a:endParaRPr lang="en-US"/>
          </a:p>
        </p:txBody>
      </p:sp>
      <p:sp>
        <p:nvSpPr>
          <p:cNvPr id="6" name="Footer Placeholder 5"/>
          <p:cNvSpPr>
            <a:spLocks noGrp="1"/>
          </p:cNvSpPr>
          <p:nvPr>
            <p:ph type="ftr" sz="quarter" idx="11"/>
          </p:nvPr>
        </p:nvSpPr>
        <p:spPr/>
        <p:txBody>
          <a:bodyPr/>
          <a:lstStyle>
            <a:lvl1pPr>
              <a:defRPr/>
            </a:lvl1pPr>
          </a:lstStyle>
          <a:p>
            <a:pPr>
              <a:defRPr/>
            </a:pPr>
            <a:endParaRPr lang="en-US"/>
          </a:p>
        </p:txBody>
      </p:sp>
      <p:sp>
        <p:nvSpPr>
          <p:cNvPr id="7" name="Slide Number Placeholder 6"/>
          <p:cNvSpPr>
            <a:spLocks noGrp="1"/>
          </p:cNvSpPr>
          <p:nvPr>
            <p:ph type="sldNum" sz="quarter" idx="12"/>
          </p:nvPr>
        </p:nvSpPr>
        <p:spPr/>
        <p:txBody>
          <a:bodyPr/>
          <a:lstStyle>
            <a:lvl1pPr>
              <a:defRPr/>
            </a:lvl1pPr>
          </a:lstStyle>
          <a:p>
            <a:pPr>
              <a:defRPr/>
            </a:pPr>
            <a:fld id="{4DB28985-420D-4DAE-8636-80A156493530}" type="slidenum">
              <a:rPr lang="en-US"/>
              <a:pPr>
                <a:defRPr/>
              </a:pPr>
              <a:t>‹#›</a:t>
            </a:fld>
            <a:endParaRPr lang="en-US"/>
          </a:p>
        </p:txBody>
      </p:sp>
    </p:spTree>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showMasterSp="0" userDrawn="1">
  <p:cSld name="3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6" name="Text Placeholder 7"/>
          <p:cNvSpPr>
            <a:spLocks noGrp="1"/>
          </p:cNvSpPr>
          <p:nvPr>
            <p:ph type="body" sz="quarter" idx="13"/>
          </p:nvPr>
        </p:nvSpPr>
        <p:spPr>
          <a:xfrm>
            <a:off x="272143" y="6550704"/>
            <a:ext cx="8286750" cy="169477"/>
          </a:xfrm>
        </p:spPr>
        <p:txBody>
          <a:bodyPr bIns="0" anchor="b">
            <a:spAutoFit/>
          </a:bodyPr>
          <a:lstStyle>
            <a:lvl1pPr marL="0" indent="0">
              <a:spcBef>
                <a:spcPts val="0"/>
              </a:spcBef>
              <a:buNone/>
              <a:defRPr sz="900">
                <a:solidFill>
                  <a:schemeClr val="tx1"/>
                </a:solidFill>
              </a:defRPr>
            </a:lvl1pPr>
          </a:lstStyle>
          <a:p>
            <a:pPr lvl="0"/>
            <a:endParaRPr lang="en-CA" dirty="0"/>
          </a:p>
        </p:txBody>
      </p:sp>
      <p:sp>
        <p:nvSpPr>
          <p:cNvPr id="4" name="Slide Number Placeholder 2"/>
          <p:cNvSpPr>
            <a:spLocks noGrp="1"/>
          </p:cNvSpPr>
          <p:nvPr>
            <p:ph type="sldNum" sz="quarter" idx="14"/>
          </p:nvPr>
        </p:nvSpPr>
        <p:spPr/>
        <p:txBody>
          <a:bodyPr/>
          <a:lstStyle>
            <a:lvl1pPr algn="ctr">
              <a:defRPr>
                <a:solidFill>
                  <a:srgbClr val="262626"/>
                </a:solidFill>
                <a:latin typeface="Arial" charset="0"/>
              </a:defRPr>
            </a:lvl1pPr>
          </a:lstStyle>
          <a:p>
            <a:fld id="{9FF122C3-67C8-459B-806B-DC40F867266A}" type="slidenum">
              <a:rPr lang="en-CA"/>
              <a:pPr/>
              <a:t>‹#›</a:t>
            </a:fld>
            <a:endParaRPr lang="en-CA"/>
          </a:p>
        </p:txBody>
      </p:sp>
    </p:spTree>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userDrawn="1">
  <p:cSld name="1_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CA" dirty="0" smtClean="0"/>
              <a:t>Click to edit Master title style</a:t>
            </a:r>
            <a:endParaRPr lang="en-US" dirty="0"/>
          </a:p>
        </p:txBody>
      </p:sp>
      <p:sp>
        <p:nvSpPr>
          <p:cNvPr id="4" name="Content Placeholder 3"/>
          <p:cNvSpPr>
            <a:spLocks noGrp="1"/>
          </p:cNvSpPr>
          <p:nvPr>
            <p:ph sz="half" idx="2"/>
          </p:nvPr>
        </p:nvSpPr>
        <p:spPr>
          <a:xfrm>
            <a:off x="457201" y="1866126"/>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CA" dirty="0" smtClean="0"/>
              <a:t>Click to edit Master text styles</a:t>
            </a:r>
          </a:p>
          <a:p>
            <a:pPr lvl="1"/>
            <a:r>
              <a:rPr lang="en-CA" dirty="0" smtClean="0"/>
              <a:t>Second level</a:t>
            </a:r>
          </a:p>
          <a:p>
            <a:pPr lvl="2"/>
            <a:r>
              <a:rPr lang="en-CA" dirty="0" smtClean="0"/>
              <a:t>Third level</a:t>
            </a:r>
          </a:p>
          <a:p>
            <a:pPr lvl="3"/>
            <a:r>
              <a:rPr lang="en-CA" dirty="0" smtClean="0"/>
              <a:t>Fourth level</a:t>
            </a:r>
          </a:p>
          <a:p>
            <a:pPr lvl="4"/>
            <a:r>
              <a:rPr lang="en-CA" dirty="0" smtClean="0"/>
              <a:t>Fifth level</a:t>
            </a:r>
            <a:endParaRPr lang="en-US" dirty="0"/>
          </a:p>
        </p:txBody>
      </p:sp>
      <p:sp>
        <p:nvSpPr>
          <p:cNvPr id="6" name="Content Placeholder 5"/>
          <p:cNvSpPr>
            <a:spLocks noGrp="1"/>
          </p:cNvSpPr>
          <p:nvPr>
            <p:ph sz="quarter" idx="4"/>
          </p:nvPr>
        </p:nvSpPr>
        <p:spPr>
          <a:xfrm>
            <a:off x="4645026" y="1866126"/>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CA" dirty="0" smtClean="0"/>
              <a:t>Click to edit Master text styles</a:t>
            </a:r>
          </a:p>
          <a:p>
            <a:pPr lvl="1"/>
            <a:r>
              <a:rPr lang="en-CA" dirty="0" smtClean="0"/>
              <a:t>Second level</a:t>
            </a:r>
          </a:p>
          <a:p>
            <a:pPr lvl="2"/>
            <a:r>
              <a:rPr lang="en-CA" dirty="0" smtClean="0"/>
              <a:t>Third level</a:t>
            </a:r>
          </a:p>
          <a:p>
            <a:pPr lvl="3"/>
            <a:r>
              <a:rPr lang="en-CA" dirty="0" smtClean="0"/>
              <a:t>Fourth level</a:t>
            </a:r>
          </a:p>
          <a:p>
            <a:pPr lvl="4"/>
            <a:r>
              <a:rPr lang="en-CA" dirty="0" smtClean="0"/>
              <a:t>Fifth level</a:t>
            </a:r>
            <a:endParaRPr lang="en-US" dirty="0"/>
          </a:p>
        </p:txBody>
      </p:sp>
      <p:sp>
        <p:nvSpPr>
          <p:cNvPr id="5" name="Footer Placeholder 7"/>
          <p:cNvSpPr>
            <a:spLocks noGrp="1"/>
          </p:cNvSpPr>
          <p:nvPr>
            <p:ph type="ftr" sz="quarter" idx="10"/>
          </p:nvPr>
        </p:nvSpPr>
        <p:spPr/>
        <p:txBody>
          <a:bodyPr/>
          <a:lstStyle>
            <a:lvl1pPr>
              <a:defRPr>
                <a:ea typeface="ＭＳ Ｐゴシック" charset="0"/>
                <a:cs typeface="ＭＳ Ｐゴシック" charset="0"/>
              </a:defRPr>
            </a:lvl1pPr>
          </a:lstStyle>
          <a:p>
            <a:pPr>
              <a:defRPr/>
            </a:pPr>
            <a:endParaRPr lang="en-US"/>
          </a:p>
        </p:txBody>
      </p:sp>
      <p:sp>
        <p:nvSpPr>
          <p:cNvPr id="7" name="Slide Number Placeholder 8"/>
          <p:cNvSpPr>
            <a:spLocks noGrp="1"/>
          </p:cNvSpPr>
          <p:nvPr>
            <p:ph type="sldNum" sz="quarter" idx="11"/>
          </p:nvPr>
        </p:nvSpPr>
        <p:spPr/>
        <p:txBody>
          <a:bodyPr/>
          <a:lstStyle>
            <a:lvl1pPr>
              <a:defRPr>
                <a:ea typeface="ＭＳ Ｐゴシック" charset="0"/>
                <a:cs typeface="ＭＳ Ｐゴシック" charset="0"/>
              </a:defRPr>
            </a:lvl1pPr>
          </a:lstStyle>
          <a:p>
            <a:pPr>
              <a:defRPr/>
            </a:pPr>
            <a:fld id="{AB7CC31A-EA60-45BC-8E7A-46F063C2EB77}" type="slidenum">
              <a:rPr lang="en-US"/>
              <a:pPr>
                <a:defRPr/>
              </a:pPr>
              <a:t>‹#›</a:t>
            </a:fld>
            <a:endParaRPr lang="en-US"/>
          </a:p>
        </p:txBody>
      </p:sp>
      <p:sp>
        <p:nvSpPr>
          <p:cNvPr id="8" name="Date Placeholder 4"/>
          <p:cNvSpPr>
            <a:spLocks noGrp="1"/>
          </p:cNvSpPr>
          <p:nvPr>
            <p:ph type="dt" sz="half" idx="12"/>
          </p:nvPr>
        </p:nvSpPr>
        <p:spPr/>
        <p:txBody>
          <a:bodyPr/>
          <a:lstStyle>
            <a:lvl1pPr>
              <a:defRPr sz="1700">
                <a:ea typeface="ＭＳ Ｐゴシック" charset="0"/>
                <a:cs typeface="Arial" charset="0"/>
              </a:defRPr>
            </a:lvl1pPr>
          </a:lstStyle>
          <a:p>
            <a:pPr>
              <a:defRPr/>
            </a:pPr>
            <a:fld id="{57FB6D71-F298-4277-960F-16FF484BAB7B}" type="datetimeFigureOut">
              <a:rPr lang="en-US"/>
              <a:pPr>
                <a:defRPr/>
              </a:pPr>
              <a:t>10/23/18</a:t>
            </a:fld>
            <a:endParaRPr lang="en-US"/>
          </a:p>
        </p:txBody>
      </p:sp>
    </p:spTree>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title" preserve="1">
  <p:cSld name="Title Slide 2">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6"/>
            <a:ext cx="7772400" cy="1470025"/>
          </a:xfrm>
        </p:spPr>
        <p:txBody>
          <a:bodyPr/>
          <a:lstStyle/>
          <a:p>
            <a:r>
              <a:rPr lang="en-CA" dirty="0"/>
              <a:t>Click to edit Master title style</a:t>
            </a:r>
            <a:endParaRPr lang="en-US"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rgbClr val="00B2EB"/>
                </a:solidFill>
              </a:defRPr>
            </a:lvl1pPr>
            <a:lvl2pPr marL="449167" indent="0" algn="ctr">
              <a:buNone/>
              <a:defRPr>
                <a:solidFill>
                  <a:schemeClr val="tx1">
                    <a:tint val="75000"/>
                  </a:schemeClr>
                </a:solidFill>
              </a:defRPr>
            </a:lvl2pPr>
            <a:lvl3pPr marL="898334" indent="0" algn="ctr">
              <a:buNone/>
              <a:defRPr>
                <a:solidFill>
                  <a:schemeClr val="tx1">
                    <a:tint val="75000"/>
                  </a:schemeClr>
                </a:solidFill>
              </a:defRPr>
            </a:lvl3pPr>
            <a:lvl4pPr marL="1347502" indent="0" algn="ctr">
              <a:buNone/>
              <a:defRPr>
                <a:solidFill>
                  <a:schemeClr val="tx1">
                    <a:tint val="75000"/>
                  </a:schemeClr>
                </a:solidFill>
              </a:defRPr>
            </a:lvl4pPr>
            <a:lvl5pPr marL="1796669" indent="0" algn="ctr">
              <a:buNone/>
              <a:defRPr>
                <a:solidFill>
                  <a:schemeClr val="tx1">
                    <a:tint val="75000"/>
                  </a:schemeClr>
                </a:solidFill>
              </a:defRPr>
            </a:lvl5pPr>
            <a:lvl6pPr marL="2245836" indent="0" algn="ctr">
              <a:buNone/>
              <a:defRPr>
                <a:solidFill>
                  <a:schemeClr val="tx1">
                    <a:tint val="75000"/>
                  </a:schemeClr>
                </a:solidFill>
              </a:defRPr>
            </a:lvl6pPr>
            <a:lvl7pPr marL="2695003" indent="0" algn="ctr">
              <a:buNone/>
              <a:defRPr>
                <a:solidFill>
                  <a:schemeClr val="tx1">
                    <a:tint val="75000"/>
                  </a:schemeClr>
                </a:solidFill>
              </a:defRPr>
            </a:lvl7pPr>
            <a:lvl8pPr marL="3144172" indent="0" algn="ctr">
              <a:buNone/>
              <a:defRPr>
                <a:solidFill>
                  <a:schemeClr val="tx1">
                    <a:tint val="75000"/>
                  </a:schemeClr>
                </a:solidFill>
              </a:defRPr>
            </a:lvl8pPr>
            <a:lvl9pPr marL="3593339" indent="0" algn="ctr">
              <a:buNone/>
              <a:defRPr>
                <a:solidFill>
                  <a:schemeClr val="tx1">
                    <a:tint val="75000"/>
                  </a:schemeClr>
                </a:solidFill>
              </a:defRPr>
            </a:lvl9pPr>
          </a:lstStyle>
          <a:p>
            <a:r>
              <a:rPr lang="en-CA" dirty="0"/>
              <a:t>Click to edit Master subtitle style</a:t>
            </a:r>
            <a:endParaRPr lang="en-US" dirty="0"/>
          </a:p>
        </p:txBody>
      </p:sp>
      <p:sp>
        <p:nvSpPr>
          <p:cNvPr id="4" name="Footer Placeholder 4"/>
          <p:cNvSpPr>
            <a:spLocks noGrp="1"/>
          </p:cNvSpPr>
          <p:nvPr>
            <p:ph type="ftr" sz="quarter" idx="10"/>
          </p:nvPr>
        </p:nvSpPr>
        <p:spPr/>
        <p:txBody>
          <a:bodyPr/>
          <a:lstStyle>
            <a:lvl1pPr>
              <a:defRPr/>
            </a:lvl1pPr>
          </a:lstStyle>
          <a:p>
            <a:pPr>
              <a:defRPr/>
            </a:pPr>
            <a:endParaRPr lang="en-US"/>
          </a:p>
        </p:txBody>
      </p:sp>
      <p:sp>
        <p:nvSpPr>
          <p:cNvPr id="5" name="Slide Number Placeholder 5"/>
          <p:cNvSpPr>
            <a:spLocks noGrp="1"/>
          </p:cNvSpPr>
          <p:nvPr>
            <p:ph type="sldNum" sz="quarter" idx="11"/>
          </p:nvPr>
        </p:nvSpPr>
        <p:spPr/>
        <p:txBody>
          <a:bodyPr/>
          <a:lstStyle>
            <a:lvl1pPr>
              <a:defRPr/>
            </a:lvl1pPr>
          </a:lstStyle>
          <a:p>
            <a:pPr>
              <a:defRPr/>
            </a:pPr>
            <a:fld id="{13C954A9-5C0C-4D9E-89BE-C25BC3ED63AA}" type="slidenum">
              <a:rPr lang="en-US"/>
              <a:pPr>
                <a:defRPr/>
              </a:pPr>
              <a:t>‹#›</a:t>
            </a:fld>
            <a:endParaRPr lang="en-US"/>
          </a:p>
        </p:txBody>
      </p:sp>
      <p:sp>
        <p:nvSpPr>
          <p:cNvPr id="6" name="Date Placeholder 4"/>
          <p:cNvSpPr>
            <a:spLocks noGrp="1"/>
          </p:cNvSpPr>
          <p:nvPr>
            <p:ph type="dt" sz="half" idx="12"/>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a:defRPr>
                <a:solidFill>
                  <a:prstClr val="black"/>
                </a:solidFill>
                <a:latin typeface="Calibri" charset="0"/>
                <a:ea typeface="ＭＳ Ｐゴシック" charset="0"/>
                <a:cs typeface="Arial" charset="0"/>
              </a:defRPr>
            </a:lvl1pPr>
          </a:lstStyle>
          <a:p>
            <a:pPr>
              <a:defRPr/>
            </a:pPr>
            <a:fld id="{FC3DEFCA-7FA4-4CAA-B77A-637BA7F9775F}" type="datetimeFigureOut">
              <a:rPr lang="en-US"/>
              <a:pPr>
                <a:defRPr/>
              </a:pPr>
              <a:t>10/23/18</a:t>
            </a:fld>
            <a:endParaRPr lang="en-US"/>
          </a:p>
        </p:txBody>
      </p:sp>
    </p:spTree>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1"/>
            <a:ext cx="7772400" cy="1362075"/>
          </a:xfrm>
        </p:spPr>
        <p:txBody>
          <a:bodyPr anchor="t"/>
          <a:lstStyle>
            <a:lvl1pPr algn="l">
              <a:defRPr sz="3900" b="1" cap="all"/>
            </a:lvl1pPr>
          </a:lstStyle>
          <a:p>
            <a:r>
              <a:rPr lang="en-CA"/>
              <a:t>Click to edit Master title style</a:t>
            </a:r>
            <a:endParaRPr lang="en-US"/>
          </a:p>
        </p:txBody>
      </p:sp>
      <p:sp>
        <p:nvSpPr>
          <p:cNvPr id="3" name="Text Placeholder 2"/>
          <p:cNvSpPr>
            <a:spLocks noGrp="1"/>
          </p:cNvSpPr>
          <p:nvPr>
            <p:ph type="body" idx="1"/>
          </p:nvPr>
        </p:nvSpPr>
        <p:spPr>
          <a:xfrm>
            <a:off x="722313" y="2906714"/>
            <a:ext cx="7772400" cy="1500187"/>
          </a:xfrm>
        </p:spPr>
        <p:txBody>
          <a:bodyPr anchor="b"/>
          <a:lstStyle>
            <a:lvl1pPr marL="0" indent="0">
              <a:buNone/>
              <a:defRPr sz="2000">
                <a:solidFill>
                  <a:srgbClr val="00B2EB"/>
                </a:solidFill>
              </a:defRPr>
            </a:lvl1pPr>
            <a:lvl2pPr marL="449167" indent="0">
              <a:buNone/>
              <a:defRPr sz="1800">
                <a:solidFill>
                  <a:schemeClr val="tx1">
                    <a:tint val="75000"/>
                  </a:schemeClr>
                </a:solidFill>
              </a:defRPr>
            </a:lvl2pPr>
            <a:lvl3pPr marL="898334" indent="0">
              <a:buNone/>
              <a:defRPr sz="1600">
                <a:solidFill>
                  <a:schemeClr val="tx1">
                    <a:tint val="75000"/>
                  </a:schemeClr>
                </a:solidFill>
              </a:defRPr>
            </a:lvl3pPr>
            <a:lvl4pPr marL="1347502" indent="0">
              <a:buNone/>
              <a:defRPr sz="1400">
                <a:solidFill>
                  <a:schemeClr val="tx1">
                    <a:tint val="75000"/>
                  </a:schemeClr>
                </a:solidFill>
              </a:defRPr>
            </a:lvl4pPr>
            <a:lvl5pPr marL="1796669" indent="0">
              <a:buNone/>
              <a:defRPr sz="1400">
                <a:solidFill>
                  <a:schemeClr val="tx1">
                    <a:tint val="75000"/>
                  </a:schemeClr>
                </a:solidFill>
              </a:defRPr>
            </a:lvl5pPr>
            <a:lvl6pPr marL="2245836" indent="0">
              <a:buNone/>
              <a:defRPr sz="1400">
                <a:solidFill>
                  <a:schemeClr val="tx1">
                    <a:tint val="75000"/>
                  </a:schemeClr>
                </a:solidFill>
              </a:defRPr>
            </a:lvl6pPr>
            <a:lvl7pPr marL="2695003" indent="0">
              <a:buNone/>
              <a:defRPr sz="1400">
                <a:solidFill>
                  <a:schemeClr val="tx1">
                    <a:tint val="75000"/>
                  </a:schemeClr>
                </a:solidFill>
              </a:defRPr>
            </a:lvl7pPr>
            <a:lvl8pPr marL="3144172" indent="0">
              <a:buNone/>
              <a:defRPr sz="1400">
                <a:solidFill>
                  <a:schemeClr val="tx1">
                    <a:tint val="75000"/>
                  </a:schemeClr>
                </a:solidFill>
              </a:defRPr>
            </a:lvl8pPr>
            <a:lvl9pPr marL="3593339" indent="0">
              <a:buNone/>
              <a:defRPr sz="1400">
                <a:solidFill>
                  <a:schemeClr val="tx1">
                    <a:tint val="75000"/>
                  </a:schemeClr>
                </a:solidFill>
              </a:defRPr>
            </a:lvl9pPr>
          </a:lstStyle>
          <a:p>
            <a:pPr lvl="0"/>
            <a:r>
              <a:rPr lang="en-CA" dirty="0"/>
              <a:t>Click to edit Master text styles</a:t>
            </a:r>
          </a:p>
        </p:txBody>
      </p:sp>
      <p:sp>
        <p:nvSpPr>
          <p:cNvPr id="4" name="Footer Placeholder 4"/>
          <p:cNvSpPr>
            <a:spLocks noGrp="1"/>
          </p:cNvSpPr>
          <p:nvPr>
            <p:ph type="ftr" sz="quarter" idx="10"/>
          </p:nvPr>
        </p:nvSpPr>
        <p:spPr/>
        <p:txBody>
          <a:bodyPr/>
          <a:lstStyle>
            <a:lvl1pPr>
              <a:defRPr/>
            </a:lvl1pPr>
          </a:lstStyle>
          <a:p>
            <a:pPr>
              <a:defRPr/>
            </a:pPr>
            <a:endParaRPr lang="en-US"/>
          </a:p>
        </p:txBody>
      </p:sp>
      <p:sp>
        <p:nvSpPr>
          <p:cNvPr id="5" name="Slide Number Placeholder 5"/>
          <p:cNvSpPr>
            <a:spLocks noGrp="1"/>
          </p:cNvSpPr>
          <p:nvPr>
            <p:ph type="sldNum" sz="quarter" idx="11"/>
          </p:nvPr>
        </p:nvSpPr>
        <p:spPr/>
        <p:txBody>
          <a:bodyPr/>
          <a:lstStyle>
            <a:lvl1pPr>
              <a:defRPr/>
            </a:lvl1pPr>
          </a:lstStyle>
          <a:p>
            <a:pPr>
              <a:defRPr/>
            </a:pPr>
            <a:fld id="{0AF3E290-D952-4F9B-8356-4F5F2BA60D8D}" type="slidenum">
              <a:rPr lang="en-US"/>
              <a:pPr>
                <a:defRPr/>
              </a:pPr>
              <a:t>‹#›</a:t>
            </a:fld>
            <a:endParaRPr lang="en-US"/>
          </a:p>
        </p:txBody>
      </p:sp>
      <p:sp>
        <p:nvSpPr>
          <p:cNvPr id="6" name="Date Placeholder 4"/>
          <p:cNvSpPr>
            <a:spLocks noGrp="1"/>
          </p:cNvSpPr>
          <p:nvPr>
            <p:ph type="dt" sz="half" idx="12"/>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a:defRPr>
                <a:solidFill>
                  <a:prstClr val="black"/>
                </a:solidFill>
                <a:latin typeface="Calibri" charset="0"/>
                <a:ea typeface="ＭＳ Ｐゴシック" charset="0"/>
                <a:cs typeface="Arial" charset="0"/>
              </a:defRPr>
            </a:lvl1pPr>
          </a:lstStyle>
          <a:p>
            <a:pPr>
              <a:defRPr/>
            </a:pPr>
            <a:fld id="{3279B581-C810-40BF-8E70-5FDED7822057}" type="datetimeFigureOut">
              <a:rPr lang="en-US"/>
              <a:pPr>
                <a:defRPr/>
              </a:pPr>
              <a:t>10/23/18</a:t>
            </a:fld>
            <a:endParaRPr lang="en-US"/>
          </a:p>
        </p:txBody>
      </p:sp>
    </p:spTree>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a:t>Click to edit Master title style</a:t>
            </a:r>
            <a:endParaRPr lang="en-US" dirty="0"/>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CA"/>
              <a:t>Click to edit Master text styles</a:t>
            </a:r>
          </a:p>
          <a:p>
            <a:pPr lvl="1"/>
            <a:r>
              <a:rPr lang="en-CA"/>
              <a:t>Second level</a:t>
            </a:r>
          </a:p>
          <a:p>
            <a:pPr lvl="2"/>
            <a:r>
              <a:rPr lang="en-CA"/>
              <a:t>Third level</a:t>
            </a:r>
          </a:p>
          <a:p>
            <a:pPr lvl="3"/>
            <a:r>
              <a:rPr lang="en-CA"/>
              <a:t>Fourth level</a:t>
            </a:r>
          </a:p>
          <a:p>
            <a:pPr lvl="4"/>
            <a:r>
              <a:rPr lang="en-CA"/>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CA"/>
              <a:t>Click to edit Master text styles</a:t>
            </a:r>
          </a:p>
          <a:p>
            <a:pPr lvl="1"/>
            <a:r>
              <a:rPr lang="en-CA"/>
              <a:t>Second level</a:t>
            </a:r>
          </a:p>
          <a:p>
            <a:pPr lvl="2"/>
            <a:r>
              <a:rPr lang="en-CA"/>
              <a:t>Third level</a:t>
            </a:r>
          </a:p>
          <a:p>
            <a:pPr lvl="3"/>
            <a:r>
              <a:rPr lang="en-CA"/>
              <a:t>Fourth level</a:t>
            </a:r>
          </a:p>
          <a:p>
            <a:pPr lvl="4"/>
            <a:r>
              <a:rPr lang="en-CA"/>
              <a:t>Fifth level</a:t>
            </a:r>
            <a:endParaRPr lang="en-US"/>
          </a:p>
        </p:txBody>
      </p:sp>
      <p:sp>
        <p:nvSpPr>
          <p:cNvPr id="5" name="Footer Placeholder 5"/>
          <p:cNvSpPr>
            <a:spLocks noGrp="1"/>
          </p:cNvSpPr>
          <p:nvPr>
            <p:ph type="ftr" sz="quarter" idx="10"/>
          </p:nvPr>
        </p:nvSpPr>
        <p:spPr/>
        <p:txBody>
          <a:bodyPr/>
          <a:lstStyle>
            <a:lvl1pPr>
              <a:defRPr/>
            </a:lvl1pPr>
          </a:lstStyle>
          <a:p>
            <a:pPr>
              <a:defRPr/>
            </a:pPr>
            <a:endParaRPr lang="en-US"/>
          </a:p>
        </p:txBody>
      </p:sp>
      <p:sp>
        <p:nvSpPr>
          <p:cNvPr id="6" name="Slide Number Placeholder 6"/>
          <p:cNvSpPr>
            <a:spLocks noGrp="1"/>
          </p:cNvSpPr>
          <p:nvPr>
            <p:ph type="sldNum" sz="quarter" idx="11"/>
          </p:nvPr>
        </p:nvSpPr>
        <p:spPr/>
        <p:txBody>
          <a:bodyPr/>
          <a:lstStyle>
            <a:lvl1pPr>
              <a:defRPr/>
            </a:lvl1pPr>
          </a:lstStyle>
          <a:p>
            <a:pPr>
              <a:defRPr/>
            </a:pPr>
            <a:fld id="{E9E443D6-FD14-4F08-B1BB-7022EB20877E}" type="slidenum">
              <a:rPr lang="en-US"/>
              <a:pPr>
                <a:defRPr/>
              </a:pPr>
              <a:t>‹#›</a:t>
            </a:fld>
            <a:endParaRPr lang="en-US"/>
          </a:p>
        </p:txBody>
      </p:sp>
      <p:sp>
        <p:nvSpPr>
          <p:cNvPr id="7" name="Date Placeholder 4"/>
          <p:cNvSpPr>
            <a:spLocks noGrp="1"/>
          </p:cNvSpPr>
          <p:nvPr>
            <p:ph type="dt" sz="half" idx="12"/>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a:defRPr>
                <a:solidFill>
                  <a:prstClr val="black"/>
                </a:solidFill>
                <a:latin typeface="Calibri" charset="0"/>
                <a:ea typeface="ＭＳ Ｐゴシック" charset="0"/>
                <a:cs typeface="Arial" charset="0"/>
              </a:defRPr>
            </a:lvl1pPr>
          </a:lstStyle>
          <a:p>
            <a:pPr>
              <a:defRPr/>
            </a:pPr>
            <a:fld id="{89E3EB32-657A-48AF-B2CB-DC993A0E1F0A}" type="datetimeFigureOut">
              <a:rPr lang="en-US"/>
              <a:pPr>
                <a:defRPr/>
              </a:pPr>
              <a:t>10/23/18</a:t>
            </a:fld>
            <a:endParaRPr lang="en-US"/>
          </a:p>
        </p:txBody>
      </p:sp>
    </p:spTree>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CA" dirty="0"/>
              <a:t>Click to edit Master title style</a:t>
            </a:r>
            <a:endParaRPr lang="en-US" dirty="0"/>
          </a:p>
        </p:txBody>
      </p:sp>
      <p:sp>
        <p:nvSpPr>
          <p:cNvPr id="4" name="Content Placeholder 3"/>
          <p:cNvSpPr>
            <a:spLocks noGrp="1"/>
          </p:cNvSpPr>
          <p:nvPr>
            <p:ph sz="half" idx="2"/>
          </p:nvPr>
        </p:nvSpPr>
        <p:spPr>
          <a:xfrm>
            <a:off x="457201" y="1866126"/>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CA" dirty="0"/>
              <a:t>Click to edit Master text styles</a:t>
            </a:r>
          </a:p>
          <a:p>
            <a:pPr lvl="1"/>
            <a:r>
              <a:rPr lang="en-CA" dirty="0"/>
              <a:t>Second level</a:t>
            </a:r>
          </a:p>
          <a:p>
            <a:pPr lvl="2"/>
            <a:r>
              <a:rPr lang="en-CA" dirty="0"/>
              <a:t>Third level</a:t>
            </a:r>
          </a:p>
          <a:p>
            <a:pPr lvl="3"/>
            <a:r>
              <a:rPr lang="en-CA" dirty="0"/>
              <a:t>Fourth level</a:t>
            </a:r>
          </a:p>
          <a:p>
            <a:pPr lvl="4"/>
            <a:r>
              <a:rPr lang="en-CA" dirty="0"/>
              <a:t>Fifth level</a:t>
            </a:r>
            <a:endParaRPr lang="en-US" dirty="0"/>
          </a:p>
        </p:txBody>
      </p:sp>
      <p:sp>
        <p:nvSpPr>
          <p:cNvPr id="6" name="Content Placeholder 5"/>
          <p:cNvSpPr>
            <a:spLocks noGrp="1"/>
          </p:cNvSpPr>
          <p:nvPr>
            <p:ph sz="quarter" idx="4"/>
          </p:nvPr>
        </p:nvSpPr>
        <p:spPr>
          <a:xfrm>
            <a:off x="4645026" y="1866126"/>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CA" dirty="0"/>
              <a:t>Click to edit Master text styles</a:t>
            </a:r>
          </a:p>
          <a:p>
            <a:pPr lvl="1"/>
            <a:r>
              <a:rPr lang="en-CA" dirty="0"/>
              <a:t>Second level</a:t>
            </a:r>
          </a:p>
          <a:p>
            <a:pPr lvl="2"/>
            <a:r>
              <a:rPr lang="en-CA" dirty="0"/>
              <a:t>Third level</a:t>
            </a:r>
          </a:p>
          <a:p>
            <a:pPr lvl="3"/>
            <a:r>
              <a:rPr lang="en-CA" dirty="0"/>
              <a:t>Fourth level</a:t>
            </a:r>
          </a:p>
          <a:p>
            <a:pPr lvl="4"/>
            <a:r>
              <a:rPr lang="en-CA" dirty="0"/>
              <a:t>Fifth level</a:t>
            </a:r>
            <a:endParaRPr lang="en-US" dirty="0"/>
          </a:p>
        </p:txBody>
      </p:sp>
      <p:sp>
        <p:nvSpPr>
          <p:cNvPr id="5" name="Footer Placeholder 7"/>
          <p:cNvSpPr>
            <a:spLocks noGrp="1"/>
          </p:cNvSpPr>
          <p:nvPr>
            <p:ph type="ftr" sz="quarter" idx="10"/>
          </p:nvPr>
        </p:nvSpPr>
        <p:spPr/>
        <p:txBody>
          <a:bodyPr/>
          <a:lstStyle>
            <a:lvl1pPr>
              <a:defRPr/>
            </a:lvl1pPr>
          </a:lstStyle>
          <a:p>
            <a:pPr>
              <a:defRPr/>
            </a:pPr>
            <a:endParaRPr lang="en-US"/>
          </a:p>
        </p:txBody>
      </p:sp>
      <p:sp>
        <p:nvSpPr>
          <p:cNvPr id="7" name="Slide Number Placeholder 8"/>
          <p:cNvSpPr>
            <a:spLocks noGrp="1"/>
          </p:cNvSpPr>
          <p:nvPr>
            <p:ph type="sldNum" sz="quarter" idx="11"/>
          </p:nvPr>
        </p:nvSpPr>
        <p:spPr/>
        <p:txBody>
          <a:bodyPr/>
          <a:lstStyle>
            <a:lvl1pPr>
              <a:defRPr/>
            </a:lvl1pPr>
          </a:lstStyle>
          <a:p>
            <a:pPr>
              <a:defRPr/>
            </a:pPr>
            <a:fld id="{C15C6578-DA54-496A-A671-A2CE5EBDB641}" type="slidenum">
              <a:rPr lang="en-US"/>
              <a:pPr>
                <a:defRPr/>
              </a:pPr>
              <a:t>‹#›</a:t>
            </a:fld>
            <a:endParaRPr lang="en-US"/>
          </a:p>
        </p:txBody>
      </p:sp>
      <p:sp>
        <p:nvSpPr>
          <p:cNvPr id="8" name="Date Placeholder 4"/>
          <p:cNvSpPr>
            <a:spLocks noGrp="1"/>
          </p:cNvSpPr>
          <p:nvPr>
            <p:ph type="dt" sz="half" idx="12"/>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a:defRPr>
                <a:solidFill>
                  <a:prstClr val="black"/>
                </a:solidFill>
                <a:latin typeface="Calibri" charset="0"/>
                <a:ea typeface="ＭＳ Ｐゴシック" charset="0"/>
                <a:cs typeface="Arial" charset="0"/>
              </a:defRPr>
            </a:lvl1pPr>
          </a:lstStyle>
          <a:p>
            <a:pPr>
              <a:defRPr/>
            </a:pPr>
            <a:fld id="{FB3268F9-A805-4038-85E1-93E2182AB090}" type="datetimeFigureOut">
              <a:rPr lang="en-US"/>
              <a:pPr>
                <a:defRPr/>
              </a:pPr>
              <a:t>10/23/18</a:t>
            </a:fld>
            <a:endParaRPr lang="en-US"/>
          </a:p>
        </p:txBody>
      </p:sp>
    </p:spTree>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a:t>Click to edit Master title style</a:t>
            </a:r>
            <a:endParaRPr lang="en-US" dirty="0"/>
          </a:p>
        </p:txBody>
      </p:sp>
      <p:sp>
        <p:nvSpPr>
          <p:cNvPr id="3" name="Footer Placeholder 3"/>
          <p:cNvSpPr>
            <a:spLocks noGrp="1"/>
          </p:cNvSpPr>
          <p:nvPr>
            <p:ph type="ftr" sz="quarter" idx="10"/>
          </p:nvPr>
        </p:nvSpPr>
        <p:spPr/>
        <p:txBody>
          <a:bodyPr/>
          <a:lstStyle>
            <a:lvl1pPr>
              <a:defRPr/>
            </a:lvl1pPr>
          </a:lstStyle>
          <a:p>
            <a:pPr>
              <a:defRPr/>
            </a:pPr>
            <a:endParaRPr lang="en-US"/>
          </a:p>
        </p:txBody>
      </p:sp>
      <p:sp>
        <p:nvSpPr>
          <p:cNvPr id="4" name="Slide Number Placeholder 4"/>
          <p:cNvSpPr>
            <a:spLocks noGrp="1"/>
          </p:cNvSpPr>
          <p:nvPr>
            <p:ph type="sldNum" sz="quarter" idx="11"/>
          </p:nvPr>
        </p:nvSpPr>
        <p:spPr/>
        <p:txBody>
          <a:bodyPr/>
          <a:lstStyle>
            <a:lvl1pPr>
              <a:defRPr/>
            </a:lvl1pPr>
          </a:lstStyle>
          <a:p>
            <a:pPr>
              <a:defRPr/>
            </a:pPr>
            <a:fld id="{AEAB6E47-32FD-43A1-983A-A0DF7FACB816}" type="slidenum">
              <a:rPr lang="en-US"/>
              <a:pPr>
                <a:defRPr/>
              </a:pPr>
              <a:t>‹#›</a:t>
            </a:fld>
            <a:endParaRPr lang="en-US"/>
          </a:p>
        </p:txBody>
      </p:sp>
      <p:sp>
        <p:nvSpPr>
          <p:cNvPr id="5" name="Date Placeholder 4"/>
          <p:cNvSpPr>
            <a:spLocks noGrp="1"/>
          </p:cNvSpPr>
          <p:nvPr>
            <p:ph type="dt" sz="half" idx="12"/>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a:defRPr>
                <a:solidFill>
                  <a:prstClr val="black"/>
                </a:solidFill>
                <a:latin typeface="Calibri" charset="0"/>
                <a:ea typeface="ＭＳ Ｐゴシック" charset="0"/>
                <a:cs typeface="Arial" charset="0"/>
              </a:defRPr>
            </a:lvl1pPr>
          </a:lstStyle>
          <a:p>
            <a:pPr>
              <a:defRPr/>
            </a:pPr>
            <a:fld id="{8BE9A14D-E741-4259-81E0-531D6FF9AD07}" type="datetimeFigureOut">
              <a:rPr lang="en-US"/>
              <a:pPr>
                <a:defRPr/>
              </a:pPr>
              <a:t>10/23/18</a:t>
            </a:fld>
            <a:endParaRPr lang="en-US"/>
          </a:p>
        </p:txBody>
      </p:sp>
    </p:spTree>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Footer Placeholder 2"/>
          <p:cNvSpPr>
            <a:spLocks noGrp="1"/>
          </p:cNvSpPr>
          <p:nvPr>
            <p:ph type="ftr" sz="quarter" idx="10"/>
          </p:nvPr>
        </p:nvSpPr>
        <p:spPr/>
        <p:txBody>
          <a:bodyPr/>
          <a:lstStyle>
            <a:lvl1pPr>
              <a:defRPr/>
            </a:lvl1pPr>
          </a:lstStyle>
          <a:p>
            <a:pPr>
              <a:defRPr/>
            </a:pPr>
            <a:endParaRPr lang="en-US"/>
          </a:p>
        </p:txBody>
      </p:sp>
      <p:sp>
        <p:nvSpPr>
          <p:cNvPr id="3" name="Slide Number Placeholder 3"/>
          <p:cNvSpPr>
            <a:spLocks noGrp="1"/>
          </p:cNvSpPr>
          <p:nvPr>
            <p:ph type="sldNum" sz="quarter" idx="11"/>
          </p:nvPr>
        </p:nvSpPr>
        <p:spPr/>
        <p:txBody>
          <a:bodyPr/>
          <a:lstStyle>
            <a:lvl1pPr>
              <a:defRPr/>
            </a:lvl1pPr>
          </a:lstStyle>
          <a:p>
            <a:pPr>
              <a:defRPr/>
            </a:pPr>
            <a:fld id="{D1DB488B-DF94-4F81-8C53-D0AC290BDA45}" type="slidenum">
              <a:rPr lang="en-US"/>
              <a:pPr>
                <a:defRPr/>
              </a:pPr>
              <a:t>‹#›</a:t>
            </a:fld>
            <a:endParaRPr lang="en-US"/>
          </a:p>
        </p:txBody>
      </p:sp>
      <p:sp>
        <p:nvSpPr>
          <p:cNvPr id="4" name="Date Placeholder 4"/>
          <p:cNvSpPr>
            <a:spLocks noGrp="1"/>
          </p:cNvSpPr>
          <p:nvPr>
            <p:ph type="dt" sz="half" idx="12"/>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a:defRPr>
                <a:solidFill>
                  <a:prstClr val="black"/>
                </a:solidFill>
                <a:latin typeface="Calibri" charset="0"/>
                <a:ea typeface="ＭＳ Ｐゴシック" charset="0"/>
                <a:cs typeface="Arial" charset="0"/>
              </a:defRPr>
            </a:lvl1pPr>
          </a:lstStyle>
          <a:p>
            <a:pPr>
              <a:defRPr/>
            </a:pPr>
            <a:fld id="{9B76DB83-4C14-47B1-9936-BAA3BDAC9514}" type="datetimeFigureOut">
              <a:rPr lang="en-US"/>
              <a:pPr>
                <a:defRPr/>
              </a:pPr>
              <a:t>10/23/18</a:t>
            </a:fld>
            <a:endParaRPr lang="en-US"/>
          </a:p>
        </p:txBody>
      </p:sp>
    </p:spTree>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objTx" preserve="1">
  <p:cSld name="Content with Caption 2">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593849"/>
          </a:xfrm>
        </p:spPr>
        <p:txBody>
          <a:bodyPr anchor="b">
            <a:noAutofit/>
          </a:bodyPr>
          <a:lstStyle>
            <a:lvl1pPr algn="l">
              <a:defRPr sz="4100" b="1"/>
            </a:lvl1pPr>
          </a:lstStyle>
          <a:p>
            <a:r>
              <a:rPr lang="en-US"/>
              <a:t>Click to edit Master title style</a:t>
            </a:r>
            <a:endParaRPr lang="en-US" dirty="0"/>
          </a:p>
        </p:txBody>
      </p:sp>
      <p:sp>
        <p:nvSpPr>
          <p:cNvPr id="3" name="Content Placeholder 2"/>
          <p:cNvSpPr>
            <a:spLocks noGrp="1"/>
          </p:cNvSpPr>
          <p:nvPr>
            <p:ph idx="1"/>
          </p:nvPr>
        </p:nvSpPr>
        <p:spPr>
          <a:xfrm>
            <a:off x="3575050" y="273051"/>
            <a:ext cx="5111750" cy="5853113"/>
          </a:xfrm>
        </p:spPr>
        <p:txBody>
          <a:bodyPr/>
          <a:lstStyle>
            <a:lvl1pPr>
              <a:defRPr sz="31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57201" y="1187532"/>
            <a:ext cx="3008313" cy="4938632"/>
          </a:xfrm>
        </p:spPr>
        <p:txBody>
          <a:bodyPr/>
          <a:lstStyle>
            <a:lvl1pPr marL="0" indent="0">
              <a:buNone/>
              <a:defRPr sz="1400"/>
            </a:lvl1pPr>
            <a:lvl2pPr marL="449167" indent="0">
              <a:buNone/>
              <a:defRPr sz="1200"/>
            </a:lvl2pPr>
            <a:lvl3pPr marL="898334" indent="0">
              <a:buNone/>
              <a:defRPr sz="1000"/>
            </a:lvl3pPr>
            <a:lvl4pPr marL="1347502" indent="0">
              <a:buNone/>
              <a:defRPr sz="900"/>
            </a:lvl4pPr>
            <a:lvl5pPr marL="1796669" indent="0">
              <a:buNone/>
              <a:defRPr sz="900"/>
            </a:lvl5pPr>
            <a:lvl6pPr marL="2245836" indent="0">
              <a:buNone/>
              <a:defRPr sz="900"/>
            </a:lvl6pPr>
            <a:lvl7pPr marL="2695003" indent="0">
              <a:buNone/>
              <a:defRPr sz="900"/>
            </a:lvl7pPr>
            <a:lvl8pPr marL="3144172" indent="0">
              <a:buNone/>
              <a:defRPr sz="900"/>
            </a:lvl8pPr>
            <a:lvl9pPr marL="3593339" indent="0">
              <a:buNone/>
              <a:defRPr sz="900"/>
            </a:lvl9pPr>
          </a:lstStyle>
          <a:p>
            <a:pPr lvl="0"/>
            <a:r>
              <a:rPr lang="en-CA" dirty="0"/>
              <a:t>Click to edit Master text styles</a:t>
            </a:r>
          </a:p>
        </p:txBody>
      </p:sp>
      <p:sp>
        <p:nvSpPr>
          <p:cNvPr id="5" name="Footer Placeholder 5"/>
          <p:cNvSpPr>
            <a:spLocks noGrp="1"/>
          </p:cNvSpPr>
          <p:nvPr>
            <p:ph type="ftr" sz="quarter" idx="10"/>
          </p:nvPr>
        </p:nvSpPr>
        <p:spPr/>
        <p:txBody>
          <a:bodyPr/>
          <a:lstStyle>
            <a:lvl1pPr>
              <a:defRPr/>
            </a:lvl1pPr>
          </a:lstStyle>
          <a:p>
            <a:pPr>
              <a:defRPr/>
            </a:pPr>
            <a:endParaRPr lang="en-US"/>
          </a:p>
        </p:txBody>
      </p:sp>
      <p:sp>
        <p:nvSpPr>
          <p:cNvPr id="6" name="Slide Number Placeholder 6"/>
          <p:cNvSpPr>
            <a:spLocks noGrp="1"/>
          </p:cNvSpPr>
          <p:nvPr>
            <p:ph type="sldNum" sz="quarter" idx="11"/>
          </p:nvPr>
        </p:nvSpPr>
        <p:spPr/>
        <p:txBody>
          <a:bodyPr/>
          <a:lstStyle>
            <a:lvl1pPr>
              <a:defRPr/>
            </a:lvl1pPr>
          </a:lstStyle>
          <a:p>
            <a:pPr>
              <a:defRPr/>
            </a:pPr>
            <a:fld id="{B097DC98-1CE3-45DB-8656-20054BEE7670}" type="slidenum">
              <a:rPr lang="en-US"/>
              <a:pPr>
                <a:defRPr/>
              </a:pPr>
              <a:t>‹#›</a:t>
            </a:fld>
            <a:endParaRPr lang="en-US"/>
          </a:p>
        </p:txBody>
      </p:sp>
      <p:sp>
        <p:nvSpPr>
          <p:cNvPr id="7" name="Date Placeholder 4"/>
          <p:cNvSpPr>
            <a:spLocks noGrp="1"/>
          </p:cNvSpPr>
          <p:nvPr>
            <p:ph type="dt" sz="half" idx="12"/>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a:defRPr>
                <a:solidFill>
                  <a:prstClr val="black"/>
                </a:solidFill>
                <a:latin typeface="Calibri" charset="0"/>
                <a:ea typeface="ＭＳ Ｐゴシック" charset="0"/>
                <a:cs typeface="Arial" charset="0"/>
              </a:defRPr>
            </a:lvl1pPr>
          </a:lstStyle>
          <a:p>
            <a:pPr>
              <a:defRPr/>
            </a:pPr>
            <a:fld id="{941FAD9E-21C3-4A5D-ADB9-16686817EC2C}" type="datetimeFigureOut">
              <a:rPr lang="en-US"/>
              <a:pPr>
                <a:defRPr/>
              </a:pPr>
              <a:t>10/23/18</a:t>
            </a:fld>
            <a:endParaRPr lang="en-US"/>
          </a:p>
        </p:txBody>
      </p:sp>
    </p:spTree>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a:prstGeom prst="rect">
            <a:avLst/>
          </a:prstGeom>
        </p:spPr>
        <p:txBody>
          <a:bodyPr anchor="b"/>
          <a:lstStyle>
            <a:lvl1pPr>
              <a:defRPr sz="2900"/>
            </a:lvl1pPr>
          </a:lstStyle>
          <a:p>
            <a:r>
              <a:rPr lang="en-US" dirty="0"/>
              <a:t>Click to edit Master title style</a:t>
            </a:r>
          </a:p>
        </p:txBody>
      </p:sp>
      <p:sp>
        <p:nvSpPr>
          <p:cNvPr id="3" name="Content Placeholder 2"/>
          <p:cNvSpPr>
            <a:spLocks noGrp="1"/>
          </p:cNvSpPr>
          <p:nvPr>
            <p:ph idx="1"/>
          </p:nvPr>
        </p:nvSpPr>
        <p:spPr>
          <a:xfrm>
            <a:off x="3887391" y="987426"/>
            <a:ext cx="4629150" cy="4873625"/>
          </a:xfrm>
        </p:spPr>
        <p:txBody>
          <a:bodyPr/>
          <a:lstStyle>
            <a:lvl1pPr>
              <a:defRPr sz="2900"/>
            </a:lvl1pPr>
            <a:lvl2pPr>
              <a:defRPr sz="2600"/>
            </a:lvl2pPr>
            <a:lvl3pPr>
              <a:defRPr sz="22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500"/>
            </a:lvl1pPr>
            <a:lvl2pPr marL="421081" indent="0">
              <a:buNone/>
              <a:defRPr sz="1300"/>
            </a:lvl2pPr>
            <a:lvl3pPr marL="842162" indent="0">
              <a:buNone/>
              <a:defRPr sz="1100"/>
            </a:lvl3pPr>
            <a:lvl4pPr marL="1263244" indent="0">
              <a:buNone/>
              <a:defRPr sz="900"/>
            </a:lvl4pPr>
            <a:lvl5pPr marL="1684325" indent="0">
              <a:buNone/>
              <a:defRPr sz="900"/>
            </a:lvl5pPr>
            <a:lvl6pPr marL="2105406" indent="0">
              <a:buNone/>
              <a:defRPr sz="900"/>
            </a:lvl6pPr>
            <a:lvl7pPr marL="2526487" indent="0">
              <a:buNone/>
              <a:defRPr sz="900"/>
            </a:lvl7pPr>
            <a:lvl8pPr marL="2947568" indent="0">
              <a:buNone/>
              <a:defRPr sz="900"/>
            </a:lvl8pPr>
            <a:lvl9pPr marL="3368650" indent="0">
              <a:buNone/>
              <a:defRPr sz="900"/>
            </a:lvl9pPr>
          </a:lstStyle>
          <a:p>
            <a:pPr lvl="0"/>
            <a:r>
              <a:rPr lang="en-US"/>
              <a:t>Click to edit Master text styles</a:t>
            </a:r>
          </a:p>
        </p:txBody>
      </p:sp>
      <p:sp>
        <p:nvSpPr>
          <p:cNvPr id="5" name="Date Placeholder 4"/>
          <p:cNvSpPr>
            <a:spLocks noGrp="1"/>
          </p:cNvSpPr>
          <p:nvPr>
            <p:ph type="dt" sz="half" idx="10"/>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a:defRPr>
                <a:solidFill>
                  <a:prstClr val="black"/>
                </a:solidFill>
                <a:latin typeface="Calibri" charset="0"/>
                <a:ea typeface="ＭＳ Ｐゴシック" charset="0"/>
                <a:cs typeface="Arial" charset="0"/>
              </a:defRPr>
            </a:lvl1pPr>
          </a:lstStyle>
          <a:p>
            <a:pPr>
              <a:defRPr/>
            </a:pPr>
            <a:fld id="{5DB3899C-08A8-4883-895D-EA78F8B82FB2}" type="datetimeFigureOut">
              <a:rPr lang="en-US"/>
              <a:pPr>
                <a:defRPr/>
              </a:pPr>
              <a:t>10/23/18</a:t>
            </a:fld>
            <a:endParaRPr lang="en-US"/>
          </a:p>
        </p:txBody>
      </p:sp>
      <p:sp>
        <p:nvSpPr>
          <p:cNvPr id="6" name="Footer Placeholder 5"/>
          <p:cNvSpPr>
            <a:spLocks noGrp="1"/>
          </p:cNvSpPr>
          <p:nvPr>
            <p:ph type="ftr" sz="quarter" idx="11"/>
          </p:nvPr>
        </p:nvSpPr>
        <p:spPr/>
        <p:txBody>
          <a:bodyPr/>
          <a:lstStyle>
            <a:lvl1pPr>
              <a:defRPr/>
            </a:lvl1pPr>
          </a:lstStyle>
          <a:p>
            <a:pPr>
              <a:defRPr/>
            </a:pPr>
            <a:endParaRPr lang="en-US"/>
          </a:p>
        </p:txBody>
      </p:sp>
      <p:sp>
        <p:nvSpPr>
          <p:cNvPr id="7" name="Slide Number Placeholder 6"/>
          <p:cNvSpPr>
            <a:spLocks noGrp="1"/>
          </p:cNvSpPr>
          <p:nvPr>
            <p:ph type="sldNum" sz="quarter" idx="12"/>
          </p:nvPr>
        </p:nvSpPr>
        <p:spPr/>
        <p:txBody>
          <a:bodyPr/>
          <a:lstStyle>
            <a:lvl1pPr>
              <a:defRPr/>
            </a:lvl1pPr>
          </a:lstStyle>
          <a:p>
            <a:pPr>
              <a:defRPr/>
            </a:pPr>
            <a:fld id="{196F9DFB-125C-4ECB-8260-BBB120C9307C}"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a:prstGeom prst="rect">
            <a:avLst/>
          </a:prstGeom>
        </p:spPr>
        <p:txBody>
          <a:bodyPr anchor="b"/>
          <a:lstStyle>
            <a:lvl1pPr>
              <a:defRPr sz="2900"/>
            </a:lvl1pPr>
          </a:lstStyle>
          <a:p>
            <a:r>
              <a:rPr lang="en-US" smtClean="0"/>
              <a:t>Click to edit Master title style</a:t>
            </a:r>
            <a:endParaRPr lang="en-US"/>
          </a:p>
        </p:txBody>
      </p:sp>
      <p:sp>
        <p:nvSpPr>
          <p:cNvPr id="3" name="Picture Placeholder 2"/>
          <p:cNvSpPr>
            <a:spLocks noGrp="1"/>
          </p:cNvSpPr>
          <p:nvPr>
            <p:ph type="pic" idx="1"/>
          </p:nvPr>
        </p:nvSpPr>
        <p:spPr>
          <a:xfrm>
            <a:off x="3887391" y="987426"/>
            <a:ext cx="4629150" cy="4873625"/>
          </a:xfrm>
        </p:spPr>
        <p:txBody>
          <a:bodyPr rtlCol="0">
            <a:normAutofit/>
          </a:bodyPr>
          <a:lstStyle>
            <a:lvl1pPr marL="0" indent="0">
              <a:buNone/>
              <a:defRPr sz="2900"/>
            </a:lvl1pPr>
            <a:lvl2pPr marL="421081" indent="0">
              <a:buNone/>
              <a:defRPr sz="2600"/>
            </a:lvl2pPr>
            <a:lvl3pPr marL="842162" indent="0">
              <a:buNone/>
              <a:defRPr sz="2200"/>
            </a:lvl3pPr>
            <a:lvl4pPr marL="1263244" indent="0">
              <a:buNone/>
              <a:defRPr sz="1800"/>
            </a:lvl4pPr>
            <a:lvl5pPr marL="1684325" indent="0">
              <a:buNone/>
              <a:defRPr sz="1800"/>
            </a:lvl5pPr>
            <a:lvl6pPr marL="2105406" indent="0">
              <a:buNone/>
              <a:defRPr sz="1800"/>
            </a:lvl6pPr>
            <a:lvl7pPr marL="2526487" indent="0">
              <a:buNone/>
              <a:defRPr sz="1800"/>
            </a:lvl7pPr>
            <a:lvl8pPr marL="2947568" indent="0">
              <a:buNone/>
              <a:defRPr sz="1800"/>
            </a:lvl8pPr>
            <a:lvl9pPr marL="3368650" indent="0">
              <a:buNone/>
              <a:defRPr sz="1800"/>
            </a:lvl9pPr>
          </a:lstStyle>
          <a:p>
            <a:pPr lvl="0"/>
            <a:r>
              <a:rPr lang="en-US" noProof="0" smtClean="0"/>
              <a:t>Drag picture to placeholder or click icon to add</a:t>
            </a:r>
            <a:endParaRPr lang="en-US" noProof="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500"/>
            </a:lvl1pPr>
            <a:lvl2pPr marL="421081" indent="0">
              <a:buNone/>
              <a:defRPr sz="1300"/>
            </a:lvl2pPr>
            <a:lvl3pPr marL="842162" indent="0">
              <a:buNone/>
              <a:defRPr sz="1100"/>
            </a:lvl3pPr>
            <a:lvl4pPr marL="1263244" indent="0">
              <a:buNone/>
              <a:defRPr sz="900"/>
            </a:lvl4pPr>
            <a:lvl5pPr marL="1684325" indent="0">
              <a:buNone/>
              <a:defRPr sz="900"/>
            </a:lvl5pPr>
            <a:lvl6pPr marL="2105406" indent="0">
              <a:buNone/>
              <a:defRPr sz="900"/>
            </a:lvl6pPr>
            <a:lvl7pPr marL="2526487" indent="0">
              <a:buNone/>
              <a:defRPr sz="900"/>
            </a:lvl7pPr>
            <a:lvl8pPr marL="2947568" indent="0">
              <a:buNone/>
              <a:defRPr sz="900"/>
            </a:lvl8pPr>
            <a:lvl9pPr marL="336865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a:defRPr>
                <a:latin typeface="Calibri" charset="0"/>
                <a:ea typeface="ＭＳ Ｐゴシック" charset="0"/>
                <a:cs typeface="Arial" charset="0"/>
              </a:defRPr>
            </a:lvl1pPr>
          </a:lstStyle>
          <a:p>
            <a:pPr>
              <a:defRPr/>
            </a:pPr>
            <a:fld id="{8478413D-FC18-4FF5-B2C3-EC89FF4902CB}" type="datetimeFigureOut">
              <a:rPr lang="en-US"/>
              <a:pPr>
                <a:defRPr/>
              </a:pPr>
              <a:t>10/23/18</a:t>
            </a:fld>
            <a:endParaRPr lang="en-US"/>
          </a:p>
        </p:txBody>
      </p:sp>
      <p:sp>
        <p:nvSpPr>
          <p:cNvPr id="6" name="Footer Placeholder 5"/>
          <p:cNvSpPr>
            <a:spLocks noGrp="1"/>
          </p:cNvSpPr>
          <p:nvPr>
            <p:ph type="ftr" sz="quarter" idx="11"/>
          </p:nvPr>
        </p:nvSpPr>
        <p:spPr/>
        <p:txBody>
          <a:bodyPr/>
          <a:lstStyle>
            <a:lvl1pPr>
              <a:defRPr/>
            </a:lvl1pPr>
          </a:lstStyle>
          <a:p>
            <a:pPr>
              <a:defRPr/>
            </a:pPr>
            <a:endParaRPr lang="en-US"/>
          </a:p>
        </p:txBody>
      </p:sp>
      <p:sp>
        <p:nvSpPr>
          <p:cNvPr id="7" name="Slide Number Placeholder 6"/>
          <p:cNvSpPr>
            <a:spLocks noGrp="1"/>
          </p:cNvSpPr>
          <p:nvPr>
            <p:ph type="sldNum" sz="quarter" idx="12"/>
          </p:nvPr>
        </p:nvSpPr>
        <p:spPr/>
        <p:txBody>
          <a:bodyPr/>
          <a:lstStyle>
            <a:lvl1pPr>
              <a:defRPr/>
            </a:lvl1pPr>
          </a:lstStyle>
          <a:p>
            <a:pPr>
              <a:defRPr/>
            </a:pPr>
            <a:fld id="{B3164F21-17C5-4DBA-A342-415D2805A362}" type="slidenum">
              <a:rPr lang="en-US"/>
              <a:pPr>
                <a:defRPr/>
              </a:pPr>
              <a:t>‹#›</a:t>
            </a:fld>
            <a:endParaRPr lang="en-US"/>
          </a:p>
        </p:txBody>
      </p:sp>
    </p:spTree>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a:prstGeom prst="rect">
            <a:avLst/>
          </a:prstGeom>
        </p:spPr>
        <p:txBody>
          <a:bodyPr anchor="b"/>
          <a:lstStyle>
            <a:lvl1pPr>
              <a:defRPr sz="2900"/>
            </a:lvl1pPr>
          </a:lstStyle>
          <a:p>
            <a:r>
              <a:rPr lang="en-US"/>
              <a:t>Click to edit Master title style</a:t>
            </a:r>
          </a:p>
        </p:txBody>
      </p:sp>
      <p:sp>
        <p:nvSpPr>
          <p:cNvPr id="3" name="Picture Placeholder 2"/>
          <p:cNvSpPr>
            <a:spLocks noGrp="1"/>
          </p:cNvSpPr>
          <p:nvPr>
            <p:ph type="pic" idx="1"/>
          </p:nvPr>
        </p:nvSpPr>
        <p:spPr>
          <a:xfrm>
            <a:off x="3887391" y="987426"/>
            <a:ext cx="4629150" cy="4873625"/>
          </a:xfrm>
        </p:spPr>
        <p:txBody>
          <a:bodyPr rtlCol="0">
            <a:normAutofit/>
          </a:bodyPr>
          <a:lstStyle>
            <a:lvl1pPr marL="0" indent="0">
              <a:buNone/>
              <a:defRPr sz="2900"/>
            </a:lvl1pPr>
            <a:lvl2pPr marL="421081" indent="0">
              <a:buNone/>
              <a:defRPr sz="2600"/>
            </a:lvl2pPr>
            <a:lvl3pPr marL="842162" indent="0">
              <a:buNone/>
              <a:defRPr sz="2200"/>
            </a:lvl3pPr>
            <a:lvl4pPr marL="1263244" indent="0">
              <a:buNone/>
              <a:defRPr sz="1800"/>
            </a:lvl4pPr>
            <a:lvl5pPr marL="1684325" indent="0">
              <a:buNone/>
              <a:defRPr sz="1800"/>
            </a:lvl5pPr>
            <a:lvl6pPr marL="2105406" indent="0">
              <a:buNone/>
              <a:defRPr sz="1800"/>
            </a:lvl6pPr>
            <a:lvl7pPr marL="2526487" indent="0">
              <a:buNone/>
              <a:defRPr sz="1800"/>
            </a:lvl7pPr>
            <a:lvl8pPr marL="2947568" indent="0">
              <a:buNone/>
              <a:defRPr sz="1800"/>
            </a:lvl8pPr>
            <a:lvl9pPr marL="3368650" indent="0">
              <a:buNone/>
              <a:defRPr sz="1800"/>
            </a:lvl9pPr>
          </a:lstStyle>
          <a:p>
            <a:pPr lvl="0"/>
            <a:r>
              <a:rPr lang="en-US" noProof="0"/>
              <a:t>Drag picture to placeholder or click icon to add</a:t>
            </a:r>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500"/>
            </a:lvl1pPr>
            <a:lvl2pPr marL="421081" indent="0">
              <a:buNone/>
              <a:defRPr sz="1300"/>
            </a:lvl2pPr>
            <a:lvl3pPr marL="842162" indent="0">
              <a:buNone/>
              <a:defRPr sz="1100"/>
            </a:lvl3pPr>
            <a:lvl4pPr marL="1263244" indent="0">
              <a:buNone/>
              <a:defRPr sz="900"/>
            </a:lvl4pPr>
            <a:lvl5pPr marL="1684325" indent="0">
              <a:buNone/>
              <a:defRPr sz="900"/>
            </a:lvl5pPr>
            <a:lvl6pPr marL="2105406" indent="0">
              <a:buNone/>
              <a:defRPr sz="900"/>
            </a:lvl6pPr>
            <a:lvl7pPr marL="2526487" indent="0">
              <a:buNone/>
              <a:defRPr sz="900"/>
            </a:lvl7pPr>
            <a:lvl8pPr marL="2947568" indent="0">
              <a:buNone/>
              <a:defRPr sz="900"/>
            </a:lvl8pPr>
            <a:lvl9pPr marL="3368650" indent="0">
              <a:buNone/>
              <a:defRPr sz="900"/>
            </a:lvl9pPr>
          </a:lstStyle>
          <a:p>
            <a:pPr lvl="0"/>
            <a:r>
              <a:rPr lang="en-US"/>
              <a:t>Click to edit Master text styles</a:t>
            </a:r>
          </a:p>
        </p:txBody>
      </p:sp>
      <p:sp>
        <p:nvSpPr>
          <p:cNvPr id="5" name="Date Placeholder 4"/>
          <p:cNvSpPr>
            <a:spLocks noGrp="1"/>
          </p:cNvSpPr>
          <p:nvPr>
            <p:ph type="dt" sz="half" idx="10"/>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a:defRPr>
                <a:solidFill>
                  <a:prstClr val="black"/>
                </a:solidFill>
                <a:latin typeface="Calibri" charset="0"/>
                <a:ea typeface="ＭＳ Ｐゴシック" charset="0"/>
                <a:cs typeface="Arial" charset="0"/>
              </a:defRPr>
            </a:lvl1pPr>
          </a:lstStyle>
          <a:p>
            <a:pPr>
              <a:defRPr/>
            </a:pPr>
            <a:fld id="{62D21ACE-A121-4C2C-8949-D9DF3E8D57EF}" type="datetimeFigureOut">
              <a:rPr lang="en-US"/>
              <a:pPr>
                <a:defRPr/>
              </a:pPr>
              <a:t>10/23/18</a:t>
            </a:fld>
            <a:endParaRPr lang="en-US"/>
          </a:p>
        </p:txBody>
      </p:sp>
      <p:sp>
        <p:nvSpPr>
          <p:cNvPr id="6" name="Footer Placeholder 5"/>
          <p:cNvSpPr>
            <a:spLocks noGrp="1"/>
          </p:cNvSpPr>
          <p:nvPr>
            <p:ph type="ftr" sz="quarter" idx="11"/>
          </p:nvPr>
        </p:nvSpPr>
        <p:spPr/>
        <p:txBody>
          <a:bodyPr/>
          <a:lstStyle>
            <a:lvl1pPr>
              <a:defRPr/>
            </a:lvl1pPr>
          </a:lstStyle>
          <a:p>
            <a:pPr>
              <a:defRPr/>
            </a:pPr>
            <a:endParaRPr lang="en-US"/>
          </a:p>
        </p:txBody>
      </p:sp>
      <p:sp>
        <p:nvSpPr>
          <p:cNvPr id="7" name="Slide Number Placeholder 6"/>
          <p:cNvSpPr>
            <a:spLocks noGrp="1"/>
          </p:cNvSpPr>
          <p:nvPr>
            <p:ph type="sldNum" sz="quarter" idx="12"/>
          </p:nvPr>
        </p:nvSpPr>
        <p:spPr/>
        <p:txBody>
          <a:bodyPr/>
          <a:lstStyle>
            <a:lvl1pPr>
              <a:defRPr/>
            </a:lvl1pPr>
          </a:lstStyle>
          <a:p>
            <a:pPr>
              <a:defRPr/>
            </a:pPr>
            <a:fld id="{D3E34D3A-FB76-4E1C-A55B-15F244BC748B}" type="slidenum">
              <a:rPr lang="en-US"/>
              <a:pPr>
                <a:defRPr/>
              </a:pPr>
              <a:t>‹#›</a:t>
            </a:fld>
            <a:endParaRPr lang="en-US"/>
          </a:p>
        </p:txBody>
      </p:sp>
    </p:spTree>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5"/>
            <a:ext cx="7886700" cy="1325563"/>
          </a:xfrm>
          <a:prstGeom prst="rect">
            <a:avLst/>
          </a:prstGeom>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a:defRPr>
                <a:solidFill>
                  <a:prstClr val="black"/>
                </a:solidFill>
                <a:latin typeface="Calibri" charset="0"/>
                <a:ea typeface="ＭＳ Ｐゴシック" charset="0"/>
                <a:cs typeface="Arial" charset="0"/>
              </a:defRPr>
            </a:lvl1pPr>
          </a:lstStyle>
          <a:p>
            <a:pPr>
              <a:defRPr/>
            </a:pPr>
            <a:fld id="{945BE030-57A7-45C3-B1F8-770D64A2AAB3}" type="datetimeFigureOut">
              <a:rPr lang="en-US"/>
              <a:pPr>
                <a:defRPr/>
              </a:pPr>
              <a:t>10/23/18</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1BC4B9FC-E8B5-4C17-AE6C-872EF71F85D7}" type="slidenum">
              <a:rPr lang="en-US"/>
              <a:pPr>
                <a:defRPr/>
              </a:pPr>
              <a:t>‹#›</a:t>
            </a:fld>
            <a:endParaRPr lang="en-US"/>
          </a:p>
        </p:txBody>
      </p:sp>
    </p:spTree>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a:prstGeom prst="rect">
            <a:avLst/>
          </a:prstGeom>
        </p:spPr>
        <p:txBody>
          <a:bodyPr vert="eaVert"/>
          <a:lstStyle/>
          <a:p>
            <a:r>
              <a:rPr lang="en-US"/>
              <a:t>Click to edit Master title style</a:t>
            </a:r>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a:defRPr>
                <a:solidFill>
                  <a:prstClr val="black"/>
                </a:solidFill>
                <a:latin typeface="Calibri" charset="0"/>
                <a:ea typeface="ＭＳ Ｐゴシック" charset="0"/>
                <a:cs typeface="Arial" charset="0"/>
              </a:defRPr>
            </a:lvl1pPr>
          </a:lstStyle>
          <a:p>
            <a:pPr>
              <a:defRPr/>
            </a:pPr>
            <a:fld id="{63BFA7C9-5D2C-44C9-AB8D-46A0D1CD2575}" type="datetimeFigureOut">
              <a:rPr lang="en-US"/>
              <a:pPr>
                <a:defRPr/>
              </a:pPr>
              <a:t>10/23/18</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FA67D683-5D6B-4D8B-AA73-78552D5A311C}" type="slidenum">
              <a:rPr lang="en-US"/>
              <a:pPr>
                <a:defRPr/>
              </a:pPr>
              <a:t>‹#›</a:t>
            </a:fld>
            <a:endParaRPr lang="en-US"/>
          </a:p>
        </p:txBody>
      </p:sp>
    </p:spTree>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628650" y="6356350"/>
            <a:ext cx="2057400" cy="365125"/>
          </a:xfrm>
          <a:prstGeom prst="rect">
            <a:avLst/>
          </a:prstGeom>
        </p:spPr>
        <p:txBody>
          <a:bodyPr/>
          <a:lstStyle>
            <a:lvl1pPr>
              <a:defRPr>
                <a:solidFill>
                  <a:prstClr val="black"/>
                </a:solidFill>
                <a:latin typeface="Calibri" charset="0"/>
                <a:ea typeface="ＭＳ Ｐゴシック" charset="0"/>
                <a:cs typeface="ＭＳ Ｐゴシック" charset="0"/>
              </a:defRPr>
            </a:lvl1pPr>
          </a:lstStyle>
          <a:p>
            <a:pPr>
              <a:defRPr/>
            </a:pPr>
            <a:fld id="{42BB458A-375D-4EE1-914E-3037B0BFEBE3}" type="datetimeFigureOut">
              <a:rPr lang="en-CA"/>
              <a:pPr>
                <a:defRPr/>
              </a:pPr>
              <a:t>2018-10-23</a:t>
            </a:fld>
            <a:endParaRPr lang="en-CA"/>
          </a:p>
        </p:txBody>
      </p:sp>
      <p:sp>
        <p:nvSpPr>
          <p:cNvPr id="5" name="Footer Placeholder 4"/>
          <p:cNvSpPr>
            <a:spLocks noGrp="1"/>
          </p:cNvSpPr>
          <p:nvPr>
            <p:ph type="ftr" sz="quarter" idx="11"/>
          </p:nvPr>
        </p:nvSpPr>
        <p:spPr/>
        <p:txBody>
          <a:bodyPr/>
          <a:lstStyle>
            <a:lvl1pPr>
              <a:defRPr/>
            </a:lvl1pPr>
          </a:lstStyle>
          <a:p>
            <a:pPr>
              <a:defRPr/>
            </a:pPr>
            <a:endParaRPr lang="en-CA"/>
          </a:p>
        </p:txBody>
      </p:sp>
      <p:sp>
        <p:nvSpPr>
          <p:cNvPr id="6" name="Slide Number Placeholder 5"/>
          <p:cNvSpPr>
            <a:spLocks noGrp="1"/>
          </p:cNvSpPr>
          <p:nvPr>
            <p:ph type="sldNum" sz="quarter" idx="12"/>
          </p:nvPr>
        </p:nvSpPr>
        <p:spPr/>
        <p:txBody>
          <a:bodyPr/>
          <a:lstStyle>
            <a:lvl1pPr>
              <a:defRPr/>
            </a:lvl1pPr>
          </a:lstStyle>
          <a:p>
            <a:pPr>
              <a:defRPr/>
            </a:pPr>
            <a:fld id="{F8948D85-AEAF-402D-A7BA-26B143CE8233}" type="slidenum">
              <a:rPr lang="en-CA"/>
              <a:pPr>
                <a:defRPr/>
              </a:pPr>
              <a:t>‹#›</a:t>
            </a:fld>
            <a:endParaRPr lang="en-CA"/>
          </a:p>
        </p:txBody>
      </p:sp>
    </p:spTree>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Footer Placeholder 7"/>
          <p:cNvSpPr>
            <a:spLocks noGrp="1"/>
          </p:cNvSpPr>
          <p:nvPr>
            <p:ph type="ftr" sz="quarter" idx="10"/>
          </p:nvPr>
        </p:nvSpPr>
        <p:spPr/>
        <p:txBody>
          <a:bodyPr/>
          <a:lstStyle>
            <a:lvl1pPr>
              <a:defRPr>
                <a:ea typeface="ＭＳ Ｐゴシック" charset="0"/>
                <a:cs typeface="ＭＳ Ｐゴシック" charset="0"/>
              </a:defRPr>
            </a:lvl1pPr>
          </a:lstStyle>
          <a:p>
            <a:pPr>
              <a:defRPr/>
            </a:pPr>
            <a:endParaRPr lang="en-CA"/>
          </a:p>
        </p:txBody>
      </p:sp>
      <p:sp>
        <p:nvSpPr>
          <p:cNvPr id="5" name="Slide Number Placeholder 8"/>
          <p:cNvSpPr>
            <a:spLocks noGrp="1"/>
          </p:cNvSpPr>
          <p:nvPr>
            <p:ph type="sldNum" sz="quarter" idx="11"/>
          </p:nvPr>
        </p:nvSpPr>
        <p:spPr/>
        <p:txBody>
          <a:bodyPr/>
          <a:lstStyle>
            <a:lvl1pPr>
              <a:defRPr>
                <a:ea typeface="ＭＳ Ｐゴシック" charset="0"/>
                <a:cs typeface="ＭＳ Ｐゴシック" charset="0"/>
              </a:defRPr>
            </a:lvl1pPr>
          </a:lstStyle>
          <a:p>
            <a:pPr>
              <a:defRPr/>
            </a:pPr>
            <a:fld id="{7C632041-7C39-4553-97AB-5217867E8ED3}" type="slidenum">
              <a:rPr lang="en-US"/>
              <a:pPr>
                <a:defRPr/>
              </a:pPr>
              <a:t>‹#›</a:t>
            </a:fld>
            <a:endParaRPr lang="en-US"/>
          </a:p>
        </p:txBody>
      </p:sp>
      <p:sp>
        <p:nvSpPr>
          <p:cNvPr id="6" name="Date Placeholder 4"/>
          <p:cNvSpPr>
            <a:spLocks noGrp="1"/>
          </p:cNvSpPr>
          <p:nvPr>
            <p:ph type="dt" sz="half" idx="12"/>
          </p:nvPr>
        </p:nvSpPr>
        <p:spPr/>
        <p:txBody>
          <a:bodyPr/>
          <a:lstStyle>
            <a:lvl1pPr>
              <a:defRPr>
                <a:ea typeface="ＭＳ Ｐゴシック" charset="0"/>
                <a:cs typeface="ＭＳ Ｐゴシック" charset="0"/>
              </a:defRPr>
            </a:lvl1pPr>
          </a:lstStyle>
          <a:p>
            <a:pPr>
              <a:defRPr/>
            </a:pPr>
            <a:fld id="{2AB16C26-B858-44EC-BCD2-6990DFCEDE87}" type="datetimeFigureOut">
              <a:rPr lang="en-US"/>
              <a:pPr>
                <a:defRPr/>
              </a:pPr>
              <a:t>10/23/18</a:t>
            </a:fld>
            <a:endParaRPr lang="en-US"/>
          </a:p>
        </p:txBody>
      </p:sp>
    </p:spTree>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Footer Placeholder 7"/>
          <p:cNvSpPr>
            <a:spLocks noGrp="1"/>
          </p:cNvSpPr>
          <p:nvPr>
            <p:ph type="ftr" sz="quarter" idx="10"/>
          </p:nvPr>
        </p:nvSpPr>
        <p:spPr/>
        <p:txBody>
          <a:bodyPr/>
          <a:lstStyle>
            <a:lvl1pPr>
              <a:defRPr>
                <a:ea typeface="ＭＳ Ｐゴシック" charset="0"/>
                <a:cs typeface="ＭＳ Ｐゴシック" charset="0"/>
              </a:defRPr>
            </a:lvl1pPr>
          </a:lstStyle>
          <a:p>
            <a:pPr>
              <a:defRPr/>
            </a:pPr>
            <a:endParaRPr lang="en-CA"/>
          </a:p>
        </p:txBody>
      </p:sp>
      <p:sp>
        <p:nvSpPr>
          <p:cNvPr id="5" name="Slide Number Placeholder 8"/>
          <p:cNvSpPr>
            <a:spLocks noGrp="1"/>
          </p:cNvSpPr>
          <p:nvPr>
            <p:ph type="sldNum" sz="quarter" idx="11"/>
          </p:nvPr>
        </p:nvSpPr>
        <p:spPr/>
        <p:txBody>
          <a:bodyPr/>
          <a:lstStyle>
            <a:lvl1pPr>
              <a:defRPr>
                <a:ea typeface="ＭＳ Ｐゴシック" charset="0"/>
                <a:cs typeface="ＭＳ Ｐゴシック" charset="0"/>
              </a:defRPr>
            </a:lvl1pPr>
          </a:lstStyle>
          <a:p>
            <a:pPr>
              <a:defRPr/>
            </a:pPr>
            <a:fld id="{ADA30361-CE48-4A12-AE5D-947036400906}" type="slidenum">
              <a:rPr lang="en-US"/>
              <a:pPr>
                <a:defRPr/>
              </a:pPr>
              <a:t>‹#›</a:t>
            </a:fld>
            <a:endParaRPr lang="en-US"/>
          </a:p>
        </p:txBody>
      </p:sp>
      <p:sp>
        <p:nvSpPr>
          <p:cNvPr id="6" name="Date Placeholder 4"/>
          <p:cNvSpPr>
            <a:spLocks noGrp="1"/>
          </p:cNvSpPr>
          <p:nvPr>
            <p:ph type="dt" sz="half" idx="12"/>
          </p:nvPr>
        </p:nvSpPr>
        <p:spPr/>
        <p:txBody>
          <a:bodyPr/>
          <a:lstStyle>
            <a:lvl1pPr>
              <a:defRPr>
                <a:ea typeface="ＭＳ Ｐゴシック" charset="0"/>
                <a:cs typeface="ＭＳ Ｐゴシック" charset="0"/>
              </a:defRPr>
            </a:lvl1pPr>
          </a:lstStyle>
          <a:p>
            <a:pPr>
              <a:defRPr/>
            </a:pPr>
            <a:fld id="{7A5784E1-D0F9-4D4A-B8A0-A50ADEFC7BAE}" type="datetimeFigureOut">
              <a:rPr lang="en-US"/>
              <a:pPr>
                <a:defRPr/>
              </a:pPr>
              <a:t>10/23/18</a:t>
            </a:fld>
            <a:endParaRPr lang="en-US"/>
          </a:p>
        </p:txBody>
      </p:sp>
    </p:spTree>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Footer Placeholder 7"/>
          <p:cNvSpPr>
            <a:spLocks noGrp="1"/>
          </p:cNvSpPr>
          <p:nvPr>
            <p:ph type="ftr" sz="quarter" idx="10"/>
          </p:nvPr>
        </p:nvSpPr>
        <p:spPr/>
        <p:txBody>
          <a:bodyPr/>
          <a:lstStyle>
            <a:lvl1pPr>
              <a:defRPr>
                <a:ea typeface="ＭＳ Ｐゴシック" charset="0"/>
                <a:cs typeface="ＭＳ Ｐゴシック" charset="0"/>
              </a:defRPr>
            </a:lvl1pPr>
          </a:lstStyle>
          <a:p>
            <a:pPr>
              <a:defRPr/>
            </a:pPr>
            <a:endParaRPr lang="en-CA"/>
          </a:p>
        </p:txBody>
      </p:sp>
      <p:sp>
        <p:nvSpPr>
          <p:cNvPr id="5" name="Slide Number Placeholder 8"/>
          <p:cNvSpPr>
            <a:spLocks noGrp="1"/>
          </p:cNvSpPr>
          <p:nvPr>
            <p:ph type="sldNum" sz="quarter" idx="11"/>
          </p:nvPr>
        </p:nvSpPr>
        <p:spPr/>
        <p:txBody>
          <a:bodyPr/>
          <a:lstStyle>
            <a:lvl1pPr>
              <a:defRPr>
                <a:ea typeface="ＭＳ Ｐゴシック" charset="0"/>
                <a:cs typeface="ＭＳ Ｐゴシック" charset="0"/>
              </a:defRPr>
            </a:lvl1pPr>
          </a:lstStyle>
          <a:p>
            <a:pPr>
              <a:defRPr/>
            </a:pPr>
            <a:fld id="{6C15CCBF-05D4-4F52-81CB-A6819748C7CC}" type="slidenum">
              <a:rPr lang="en-US"/>
              <a:pPr>
                <a:defRPr/>
              </a:pPr>
              <a:t>‹#›</a:t>
            </a:fld>
            <a:endParaRPr lang="en-US"/>
          </a:p>
        </p:txBody>
      </p:sp>
      <p:sp>
        <p:nvSpPr>
          <p:cNvPr id="6" name="Date Placeholder 4"/>
          <p:cNvSpPr>
            <a:spLocks noGrp="1"/>
          </p:cNvSpPr>
          <p:nvPr>
            <p:ph type="dt" sz="half" idx="12"/>
          </p:nvPr>
        </p:nvSpPr>
        <p:spPr/>
        <p:txBody>
          <a:bodyPr/>
          <a:lstStyle>
            <a:lvl1pPr>
              <a:defRPr>
                <a:ea typeface="ＭＳ Ｐゴシック" charset="0"/>
                <a:cs typeface="ＭＳ Ｐゴシック" charset="0"/>
              </a:defRPr>
            </a:lvl1pPr>
          </a:lstStyle>
          <a:p>
            <a:pPr>
              <a:defRPr/>
            </a:pPr>
            <a:fld id="{C1685360-3C2B-4EBC-A911-88BB80B0DB4D}" type="datetimeFigureOut">
              <a:rPr lang="en-US"/>
              <a:pPr>
                <a:defRPr/>
              </a:pPr>
              <a:t>10/23/18</a:t>
            </a:fld>
            <a:endParaRPr lang="en-US"/>
          </a:p>
        </p:txBody>
      </p:sp>
    </p:spTree>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28650" y="1825625"/>
            <a:ext cx="3867150" cy="43291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825625"/>
            <a:ext cx="3867150" cy="43291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7"/>
          <p:cNvSpPr>
            <a:spLocks noGrp="1"/>
          </p:cNvSpPr>
          <p:nvPr>
            <p:ph type="ftr" sz="quarter" idx="10"/>
          </p:nvPr>
        </p:nvSpPr>
        <p:spPr/>
        <p:txBody>
          <a:bodyPr/>
          <a:lstStyle>
            <a:lvl1pPr>
              <a:defRPr>
                <a:ea typeface="ＭＳ Ｐゴシック" charset="0"/>
                <a:cs typeface="ＭＳ Ｐゴシック" charset="0"/>
              </a:defRPr>
            </a:lvl1pPr>
          </a:lstStyle>
          <a:p>
            <a:pPr>
              <a:defRPr/>
            </a:pPr>
            <a:endParaRPr lang="en-CA"/>
          </a:p>
        </p:txBody>
      </p:sp>
      <p:sp>
        <p:nvSpPr>
          <p:cNvPr id="6" name="Slide Number Placeholder 8"/>
          <p:cNvSpPr>
            <a:spLocks noGrp="1"/>
          </p:cNvSpPr>
          <p:nvPr>
            <p:ph type="sldNum" sz="quarter" idx="11"/>
          </p:nvPr>
        </p:nvSpPr>
        <p:spPr/>
        <p:txBody>
          <a:bodyPr/>
          <a:lstStyle>
            <a:lvl1pPr>
              <a:defRPr>
                <a:ea typeface="ＭＳ Ｐゴシック" charset="0"/>
                <a:cs typeface="ＭＳ Ｐゴシック" charset="0"/>
              </a:defRPr>
            </a:lvl1pPr>
          </a:lstStyle>
          <a:p>
            <a:pPr>
              <a:defRPr/>
            </a:pPr>
            <a:fld id="{0A0598F4-8152-42F8-BFAB-8945733E9F80}" type="slidenum">
              <a:rPr lang="en-US"/>
              <a:pPr>
                <a:defRPr/>
              </a:pPr>
              <a:t>‹#›</a:t>
            </a:fld>
            <a:endParaRPr lang="en-US"/>
          </a:p>
        </p:txBody>
      </p:sp>
      <p:sp>
        <p:nvSpPr>
          <p:cNvPr id="7" name="Date Placeholder 4"/>
          <p:cNvSpPr>
            <a:spLocks noGrp="1"/>
          </p:cNvSpPr>
          <p:nvPr>
            <p:ph type="dt" sz="half" idx="12"/>
          </p:nvPr>
        </p:nvSpPr>
        <p:spPr/>
        <p:txBody>
          <a:bodyPr/>
          <a:lstStyle>
            <a:lvl1pPr>
              <a:defRPr>
                <a:ea typeface="ＭＳ Ｐゴシック" charset="0"/>
                <a:cs typeface="ＭＳ Ｐゴシック" charset="0"/>
              </a:defRPr>
            </a:lvl1pPr>
          </a:lstStyle>
          <a:p>
            <a:pPr>
              <a:defRPr/>
            </a:pPr>
            <a:fld id="{58EDAA52-46EE-4D72-938B-88B6655EB2FC}" type="datetimeFigureOut">
              <a:rPr lang="en-US"/>
              <a:pPr>
                <a:defRPr/>
              </a:pPr>
              <a:t>10/23/18</a:t>
            </a:fld>
            <a:endParaRPr lang="en-US"/>
          </a:p>
        </p:txBody>
      </p:sp>
    </p:spTree>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Footer Placeholder 7"/>
          <p:cNvSpPr>
            <a:spLocks noGrp="1"/>
          </p:cNvSpPr>
          <p:nvPr>
            <p:ph type="ftr" sz="quarter" idx="10"/>
          </p:nvPr>
        </p:nvSpPr>
        <p:spPr/>
        <p:txBody>
          <a:bodyPr/>
          <a:lstStyle>
            <a:lvl1pPr>
              <a:defRPr>
                <a:ea typeface="ＭＳ Ｐゴシック" charset="0"/>
                <a:cs typeface="ＭＳ Ｐゴシック" charset="0"/>
              </a:defRPr>
            </a:lvl1pPr>
          </a:lstStyle>
          <a:p>
            <a:pPr>
              <a:defRPr/>
            </a:pPr>
            <a:endParaRPr lang="en-CA"/>
          </a:p>
        </p:txBody>
      </p:sp>
      <p:sp>
        <p:nvSpPr>
          <p:cNvPr id="8" name="Slide Number Placeholder 8"/>
          <p:cNvSpPr>
            <a:spLocks noGrp="1"/>
          </p:cNvSpPr>
          <p:nvPr>
            <p:ph type="sldNum" sz="quarter" idx="11"/>
          </p:nvPr>
        </p:nvSpPr>
        <p:spPr/>
        <p:txBody>
          <a:bodyPr/>
          <a:lstStyle>
            <a:lvl1pPr>
              <a:defRPr>
                <a:ea typeface="ＭＳ Ｐゴシック" charset="0"/>
                <a:cs typeface="ＭＳ Ｐゴシック" charset="0"/>
              </a:defRPr>
            </a:lvl1pPr>
          </a:lstStyle>
          <a:p>
            <a:pPr>
              <a:defRPr/>
            </a:pPr>
            <a:fld id="{1EEE8FE3-F41F-4D59-A77D-262B0A283B8C}" type="slidenum">
              <a:rPr lang="en-US"/>
              <a:pPr>
                <a:defRPr/>
              </a:pPr>
              <a:t>‹#›</a:t>
            </a:fld>
            <a:endParaRPr lang="en-US"/>
          </a:p>
        </p:txBody>
      </p:sp>
      <p:sp>
        <p:nvSpPr>
          <p:cNvPr id="9" name="Date Placeholder 4"/>
          <p:cNvSpPr>
            <a:spLocks noGrp="1"/>
          </p:cNvSpPr>
          <p:nvPr>
            <p:ph type="dt" sz="half" idx="12"/>
          </p:nvPr>
        </p:nvSpPr>
        <p:spPr/>
        <p:txBody>
          <a:bodyPr/>
          <a:lstStyle>
            <a:lvl1pPr>
              <a:defRPr>
                <a:ea typeface="ＭＳ Ｐゴシック" charset="0"/>
                <a:cs typeface="ＭＳ Ｐゴシック" charset="0"/>
              </a:defRPr>
            </a:lvl1pPr>
          </a:lstStyle>
          <a:p>
            <a:pPr>
              <a:defRPr/>
            </a:pPr>
            <a:fld id="{99064A3D-8AFA-4782-8EFD-0FFBF1124A43}" type="datetimeFigureOut">
              <a:rPr lang="en-US"/>
              <a:pPr>
                <a:defRPr/>
              </a:pPr>
              <a:t>10/23/18</a:t>
            </a:fld>
            <a:endParaRPr lang="en-US"/>
          </a:p>
        </p:txBody>
      </p:sp>
    </p:spTree>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Footer Placeholder 7"/>
          <p:cNvSpPr>
            <a:spLocks noGrp="1"/>
          </p:cNvSpPr>
          <p:nvPr>
            <p:ph type="ftr" sz="quarter" idx="10"/>
          </p:nvPr>
        </p:nvSpPr>
        <p:spPr/>
        <p:txBody>
          <a:bodyPr/>
          <a:lstStyle>
            <a:lvl1pPr>
              <a:defRPr>
                <a:ea typeface="ＭＳ Ｐゴシック" charset="0"/>
                <a:cs typeface="ＭＳ Ｐゴシック" charset="0"/>
              </a:defRPr>
            </a:lvl1pPr>
          </a:lstStyle>
          <a:p>
            <a:pPr>
              <a:defRPr/>
            </a:pPr>
            <a:endParaRPr lang="en-CA"/>
          </a:p>
        </p:txBody>
      </p:sp>
      <p:sp>
        <p:nvSpPr>
          <p:cNvPr id="4" name="Slide Number Placeholder 8"/>
          <p:cNvSpPr>
            <a:spLocks noGrp="1"/>
          </p:cNvSpPr>
          <p:nvPr>
            <p:ph type="sldNum" sz="quarter" idx="11"/>
          </p:nvPr>
        </p:nvSpPr>
        <p:spPr/>
        <p:txBody>
          <a:bodyPr/>
          <a:lstStyle>
            <a:lvl1pPr>
              <a:defRPr>
                <a:ea typeface="ＭＳ Ｐゴシック" charset="0"/>
                <a:cs typeface="ＭＳ Ｐゴシック" charset="0"/>
              </a:defRPr>
            </a:lvl1pPr>
          </a:lstStyle>
          <a:p>
            <a:pPr>
              <a:defRPr/>
            </a:pPr>
            <a:fld id="{93A8ED1C-E3B0-4D22-A98E-441F47717C7E}" type="slidenum">
              <a:rPr lang="en-US"/>
              <a:pPr>
                <a:defRPr/>
              </a:pPr>
              <a:t>‹#›</a:t>
            </a:fld>
            <a:endParaRPr lang="en-US"/>
          </a:p>
        </p:txBody>
      </p:sp>
      <p:sp>
        <p:nvSpPr>
          <p:cNvPr id="5" name="Date Placeholder 4"/>
          <p:cNvSpPr>
            <a:spLocks noGrp="1"/>
          </p:cNvSpPr>
          <p:nvPr>
            <p:ph type="dt" sz="half" idx="12"/>
          </p:nvPr>
        </p:nvSpPr>
        <p:spPr/>
        <p:txBody>
          <a:bodyPr/>
          <a:lstStyle>
            <a:lvl1pPr>
              <a:defRPr>
                <a:ea typeface="ＭＳ Ｐゴシック" charset="0"/>
                <a:cs typeface="ＭＳ Ｐゴシック" charset="0"/>
              </a:defRPr>
            </a:lvl1pPr>
          </a:lstStyle>
          <a:p>
            <a:pPr>
              <a:defRPr/>
            </a:pPr>
            <a:fld id="{78557914-2DD7-4B29-9A65-8CFBF2EABC4E}" type="datetimeFigureOut">
              <a:rPr lang="en-US"/>
              <a:pPr>
                <a:defRPr/>
              </a:pPr>
              <a:t>10/23/18</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3" Type="http://schemas.openxmlformats.org/officeDocument/2006/relationships/image" Target="../media/image1.jpe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_rels/slideMaster10.xml.rels><?xml version="1.0" encoding="UTF-8" standalone="yes"?>
<Relationships xmlns="http://schemas.openxmlformats.org/package/2006/relationships"><Relationship Id="rId11" Type="http://schemas.openxmlformats.org/officeDocument/2006/relationships/slideLayout" Target="../slideLayouts/slideLayout119.xml"/><Relationship Id="rId12" Type="http://schemas.openxmlformats.org/officeDocument/2006/relationships/theme" Target="../theme/theme10.xml"/><Relationship Id="rId13" Type="http://schemas.openxmlformats.org/officeDocument/2006/relationships/image" Target="../media/image1.jpeg"/><Relationship Id="rId1" Type="http://schemas.openxmlformats.org/officeDocument/2006/relationships/slideLayout" Target="../slideLayouts/slideLayout109.xml"/><Relationship Id="rId2" Type="http://schemas.openxmlformats.org/officeDocument/2006/relationships/slideLayout" Target="../slideLayouts/slideLayout110.xml"/><Relationship Id="rId3" Type="http://schemas.openxmlformats.org/officeDocument/2006/relationships/slideLayout" Target="../slideLayouts/slideLayout111.xml"/><Relationship Id="rId4" Type="http://schemas.openxmlformats.org/officeDocument/2006/relationships/slideLayout" Target="../slideLayouts/slideLayout112.xml"/><Relationship Id="rId5" Type="http://schemas.openxmlformats.org/officeDocument/2006/relationships/slideLayout" Target="../slideLayouts/slideLayout113.xml"/><Relationship Id="rId6" Type="http://schemas.openxmlformats.org/officeDocument/2006/relationships/slideLayout" Target="../slideLayouts/slideLayout114.xml"/><Relationship Id="rId7" Type="http://schemas.openxmlformats.org/officeDocument/2006/relationships/slideLayout" Target="../slideLayouts/slideLayout115.xml"/><Relationship Id="rId8" Type="http://schemas.openxmlformats.org/officeDocument/2006/relationships/slideLayout" Target="../slideLayouts/slideLayout116.xml"/><Relationship Id="rId9" Type="http://schemas.openxmlformats.org/officeDocument/2006/relationships/slideLayout" Target="../slideLayouts/slideLayout117.xml"/><Relationship Id="rId10" Type="http://schemas.openxmlformats.org/officeDocument/2006/relationships/slideLayout" Target="../slideLayouts/slideLayout118.xml"/></Relationships>
</file>

<file path=ppt/slideMasters/_rels/slideMaster11.xml.rels><?xml version="1.0" encoding="UTF-8" standalone="yes"?>
<Relationships xmlns="http://schemas.openxmlformats.org/package/2006/relationships"><Relationship Id="rId11" Type="http://schemas.openxmlformats.org/officeDocument/2006/relationships/slideLayout" Target="../slideLayouts/slideLayout130.xml"/><Relationship Id="rId12" Type="http://schemas.openxmlformats.org/officeDocument/2006/relationships/theme" Target="../theme/theme11.xml"/><Relationship Id="rId13" Type="http://schemas.openxmlformats.org/officeDocument/2006/relationships/image" Target="../media/image1.jpeg"/><Relationship Id="rId1" Type="http://schemas.openxmlformats.org/officeDocument/2006/relationships/slideLayout" Target="../slideLayouts/slideLayout120.xml"/><Relationship Id="rId2" Type="http://schemas.openxmlformats.org/officeDocument/2006/relationships/slideLayout" Target="../slideLayouts/slideLayout121.xml"/><Relationship Id="rId3" Type="http://schemas.openxmlformats.org/officeDocument/2006/relationships/slideLayout" Target="../slideLayouts/slideLayout122.xml"/><Relationship Id="rId4" Type="http://schemas.openxmlformats.org/officeDocument/2006/relationships/slideLayout" Target="../slideLayouts/slideLayout123.xml"/><Relationship Id="rId5" Type="http://schemas.openxmlformats.org/officeDocument/2006/relationships/slideLayout" Target="../slideLayouts/slideLayout124.xml"/><Relationship Id="rId6" Type="http://schemas.openxmlformats.org/officeDocument/2006/relationships/slideLayout" Target="../slideLayouts/slideLayout125.xml"/><Relationship Id="rId7" Type="http://schemas.openxmlformats.org/officeDocument/2006/relationships/slideLayout" Target="../slideLayouts/slideLayout126.xml"/><Relationship Id="rId8" Type="http://schemas.openxmlformats.org/officeDocument/2006/relationships/slideLayout" Target="../slideLayouts/slideLayout127.xml"/><Relationship Id="rId9" Type="http://schemas.openxmlformats.org/officeDocument/2006/relationships/slideLayout" Target="../slideLayouts/slideLayout128.xml"/><Relationship Id="rId10" Type="http://schemas.openxmlformats.org/officeDocument/2006/relationships/slideLayout" Target="../slideLayouts/slideLayout129.xml"/></Relationships>
</file>

<file path=ppt/slideMasters/_rels/slideMaster12.xml.rels><?xml version="1.0" encoding="UTF-8" standalone="yes"?>
<Relationships xmlns="http://schemas.openxmlformats.org/package/2006/relationships"><Relationship Id="rId11" Type="http://schemas.openxmlformats.org/officeDocument/2006/relationships/slideLayout" Target="../slideLayouts/slideLayout141.xml"/><Relationship Id="rId12" Type="http://schemas.openxmlformats.org/officeDocument/2006/relationships/slideLayout" Target="../slideLayouts/slideLayout142.xml"/><Relationship Id="rId13" Type="http://schemas.openxmlformats.org/officeDocument/2006/relationships/theme" Target="../theme/theme12.xml"/><Relationship Id="rId14" Type="http://schemas.openxmlformats.org/officeDocument/2006/relationships/image" Target="../media/image1.jpeg"/><Relationship Id="rId1" Type="http://schemas.openxmlformats.org/officeDocument/2006/relationships/slideLayout" Target="../slideLayouts/slideLayout131.xml"/><Relationship Id="rId2" Type="http://schemas.openxmlformats.org/officeDocument/2006/relationships/slideLayout" Target="../slideLayouts/slideLayout132.xml"/><Relationship Id="rId3" Type="http://schemas.openxmlformats.org/officeDocument/2006/relationships/slideLayout" Target="../slideLayouts/slideLayout133.xml"/><Relationship Id="rId4" Type="http://schemas.openxmlformats.org/officeDocument/2006/relationships/slideLayout" Target="../slideLayouts/slideLayout134.xml"/><Relationship Id="rId5" Type="http://schemas.openxmlformats.org/officeDocument/2006/relationships/slideLayout" Target="../slideLayouts/slideLayout135.xml"/><Relationship Id="rId6" Type="http://schemas.openxmlformats.org/officeDocument/2006/relationships/slideLayout" Target="../slideLayouts/slideLayout136.xml"/><Relationship Id="rId7" Type="http://schemas.openxmlformats.org/officeDocument/2006/relationships/slideLayout" Target="../slideLayouts/slideLayout137.xml"/><Relationship Id="rId8" Type="http://schemas.openxmlformats.org/officeDocument/2006/relationships/slideLayout" Target="../slideLayouts/slideLayout138.xml"/><Relationship Id="rId9" Type="http://schemas.openxmlformats.org/officeDocument/2006/relationships/slideLayout" Target="../slideLayouts/slideLayout139.xml"/><Relationship Id="rId10" Type="http://schemas.openxmlformats.org/officeDocument/2006/relationships/slideLayout" Target="../slideLayouts/slideLayout140.xml"/></Relationships>
</file>

<file path=ppt/slideMasters/_rels/slideMaster2.xml.rels><?xml version="1.0" encoding="UTF-8" standalone="yes"?>
<Relationships xmlns="http://schemas.openxmlformats.org/package/2006/relationships"><Relationship Id="rId11" Type="http://schemas.openxmlformats.org/officeDocument/2006/relationships/slideLayout" Target="../slideLayouts/slideLayout22.xml"/><Relationship Id="rId12" Type="http://schemas.openxmlformats.org/officeDocument/2006/relationships/theme" Target="../theme/theme2.xml"/><Relationship Id="rId13" Type="http://schemas.openxmlformats.org/officeDocument/2006/relationships/image" Target="../media/image1.jpeg"/><Relationship Id="rId1" Type="http://schemas.openxmlformats.org/officeDocument/2006/relationships/slideLayout" Target="../slideLayouts/slideLayout1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 Id="rId9" Type="http://schemas.openxmlformats.org/officeDocument/2006/relationships/slideLayout" Target="../slideLayouts/slideLayout20.xml"/><Relationship Id="rId10"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11" Type="http://schemas.openxmlformats.org/officeDocument/2006/relationships/slideLayout" Target="../slideLayouts/slideLayout33.xml"/><Relationship Id="rId12" Type="http://schemas.openxmlformats.org/officeDocument/2006/relationships/theme" Target="../theme/theme3.xml"/><Relationship Id="rId13" Type="http://schemas.openxmlformats.org/officeDocument/2006/relationships/image" Target="../media/image1.jpeg"/><Relationship Id="rId1" Type="http://schemas.openxmlformats.org/officeDocument/2006/relationships/slideLayout" Target="../slideLayouts/slideLayout23.xml"/><Relationship Id="rId2" Type="http://schemas.openxmlformats.org/officeDocument/2006/relationships/slideLayout" Target="../slideLayouts/slideLayout24.xml"/><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s>
</file>

<file path=ppt/slideMasters/_rels/slideMaster4.xml.rels><?xml version="1.0" encoding="UTF-8" standalone="yes"?>
<Relationships xmlns="http://schemas.openxmlformats.org/package/2006/relationships"><Relationship Id="rId11" Type="http://schemas.openxmlformats.org/officeDocument/2006/relationships/slideLayout" Target="../slideLayouts/slideLayout44.xml"/><Relationship Id="rId12" Type="http://schemas.openxmlformats.org/officeDocument/2006/relationships/theme" Target="../theme/theme4.xml"/><Relationship Id="rId13" Type="http://schemas.openxmlformats.org/officeDocument/2006/relationships/image" Target="../media/image1.jpeg"/><Relationship Id="rId1" Type="http://schemas.openxmlformats.org/officeDocument/2006/relationships/slideLayout" Target="../slideLayouts/slideLayout34.xml"/><Relationship Id="rId2" Type="http://schemas.openxmlformats.org/officeDocument/2006/relationships/slideLayout" Target="../slideLayouts/slideLayout35.xml"/><Relationship Id="rId3" Type="http://schemas.openxmlformats.org/officeDocument/2006/relationships/slideLayout" Target="../slideLayouts/slideLayout36.xml"/><Relationship Id="rId4" Type="http://schemas.openxmlformats.org/officeDocument/2006/relationships/slideLayout" Target="../slideLayouts/slideLayout37.xml"/><Relationship Id="rId5" Type="http://schemas.openxmlformats.org/officeDocument/2006/relationships/slideLayout" Target="../slideLayouts/slideLayout38.xml"/><Relationship Id="rId6" Type="http://schemas.openxmlformats.org/officeDocument/2006/relationships/slideLayout" Target="../slideLayouts/slideLayout39.xml"/><Relationship Id="rId7" Type="http://schemas.openxmlformats.org/officeDocument/2006/relationships/slideLayout" Target="../slideLayouts/slideLayout40.xml"/><Relationship Id="rId8" Type="http://schemas.openxmlformats.org/officeDocument/2006/relationships/slideLayout" Target="../slideLayouts/slideLayout41.xml"/><Relationship Id="rId9" Type="http://schemas.openxmlformats.org/officeDocument/2006/relationships/slideLayout" Target="../slideLayouts/slideLayout42.xml"/><Relationship Id="rId10" Type="http://schemas.openxmlformats.org/officeDocument/2006/relationships/slideLayout" Target="../slideLayouts/slideLayout43.xml"/></Relationships>
</file>

<file path=ppt/slideMasters/_rels/slideMaster5.xml.rels><?xml version="1.0" encoding="UTF-8" standalone="yes"?>
<Relationships xmlns="http://schemas.openxmlformats.org/package/2006/relationships"><Relationship Id="rId11" Type="http://schemas.openxmlformats.org/officeDocument/2006/relationships/slideLayout" Target="../slideLayouts/slideLayout55.xml"/><Relationship Id="rId12" Type="http://schemas.openxmlformats.org/officeDocument/2006/relationships/theme" Target="../theme/theme5.xml"/><Relationship Id="rId13" Type="http://schemas.openxmlformats.org/officeDocument/2006/relationships/image" Target="../media/image1.jpeg"/><Relationship Id="rId1" Type="http://schemas.openxmlformats.org/officeDocument/2006/relationships/slideLayout" Target="../slideLayouts/slideLayout45.xml"/><Relationship Id="rId2" Type="http://schemas.openxmlformats.org/officeDocument/2006/relationships/slideLayout" Target="../slideLayouts/slideLayout46.xml"/><Relationship Id="rId3" Type="http://schemas.openxmlformats.org/officeDocument/2006/relationships/slideLayout" Target="../slideLayouts/slideLayout47.xml"/><Relationship Id="rId4" Type="http://schemas.openxmlformats.org/officeDocument/2006/relationships/slideLayout" Target="../slideLayouts/slideLayout48.xml"/><Relationship Id="rId5" Type="http://schemas.openxmlformats.org/officeDocument/2006/relationships/slideLayout" Target="../slideLayouts/slideLayout49.xml"/><Relationship Id="rId6" Type="http://schemas.openxmlformats.org/officeDocument/2006/relationships/slideLayout" Target="../slideLayouts/slideLayout50.xml"/><Relationship Id="rId7" Type="http://schemas.openxmlformats.org/officeDocument/2006/relationships/slideLayout" Target="../slideLayouts/slideLayout51.xml"/><Relationship Id="rId8" Type="http://schemas.openxmlformats.org/officeDocument/2006/relationships/slideLayout" Target="../slideLayouts/slideLayout52.xml"/><Relationship Id="rId9" Type="http://schemas.openxmlformats.org/officeDocument/2006/relationships/slideLayout" Target="../slideLayouts/slideLayout53.xml"/><Relationship Id="rId10" Type="http://schemas.openxmlformats.org/officeDocument/2006/relationships/slideLayout" Target="../slideLayouts/slideLayout54.xml"/></Relationships>
</file>

<file path=ppt/slideMasters/_rels/slideMaster6.xml.rels><?xml version="1.0" encoding="UTF-8" standalone="yes"?>
<Relationships xmlns="http://schemas.openxmlformats.org/package/2006/relationships"><Relationship Id="rId11" Type="http://schemas.openxmlformats.org/officeDocument/2006/relationships/slideLayout" Target="../slideLayouts/slideLayout66.xml"/><Relationship Id="rId12" Type="http://schemas.openxmlformats.org/officeDocument/2006/relationships/theme" Target="../theme/theme6.xml"/><Relationship Id="rId13" Type="http://schemas.openxmlformats.org/officeDocument/2006/relationships/image" Target="../media/image2.png"/><Relationship Id="rId14" Type="http://schemas.openxmlformats.org/officeDocument/2006/relationships/image" Target="../media/image3.png"/><Relationship Id="rId1" Type="http://schemas.openxmlformats.org/officeDocument/2006/relationships/slideLayout" Target="../slideLayouts/slideLayout56.xml"/><Relationship Id="rId2" Type="http://schemas.openxmlformats.org/officeDocument/2006/relationships/slideLayout" Target="../slideLayouts/slideLayout57.xml"/><Relationship Id="rId3" Type="http://schemas.openxmlformats.org/officeDocument/2006/relationships/slideLayout" Target="../slideLayouts/slideLayout58.xml"/><Relationship Id="rId4" Type="http://schemas.openxmlformats.org/officeDocument/2006/relationships/slideLayout" Target="../slideLayouts/slideLayout59.xml"/><Relationship Id="rId5" Type="http://schemas.openxmlformats.org/officeDocument/2006/relationships/slideLayout" Target="../slideLayouts/slideLayout60.xml"/><Relationship Id="rId6" Type="http://schemas.openxmlformats.org/officeDocument/2006/relationships/slideLayout" Target="../slideLayouts/slideLayout61.xml"/><Relationship Id="rId7" Type="http://schemas.openxmlformats.org/officeDocument/2006/relationships/slideLayout" Target="../slideLayouts/slideLayout62.xml"/><Relationship Id="rId8" Type="http://schemas.openxmlformats.org/officeDocument/2006/relationships/slideLayout" Target="../slideLayouts/slideLayout63.xml"/><Relationship Id="rId9" Type="http://schemas.openxmlformats.org/officeDocument/2006/relationships/slideLayout" Target="../slideLayouts/slideLayout64.xml"/><Relationship Id="rId10" Type="http://schemas.openxmlformats.org/officeDocument/2006/relationships/slideLayout" Target="../slideLayouts/slideLayout65.xml"/></Relationships>
</file>

<file path=ppt/slideMasters/_rels/slideMaster7.xml.rels><?xml version="1.0" encoding="UTF-8" standalone="yes"?>
<Relationships xmlns="http://schemas.openxmlformats.org/package/2006/relationships"><Relationship Id="rId11" Type="http://schemas.openxmlformats.org/officeDocument/2006/relationships/slideLayout" Target="../slideLayouts/slideLayout77.xml"/><Relationship Id="rId12" Type="http://schemas.openxmlformats.org/officeDocument/2006/relationships/slideLayout" Target="../slideLayouts/slideLayout78.xml"/><Relationship Id="rId13" Type="http://schemas.openxmlformats.org/officeDocument/2006/relationships/slideLayout" Target="../slideLayouts/slideLayout79.xml"/><Relationship Id="rId14" Type="http://schemas.openxmlformats.org/officeDocument/2006/relationships/slideLayout" Target="../slideLayouts/slideLayout80.xml"/><Relationship Id="rId15" Type="http://schemas.openxmlformats.org/officeDocument/2006/relationships/slideLayout" Target="../slideLayouts/slideLayout81.xml"/><Relationship Id="rId16" Type="http://schemas.openxmlformats.org/officeDocument/2006/relationships/theme" Target="../theme/theme7.xml"/><Relationship Id="rId17" Type="http://schemas.openxmlformats.org/officeDocument/2006/relationships/image" Target="../media/image1.jpeg"/><Relationship Id="rId1" Type="http://schemas.openxmlformats.org/officeDocument/2006/relationships/slideLayout" Target="../slideLayouts/slideLayout67.xml"/><Relationship Id="rId2" Type="http://schemas.openxmlformats.org/officeDocument/2006/relationships/slideLayout" Target="../slideLayouts/slideLayout68.xml"/><Relationship Id="rId3" Type="http://schemas.openxmlformats.org/officeDocument/2006/relationships/slideLayout" Target="../slideLayouts/slideLayout69.xml"/><Relationship Id="rId4" Type="http://schemas.openxmlformats.org/officeDocument/2006/relationships/slideLayout" Target="../slideLayouts/slideLayout70.xml"/><Relationship Id="rId5" Type="http://schemas.openxmlformats.org/officeDocument/2006/relationships/slideLayout" Target="../slideLayouts/slideLayout71.xml"/><Relationship Id="rId6" Type="http://schemas.openxmlformats.org/officeDocument/2006/relationships/slideLayout" Target="../slideLayouts/slideLayout72.xml"/><Relationship Id="rId7" Type="http://schemas.openxmlformats.org/officeDocument/2006/relationships/slideLayout" Target="../slideLayouts/slideLayout73.xml"/><Relationship Id="rId8" Type="http://schemas.openxmlformats.org/officeDocument/2006/relationships/slideLayout" Target="../slideLayouts/slideLayout74.xml"/><Relationship Id="rId9" Type="http://schemas.openxmlformats.org/officeDocument/2006/relationships/slideLayout" Target="../slideLayouts/slideLayout75.xml"/><Relationship Id="rId10" Type="http://schemas.openxmlformats.org/officeDocument/2006/relationships/slideLayout" Target="../slideLayouts/slideLayout76.xml"/></Relationships>
</file>

<file path=ppt/slideMasters/_rels/slideMaster8.xml.rels><?xml version="1.0" encoding="UTF-8" standalone="yes"?>
<Relationships xmlns="http://schemas.openxmlformats.org/package/2006/relationships"><Relationship Id="rId11" Type="http://schemas.openxmlformats.org/officeDocument/2006/relationships/slideLayout" Target="../slideLayouts/slideLayout92.xml"/><Relationship Id="rId12" Type="http://schemas.openxmlformats.org/officeDocument/2006/relationships/slideLayout" Target="../slideLayouts/slideLayout93.xml"/><Relationship Id="rId13" Type="http://schemas.openxmlformats.org/officeDocument/2006/relationships/theme" Target="../theme/theme8.xml"/><Relationship Id="rId14" Type="http://schemas.openxmlformats.org/officeDocument/2006/relationships/image" Target="../media/image1.jpeg"/><Relationship Id="rId1" Type="http://schemas.openxmlformats.org/officeDocument/2006/relationships/slideLayout" Target="../slideLayouts/slideLayout82.xml"/><Relationship Id="rId2" Type="http://schemas.openxmlformats.org/officeDocument/2006/relationships/slideLayout" Target="../slideLayouts/slideLayout83.xml"/><Relationship Id="rId3" Type="http://schemas.openxmlformats.org/officeDocument/2006/relationships/slideLayout" Target="../slideLayouts/slideLayout84.xml"/><Relationship Id="rId4" Type="http://schemas.openxmlformats.org/officeDocument/2006/relationships/slideLayout" Target="../slideLayouts/slideLayout85.xml"/><Relationship Id="rId5" Type="http://schemas.openxmlformats.org/officeDocument/2006/relationships/slideLayout" Target="../slideLayouts/slideLayout86.xml"/><Relationship Id="rId6" Type="http://schemas.openxmlformats.org/officeDocument/2006/relationships/slideLayout" Target="../slideLayouts/slideLayout87.xml"/><Relationship Id="rId7" Type="http://schemas.openxmlformats.org/officeDocument/2006/relationships/slideLayout" Target="../slideLayouts/slideLayout88.xml"/><Relationship Id="rId8" Type="http://schemas.openxmlformats.org/officeDocument/2006/relationships/slideLayout" Target="../slideLayouts/slideLayout89.xml"/><Relationship Id="rId9" Type="http://schemas.openxmlformats.org/officeDocument/2006/relationships/slideLayout" Target="../slideLayouts/slideLayout90.xml"/><Relationship Id="rId10" Type="http://schemas.openxmlformats.org/officeDocument/2006/relationships/slideLayout" Target="../slideLayouts/slideLayout91.xml"/></Relationships>
</file>

<file path=ppt/slideMasters/_rels/slideMaster9.xml.rels><?xml version="1.0" encoding="UTF-8" standalone="yes"?>
<Relationships xmlns="http://schemas.openxmlformats.org/package/2006/relationships"><Relationship Id="rId11" Type="http://schemas.openxmlformats.org/officeDocument/2006/relationships/slideLayout" Target="../slideLayouts/slideLayout104.xml"/><Relationship Id="rId12" Type="http://schemas.openxmlformats.org/officeDocument/2006/relationships/slideLayout" Target="../slideLayouts/slideLayout105.xml"/><Relationship Id="rId13" Type="http://schemas.openxmlformats.org/officeDocument/2006/relationships/slideLayout" Target="../slideLayouts/slideLayout106.xml"/><Relationship Id="rId14" Type="http://schemas.openxmlformats.org/officeDocument/2006/relationships/slideLayout" Target="../slideLayouts/slideLayout107.xml"/><Relationship Id="rId15" Type="http://schemas.openxmlformats.org/officeDocument/2006/relationships/slideLayout" Target="../slideLayouts/slideLayout108.xml"/><Relationship Id="rId16" Type="http://schemas.openxmlformats.org/officeDocument/2006/relationships/theme" Target="../theme/theme9.xml"/><Relationship Id="rId17" Type="http://schemas.openxmlformats.org/officeDocument/2006/relationships/image" Target="../media/image1.jpeg"/><Relationship Id="rId1" Type="http://schemas.openxmlformats.org/officeDocument/2006/relationships/slideLayout" Target="../slideLayouts/slideLayout94.xml"/><Relationship Id="rId2" Type="http://schemas.openxmlformats.org/officeDocument/2006/relationships/slideLayout" Target="../slideLayouts/slideLayout95.xml"/><Relationship Id="rId3" Type="http://schemas.openxmlformats.org/officeDocument/2006/relationships/slideLayout" Target="../slideLayouts/slideLayout96.xml"/><Relationship Id="rId4" Type="http://schemas.openxmlformats.org/officeDocument/2006/relationships/slideLayout" Target="../slideLayouts/slideLayout97.xml"/><Relationship Id="rId5" Type="http://schemas.openxmlformats.org/officeDocument/2006/relationships/slideLayout" Target="../slideLayouts/slideLayout98.xml"/><Relationship Id="rId6" Type="http://schemas.openxmlformats.org/officeDocument/2006/relationships/slideLayout" Target="../slideLayouts/slideLayout99.xml"/><Relationship Id="rId7" Type="http://schemas.openxmlformats.org/officeDocument/2006/relationships/slideLayout" Target="../slideLayouts/slideLayout100.xml"/><Relationship Id="rId8" Type="http://schemas.openxmlformats.org/officeDocument/2006/relationships/slideLayout" Target="../slideLayouts/slideLayout101.xml"/><Relationship Id="rId9" Type="http://schemas.openxmlformats.org/officeDocument/2006/relationships/slideLayout" Target="../slideLayouts/slideLayout102.xml"/><Relationship Id="rId10" Type="http://schemas.openxmlformats.org/officeDocument/2006/relationships/slideLayout" Target="../slideLayouts/slideLayout10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ext Placeholder 2"/>
          <p:cNvSpPr>
            <a:spLocks noGrp="1"/>
          </p:cNvSpPr>
          <p:nvPr>
            <p:ph type="body" idx="1"/>
          </p:nvPr>
        </p:nvSpPr>
        <p:spPr bwMode="auto">
          <a:xfrm>
            <a:off x="628650" y="1825625"/>
            <a:ext cx="7886700" cy="4329113"/>
          </a:xfrm>
          <a:prstGeom prst="rect">
            <a:avLst/>
          </a:prstGeom>
          <a:noFill/>
          <a:ln w="9525">
            <a:noFill/>
            <a:miter lim="800000"/>
            <a:headEnd/>
            <a:tailEnd/>
          </a:ln>
        </p:spPr>
        <p:txBody>
          <a:bodyPr vert="horz" wrap="square" lIns="84216" tIns="42108" rIns="84216" bIns="42108" numCol="1" anchor="t" anchorCtr="0" compatLnSpc="1">
            <a:prstTxWarp prst="textNoShape">
              <a:avLst/>
            </a:prstTxWarp>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p:txBody>
      </p:sp>
      <p:sp>
        <p:nvSpPr>
          <p:cNvPr id="6" name="Slide Number Placeholder 5"/>
          <p:cNvSpPr>
            <a:spLocks noGrp="1"/>
          </p:cNvSpPr>
          <p:nvPr>
            <p:ph type="sldNum" sz="quarter" idx="4"/>
          </p:nvPr>
        </p:nvSpPr>
        <p:spPr>
          <a:xfrm>
            <a:off x="196850" y="6356350"/>
            <a:ext cx="2057400" cy="365125"/>
          </a:xfrm>
          <a:prstGeom prst="rect">
            <a:avLst/>
          </a:prstGeom>
        </p:spPr>
        <p:txBody>
          <a:bodyPr vert="horz" wrap="square" lIns="84216" tIns="42108" rIns="84216" bIns="42108" numCol="1" anchor="ctr" anchorCtr="0" compatLnSpc="1">
            <a:prstTxWarp prst="textNoShape">
              <a:avLst/>
            </a:prstTxWarp>
          </a:bodyPr>
          <a:lstStyle>
            <a:lvl1pPr>
              <a:defRPr sz="1100" b="1">
                <a:solidFill>
                  <a:srgbClr val="00B2EB"/>
                </a:solidFill>
                <a:latin typeface="Open Sans" charset="0"/>
                <a:ea typeface="ＭＳ Ｐゴシック" charset="0"/>
                <a:cs typeface="Arial" charset="0"/>
              </a:defRPr>
            </a:lvl1pPr>
          </a:lstStyle>
          <a:p>
            <a:pPr>
              <a:defRPr/>
            </a:pPr>
            <a:fld id="{F916D652-1214-4D4C-BFF5-720358AA6934}" type="slidenum">
              <a:rPr lang="en-US"/>
              <a:pPr>
                <a:defRPr/>
              </a:pPr>
              <a:t>‹#›</a:t>
            </a:fld>
            <a:endParaRPr lang="en-US"/>
          </a:p>
        </p:txBody>
      </p:sp>
      <p:sp>
        <p:nvSpPr>
          <p:cNvPr id="9" name="Footer Placeholder 8"/>
          <p:cNvSpPr>
            <a:spLocks noGrp="1"/>
          </p:cNvSpPr>
          <p:nvPr>
            <p:ph type="ftr" sz="quarter" idx="3"/>
          </p:nvPr>
        </p:nvSpPr>
        <p:spPr>
          <a:xfrm>
            <a:off x="3028950" y="6356350"/>
            <a:ext cx="3086100" cy="365125"/>
          </a:xfrm>
          <a:prstGeom prst="rect">
            <a:avLst/>
          </a:prstGeom>
        </p:spPr>
        <p:txBody>
          <a:bodyPr vert="horz" lIns="84216" tIns="42108" rIns="84216" bIns="42108" rtlCol="0" anchor="ctr"/>
          <a:lstStyle>
            <a:lvl1pPr algn="ctr" defTabSz="842162" fontAlgn="auto">
              <a:spcBef>
                <a:spcPts val="0"/>
              </a:spcBef>
              <a:spcAft>
                <a:spcPts val="0"/>
              </a:spcAft>
              <a:defRPr sz="1100">
                <a:solidFill>
                  <a:schemeClr val="tx1">
                    <a:tint val="75000"/>
                  </a:schemeClr>
                </a:solidFill>
                <a:latin typeface="+mn-lt"/>
                <a:ea typeface="+mn-ea"/>
                <a:cs typeface="+mn-cs"/>
              </a:defRPr>
            </a:lvl1pPr>
          </a:lstStyle>
          <a:p>
            <a:pPr>
              <a:defRPr/>
            </a:pPr>
            <a:endParaRPr lang="en-US"/>
          </a:p>
        </p:txBody>
      </p:sp>
      <p:sp>
        <p:nvSpPr>
          <p:cNvPr id="1029" name="Title Placeholder 10"/>
          <p:cNvSpPr>
            <a:spLocks noGrp="1"/>
          </p:cNvSpPr>
          <p:nvPr>
            <p:ph type="title"/>
          </p:nvPr>
        </p:nvSpPr>
        <p:spPr bwMode="auto">
          <a:xfrm>
            <a:off x="628650" y="365125"/>
            <a:ext cx="7886700" cy="1325563"/>
          </a:xfrm>
          <a:prstGeom prst="rect">
            <a:avLst/>
          </a:prstGeom>
          <a:noFill/>
          <a:ln w="9525">
            <a:noFill/>
            <a:miter lim="800000"/>
            <a:headEnd/>
            <a:tailEnd/>
          </a:ln>
        </p:spPr>
        <p:txBody>
          <a:bodyPr vert="horz" wrap="square" lIns="84216" tIns="42108" rIns="84216" bIns="42108" numCol="1" anchor="ctr" anchorCtr="0" compatLnSpc="1">
            <a:prstTxWarp prst="textNoShape">
              <a:avLst/>
            </a:prstTxWarp>
          </a:bodyPr>
          <a:lstStyle/>
          <a:p>
            <a:pPr lvl="0"/>
            <a:r>
              <a:rPr lang="en-US" smtClean="0"/>
              <a:t>Click to edit Master title style</a:t>
            </a:r>
          </a:p>
        </p:txBody>
      </p:sp>
      <p:sp>
        <p:nvSpPr>
          <p:cNvPr id="12" name="Rectangle 11"/>
          <p:cNvSpPr/>
          <p:nvPr userDrawn="1"/>
        </p:nvSpPr>
        <p:spPr>
          <a:xfrm flipV="1">
            <a:off x="0" y="6154738"/>
            <a:ext cx="9144000" cy="44450"/>
          </a:xfrm>
          <a:prstGeom prst="rect">
            <a:avLst/>
          </a:prstGeom>
          <a:solidFill>
            <a:srgbClr val="00B2EB"/>
          </a:solidFill>
          <a:ln>
            <a:noFill/>
          </a:ln>
        </p:spPr>
        <p:style>
          <a:lnRef idx="2">
            <a:schemeClr val="accent1">
              <a:shade val="50000"/>
            </a:schemeClr>
          </a:lnRef>
          <a:fillRef idx="1">
            <a:schemeClr val="accent1"/>
          </a:fillRef>
          <a:effectRef idx="0">
            <a:schemeClr val="accent1"/>
          </a:effectRef>
          <a:fontRef idx="minor">
            <a:schemeClr val="lt1"/>
          </a:fontRef>
        </p:style>
        <p:txBody>
          <a:bodyPr lIns="84216" tIns="42108" rIns="84216" bIns="42108" anchor="ctr"/>
          <a:lstStyle/>
          <a:p>
            <a:pPr algn="ctr" defTabSz="842162" fontAlgn="auto">
              <a:spcBef>
                <a:spcPts val="0"/>
              </a:spcBef>
              <a:spcAft>
                <a:spcPts val="0"/>
              </a:spcAft>
              <a:defRPr/>
            </a:pPr>
            <a:endParaRPr lang="en-US"/>
          </a:p>
        </p:txBody>
      </p:sp>
      <p:pic>
        <p:nvPicPr>
          <p:cNvPr id="8" name="Picture 2"/>
          <p:cNvPicPr>
            <a:picLocks noChangeAspect="1" noChangeArrowheads="1"/>
          </p:cNvPicPr>
          <p:nvPr userDrawn="1"/>
        </p:nvPicPr>
        <p:blipFill>
          <a:blip r:embed="rId13"/>
          <a:srcRect/>
          <a:stretch>
            <a:fillRect/>
          </a:stretch>
        </p:blipFill>
        <p:spPr bwMode="auto">
          <a:xfrm>
            <a:off x="7739063" y="6262220"/>
            <a:ext cx="1109102" cy="395118"/>
          </a:xfrm>
          <a:prstGeom prst="rect">
            <a:avLst/>
          </a:prstGeom>
          <a:noFill/>
          <a:ln w="9525">
            <a:noFill/>
            <a:miter lim="800000"/>
            <a:headEnd/>
            <a:tailEnd/>
          </a:ln>
        </p:spPr>
      </p:pic>
      <p:sp>
        <p:nvSpPr>
          <p:cNvPr id="15" name="TextBox 14"/>
          <p:cNvSpPr txBox="1"/>
          <p:nvPr userDrawn="1"/>
        </p:nvSpPr>
        <p:spPr>
          <a:xfrm rot="19800000">
            <a:off x="1703294" y="3003177"/>
            <a:ext cx="5737412" cy="553998"/>
          </a:xfrm>
          <a:prstGeom prst="rect">
            <a:avLst/>
          </a:prstGeom>
          <a:noFill/>
        </p:spPr>
        <p:txBody>
          <a:bodyPr wrap="square" rtlCol="0">
            <a:spAutoFit/>
          </a:bodyPr>
          <a:lstStyle/>
          <a:p>
            <a:pPr algn="ctr"/>
            <a:r>
              <a:rPr lang="en-US" sz="3000" dirty="0" smtClean="0">
                <a:solidFill>
                  <a:schemeClr val="bg1">
                    <a:lumMod val="95000"/>
                  </a:schemeClr>
                </a:solidFill>
                <a:latin typeface="Open Sans" charset="0"/>
                <a:ea typeface="Open Sans" charset="0"/>
                <a:cs typeface="Open Sans" charset="0"/>
              </a:rPr>
              <a:t>PERSONAL</a:t>
            </a:r>
            <a:r>
              <a:rPr lang="en-US" sz="3000" baseline="0" dirty="0" smtClean="0">
                <a:solidFill>
                  <a:schemeClr val="bg1">
                    <a:lumMod val="95000"/>
                  </a:schemeClr>
                </a:solidFill>
                <a:latin typeface="Open Sans" charset="0"/>
                <a:ea typeface="Open Sans" charset="0"/>
                <a:cs typeface="Open Sans" charset="0"/>
              </a:rPr>
              <a:t> USE ONLY</a:t>
            </a:r>
            <a:endParaRPr lang="en-US" sz="3000" dirty="0">
              <a:solidFill>
                <a:schemeClr val="bg1">
                  <a:lumMod val="95000"/>
                </a:schemeClr>
              </a:solidFill>
              <a:latin typeface="Open Sans" charset="0"/>
              <a:ea typeface="Open Sans" charset="0"/>
              <a:cs typeface="Open Sans" charset="0"/>
            </a:endParaRPr>
          </a:p>
        </p:txBody>
      </p:sp>
      <p:sp>
        <p:nvSpPr>
          <p:cNvPr id="16" name="TextBox 15"/>
          <p:cNvSpPr txBox="1"/>
          <p:nvPr userDrawn="1"/>
        </p:nvSpPr>
        <p:spPr>
          <a:xfrm>
            <a:off x="7698664" y="6662274"/>
            <a:ext cx="1658471" cy="215444"/>
          </a:xfrm>
          <a:prstGeom prst="rect">
            <a:avLst/>
          </a:prstGeom>
          <a:noFill/>
        </p:spPr>
        <p:txBody>
          <a:bodyPr wrap="square" rtlCol="0">
            <a:spAutoFit/>
          </a:bodyPr>
          <a:lstStyle/>
          <a:p>
            <a:r>
              <a:rPr lang="en-US" sz="800" dirty="0" smtClean="0">
                <a:solidFill>
                  <a:schemeClr val="bg1">
                    <a:lumMod val="50000"/>
                  </a:schemeClr>
                </a:solidFill>
                <a:latin typeface="Open Sans" charset="0"/>
                <a:ea typeface="Open Sans" charset="0"/>
                <a:cs typeface="Open Sans" charset="0"/>
              </a:rPr>
              <a:t>PERSONAL USE ONLY</a:t>
            </a:r>
            <a:endParaRPr lang="en-US" sz="800" dirty="0">
              <a:solidFill>
                <a:schemeClr val="bg1">
                  <a:lumMod val="50000"/>
                </a:schemeClr>
              </a:solidFill>
              <a:latin typeface="Open Sans" charset="0"/>
              <a:ea typeface="Open Sans" charset="0"/>
              <a:cs typeface="Open Sans" charset="0"/>
            </a:endParaRPr>
          </a:p>
        </p:txBody>
      </p:sp>
    </p:spTree>
  </p:cSld>
  <p:clrMap bg1="lt1" tx1="dk1" bg2="lt2" tx2="dk2" accent1="accent1" accent2="accent2" accent3="accent3" accent4="accent4" accent5="accent5" accent6="accent6" hlink="hlink" folHlink="folHlink"/>
  <p:sldLayoutIdLst>
    <p:sldLayoutId id="2147484156" r:id="rId1"/>
    <p:sldLayoutId id="2147484157" r:id="rId2"/>
    <p:sldLayoutId id="2147484158" r:id="rId3"/>
    <p:sldLayoutId id="2147484159" r:id="rId4"/>
    <p:sldLayoutId id="2147484160" r:id="rId5"/>
    <p:sldLayoutId id="2147484161" r:id="rId6"/>
    <p:sldLayoutId id="2147484162" r:id="rId7"/>
    <p:sldLayoutId id="2147484163" r:id="rId8"/>
    <p:sldLayoutId id="2147484164" r:id="rId9"/>
    <p:sldLayoutId id="2147484165" r:id="rId10"/>
    <p:sldLayoutId id="2147484166" r:id="rId11"/>
  </p:sldLayoutIdLst>
  <p:timing>
    <p:tnLst>
      <p:par>
        <p:cTn id="1" dur="indefinite" restart="never" nodeType="tmRoot"/>
      </p:par>
    </p:tnLst>
  </p:timing>
  <p:txStyles>
    <p:titleStyle>
      <a:lvl1pPr algn="l" defTabSz="841375" rtl="0" eaLnBrk="0" fontAlgn="base" hangingPunct="0">
        <a:lnSpc>
          <a:spcPct val="90000"/>
        </a:lnSpc>
        <a:spcBef>
          <a:spcPct val="0"/>
        </a:spcBef>
        <a:spcAft>
          <a:spcPct val="0"/>
        </a:spcAft>
        <a:defRPr sz="4100" b="1" kern="1200">
          <a:solidFill>
            <a:srgbClr val="1E3268"/>
          </a:solidFill>
          <a:latin typeface="Open Sans" charset="0"/>
          <a:ea typeface="ＭＳ Ｐゴシック" charset="0"/>
          <a:cs typeface="Open Sans" charset="0"/>
        </a:defRPr>
      </a:lvl1pPr>
      <a:lvl2pPr algn="l" defTabSz="841375" rtl="0" eaLnBrk="0" fontAlgn="base" hangingPunct="0">
        <a:lnSpc>
          <a:spcPct val="90000"/>
        </a:lnSpc>
        <a:spcBef>
          <a:spcPct val="0"/>
        </a:spcBef>
        <a:spcAft>
          <a:spcPct val="0"/>
        </a:spcAft>
        <a:defRPr sz="4100" b="1">
          <a:solidFill>
            <a:srgbClr val="1E3268"/>
          </a:solidFill>
          <a:latin typeface="Open Sans" pitchFamily="34" charset="0"/>
          <a:ea typeface="ＭＳ Ｐゴシック" charset="0"/>
          <a:cs typeface="Open Sans" pitchFamily="34" charset="0"/>
        </a:defRPr>
      </a:lvl2pPr>
      <a:lvl3pPr algn="l" defTabSz="841375" rtl="0" eaLnBrk="0" fontAlgn="base" hangingPunct="0">
        <a:lnSpc>
          <a:spcPct val="90000"/>
        </a:lnSpc>
        <a:spcBef>
          <a:spcPct val="0"/>
        </a:spcBef>
        <a:spcAft>
          <a:spcPct val="0"/>
        </a:spcAft>
        <a:defRPr sz="4100" b="1">
          <a:solidFill>
            <a:srgbClr val="1E3268"/>
          </a:solidFill>
          <a:latin typeface="Open Sans" pitchFamily="34" charset="0"/>
          <a:ea typeface="ＭＳ Ｐゴシック" charset="0"/>
          <a:cs typeface="Open Sans" pitchFamily="34" charset="0"/>
        </a:defRPr>
      </a:lvl3pPr>
      <a:lvl4pPr algn="l" defTabSz="841375" rtl="0" eaLnBrk="0" fontAlgn="base" hangingPunct="0">
        <a:lnSpc>
          <a:spcPct val="90000"/>
        </a:lnSpc>
        <a:spcBef>
          <a:spcPct val="0"/>
        </a:spcBef>
        <a:spcAft>
          <a:spcPct val="0"/>
        </a:spcAft>
        <a:defRPr sz="4100" b="1">
          <a:solidFill>
            <a:srgbClr val="1E3268"/>
          </a:solidFill>
          <a:latin typeface="Open Sans" pitchFamily="34" charset="0"/>
          <a:ea typeface="ＭＳ Ｐゴシック" charset="0"/>
          <a:cs typeface="Open Sans" pitchFamily="34" charset="0"/>
        </a:defRPr>
      </a:lvl4pPr>
      <a:lvl5pPr algn="l" defTabSz="841375" rtl="0" eaLnBrk="0" fontAlgn="base" hangingPunct="0">
        <a:lnSpc>
          <a:spcPct val="90000"/>
        </a:lnSpc>
        <a:spcBef>
          <a:spcPct val="0"/>
        </a:spcBef>
        <a:spcAft>
          <a:spcPct val="0"/>
        </a:spcAft>
        <a:defRPr sz="4100" b="1">
          <a:solidFill>
            <a:srgbClr val="1E3268"/>
          </a:solidFill>
          <a:latin typeface="Open Sans" pitchFamily="34" charset="0"/>
          <a:ea typeface="ＭＳ Ｐゴシック" charset="0"/>
          <a:cs typeface="Open Sans" pitchFamily="34" charset="0"/>
        </a:defRPr>
      </a:lvl5pPr>
      <a:lvl6pPr marL="457200" algn="l" defTabSz="841375" rtl="0" fontAlgn="base">
        <a:lnSpc>
          <a:spcPct val="90000"/>
        </a:lnSpc>
        <a:spcBef>
          <a:spcPct val="0"/>
        </a:spcBef>
        <a:spcAft>
          <a:spcPct val="0"/>
        </a:spcAft>
        <a:defRPr sz="4100" b="1">
          <a:solidFill>
            <a:srgbClr val="1E3268"/>
          </a:solidFill>
          <a:latin typeface="Open Sans" pitchFamily="34" charset="0"/>
          <a:cs typeface="Open Sans" pitchFamily="34" charset="0"/>
        </a:defRPr>
      </a:lvl6pPr>
      <a:lvl7pPr marL="914400" algn="l" defTabSz="841375" rtl="0" fontAlgn="base">
        <a:lnSpc>
          <a:spcPct val="90000"/>
        </a:lnSpc>
        <a:spcBef>
          <a:spcPct val="0"/>
        </a:spcBef>
        <a:spcAft>
          <a:spcPct val="0"/>
        </a:spcAft>
        <a:defRPr sz="4100" b="1">
          <a:solidFill>
            <a:srgbClr val="1E3268"/>
          </a:solidFill>
          <a:latin typeface="Open Sans" pitchFamily="34" charset="0"/>
          <a:cs typeface="Open Sans" pitchFamily="34" charset="0"/>
        </a:defRPr>
      </a:lvl7pPr>
      <a:lvl8pPr marL="1371600" algn="l" defTabSz="841375" rtl="0" fontAlgn="base">
        <a:lnSpc>
          <a:spcPct val="90000"/>
        </a:lnSpc>
        <a:spcBef>
          <a:spcPct val="0"/>
        </a:spcBef>
        <a:spcAft>
          <a:spcPct val="0"/>
        </a:spcAft>
        <a:defRPr sz="4100" b="1">
          <a:solidFill>
            <a:srgbClr val="1E3268"/>
          </a:solidFill>
          <a:latin typeface="Open Sans" pitchFamily="34" charset="0"/>
          <a:cs typeface="Open Sans" pitchFamily="34" charset="0"/>
        </a:defRPr>
      </a:lvl8pPr>
      <a:lvl9pPr marL="1828800" algn="l" defTabSz="841375" rtl="0" fontAlgn="base">
        <a:lnSpc>
          <a:spcPct val="90000"/>
        </a:lnSpc>
        <a:spcBef>
          <a:spcPct val="0"/>
        </a:spcBef>
        <a:spcAft>
          <a:spcPct val="0"/>
        </a:spcAft>
        <a:defRPr sz="4100" b="1">
          <a:solidFill>
            <a:srgbClr val="1E3268"/>
          </a:solidFill>
          <a:latin typeface="Open Sans" pitchFamily="34" charset="0"/>
          <a:cs typeface="Open Sans" pitchFamily="34" charset="0"/>
        </a:defRPr>
      </a:lvl9pPr>
    </p:titleStyle>
    <p:bodyStyle>
      <a:lvl1pPr marL="209550" indent="-209550" algn="l" defTabSz="841375" rtl="0" eaLnBrk="0" fontAlgn="base" hangingPunct="0">
        <a:lnSpc>
          <a:spcPct val="90000"/>
        </a:lnSpc>
        <a:spcBef>
          <a:spcPts val="925"/>
        </a:spcBef>
        <a:spcAft>
          <a:spcPct val="0"/>
        </a:spcAft>
        <a:buFont typeface="Arial" charset="0"/>
        <a:buChar char="•"/>
        <a:defRPr sz="2600" b="1" kern="1200">
          <a:solidFill>
            <a:srgbClr val="1E3268"/>
          </a:solidFill>
          <a:latin typeface="Open Sans" charset="0"/>
          <a:ea typeface="ＭＳ Ｐゴシック" charset="0"/>
          <a:cs typeface="Open Sans" charset="0"/>
        </a:defRPr>
      </a:lvl1pPr>
      <a:lvl2pPr marL="630238" indent="-209550" algn="l" defTabSz="841375" rtl="0" eaLnBrk="0" fontAlgn="base" hangingPunct="0">
        <a:lnSpc>
          <a:spcPct val="90000"/>
        </a:lnSpc>
        <a:spcBef>
          <a:spcPts val="463"/>
        </a:spcBef>
        <a:spcAft>
          <a:spcPct val="0"/>
        </a:spcAft>
        <a:buFont typeface="Arial" charset="0"/>
        <a:buChar char="•"/>
        <a:defRPr sz="2200" kern="1200">
          <a:solidFill>
            <a:srgbClr val="1E3268"/>
          </a:solidFill>
          <a:latin typeface="Open Sans Light" charset="0"/>
          <a:ea typeface="ＭＳ Ｐゴシック" charset="0"/>
          <a:cs typeface="Open Sans Light" charset="0"/>
        </a:defRPr>
      </a:lvl2pPr>
      <a:lvl3pPr marL="1052513" indent="-209550" algn="l" defTabSz="841375" rtl="0" eaLnBrk="0" fontAlgn="base" hangingPunct="0">
        <a:lnSpc>
          <a:spcPct val="90000"/>
        </a:lnSpc>
        <a:spcBef>
          <a:spcPts val="463"/>
        </a:spcBef>
        <a:spcAft>
          <a:spcPct val="0"/>
        </a:spcAft>
        <a:buFont typeface="Arial" charset="0"/>
        <a:buChar char="•"/>
        <a:defRPr kern="1200">
          <a:solidFill>
            <a:srgbClr val="1E3268"/>
          </a:solidFill>
          <a:latin typeface="Open Sans Light" charset="0"/>
          <a:ea typeface="Open Sans Light" charset="0"/>
          <a:cs typeface="Open Sans Light" charset="0"/>
        </a:defRPr>
      </a:lvl3pPr>
      <a:lvl4pPr marL="1473200" indent="-209550" algn="l" defTabSz="841375" rtl="0" eaLnBrk="0" fontAlgn="base" hangingPunct="0">
        <a:lnSpc>
          <a:spcPct val="90000"/>
        </a:lnSpc>
        <a:spcBef>
          <a:spcPts val="463"/>
        </a:spcBef>
        <a:spcAft>
          <a:spcPct val="0"/>
        </a:spcAft>
        <a:buFont typeface="Arial" charset="0"/>
        <a:buChar char="•"/>
        <a:defRPr sz="1700" kern="1200">
          <a:solidFill>
            <a:srgbClr val="1E3268"/>
          </a:solidFill>
          <a:latin typeface="Open Sans Light" charset="0"/>
          <a:ea typeface="Open Sans Light" charset="0"/>
          <a:cs typeface="Open Sans Light" charset="0"/>
        </a:defRPr>
      </a:lvl4pPr>
      <a:lvl5pPr marL="1893888" indent="-209550" algn="l" defTabSz="841375" rtl="0" eaLnBrk="0" fontAlgn="base" hangingPunct="0">
        <a:lnSpc>
          <a:spcPct val="90000"/>
        </a:lnSpc>
        <a:spcBef>
          <a:spcPts val="463"/>
        </a:spcBef>
        <a:spcAft>
          <a:spcPct val="0"/>
        </a:spcAft>
        <a:buFont typeface="Arial" charset="0"/>
        <a:buChar char="•"/>
        <a:defRPr sz="1700" kern="1200">
          <a:solidFill>
            <a:srgbClr val="1E3268"/>
          </a:solidFill>
          <a:latin typeface="Open Sans Light" charset="0"/>
          <a:ea typeface="Open Sans Light" charset="0"/>
          <a:cs typeface="Open Sans Light" charset="0"/>
        </a:defRPr>
      </a:lvl5pPr>
      <a:lvl6pPr marL="2315947" indent="-210541" algn="l" defTabSz="842162" rtl="0" eaLnBrk="1" latinLnBrk="0" hangingPunct="1">
        <a:lnSpc>
          <a:spcPct val="90000"/>
        </a:lnSpc>
        <a:spcBef>
          <a:spcPts val="461"/>
        </a:spcBef>
        <a:buFont typeface="Arial"/>
        <a:buChar char="•"/>
        <a:defRPr sz="1700" kern="1200">
          <a:solidFill>
            <a:schemeClr val="tx1"/>
          </a:solidFill>
          <a:latin typeface="+mn-lt"/>
          <a:ea typeface="+mn-ea"/>
          <a:cs typeface="+mn-cs"/>
        </a:defRPr>
      </a:lvl6pPr>
      <a:lvl7pPr marL="2737028" indent="-210541" algn="l" defTabSz="842162" rtl="0" eaLnBrk="1" latinLnBrk="0" hangingPunct="1">
        <a:lnSpc>
          <a:spcPct val="90000"/>
        </a:lnSpc>
        <a:spcBef>
          <a:spcPts val="461"/>
        </a:spcBef>
        <a:buFont typeface="Arial"/>
        <a:buChar char="•"/>
        <a:defRPr sz="1700" kern="1200">
          <a:solidFill>
            <a:schemeClr val="tx1"/>
          </a:solidFill>
          <a:latin typeface="+mn-lt"/>
          <a:ea typeface="+mn-ea"/>
          <a:cs typeface="+mn-cs"/>
        </a:defRPr>
      </a:lvl7pPr>
      <a:lvl8pPr marL="3158109" indent="-210541" algn="l" defTabSz="842162" rtl="0" eaLnBrk="1" latinLnBrk="0" hangingPunct="1">
        <a:lnSpc>
          <a:spcPct val="90000"/>
        </a:lnSpc>
        <a:spcBef>
          <a:spcPts val="461"/>
        </a:spcBef>
        <a:buFont typeface="Arial"/>
        <a:buChar char="•"/>
        <a:defRPr sz="1700" kern="1200">
          <a:solidFill>
            <a:schemeClr val="tx1"/>
          </a:solidFill>
          <a:latin typeface="+mn-lt"/>
          <a:ea typeface="+mn-ea"/>
          <a:cs typeface="+mn-cs"/>
        </a:defRPr>
      </a:lvl8pPr>
      <a:lvl9pPr marL="3579190" indent="-210541" algn="l" defTabSz="842162" rtl="0" eaLnBrk="1" latinLnBrk="0" hangingPunct="1">
        <a:lnSpc>
          <a:spcPct val="90000"/>
        </a:lnSpc>
        <a:spcBef>
          <a:spcPts val="461"/>
        </a:spcBef>
        <a:buFont typeface="Arial"/>
        <a:buChar char="•"/>
        <a:defRPr sz="1700" kern="1200">
          <a:solidFill>
            <a:schemeClr val="tx1"/>
          </a:solidFill>
          <a:latin typeface="+mn-lt"/>
          <a:ea typeface="+mn-ea"/>
          <a:cs typeface="+mn-cs"/>
        </a:defRPr>
      </a:lvl9pPr>
    </p:bodyStyle>
    <p:otherStyle>
      <a:defPPr>
        <a:defRPr lang="en-US"/>
      </a:defPPr>
      <a:lvl1pPr marL="0" algn="l" defTabSz="842162" rtl="0" eaLnBrk="1" latinLnBrk="0" hangingPunct="1">
        <a:defRPr sz="1700" kern="1200">
          <a:solidFill>
            <a:schemeClr val="tx1"/>
          </a:solidFill>
          <a:latin typeface="+mn-lt"/>
          <a:ea typeface="+mn-ea"/>
          <a:cs typeface="+mn-cs"/>
        </a:defRPr>
      </a:lvl1pPr>
      <a:lvl2pPr marL="421081" algn="l" defTabSz="842162" rtl="0" eaLnBrk="1" latinLnBrk="0" hangingPunct="1">
        <a:defRPr sz="1700" kern="1200">
          <a:solidFill>
            <a:schemeClr val="tx1"/>
          </a:solidFill>
          <a:latin typeface="+mn-lt"/>
          <a:ea typeface="+mn-ea"/>
          <a:cs typeface="+mn-cs"/>
        </a:defRPr>
      </a:lvl2pPr>
      <a:lvl3pPr marL="842162" algn="l" defTabSz="842162" rtl="0" eaLnBrk="1" latinLnBrk="0" hangingPunct="1">
        <a:defRPr sz="1700" kern="1200">
          <a:solidFill>
            <a:schemeClr val="tx1"/>
          </a:solidFill>
          <a:latin typeface="+mn-lt"/>
          <a:ea typeface="+mn-ea"/>
          <a:cs typeface="+mn-cs"/>
        </a:defRPr>
      </a:lvl3pPr>
      <a:lvl4pPr marL="1263244" algn="l" defTabSz="842162" rtl="0" eaLnBrk="1" latinLnBrk="0" hangingPunct="1">
        <a:defRPr sz="1700" kern="1200">
          <a:solidFill>
            <a:schemeClr val="tx1"/>
          </a:solidFill>
          <a:latin typeface="+mn-lt"/>
          <a:ea typeface="+mn-ea"/>
          <a:cs typeface="+mn-cs"/>
        </a:defRPr>
      </a:lvl4pPr>
      <a:lvl5pPr marL="1684325" algn="l" defTabSz="842162" rtl="0" eaLnBrk="1" latinLnBrk="0" hangingPunct="1">
        <a:defRPr sz="1700" kern="1200">
          <a:solidFill>
            <a:schemeClr val="tx1"/>
          </a:solidFill>
          <a:latin typeface="+mn-lt"/>
          <a:ea typeface="+mn-ea"/>
          <a:cs typeface="+mn-cs"/>
        </a:defRPr>
      </a:lvl5pPr>
      <a:lvl6pPr marL="2105406" algn="l" defTabSz="842162" rtl="0" eaLnBrk="1" latinLnBrk="0" hangingPunct="1">
        <a:defRPr sz="1700" kern="1200">
          <a:solidFill>
            <a:schemeClr val="tx1"/>
          </a:solidFill>
          <a:latin typeface="+mn-lt"/>
          <a:ea typeface="+mn-ea"/>
          <a:cs typeface="+mn-cs"/>
        </a:defRPr>
      </a:lvl6pPr>
      <a:lvl7pPr marL="2526487" algn="l" defTabSz="842162" rtl="0" eaLnBrk="1" latinLnBrk="0" hangingPunct="1">
        <a:defRPr sz="1700" kern="1200">
          <a:solidFill>
            <a:schemeClr val="tx1"/>
          </a:solidFill>
          <a:latin typeface="+mn-lt"/>
          <a:ea typeface="+mn-ea"/>
          <a:cs typeface="+mn-cs"/>
        </a:defRPr>
      </a:lvl7pPr>
      <a:lvl8pPr marL="2947568" algn="l" defTabSz="842162" rtl="0" eaLnBrk="1" latinLnBrk="0" hangingPunct="1">
        <a:defRPr sz="1700" kern="1200">
          <a:solidFill>
            <a:schemeClr val="tx1"/>
          </a:solidFill>
          <a:latin typeface="+mn-lt"/>
          <a:ea typeface="+mn-ea"/>
          <a:cs typeface="+mn-cs"/>
        </a:defRPr>
      </a:lvl8pPr>
      <a:lvl9pPr marL="3368650" algn="l" defTabSz="842162" rtl="0" eaLnBrk="1" latinLnBrk="0" hangingPunct="1">
        <a:defRPr sz="17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Rectangle 11">
            <a:extLst>
              <a:ext uri="{FF2B5EF4-FFF2-40B4-BE49-F238E27FC236}"/>
            </a:extLst>
          </p:cNvPr>
          <p:cNvSpPr/>
          <p:nvPr userDrawn="1"/>
        </p:nvSpPr>
        <p:spPr>
          <a:xfrm flipV="1">
            <a:off x="0" y="6154738"/>
            <a:ext cx="9144000" cy="44450"/>
          </a:xfrm>
          <a:prstGeom prst="rect">
            <a:avLst/>
          </a:prstGeom>
          <a:solidFill>
            <a:srgbClr val="00B2EB"/>
          </a:solidFill>
          <a:ln>
            <a:noFill/>
          </a:ln>
        </p:spPr>
        <p:style>
          <a:lnRef idx="2">
            <a:schemeClr val="accent1">
              <a:shade val="50000"/>
            </a:schemeClr>
          </a:lnRef>
          <a:fillRef idx="1">
            <a:schemeClr val="accent1"/>
          </a:fillRef>
          <a:effectRef idx="0">
            <a:schemeClr val="accent1"/>
          </a:effectRef>
          <a:fontRef idx="minor">
            <a:schemeClr val="lt1"/>
          </a:fontRef>
        </p:style>
        <p:txBody>
          <a:bodyPr lIns="84216" tIns="42108" rIns="84216" bIns="42108" anchor="ctr"/>
          <a:lstStyle/>
          <a:p>
            <a:pPr algn="ctr" defTabSz="842162" fontAlgn="auto">
              <a:spcBef>
                <a:spcPts val="0"/>
              </a:spcBef>
              <a:spcAft>
                <a:spcPts val="0"/>
              </a:spcAft>
              <a:defRPr/>
            </a:pPr>
            <a:endParaRPr lang="en-US">
              <a:solidFill>
                <a:srgbClr val="FFFFFF"/>
              </a:solidFill>
            </a:endParaRPr>
          </a:p>
        </p:txBody>
      </p:sp>
      <p:sp>
        <p:nvSpPr>
          <p:cNvPr id="120836" name="Text Placeholder 2"/>
          <p:cNvSpPr>
            <a:spLocks noGrp="1"/>
          </p:cNvSpPr>
          <p:nvPr>
            <p:ph type="body" idx="1"/>
          </p:nvPr>
        </p:nvSpPr>
        <p:spPr bwMode="auto">
          <a:xfrm>
            <a:off x="628650" y="1825625"/>
            <a:ext cx="7886700" cy="4329113"/>
          </a:xfrm>
          <a:prstGeom prst="rect">
            <a:avLst/>
          </a:prstGeom>
          <a:noFill/>
          <a:ln w="9525">
            <a:noFill/>
            <a:miter lim="800000"/>
            <a:headEnd/>
            <a:tailEnd/>
          </a:ln>
        </p:spPr>
        <p:txBody>
          <a:bodyPr vert="horz" wrap="square" lIns="84216" tIns="42108" rIns="84216" bIns="42108"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20837" name="Title Placeholder 10"/>
          <p:cNvSpPr>
            <a:spLocks noGrp="1"/>
          </p:cNvSpPr>
          <p:nvPr>
            <p:ph type="title"/>
          </p:nvPr>
        </p:nvSpPr>
        <p:spPr bwMode="auto">
          <a:xfrm>
            <a:off x="628650" y="365125"/>
            <a:ext cx="7886700" cy="1325563"/>
          </a:xfrm>
          <a:prstGeom prst="rect">
            <a:avLst/>
          </a:prstGeom>
          <a:noFill/>
          <a:ln w="9525">
            <a:noFill/>
            <a:miter lim="800000"/>
            <a:headEnd/>
            <a:tailEnd/>
          </a:ln>
        </p:spPr>
        <p:txBody>
          <a:bodyPr vert="horz" wrap="square" lIns="84216" tIns="42108" rIns="84216" bIns="42108" numCol="1" anchor="ctr" anchorCtr="0" compatLnSpc="1">
            <a:prstTxWarp prst="textNoShape">
              <a:avLst/>
            </a:prstTxWarp>
          </a:bodyPr>
          <a:lstStyle/>
          <a:p>
            <a:pPr lvl="0"/>
            <a:r>
              <a:rPr lang="en-US" smtClean="0"/>
              <a:t>Click to edit Master title style</a:t>
            </a:r>
          </a:p>
        </p:txBody>
      </p:sp>
      <p:sp>
        <p:nvSpPr>
          <p:cNvPr id="8" name="Date Placeholder 1">
            <a:extLst>
              <a:ext uri="{FF2B5EF4-FFF2-40B4-BE49-F238E27FC236}"/>
            </a:extLst>
          </p:cNvPr>
          <p:cNvSpPr>
            <a:spLocks noGrp="1"/>
          </p:cNvSpPr>
          <p:nvPr>
            <p:ph type="dt" sz="half" idx="2"/>
          </p:nvPr>
        </p:nvSpPr>
        <p:spPr>
          <a:xfrm>
            <a:off x="638175" y="6354763"/>
            <a:ext cx="2057400" cy="365125"/>
          </a:xfrm>
          <a:prstGeom prst="rect">
            <a:avLst/>
          </a:prstGeom>
        </p:spPr>
        <p:txBody>
          <a:bodyPr vert="horz" wrap="square" lIns="84216" tIns="42108" rIns="84216" bIns="42108" numCol="1" anchor="t" anchorCtr="0" compatLnSpc="1">
            <a:prstTxWarp prst="textNoShape">
              <a:avLst/>
            </a:prstTxWarp>
          </a:bodyPr>
          <a:lstStyle>
            <a:lvl1pPr>
              <a:defRPr>
                <a:solidFill>
                  <a:srgbClr val="000000"/>
                </a:solidFill>
                <a:latin typeface="Open Sans" charset="0"/>
                <a:ea typeface="ＭＳ Ｐゴシック" charset="0"/>
                <a:cs typeface="Open Sans" charset="0"/>
              </a:defRPr>
            </a:lvl1pPr>
          </a:lstStyle>
          <a:p>
            <a:pPr>
              <a:defRPr/>
            </a:pPr>
            <a:fld id="{0A9D1710-210B-4770-8FEA-3FBFBE48D4FA}" type="datetimeFigureOut">
              <a:rPr lang="en-US"/>
              <a:pPr>
                <a:defRPr/>
              </a:pPr>
              <a:t>10/23/18</a:t>
            </a:fld>
            <a:endParaRPr lang="en-US"/>
          </a:p>
        </p:txBody>
      </p:sp>
      <p:sp>
        <p:nvSpPr>
          <p:cNvPr id="10" name="Footer Placeholder 2">
            <a:extLst>
              <a:ext uri="{FF2B5EF4-FFF2-40B4-BE49-F238E27FC236}"/>
            </a:extLst>
          </p:cNvPr>
          <p:cNvSpPr>
            <a:spLocks noGrp="1"/>
          </p:cNvSpPr>
          <p:nvPr>
            <p:ph type="ftr" sz="quarter" idx="3"/>
          </p:nvPr>
        </p:nvSpPr>
        <p:spPr>
          <a:xfrm>
            <a:off x="3038475" y="6343650"/>
            <a:ext cx="3086100" cy="365125"/>
          </a:xfrm>
          <a:prstGeom prst="rect">
            <a:avLst/>
          </a:prstGeom>
        </p:spPr>
        <p:txBody>
          <a:bodyPr vert="horz" lIns="84216" tIns="42108" rIns="84216" bIns="42108" rtlCol="0" anchor="ctr"/>
          <a:lstStyle>
            <a:lvl1pPr algn="ctr" defTabSz="842162" fontAlgn="auto">
              <a:spcBef>
                <a:spcPts val="0"/>
              </a:spcBef>
              <a:spcAft>
                <a:spcPts val="0"/>
              </a:spcAft>
              <a:defRPr sz="1100">
                <a:solidFill>
                  <a:srgbClr val="000000">
                    <a:tint val="75000"/>
                  </a:srgbClr>
                </a:solidFill>
                <a:latin typeface="+mn-lt"/>
                <a:ea typeface="+mn-ea"/>
                <a:cs typeface="+mn-cs"/>
              </a:defRPr>
            </a:lvl1pPr>
          </a:lstStyle>
          <a:p>
            <a:pPr>
              <a:defRPr/>
            </a:pPr>
            <a:endParaRPr lang="en-US"/>
          </a:p>
        </p:txBody>
      </p:sp>
      <p:sp>
        <p:nvSpPr>
          <p:cNvPr id="11" name="Slide Number Placeholder 8">
            <a:extLst>
              <a:ext uri="{FF2B5EF4-FFF2-40B4-BE49-F238E27FC236}"/>
            </a:extLst>
          </p:cNvPr>
          <p:cNvSpPr>
            <a:spLocks noGrp="1"/>
          </p:cNvSpPr>
          <p:nvPr>
            <p:ph type="sldNum" sz="quarter" idx="4"/>
          </p:nvPr>
        </p:nvSpPr>
        <p:spPr>
          <a:xfrm>
            <a:off x="196850" y="6356350"/>
            <a:ext cx="2057400" cy="365125"/>
          </a:xfrm>
          <a:prstGeom prst="rect">
            <a:avLst/>
          </a:prstGeom>
        </p:spPr>
        <p:txBody>
          <a:bodyPr vert="horz" wrap="square" lIns="84216" tIns="42108" rIns="84216" bIns="42108" numCol="1" anchor="ctr" anchorCtr="0" compatLnSpc="1">
            <a:prstTxWarp prst="textNoShape">
              <a:avLst/>
            </a:prstTxWarp>
          </a:bodyPr>
          <a:lstStyle>
            <a:lvl1pPr>
              <a:defRPr sz="1100" b="1">
                <a:solidFill>
                  <a:srgbClr val="00B2EB"/>
                </a:solidFill>
                <a:latin typeface="Open Sans" charset="0"/>
                <a:ea typeface="ＭＳ Ｐゴシック" charset="0"/>
                <a:cs typeface="Open Sans" charset="0"/>
              </a:defRPr>
            </a:lvl1pPr>
          </a:lstStyle>
          <a:p>
            <a:pPr>
              <a:defRPr/>
            </a:pPr>
            <a:fld id="{410AE7FF-D445-4E67-BEA7-1067A869E855}" type="slidenum">
              <a:rPr lang="en-US"/>
              <a:pPr>
                <a:defRPr/>
              </a:pPr>
              <a:t>‹#›</a:t>
            </a:fld>
            <a:endParaRPr lang="en-US"/>
          </a:p>
        </p:txBody>
      </p:sp>
      <p:pic>
        <p:nvPicPr>
          <p:cNvPr id="9" name="Picture 2"/>
          <p:cNvPicPr>
            <a:picLocks noChangeAspect="1" noChangeArrowheads="1"/>
          </p:cNvPicPr>
          <p:nvPr userDrawn="1"/>
        </p:nvPicPr>
        <p:blipFill>
          <a:blip r:embed="rId13"/>
          <a:srcRect/>
          <a:stretch>
            <a:fillRect/>
          </a:stretch>
        </p:blipFill>
        <p:spPr bwMode="auto">
          <a:xfrm>
            <a:off x="7739063" y="6262220"/>
            <a:ext cx="1109102" cy="395118"/>
          </a:xfrm>
          <a:prstGeom prst="rect">
            <a:avLst/>
          </a:prstGeom>
          <a:noFill/>
          <a:ln w="9525">
            <a:noFill/>
            <a:miter lim="800000"/>
            <a:headEnd/>
            <a:tailEnd/>
          </a:ln>
        </p:spPr>
      </p:pic>
      <p:sp>
        <p:nvSpPr>
          <p:cNvPr id="15" name="TextBox 14"/>
          <p:cNvSpPr txBox="1"/>
          <p:nvPr userDrawn="1"/>
        </p:nvSpPr>
        <p:spPr>
          <a:xfrm rot="19800000">
            <a:off x="1703294" y="3003177"/>
            <a:ext cx="5737412" cy="553998"/>
          </a:xfrm>
          <a:prstGeom prst="rect">
            <a:avLst/>
          </a:prstGeom>
          <a:noFill/>
        </p:spPr>
        <p:txBody>
          <a:bodyPr wrap="square" rtlCol="0">
            <a:spAutoFit/>
          </a:bodyPr>
          <a:lstStyle/>
          <a:p>
            <a:pPr algn="ctr"/>
            <a:r>
              <a:rPr lang="en-US" sz="3000" dirty="0" smtClean="0">
                <a:solidFill>
                  <a:schemeClr val="bg1">
                    <a:lumMod val="95000"/>
                  </a:schemeClr>
                </a:solidFill>
                <a:latin typeface="Open Sans" charset="0"/>
                <a:ea typeface="Open Sans" charset="0"/>
                <a:cs typeface="Open Sans" charset="0"/>
              </a:rPr>
              <a:t>PERSONAL</a:t>
            </a:r>
            <a:r>
              <a:rPr lang="en-US" sz="3000" baseline="0" dirty="0" smtClean="0">
                <a:solidFill>
                  <a:schemeClr val="bg1">
                    <a:lumMod val="95000"/>
                  </a:schemeClr>
                </a:solidFill>
                <a:latin typeface="Open Sans" charset="0"/>
                <a:ea typeface="Open Sans" charset="0"/>
                <a:cs typeface="Open Sans" charset="0"/>
              </a:rPr>
              <a:t> USE ONLY</a:t>
            </a:r>
            <a:endParaRPr lang="en-US" sz="3000" dirty="0">
              <a:solidFill>
                <a:schemeClr val="bg1">
                  <a:lumMod val="95000"/>
                </a:schemeClr>
              </a:solidFill>
              <a:latin typeface="Open Sans" charset="0"/>
              <a:ea typeface="Open Sans" charset="0"/>
              <a:cs typeface="Open Sans" charset="0"/>
            </a:endParaRPr>
          </a:p>
        </p:txBody>
      </p:sp>
      <p:sp>
        <p:nvSpPr>
          <p:cNvPr id="16" name="TextBox 15"/>
          <p:cNvSpPr txBox="1"/>
          <p:nvPr userDrawn="1"/>
        </p:nvSpPr>
        <p:spPr>
          <a:xfrm>
            <a:off x="7698664" y="6662274"/>
            <a:ext cx="1658471" cy="215444"/>
          </a:xfrm>
          <a:prstGeom prst="rect">
            <a:avLst/>
          </a:prstGeom>
          <a:noFill/>
        </p:spPr>
        <p:txBody>
          <a:bodyPr wrap="square" rtlCol="0">
            <a:spAutoFit/>
          </a:bodyPr>
          <a:lstStyle/>
          <a:p>
            <a:r>
              <a:rPr lang="en-US" sz="800" dirty="0" smtClean="0">
                <a:solidFill>
                  <a:schemeClr val="bg1">
                    <a:lumMod val="50000"/>
                  </a:schemeClr>
                </a:solidFill>
                <a:latin typeface="Open Sans" charset="0"/>
                <a:ea typeface="Open Sans" charset="0"/>
                <a:cs typeface="Open Sans" charset="0"/>
              </a:rPr>
              <a:t>PERSONAL USE ONLY</a:t>
            </a:r>
            <a:endParaRPr lang="en-US" sz="800" dirty="0">
              <a:solidFill>
                <a:schemeClr val="bg1">
                  <a:lumMod val="50000"/>
                </a:schemeClr>
              </a:solidFill>
              <a:latin typeface="Open Sans" charset="0"/>
              <a:ea typeface="Open Sans" charset="0"/>
              <a:cs typeface="Open Sans" charset="0"/>
            </a:endParaRPr>
          </a:p>
        </p:txBody>
      </p:sp>
    </p:spTree>
  </p:cSld>
  <p:clrMap bg1="lt1" tx1="dk1" bg2="lt2" tx2="dk2" accent1="accent1" accent2="accent2" accent3="accent3" accent4="accent4" accent5="accent5" accent6="accent6" hlink="hlink" folHlink="folHlink"/>
  <p:sldLayoutIdLst>
    <p:sldLayoutId id="2147484144" r:id="rId1"/>
    <p:sldLayoutId id="2147484143" r:id="rId2"/>
    <p:sldLayoutId id="2147484142" r:id="rId3"/>
    <p:sldLayoutId id="2147484141" r:id="rId4"/>
    <p:sldLayoutId id="2147484140" r:id="rId5"/>
    <p:sldLayoutId id="2147484139" r:id="rId6"/>
    <p:sldLayoutId id="2147484138" r:id="rId7"/>
    <p:sldLayoutId id="2147484137" r:id="rId8"/>
    <p:sldLayoutId id="2147484136" r:id="rId9"/>
    <p:sldLayoutId id="2147484135" r:id="rId10"/>
    <p:sldLayoutId id="2147484134" r:id="rId11"/>
  </p:sldLayoutIdLst>
  <p:timing>
    <p:tnLst>
      <p:par>
        <p:cTn id="1" dur="indefinite" restart="never" nodeType="tmRoot"/>
      </p:par>
    </p:tnLst>
  </p:timing>
  <p:txStyles>
    <p:titleStyle>
      <a:lvl1pPr algn="l" defTabSz="841375" rtl="0" eaLnBrk="0" fontAlgn="base" hangingPunct="0">
        <a:lnSpc>
          <a:spcPct val="90000"/>
        </a:lnSpc>
        <a:spcBef>
          <a:spcPct val="0"/>
        </a:spcBef>
        <a:spcAft>
          <a:spcPct val="0"/>
        </a:spcAft>
        <a:defRPr sz="4100" b="1">
          <a:solidFill>
            <a:srgbClr val="1E3268"/>
          </a:solidFill>
          <a:latin typeface="+mj-lt"/>
          <a:ea typeface="ＭＳ Ｐゴシック" charset="0"/>
          <a:cs typeface="+mj-cs"/>
        </a:defRPr>
      </a:lvl1pPr>
      <a:lvl2pPr algn="l" defTabSz="841375" rtl="0" eaLnBrk="0" fontAlgn="base" hangingPunct="0">
        <a:lnSpc>
          <a:spcPct val="90000"/>
        </a:lnSpc>
        <a:spcBef>
          <a:spcPct val="0"/>
        </a:spcBef>
        <a:spcAft>
          <a:spcPct val="0"/>
        </a:spcAft>
        <a:defRPr sz="4100" b="1">
          <a:solidFill>
            <a:srgbClr val="1E3268"/>
          </a:solidFill>
          <a:latin typeface="Open Sans" pitchFamily="34" charset="0"/>
          <a:ea typeface="ＭＳ Ｐゴシック" charset="0"/>
          <a:cs typeface="Open Sans" pitchFamily="34" charset="0"/>
        </a:defRPr>
      </a:lvl2pPr>
      <a:lvl3pPr algn="l" defTabSz="841375" rtl="0" eaLnBrk="0" fontAlgn="base" hangingPunct="0">
        <a:lnSpc>
          <a:spcPct val="90000"/>
        </a:lnSpc>
        <a:spcBef>
          <a:spcPct val="0"/>
        </a:spcBef>
        <a:spcAft>
          <a:spcPct val="0"/>
        </a:spcAft>
        <a:defRPr sz="4100" b="1">
          <a:solidFill>
            <a:srgbClr val="1E3268"/>
          </a:solidFill>
          <a:latin typeface="Open Sans" pitchFamily="34" charset="0"/>
          <a:ea typeface="ＭＳ Ｐゴシック" charset="0"/>
          <a:cs typeface="Open Sans" pitchFamily="34" charset="0"/>
        </a:defRPr>
      </a:lvl3pPr>
      <a:lvl4pPr algn="l" defTabSz="841375" rtl="0" eaLnBrk="0" fontAlgn="base" hangingPunct="0">
        <a:lnSpc>
          <a:spcPct val="90000"/>
        </a:lnSpc>
        <a:spcBef>
          <a:spcPct val="0"/>
        </a:spcBef>
        <a:spcAft>
          <a:spcPct val="0"/>
        </a:spcAft>
        <a:defRPr sz="4100" b="1">
          <a:solidFill>
            <a:srgbClr val="1E3268"/>
          </a:solidFill>
          <a:latin typeface="Open Sans" pitchFamily="34" charset="0"/>
          <a:ea typeface="ＭＳ Ｐゴシック" charset="0"/>
          <a:cs typeface="Open Sans" pitchFamily="34" charset="0"/>
        </a:defRPr>
      </a:lvl4pPr>
      <a:lvl5pPr algn="l" defTabSz="841375" rtl="0" eaLnBrk="0" fontAlgn="base" hangingPunct="0">
        <a:lnSpc>
          <a:spcPct val="90000"/>
        </a:lnSpc>
        <a:spcBef>
          <a:spcPct val="0"/>
        </a:spcBef>
        <a:spcAft>
          <a:spcPct val="0"/>
        </a:spcAft>
        <a:defRPr sz="4100" b="1">
          <a:solidFill>
            <a:srgbClr val="1E3268"/>
          </a:solidFill>
          <a:latin typeface="Open Sans" pitchFamily="34" charset="0"/>
          <a:ea typeface="ＭＳ Ｐゴシック" charset="0"/>
          <a:cs typeface="Open Sans" pitchFamily="34" charset="0"/>
        </a:defRPr>
      </a:lvl5pPr>
      <a:lvl6pPr marL="457200" algn="l" defTabSz="841375" rtl="0" eaLnBrk="0" fontAlgn="base" hangingPunct="0">
        <a:lnSpc>
          <a:spcPct val="90000"/>
        </a:lnSpc>
        <a:spcBef>
          <a:spcPct val="0"/>
        </a:spcBef>
        <a:spcAft>
          <a:spcPct val="0"/>
        </a:spcAft>
        <a:defRPr sz="4100" b="1">
          <a:solidFill>
            <a:srgbClr val="1E3268"/>
          </a:solidFill>
          <a:latin typeface="Open Sans" pitchFamily="34" charset="0"/>
          <a:ea typeface="Open Sans" pitchFamily="34" charset="0"/>
          <a:cs typeface="Open Sans" pitchFamily="34" charset="0"/>
        </a:defRPr>
      </a:lvl6pPr>
      <a:lvl7pPr marL="914400" algn="l" defTabSz="841375" rtl="0" eaLnBrk="0" fontAlgn="base" hangingPunct="0">
        <a:lnSpc>
          <a:spcPct val="90000"/>
        </a:lnSpc>
        <a:spcBef>
          <a:spcPct val="0"/>
        </a:spcBef>
        <a:spcAft>
          <a:spcPct val="0"/>
        </a:spcAft>
        <a:defRPr sz="4100" b="1">
          <a:solidFill>
            <a:srgbClr val="1E3268"/>
          </a:solidFill>
          <a:latin typeface="Open Sans" pitchFamily="34" charset="0"/>
          <a:ea typeface="Open Sans" pitchFamily="34" charset="0"/>
          <a:cs typeface="Open Sans" pitchFamily="34" charset="0"/>
        </a:defRPr>
      </a:lvl7pPr>
      <a:lvl8pPr marL="1371600" algn="l" defTabSz="841375" rtl="0" eaLnBrk="0" fontAlgn="base" hangingPunct="0">
        <a:lnSpc>
          <a:spcPct val="90000"/>
        </a:lnSpc>
        <a:spcBef>
          <a:spcPct val="0"/>
        </a:spcBef>
        <a:spcAft>
          <a:spcPct val="0"/>
        </a:spcAft>
        <a:defRPr sz="4100" b="1">
          <a:solidFill>
            <a:srgbClr val="1E3268"/>
          </a:solidFill>
          <a:latin typeface="Open Sans" pitchFamily="34" charset="0"/>
          <a:ea typeface="Open Sans" pitchFamily="34" charset="0"/>
          <a:cs typeface="Open Sans" pitchFamily="34" charset="0"/>
        </a:defRPr>
      </a:lvl8pPr>
      <a:lvl9pPr marL="1828800" algn="l" defTabSz="841375" rtl="0" eaLnBrk="0" fontAlgn="base" hangingPunct="0">
        <a:lnSpc>
          <a:spcPct val="90000"/>
        </a:lnSpc>
        <a:spcBef>
          <a:spcPct val="0"/>
        </a:spcBef>
        <a:spcAft>
          <a:spcPct val="0"/>
        </a:spcAft>
        <a:defRPr sz="4100" b="1">
          <a:solidFill>
            <a:srgbClr val="1E3268"/>
          </a:solidFill>
          <a:latin typeface="Open Sans" pitchFamily="34" charset="0"/>
          <a:ea typeface="Open Sans" pitchFamily="34" charset="0"/>
          <a:cs typeface="Open Sans" pitchFamily="34" charset="0"/>
        </a:defRPr>
      </a:lvl9pPr>
    </p:titleStyle>
    <p:bodyStyle>
      <a:lvl1pPr marL="209550" indent="-209550" algn="l" defTabSz="841375" rtl="0" eaLnBrk="0" fontAlgn="base" hangingPunct="0">
        <a:lnSpc>
          <a:spcPct val="90000"/>
        </a:lnSpc>
        <a:spcBef>
          <a:spcPts val="925"/>
        </a:spcBef>
        <a:spcAft>
          <a:spcPct val="0"/>
        </a:spcAft>
        <a:buFont typeface="Arial" charset="0"/>
        <a:buChar char="•"/>
        <a:defRPr sz="2600" b="1">
          <a:solidFill>
            <a:srgbClr val="1E3268"/>
          </a:solidFill>
          <a:latin typeface="+mn-lt"/>
          <a:ea typeface="ＭＳ Ｐゴシック" charset="0"/>
          <a:cs typeface="+mn-cs"/>
        </a:defRPr>
      </a:lvl1pPr>
      <a:lvl2pPr marL="630238" indent="-209550" algn="l" defTabSz="841375" rtl="0" eaLnBrk="0" fontAlgn="base" hangingPunct="0">
        <a:lnSpc>
          <a:spcPct val="90000"/>
        </a:lnSpc>
        <a:spcBef>
          <a:spcPts val="463"/>
        </a:spcBef>
        <a:spcAft>
          <a:spcPct val="0"/>
        </a:spcAft>
        <a:buFont typeface="Arial" charset="0"/>
        <a:buChar char="•"/>
        <a:defRPr sz="2200">
          <a:solidFill>
            <a:srgbClr val="1E3268"/>
          </a:solidFill>
          <a:latin typeface="Open Sans Light" pitchFamily="34" charset="0"/>
          <a:ea typeface="ＭＳ Ｐゴシック" charset="0"/>
          <a:cs typeface="Open Sans Light" pitchFamily="34" charset="0"/>
        </a:defRPr>
      </a:lvl2pPr>
      <a:lvl3pPr marL="1052513" indent="-209550" algn="l" defTabSz="841375" rtl="0" eaLnBrk="0" fontAlgn="base" hangingPunct="0">
        <a:lnSpc>
          <a:spcPct val="90000"/>
        </a:lnSpc>
        <a:spcBef>
          <a:spcPts val="463"/>
        </a:spcBef>
        <a:spcAft>
          <a:spcPct val="0"/>
        </a:spcAft>
        <a:buFont typeface="Arial" charset="0"/>
        <a:buChar char="•"/>
        <a:defRPr>
          <a:solidFill>
            <a:srgbClr val="1E3268"/>
          </a:solidFill>
          <a:latin typeface="Open Sans Light" pitchFamily="34" charset="0"/>
          <a:ea typeface="Open Sans Light" pitchFamily="34" charset="0"/>
          <a:cs typeface="Open Sans Light" pitchFamily="34" charset="0"/>
        </a:defRPr>
      </a:lvl3pPr>
      <a:lvl4pPr marL="1473200" indent="-209550" algn="l" defTabSz="841375" rtl="0" eaLnBrk="0" fontAlgn="base" hangingPunct="0">
        <a:lnSpc>
          <a:spcPct val="90000"/>
        </a:lnSpc>
        <a:spcBef>
          <a:spcPts val="463"/>
        </a:spcBef>
        <a:spcAft>
          <a:spcPct val="0"/>
        </a:spcAft>
        <a:buFont typeface="Arial" charset="0"/>
        <a:buChar char="•"/>
        <a:defRPr sz="1700">
          <a:solidFill>
            <a:srgbClr val="1E3268"/>
          </a:solidFill>
          <a:latin typeface="Open Sans Light" pitchFamily="34" charset="0"/>
          <a:ea typeface="Open Sans Light" pitchFamily="34" charset="0"/>
          <a:cs typeface="Open Sans Light" pitchFamily="34" charset="0"/>
        </a:defRPr>
      </a:lvl4pPr>
      <a:lvl5pPr marL="1893888" indent="-209550" algn="l" defTabSz="841375" rtl="0" eaLnBrk="0" fontAlgn="base" hangingPunct="0">
        <a:lnSpc>
          <a:spcPct val="90000"/>
        </a:lnSpc>
        <a:spcBef>
          <a:spcPts val="463"/>
        </a:spcBef>
        <a:spcAft>
          <a:spcPct val="0"/>
        </a:spcAft>
        <a:buFont typeface="Arial" charset="0"/>
        <a:buChar char="•"/>
        <a:defRPr sz="1700">
          <a:solidFill>
            <a:srgbClr val="1E3268"/>
          </a:solidFill>
          <a:latin typeface="Open Sans Light" pitchFamily="34" charset="0"/>
          <a:ea typeface="Open Sans Light" pitchFamily="34" charset="0"/>
          <a:cs typeface="Open Sans Light" pitchFamily="34" charset="0"/>
        </a:defRPr>
      </a:lvl5pPr>
      <a:lvl6pPr marL="2351088" indent="-209550" algn="l" defTabSz="841375" rtl="0" eaLnBrk="0" fontAlgn="base" hangingPunct="0">
        <a:lnSpc>
          <a:spcPct val="90000"/>
        </a:lnSpc>
        <a:spcBef>
          <a:spcPts val="463"/>
        </a:spcBef>
        <a:spcAft>
          <a:spcPct val="0"/>
        </a:spcAft>
        <a:buFont typeface="Arial" charset="0"/>
        <a:buChar char="•"/>
        <a:defRPr sz="1700">
          <a:solidFill>
            <a:srgbClr val="1E3268"/>
          </a:solidFill>
          <a:latin typeface="Open Sans Light" pitchFamily="34" charset="0"/>
          <a:ea typeface="Open Sans Light" pitchFamily="34" charset="0"/>
          <a:cs typeface="Open Sans Light" pitchFamily="34" charset="0"/>
        </a:defRPr>
      </a:lvl6pPr>
      <a:lvl7pPr marL="2808288" indent="-209550" algn="l" defTabSz="841375" rtl="0" eaLnBrk="0" fontAlgn="base" hangingPunct="0">
        <a:lnSpc>
          <a:spcPct val="90000"/>
        </a:lnSpc>
        <a:spcBef>
          <a:spcPts val="463"/>
        </a:spcBef>
        <a:spcAft>
          <a:spcPct val="0"/>
        </a:spcAft>
        <a:buFont typeface="Arial" charset="0"/>
        <a:buChar char="•"/>
        <a:defRPr sz="1700">
          <a:solidFill>
            <a:srgbClr val="1E3268"/>
          </a:solidFill>
          <a:latin typeface="Open Sans Light" pitchFamily="34" charset="0"/>
          <a:ea typeface="Open Sans Light" pitchFamily="34" charset="0"/>
          <a:cs typeface="Open Sans Light" pitchFamily="34" charset="0"/>
        </a:defRPr>
      </a:lvl7pPr>
      <a:lvl8pPr marL="3265488" indent="-209550" algn="l" defTabSz="841375" rtl="0" eaLnBrk="0" fontAlgn="base" hangingPunct="0">
        <a:lnSpc>
          <a:spcPct val="90000"/>
        </a:lnSpc>
        <a:spcBef>
          <a:spcPts val="463"/>
        </a:spcBef>
        <a:spcAft>
          <a:spcPct val="0"/>
        </a:spcAft>
        <a:buFont typeface="Arial" charset="0"/>
        <a:buChar char="•"/>
        <a:defRPr sz="1700">
          <a:solidFill>
            <a:srgbClr val="1E3268"/>
          </a:solidFill>
          <a:latin typeface="Open Sans Light" pitchFamily="34" charset="0"/>
          <a:ea typeface="Open Sans Light" pitchFamily="34" charset="0"/>
          <a:cs typeface="Open Sans Light" pitchFamily="34" charset="0"/>
        </a:defRPr>
      </a:lvl8pPr>
      <a:lvl9pPr marL="3722688" indent="-209550" algn="l" defTabSz="841375" rtl="0" eaLnBrk="0" fontAlgn="base" hangingPunct="0">
        <a:lnSpc>
          <a:spcPct val="90000"/>
        </a:lnSpc>
        <a:spcBef>
          <a:spcPts val="463"/>
        </a:spcBef>
        <a:spcAft>
          <a:spcPct val="0"/>
        </a:spcAft>
        <a:buFont typeface="Arial" charset="0"/>
        <a:buChar char="•"/>
        <a:defRPr sz="1700">
          <a:solidFill>
            <a:srgbClr val="1E3268"/>
          </a:solidFill>
          <a:latin typeface="Open Sans Light" pitchFamily="34" charset="0"/>
          <a:ea typeface="Open Sans Light" pitchFamily="34" charset="0"/>
          <a:cs typeface="Open Sans Light" pitchFamily="34"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Rectangle 11">
            <a:extLst>
              <a:ext uri="{FF2B5EF4-FFF2-40B4-BE49-F238E27FC236}"/>
            </a:extLst>
          </p:cNvPr>
          <p:cNvSpPr/>
          <p:nvPr userDrawn="1"/>
        </p:nvSpPr>
        <p:spPr>
          <a:xfrm flipV="1">
            <a:off x="0" y="6154738"/>
            <a:ext cx="9144000" cy="44450"/>
          </a:xfrm>
          <a:prstGeom prst="rect">
            <a:avLst/>
          </a:prstGeom>
          <a:solidFill>
            <a:srgbClr val="00B2EB"/>
          </a:solidFill>
          <a:ln>
            <a:noFill/>
          </a:ln>
        </p:spPr>
        <p:style>
          <a:lnRef idx="2">
            <a:schemeClr val="accent1">
              <a:shade val="50000"/>
            </a:schemeClr>
          </a:lnRef>
          <a:fillRef idx="1">
            <a:schemeClr val="accent1"/>
          </a:fillRef>
          <a:effectRef idx="0">
            <a:schemeClr val="accent1"/>
          </a:effectRef>
          <a:fontRef idx="minor">
            <a:schemeClr val="lt1"/>
          </a:fontRef>
        </p:style>
        <p:txBody>
          <a:bodyPr lIns="84216" tIns="42108" rIns="84216" bIns="42108" anchor="ctr"/>
          <a:lstStyle/>
          <a:p>
            <a:pPr algn="ctr" defTabSz="842162" fontAlgn="auto">
              <a:spcBef>
                <a:spcPts val="0"/>
              </a:spcBef>
              <a:spcAft>
                <a:spcPts val="0"/>
              </a:spcAft>
              <a:defRPr/>
            </a:pPr>
            <a:endParaRPr lang="en-US">
              <a:solidFill>
                <a:srgbClr val="FFFFFF"/>
              </a:solidFill>
            </a:endParaRPr>
          </a:p>
        </p:txBody>
      </p:sp>
      <p:sp>
        <p:nvSpPr>
          <p:cNvPr id="133124" name="Text Placeholder 2"/>
          <p:cNvSpPr>
            <a:spLocks noGrp="1"/>
          </p:cNvSpPr>
          <p:nvPr>
            <p:ph type="body" idx="1"/>
          </p:nvPr>
        </p:nvSpPr>
        <p:spPr bwMode="auto">
          <a:xfrm>
            <a:off x="628650" y="1825625"/>
            <a:ext cx="7886700" cy="4329113"/>
          </a:xfrm>
          <a:prstGeom prst="rect">
            <a:avLst/>
          </a:prstGeom>
          <a:noFill/>
          <a:ln w="9525">
            <a:noFill/>
            <a:miter lim="800000"/>
            <a:headEnd/>
            <a:tailEnd/>
          </a:ln>
        </p:spPr>
        <p:txBody>
          <a:bodyPr vert="horz" wrap="square" lIns="84216" tIns="42108" rIns="84216" bIns="42108"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33125" name="Title Placeholder 10"/>
          <p:cNvSpPr>
            <a:spLocks noGrp="1"/>
          </p:cNvSpPr>
          <p:nvPr>
            <p:ph type="title"/>
          </p:nvPr>
        </p:nvSpPr>
        <p:spPr bwMode="auto">
          <a:xfrm>
            <a:off x="628650" y="365125"/>
            <a:ext cx="7886700" cy="1325563"/>
          </a:xfrm>
          <a:prstGeom prst="rect">
            <a:avLst/>
          </a:prstGeom>
          <a:noFill/>
          <a:ln w="9525">
            <a:noFill/>
            <a:miter lim="800000"/>
            <a:headEnd/>
            <a:tailEnd/>
          </a:ln>
        </p:spPr>
        <p:txBody>
          <a:bodyPr vert="horz" wrap="square" lIns="84216" tIns="42108" rIns="84216" bIns="42108" numCol="1" anchor="ctr" anchorCtr="0" compatLnSpc="1">
            <a:prstTxWarp prst="textNoShape">
              <a:avLst/>
            </a:prstTxWarp>
          </a:bodyPr>
          <a:lstStyle/>
          <a:p>
            <a:pPr lvl="0"/>
            <a:r>
              <a:rPr lang="en-US" smtClean="0"/>
              <a:t>Click to edit Master title style</a:t>
            </a:r>
          </a:p>
        </p:txBody>
      </p:sp>
      <p:sp>
        <p:nvSpPr>
          <p:cNvPr id="8" name="Date Placeholder 1">
            <a:extLst>
              <a:ext uri="{FF2B5EF4-FFF2-40B4-BE49-F238E27FC236}"/>
            </a:extLst>
          </p:cNvPr>
          <p:cNvSpPr>
            <a:spLocks noGrp="1"/>
          </p:cNvSpPr>
          <p:nvPr>
            <p:ph type="dt" sz="half" idx="2"/>
          </p:nvPr>
        </p:nvSpPr>
        <p:spPr>
          <a:xfrm>
            <a:off x="638175" y="6354763"/>
            <a:ext cx="2057400" cy="365125"/>
          </a:xfrm>
          <a:prstGeom prst="rect">
            <a:avLst/>
          </a:prstGeom>
        </p:spPr>
        <p:txBody>
          <a:bodyPr vert="horz" wrap="square" lIns="84216" tIns="42108" rIns="84216" bIns="42108" numCol="1" anchor="t" anchorCtr="0" compatLnSpc="1">
            <a:prstTxWarp prst="textNoShape">
              <a:avLst/>
            </a:prstTxWarp>
          </a:bodyPr>
          <a:lstStyle>
            <a:lvl1pPr>
              <a:defRPr>
                <a:solidFill>
                  <a:srgbClr val="000000"/>
                </a:solidFill>
                <a:latin typeface="Calibri" charset="0"/>
                <a:ea typeface="ＭＳ Ｐゴシック" charset="0"/>
                <a:cs typeface="Arial" charset="0"/>
              </a:defRPr>
            </a:lvl1pPr>
          </a:lstStyle>
          <a:p>
            <a:pPr>
              <a:defRPr/>
            </a:pPr>
            <a:fld id="{8FDFCCAA-0579-46B1-A323-888B0F9C071D}" type="datetimeFigureOut">
              <a:rPr lang="en-US"/>
              <a:pPr>
                <a:defRPr/>
              </a:pPr>
              <a:t>10/23/18</a:t>
            </a:fld>
            <a:endParaRPr lang="en-US"/>
          </a:p>
        </p:txBody>
      </p:sp>
      <p:sp>
        <p:nvSpPr>
          <p:cNvPr id="10" name="Footer Placeholder 2">
            <a:extLst>
              <a:ext uri="{FF2B5EF4-FFF2-40B4-BE49-F238E27FC236}"/>
            </a:extLst>
          </p:cNvPr>
          <p:cNvSpPr>
            <a:spLocks noGrp="1"/>
          </p:cNvSpPr>
          <p:nvPr>
            <p:ph type="ftr" sz="quarter" idx="3"/>
          </p:nvPr>
        </p:nvSpPr>
        <p:spPr>
          <a:xfrm>
            <a:off x="3038475" y="6343650"/>
            <a:ext cx="3086100" cy="365125"/>
          </a:xfrm>
          <a:prstGeom prst="rect">
            <a:avLst/>
          </a:prstGeom>
        </p:spPr>
        <p:txBody>
          <a:bodyPr vert="horz" lIns="84216" tIns="42108" rIns="84216" bIns="42108" rtlCol="0" anchor="ctr"/>
          <a:lstStyle>
            <a:lvl1pPr algn="ctr" defTabSz="842162" fontAlgn="auto">
              <a:spcBef>
                <a:spcPts val="0"/>
              </a:spcBef>
              <a:spcAft>
                <a:spcPts val="0"/>
              </a:spcAft>
              <a:defRPr sz="1100">
                <a:solidFill>
                  <a:srgbClr val="000000">
                    <a:tint val="75000"/>
                  </a:srgbClr>
                </a:solidFill>
                <a:latin typeface="+mn-lt"/>
                <a:ea typeface="+mn-ea"/>
                <a:cs typeface="+mn-cs"/>
              </a:defRPr>
            </a:lvl1pPr>
          </a:lstStyle>
          <a:p>
            <a:pPr>
              <a:defRPr/>
            </a:pPr>
            <a:endParaRPr lang="en-US"/>
          </a:p>
        </p:txBody>
      </p:sp>
      <p:sp>
        <p:nvSpPr>
          <p:cNvPr id="11" name="Slide Number Placeholder 8">
            <a:extLst>
              <a:ext uri="{FF2B5EF4-FFF2-40B4-BE49-F238E27FC236}"/>
            </a:extLst>
          </p:cNvPr>
          <p:cNvSpPr>
            <a:spLocks noGrp="1"/>
          </p:cNvSpPr>
          <p:nvPr>
            <p:ph type="sldNum" sz="quarter" idx="4"/>
          </p:nvPr>
        </p:nvSpPr>
        <p:spPr>
          <a:xfrm>
            <a:off x="196850" y="6356350"/>
            <a:ext cx="2057400" cy="365125"/>
          </a:xfrm>
          <a:prstGeom prst="rect">
            <a:avLst/>
          </a:prstGeom>
        </p:spPr>
        <p:txBody>
          <a:bodyPr vert="horz" wrap="square" lIns="84216" tIns="42108" rIns="84216" bIns="42108" numCol="1" anchor="ctr" anchorCtr="0" compatLnSpc="1">
            <a:prstTxWarp prst="textNoShape">
              <a:avLst/>
            </a:prstTxWarp>
          </a:bodyPr>
          <a:lstStyle>
            <a:lvl1pPr>
              <a:defRPr sz="1100" b="1">
                <a:solidFill>
                  <a:srgbClr val="00B2EB"/>
                </a:solidFill>
                <a:latin typeface="+mn-lt"/>
                <a:ea typeface="ＭＳ Ｐゴシック" charset="0"/>
                <a:cs typeface="+mn-cs"/>
              </a:defRPr>
            </a:lvl1pPr>
          </a:lstStyle>
          <a:p>
            <a:pPr>
              <a:defRPr/>
            </a:pPr>
            <a:fld id="{32E5A543-5550-4B38-AF20-D0D4BC5014A3}" type="slidenum">
              <a:rPr lang="en-US"/>
              <a:pPr>
                <a:defRPr/>
              </a:pPr>
              <a:t>‹#›</a:t>
            </a:fld>
            <a:endParaRPr lang="en-US"/>
          </a:p>
        </p:txBody>
      </p:sp>
      <p:pic>
        <p:nvPicPr>
          <p:cNvPr id="9" name="Picture 2"/>
          <p:cNvPicPr>
            <a:picLocks noChangeAspect="1" noChangeArrowheads="1"/>
          </p:cNvPicPr>
          <p:nvPr userDrawn="1"/>
        </p:nvPicPr>
        <p:blipFill>
          <a:blip r:embed="rId13"/>
          <a:srcRect/>
          <a:stretch>
            <a:fillRect/>
          </a:stretch>
        </p:blipFill>
        <p:spPr bwMode="auto">
          <a:xfrm>
            <a:off x="7739063" y="6262220"/>
            <a:ext cx="1109102" cy="395118"/>
          </a:xfrm>
          <a:prstGeom prst="rect">
            <a:avLst/>
          </a:prstGeom>
          <a:noFill/>
          <a:ln w="9525">
            <a:noFill/>
            <a:miter lim="800000"/>
            <a:headEnd/>
            <a:tailEnd/>
          </a:ln>
        </p:spPr>
      </p:pic>
      <p:sp>
        <p:nvSpPr>
          <p:cNvPr id="15" name="TextBox 14"/>
          <p:cNvSpPr txBox="1"/>
          <p:nvPr userDrawn="1"/>
        </p:nvSpPr>
        <p:spPr>
          <a:xfrm rot="19800000">
            <a:off x="1703294" y="3003177"/>
            <a:ext cx="5737412" cy="553998"/>
          </a:xfrm>
          <a:prstGeom prst="rect">
            <a:avLst/>
          </a:prstGeom>
          <a:noFill/>
        </p:spPr>
        <p:txBody>
          <a:bodyPr wrap="square" rtlCol="0">
            <a:spAutoFit/>
          </a:bodyPr>
          <a:lstStyle/>
          <a:p>
            <a:pPr algn="ctr"/>
            <a:r>
              <a:rPr lang="en-US" sz="3000" dirty="0" smtClean="0">
                <a:solidFill>
                  <a:schemeClr val="bg1">
                    <a:lumMod val="95000"/>
                  </a:schemeClr>
                </a:solidFill>
                <a:latin typeface="Open Sans" charset="0"/>
                <a:ea typeface="Open Sans" charset="0"/>
                <a:cs typeface="Open Sans" charset="0"/>
              </a:rPr>
              <a:t>PERSONAL</a:t>
            </a:r>
            <a:r>
              <a:rPr lang="en-US" sz="3000" baseline="0" dirty="0" smtClean="0">
                <a:solidFill>
                  <a:schemeClr val="bg1">
                    <a:lumMod val="95000"/>
                  </a:schemeClr>
                </a:solidFill>
                <a:latin typeface="Open Sans" charset="0"/>
                <a:ea typeface="Open Sans" charset="0"/>
                <a:cs typeface="Open Sans" charset="0"/>
              </a:rPr>
              <a:t> USE ONLY</a:t>
            </a:r>
            <a:endParaRPr lang="en-US" sz="3000" dirty="0">
              <a:solidFill>
                <a:schemeClr val="bg1">
                  <a:lumMod val="95000"/>
                </a:schemeClr>
              </a:solidFill>
              <a:latin typeface="Open Sans" charset="0"/>
              <a:ea typeface="Open Sans" charset="0"/>
              <a:cs typeface="Open Sans" charset="0"/>
            </a:endParaRPr>
          </a:p>
        </p:txBody>
      </p:sp>
      <p:sp>
        <p:nvSpPr>
          <p:cNvPr id="16" name="TextBox 15"/>
          <p:cNvSpPr txBox="1"/>
          <p:nvPr userDrawn="1"/>
        </p:nvSpPr>
        <p:spPr>
          <a:xfrm>
            <a:off x="7698664" y="6662274"/>
            <a:ext cx="1658471" cy="215444"/>
          </a:xfrm>
          <a:prstGeom prst="rect">
            <a:avLst/>
          </a:prstGeom>
          <a:noFill/>
        </p:spPr>
        <p:txBody>
          <a:bodyPr wrap="square" rtlCol="0">
            <a:spAutoFit/>
          </a:bodyPr>
          <a:lstStyle/>
          <a:p>
            <a:r>
              <a:rPr lang="en-US" sz="800" dirty="0" smtClean="0">
                <a:solidFill>
                  <a:schemeClr val="bg1">
                    <a:lumMod val="50000"/>
                  </a:schemeClr>
                </a:solidFill>
                <a:latin typeface="Open Sans" charset="0"/>
                <a:ea typeface="Open Sans" charset="0"/>
                <a:cs typeface="Open Sans" charset="0"/>
              </a:rPr>
              <a:t>PERSONAL USE ONLY</a:t>
            </a:r>
            <a:endParaRPr lang="en-US" sz="800" dirty="0">
              <a:solidFill>
                <a:schemeClr val="bg1">
                  <a:lumMod val="50000"/>
                </a:schemeClr>
              </a:solidFill>
              <a:latin typeface="Open Sans" charset="0"/>
              <a:ea typeface="Open Sans" charset="0"/>
              <a:cs typeface="Open Sans" charset="0"/>
            </a:endParaRPr>
          </a:p>
        </p:txBody>
      </p:sp>
    </p:spTree>
  </p:cSld>
  <p:clrMap bg1="lt1" tx1="dk1" bg2="lt2" tx2="dk2" accent1="accent1" accent2="accent2" accent3="accent3" accent4="accent4" accent5="accent5" accent6="accent6" hlink="hlink" folHlink="folHlink"/>
  <p:sldLayoutIdLst>
    <p:sldLayoutId id="2147484155" r:id="rId1"/>
    <p:sldLayoutId id="2147484154" r:id="rId2"/>
    <p:sldLayoutId id="2147484153" r:id="rId3"/>
    <p:sldLayoutId id="2147484152" r:id="rId4"/>
    <p:sldLayoutId id="2147484151" r:id="rId5"/>
    <p:sldLayoutId id="2147484150" r:id="rId6"/>
    <p:sldLayoutId id="2147484149" r:id="rId7"/>
    <p:sldLayoutId id="2147484148" r:id="rId8"/>
    <p:sldLayoutId id="2147484147" r:id="rId9"/>
    <p:sldLayoutId id="2147484146" r:id="rId10"/>
    <p:sldLayoutId id="2147484145" r:id="rId11"/>
  </p:sldLayoutIdLst>
  <p:timing>
    <p:tnLst>
      <p:par>
        <p:cTn id="1" dur="indefinite" restart="never" nodeType="tmRoot"/>
      </p:par>
    </p:tnLst>
  </p:timing>
  <p:txStyles>
    <p:titleStyle>
      <a:lvl1pPr algn="l" defTabSz="841375" rtl="0" eaLnBrk="0" fontAlgn="base" hangingPunct="0">
        <a:lnSpc>
          <a:spcPct val="90000"/>
        </a:lnSpc>
        <a:spcBef>
          <a:spcPct val="0"/>
        </a:spcBef>
        <a:spcAft>
          <a:spcPct val="0"/>
        </a:spcAft>
        <a:defRPr sz="4100" b="1">
          <a:solidFill>
            <a:srgbClr val="1E3268"/>
          </a:solidFill>
          <a:latin typeface="+mj-lt"/>
          <a:ea typeface="+mj-ea"/>
          <a:cs typeface="+mj-cs"/>
        </a:defRPr>
      </a:lvl1pPr>
      <a:lvl2pPr algn="l" defTabSz="841375" rtl="0" eaLnBrk="0" fontAlgn="base" hangingPunct="0">
        <a:lnSpc>
          <a:spcPct val="90000"/>
        </a:lnSpc>
        <a:spcBef>
          <a:spcPct val="0"/>
        </a:spcBef>
        <a:spcAft>
          <a:spcPct val="0"/>
        </a:spcAft>
        <a:defRPr sz="4100" b="1">
          <a:solidFill>
            <a:srgbClr val="1E3268"/>
          </a:solidFill>
          <a:latin typeface="Open Sans" charset="0"/>
          <a:ea typeface="ＭＳ Ｐゴシック" charset="0"/>
          <a:cs typeface="Open Sans" charset="0"/>
        </a:defRPr>
      </a:lvl2pPr>
      <a:lvl3pPr algn="l" defTabSz="841375" rtl="0" eaLnBrk="0" fontAlgn="base" hangingPunct="0">
        <a:lnSpc>
          <a:spcPct val="90000"/>
        </a:lnSpc>
        <a:spcBef>
          <a:spcPct val="0"/>
        </a:spcBef>
        <a:spcAft>
          <a:spcPct val="0"/>
        </a:spcAft>
        <a:defRPr sz="4100" b="1">
          <a:solidFill>
            <a:srgbClr val="1E3268"/>
          </a:solidFill>
          <a:latin typeface="Open Sans" charset="0"/>
          <a:ea typeface="ＭＳ Ｐゴシック" charset="0"/>
          <a:cs typeface="Open Sans" charset="0"/>
        </a:defRPr>
      </a:lvl3pPr>
      <a:lvl4pPr algn="l" defTabSz="841375" rtl="0" eaLnBrk="0" fontAlgn="base" hangingPunct="0">
        <a:lnSpc>
          <a:spcPct val="90000"/>
        </a:lnSpc>
        <a:spcBef>
          <a:spcPct val="0"/>
        </a:spcBef>
        <a:spcAft>
          <a:spcPct val="0"/>
        </a:spcAft>
        <a:defRPr sz="4100" b="1">
          <a:solidFill>
            <a:srgbClr val="1E3268"/>
          </a:solidFill>
          <a:latin typeface="Open Sans" charset="0"/>
          <a:ea typeface="ＭＳ Ｐゴシック" charset="0"/>
          <a:cs typeface="Open Sans" charset="0"/>
        </a:defRPr>
      </a:lvl4pPr>
      <a:lvl5pPr algn="l" defTabSz="841375" rtl="0" eaLnBrk="0" fontAlgn="base" hangingPunct="0">
        <a:lnSpc>
          <a:spcPct val="90000"/>
        </a:lnSpc>
        <a:spcBef>
          <a:spcPct val="0"/>
        </a:spcBef>
        <a:spcAft>
          <a:spcPct val="0"/>
        </a:spcAft>
        <a:defRPr sz="4100" b="1">
          <a:solidFill>
            <a:srgbClr val="1E3268"/>
          </a:solidFill>
          <a:latin typeface="Open Sans" charset="0"/>
          <a:ea typeface="ＭＳ Ｐゴシック" charset="0"/>
          <a:cs typeface="Open Sans" charset="0"/>
        </a:defRPr>
      </a:lvl5pPr>
      <a:lvl6pPr marL="457200" algn="l" defTabSz="841375" rtl="0" eaLnBrk="0" fontAlgn="base" hangingPunct="0">
        <a:lnSpc>
          <a:spcPct val="90000"/>
        </a:lnSpc>
        <a:spcBef>
          <a:spcPct val="0"/>
        </a:spcBef>
        <a:spcAft>
          <a:spcPct val="0"/>
        </a:spcAft>
        <a:defRPr sz="4100" b="1">
          <a:solidFill>
            <a:srgbClr val="1E3268"/>
          </a:solidFill>
          <a:latin typeface="Open Sans" charset="0"/>
          <a:ea typeface="ＭＳ Ｐゴシック" charset="0"/>
          <a:cs typeface="Open Sans" charset="0"/>
        </a:defRPr>
      </a:lvl6pPr>
      <a:lvl7pPr marL="914400" algn="l" defTabSz="841375" rtl="0" eaLnBrk="0" fontAlgn="base" hangingPunct="0">
        <a:lnSpc>
          <a:spcPct val="90000"/>
        </a:lnSpc>
        <a:spcBef>
          <a:spcPct val="0"/>
        </a:spcBef>
        <a:spcAft>
          <a:spcPct val="0"/>
        </a:spcAft>
        <a:defRPr sz="4100" b="1">
          <a:solidFill>
            <a:srgbClr val="1E3268"/>
          </a:solidFill>
          <a:latin typeface="Open Sans" charset="0"/>
          <a:ea typeface="ＭＳ Ｐゴシック" charset="0"/>
          <a:cs typeface="Open Sans" charset="0"/>
        </a:defRPr>
      </a:lvl7pPr>
      <a:lvl8pPr marL="1371600" algn="l" defTabSz="841375" rtl="0" eaLnBrk="0" fontAlgn="base" hangingPunct="0">
        <a:lnSpc>
          <a:spcPct val="90000"/>
        </a:lnSpc>
        <a:spcBef>
          <a:spcPct val="0"/>
        </a:spcBef>
        <a:spcAft>
          <a:spcPct val="0"/>
        </a:spcAft>
        <a:defRPr sz="4100" b="1">
          <a:solidFill>
            <a:srgbClr val="1E3268"/>
          </a:solidFill>
          <a:latin typeface="Open Sans" charset="0"/>
          <a:ea typeface="ＭＳ Ｐゴシック" charset="0"/>
          <a:cs typeface="Open Sans" charset="0"/>
        </a:defRPr>
      </a:lvl8pPr>
      <a:lvl9pPr marL="1828800" algn="l" defTabSz="841375" rtl="0" eaLnBrk="0" fontAlgn="base" hangingPunct="0">
        <a:lnSpc>
          <a:spcPct val="90000"/>
        </a:lnSpc>
        <a:spcBef>
          <a:spcPct val="0"/>
        </a:spcBef>
        <a:spcAft>
          <a:spcPct val="0"/>
        </a:spcAft>
        <a:defRPr sz="4100" b="1">
          <a:solidFill>
            <a:srgbClr val="1E3268"/>
          </a:solidFill>
          <a:latin typeface="Open Sans" charset="0"/>
          <a:ea typeface="ＭＳ Ｐゴシック" charset="0"/>
          <a:cs typeface="Open Sans" charset="0"/>
        </a:defRPr>
      </a:lvl9pPr>
    </p:titleStyle>
    <p:bodyStyle>
      <a:lvl1pPr marL="209550" indent="-209550" algn="l" defTabSz="841375" rtl="0" eaLnBrk="0" fontAlgn="base" hangingPunct="0">
        <a:lnSpc>
          <a:spcPct val="90000"/>
        </a:lnSpc>
        <a:spcBef>
          <a:spcPts val="925"/>
        </a:spcBef>
        <a:spcAft>
          <a:spcPct val="0"/>
        </a:spcAft>
        <a:buFont typeface="Arial" charset="0"/>
        <a:buChar char="•"/>
        <a:defRPr sz="2600" b="1">
          <a:solidFill>
            <a:srgbClr val="1E3268"/>
          </a:solidFill>
          <a:latin typeface="+mn-lt"/>
          <a:ea typeface="+mn-ea"/>
          <a:cs typeface="+mn-cs"/>
        </a:defRPr>
      </a:lvl1pPr>
      <a:lvl2pPr marL="630238" indent="-209550" algn="l" defTabSz="841375" rtl="0" eaLnBrk="0" fontAlgn="base" hangingPunct="0">
        <a:lnSpc>
          <a:spcPct val="90000"/>
        </a:lnSpc>
        <a:spcBef>
          <a:spcPts val="463"/>
        </a:spcBef>
        <a:spcAft>
          <a:spcPct val="0"/>
        </a:spcAft>
        <a:buFont typeface="Arial" charset="0"/>
        <a:buChar char="•"/>
        <a:defRPr sz="2200">
          <a:solidFill>
            <a:srgbClr val="1E3268"/>
          </a:solidFill>
          <a:latin typeface="Open Sans Light" charset="0"/>
          <a:ea typeface="+mn-ea"/>
          <a:cs typeface="Open Sans Light" charset="0"/>
        </a:defRPr>
      </a:lvl2pPr>
      <a:lvl3pPr marL="1052513" indent="-209550" algn="l" defTabSz="841375" rtl="0" eaLnBrk="0" fontAlgn="base" hangingPunct="0">
        <a:lnSpc>
          <a:spcPct val="90000"/>
        </a:lnSpc>
        <a:spcBef>
          <a:spcPts val="463"/>
        </a:spcBef>
        <a:spcAft>
          <a:spcPct val="0"/>
        </a:spcAft>
        <a:buFont typeface="Arial" charset="0"/>
        <a:buChar char="•"/>
        <a:defRPr>
          <a:solidFill>
            <a:srgbClr val="1E3268"/>
          </a:solidFill>
          <a:latin typeface="Open Sans Light" charset="0"/>
          <a:ea typeface="Open Sans Light" charset="0"/>
          <a:cs typeface="Open Sans Light" charset="0"/>
        </a:defRPr>
      </a:lvl3pPr>
      <a:lvl4pPr marL="1473200" indent="-209550" algn="l" defTabSz="841375" rtl="0" eaLnBrk="0" fontAlgn="base" hangingPunct="0">
        <a:lnSpc>
          <a:spcPct val="90000"/>
        </a:lnSpc>
        <a:spcBef>
          <a:spcPts val="463"/>
        </a:spcBef>
        <a:spcAft>
          <a:spcPct val="0"/>
        </a:spcAft>
        <a:buFont typeface="Arial" charset="0"/>
        <a:buChar char="•"/>
        <a:defRPr sz="1700">
          <a:solidFill>
            <a:srgbClr val="1E3268"/>
          </a:solidFill>
          <a:latin typeface="Open Sans Light" charset="0"/>
          <a:ea typeface="Open Sans Light" charset="0"/>
          <a:cs typeface="Open Sans Light" charset="0"/>
        </a:defRPr>
      </a:lvl4pPr>
      <a:lvl5pPr marL="1893888" indent="-209550" algn="l" defTabSz="841375" rtl="0" eaLnBrk="0" fontAlgn="base" hangingPunct="0">
        <a:lnSpc>
          <a:spcPct val="90000"/>
        </a:lnSpc>
        <a:spcBef>
          <a:spcPts val="463"/>
        </a:spcBef>
        <a:spcAft>
          <a:spcPct val="0"/>
        </a:spcAft>
        <a:buFont typeface="Arial" charset="0"/>
        <a:buChar char="•"/>
        <a:defRPr sz="1700">
          <a:solidFill>
            <a:srgbClr val="1E3268"/>
          </a:solidFill>
          <a:latin typeface="Open Sans Light" charset="0"/>
          <a:ea typeface="Open Sans Light" charset="0"/>
          <a:cs typeface="Open Sans Light" charset="0"/>
        </a:defRPr>
      </a:lvl5pPr>
      <a:lvl6pPr marL="2351088" indent="-209550" algn="l" defTabSz="841375" rtl="0" eaLnBrk="0" fontAlgn="base" hangingPunct="0">
        <a:lnSpc>
          <a:spcPct val="90000"/>
        </a:lnSpc>
        <a:spcBef>
          <a:spcPts val="463"/>
        </a:spcBef>
        <a:spcAft>
          <a:spcPct val="0"/>
        </a:spcAft>
        <a:buFont typeface="Arial" charset="0"/>
        <a:buChar char="•"/>
        <a:defRPr sz="1700">
          <a:solidFill>
            <a:srgbClr val="1E3268"/>
          </a:solidFill>
          <a:latin typeface="Open Sans Light" charset="0"/>
          <a:ea typeface="Open Sans Light" charset="0"/>
          <a:cs typeface="Open Sans Light" charset="0"/>
        </a:defRPr>
      </a:lvl6pPr>
      <a:lvl7pPr marL="2808288" indent="-209550" algn="l" defTabSz="841375" rtl="0" eaLnBrk="0" fontAlgn="base" hangingPunct="0">
        <a:lnSpc>
          <a:spcPct val="90000"/>
        </a:lnSpc>
        <a:spcBef>
          <a:spcPts val="463"/>
        </a:spcBef>
        <a:spcAft>
          <a:spcPct val="0"/>
        </a:spcAft>
        <a:buFont typeface="Arial" charset="0"/>
        <a:buChar char="•"/>
        <a:defRPr sz="1700">
          <a:solidFill>
            <a:srgbClr val="1E3268"/>
          </a:solidFill>
          <a:latin typeface="Open Sans Light" charset="0"/>
          <a:ea typeface="Open Sans Light" charset="0"/>
          <a:cs typeface="Open Sans Light" charset="0"/>
        </a:defRPr>
      </a:lvl7pPr>
      <a:lvl8pPr marL="3265488" indent="-209550" algn="l" defTabSz="841375" rtl="0" eaLnBrk="0" fontAlgn="base" hangingPunct="0">
        <a:lnSpc>
          <a:spcPct val="90000"/>
        </a:lnSpc>
        <a:spcBef>
          <a:spcPts val="463"/>
        </a:spcBef>
        <a:spcAft>
          <a:spcPct val="0"/>
        </a:spcAft>
        <a:buFont typeface="Arial" charset="0"/>
        <a:buChar char="•"/>
        <a:defRPr sz="1700">
          <a:solidFill>
            <a:srgbClr val="1E3268"/>
          </a:solidFill>
          <a:latin typeface="Open Sans Light" charset="0"/>
          <a:ea typeface="Open Sans Light" charset="0"/>
          <a:cs typeface="Open Sans Light" charset="0"/>
        </a:defRPr>
      </a:lvl8pPr>
      <a:lvl9pPr marL="3722688" indent="-209550" algn="l" defTabSz="841375" rtl="0" eaLnBrk="0" fontAlgn="base" hangingPunct="0">
        <a:lnSpc>
          <a:spcPct val="90000"/>
        </a:lnSpc>
        <a:spcBef>
          <a:spcPts val="463"/>
        </a:spcBef>
        <a:spcAft>
          <a:spcPct val="0"/>
        </a:spcAft>
        <a:buFont typeface="Arial" charset="0"/>
        <a:buChar char="•"/>
        <a:defRPr sz="1700">
          <a:solidFill>
            <a:srgbClr val="1E3268"/>
          </a:solidFill>
          <a:latin typeface="Open Sans Light" charset="0"/>
          <a:ea typeface="Open Sans Light" charset="0"/>
          <a:cs typeface="Open Sans Light" charset="0"/>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5410" name="Text Placeholder 2"/>
          <p:cNvSpPr>
            <a:spLocks noGrp="1"/>
          </p:cNvSpPr>
          <p:nvPr>
            <p:ph type="body" idx="1"/>
          </p:nvPr>
        </p:nvSpPr>
        <p:spPr bwMode="auto">
          <a:xfrm>
            <a:off x="628650" y="1825625"/>
            <a:ext cx="7886700" cy="4329113"/>
          </a:xfrm>
          <a:prstGeom prst="rect">
            <a:avLst/>
          </a:prstGeom>
          <a:noFill/>
          <a:ln w="9525">
            <a:noFill/>
            <a:miter lim="800000"/>
            <a:headEnd/>
            <a:tailEnd/>
          </a:ln>
        </p:spPr>
        <p:txBody>
          <a:bodyPr vert="horz" wrap="square" lIns="84216" tIns="42108" rIns="84216" bIns="42108"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6" name="Slide Number Placeholder 5"/>
          <p:cNvSpPr>
            <a:spLocks noGrp="1"/>
          </p:cNvSpPr>
          <p:nvPr>
            <p:ph type="sldNum" sz="quarter" idx="4"/>
          </p:nvPr>
        </p:nvSpPr>
        <p:spPr>
          <a:xfrm>
            <a:off x="196850" y="6356350"/>
            <a:ext cx="2057400" cy="365125"/>
          </a:xfrm>
          <a:prstGeom prst="rect">
            <a:avLst/>
          </a:prstGeom>
        </p:spPr>
        <p:txBody>
          <a:bodyPr vert="horz" wrap="square" lIns="84216" tIns="42108" rIns="84216" bIns="42108" numCol="1" anchor="ctr" anchorCtr="0" compatLnSpc="1">
            <a:prstTxWarp prst="textNoShape">
              <a:avLst/>
            </a:prstTxWarp>
          </a:bodyPr>
          <a:lstStyle>
            <a:lvl1pPr>
              <a:defRPr sz="1100" b="1">
                <a:solidFill>
                  <a:srgbClr val="00B2EB"/>
                </a:solidFill>
                <a:latin typeface="Open Sans" charset="0"/>
                <a:ea typeface="ＭＳ Ｐゴシック" charset="0"/>
                <a:cs typeface="Arial" charset="0"/>
              </a:defRPr>
            </a:lvl1pPr>
          </a:lstStyle>
          <a:p>
            <a:pPr>
              <a:defRPr/>
            </a:pPr>
            <a:fld id="{999FFB77-5557-442C-865F-AB3CCA56DFF3}" type="slidenum">
              <a:rPr lang="en-US"/>
              <a:pPr>
                <a:defRPr/>
              </a:pPr>
              <a:t>‹#›</a:t>
            </a:fld>
            <a:endParaRPr lang="en-US"/>
          </a:p>
        </p:txBody>
      </p:sp>
      <p:sp>
        <p:nvSpPr>
          <p:cNvPr id="9" name="Footer Placeholder 8"/>
          <p:cNvSpPr>
            <a:spLocks noGrp="1"/>
          </p:cNvSpPr>
          <p:nvPr>
            <p:ph type="ftr" sz="quarter" idx="3"/>
          </p:nvPr>
        </p:nvSpPr>
        <p:spPr>
          <a:xfrm>
            <a:off x="3028950" y="6356350"/>
            <a:ext cx="3086100" cy="365125"/>
          </a:xfrm>
          <a:prstGeom prst="rect">
            <a:avLst/>
          </a:prstGeom>
        </p:spPr>
        <p:txBody>
          <a:bodyPr vert="horz" lIns="84216" tIns="42108" rIns="84216" bIns="42108" rtlCol="0" anchor="ctr"/>
          <a:lstStyle>
            <a:lvl1pPr algn="ctr" defTabSz="842162" fontAlgn="auto">
              <a:spcBef>
                <a:spcPts val="0"/>
              </a:spcBef>
              <a:spcAft>
                <a:spcPts val="0"/>
              </a:spcAft>
              <a:defRPr sz="1100">
                <a:solidFill>
                  <a:prstClr val="black">
                    <a:tint val="75000"/>
                  </a:prstClr>
                </a:solidFill>
                <a:latin typeface="+mn-lt"/>
                <a:ea typeface="+mn-ea"/>
                <a:cs typeface="+mn-cs"/>
              </a:defRPr>
            </a:lvl1pPr>
          </a:lstStyle>
          <a:p>
            <a:pPr>
              <a:defRPr/>
            </a:pPr>
            <a:endParaRPr lang="en-US"/>
          </a:p>
        </p:txBody>
      </p:sp>
      <p:sp>
        <p:nvSpPr>
          <p:cNvPr id="145413" name="Title Placeholder 10"/>
          <p:cNvSpPr>
            <a:spLocks noGrp="1"/>
          </p:cNvSpPr>
          <p:nvPr>
            <p:ph type="title"/>
          </p:nvPr>
        </p:nvSpPr>
        <p:spPr bwMode="auto">
          <a:xfrm>
            <a:off x="628650" y="365125"/>
            <a:ext cx="7886700" cy="1325563"/>
          </a:xfrm>
          <a:prstGeom prst="rect">
            <a:avLst/>
          </a:prstGeom>
          <a:noFill/>
          <a:ln w="9525">
            <a:noFill/>
            <a:miter lim="800000"/>
            <a:headEnd/>
            <a:tailEnd/>
          </a:ln>
        </p:spPr>
        <p:txBody>
          <a:bodyPr vert="horz" wrap="square" lIns="84216" tIns="42108" rIns="84216" bIns="42108" numCol="1" anchor="ctr" anchorCtr="0" compatLnSpc="1">
            <a:prstTxWarp prst="textNoShape">
              <a:avLst/>
            </a:prstTxWarp>
          </a:bodyPr>
          <a:lstStyle/>
          <a:p>
            <a:pPr lvl="0"/>
            <a:r>
              <a:rPr lang="en-US" smtClean="0"/>
              <a:t>Click to edit Master title style</a:t>
            </a:r>
          </a:p>
        </p:txBody>
      </p:sp>
      <p:sp>
        <p:nvSpPr>
          <p:cNvPr id="12" name="Rectangle 11"/>
          <p:cNvSpPr/>
          <p:nvPr userDrawn="1"/>
        </p:nvSpPr>
        <p:spPr>
          <a:xfrm flipV="1">
            <a:off x="0" y="6154738"/>
            <a:ext cx="9144000" cy="44450"/>
          </a:xfrm>
          <a:prstGeom prst="rect">
            <a:avLst/>
          </a:prstGeom>
          <a:solidFill>
            <a:srgbClr val="00B2EB"/>
          </a:solidFill>
          <a:ln>
            <a:noFill/>
          </a:ln>
        </p:spPr>
        <p:style>
          <a:lnRef idx="2">
            <a:schemeClr val="accent1">
              <a:shade val="50000"/>
            </a:schemeClr>
          </a:lnRef>
          <a:fillRef idx="1">
            <a:schemeClr val="accent1"/>
          </a:fillRef>
          <a:effectRef idx="0">
            <a:schemeClr val="accent1"/>
          </a:effectRef>
          <a:fontRef idx="minor">
            <a:schemeClr val="lt1"/>
          </a:fontRef>
        </p:style>
        <p:txBody>
          <a:bodyPr lIns="84216" tIns="42108" rIns="84216" bIns="42108" anchor="ctr"/>
          <a:lstStyle/>
          <a:p>
            <a:pPr algn="ctr" defTabSz="842162" fontAlgn="auto">
              <a:spcBef>
                <a:spcPts val="0"/>
              </a:spcBef>
              <a:spcAft>
                <a:spcPts val="0"/>
              </a:spcAft>
              <a:defRPr/>
            </a:pPr>
            <a:endParaRPr lang="en-US">
              <a:solidFill>
                <a:prstClr val="white"/>
              </a:solidFill>
            </a:endParaRPr>
          </a:p>
        </p:txBody>
      </p:sp>
      <p:pic>
        <p:nvPicPr>
          <p:cNvPr id="8" name="Picture 2"/>
          <p:cNvPicPr>
            <a:picLocks noChangeAspect="1" noChangeArrowheads="1"/>
          </p:cNvPicPr>
          <p:nvPr userDrawn="1"/>
        </p:nvPicPr>
        <p:blipFill>
          <a:blip r:embed="rId14"/>
          <a:srcRect/>
          <a:stretch>
            <a:fillRect/>
          </a:stretch>
        </p:blipFill>
        <p:spPr bwMode="auto">
          <a:xfrm>
            <a:off x="7739063" y="6262220"/>
            <a:ext cx="1109102" cy="395118"/>
          </a:xfrm>
          <a:prstGeom prst="rect">
            <a:avLst/>
          </a:prstGeom>
          <a:noFill/>
          <a:ln w="9525">
            <a:noFill/>
            <a:miter lim="800000"/>
            <a:headEnd/>
            <a:tailEnd/>
          </a:ln>
        </p:spPr>
      </p:pic>
      <p:sp>
        <p:nvSpPr>
          <p:cNvPr id="13" name="TextBox 12"/>
          <p:cNvSpPr txBox="1"/>
          <p:nvPr userDrawn="1"/>
        </p:nvSpPr>
        <p:spPr>
          <a:xfrm rot="19800000">
            <a:off x="1703294" y="3003177"/>
            <a:ext cx="5737412" cy="553998"/>
          </a:xfrm>
          <a:prstGeom prst="rect">
            <a:avLst/>
          </a:prstGeom>
          <a:noFill/>
        </p:spPr>
        <p:txBody>
          <a:bodyPr wrap="square" rtlCol="0">
            <a:spAutoFit/>
          </a:bodyPr>
          <a:lstStyle/>
          <a:p>
            <a:pPr algn="ctr"/>
            <a:r>
              <a:rPr lang="en-US" sz="3000" dirty="0" smtClean="0">
                <a:solidFill>
                  <a:schemeClr val="bg1">
                    <a:lumMod val="95000"/>
                  </a:schemeClr>
                </a:solidFill>
                <a:latin typeface="Open Sans" charset="0"/>
                <a:ea typeface="Open Sans" charset="0"/>
                <a:cs typeface="Open Sans" charset="0"/>
              </a:rPr>
              <a:t>PERSONAL</a:t>
            </a:r>
            <a:r>
              <a:rPr lang="en-US" sz="3000" baseline="0" dirty="0" smtClean="0">
                <a:solidFill>
                  <a:schemeClr val="bg1">
                    <a:lumMod val="95000"/>
                  </a:schemeClr>
                </a:solidFill>
                <a:latin typeface="Open Sans" charset="0"/>
                <a:ea typeface="Open Sans" charset="0"/>
                <a:cs typeface="Open Sans" charset="0"/>
              </a:rPr>
              <a:t> USE ONLY</a:t>
            </a:r>
            <a:endParaRPr lang="en-US" sz="3000" dirty="0">
              <a:solidFill>
                <a:schemeClr val="bg1">
                  <a:lumMod val="95000"/>
                </a:schemeClr>
              </a:solidFill>
              <a:latin typeface="Open Sans" charset="0"/>
              <a:ea typeface="Open Sans" charset="0"/>
              <a:cs typeface="Open Sans" charset="0"/>
            </a:endParaRPr>
          </a:p>
        </p:txBody>
      </p:sp>
      <p:sp>
        <p:nvSpPr>
          <p:cNvPr id="14" name="TextBox 13"/>
          <p:cNvSpPr txBox="1"/>
          <p:nvPr userDrawn="1"/>
        </p:nvSpPr>
        <p:spPr>
          <a:xfrm>
            <a:off x="7698664" y="6662274"/>
            <a:ext cx="1658471" cy="215444"/>
          </a:xfrm>
          <a:prstGeom prst="rect">
            <a:avLst/>
          </a:prstGeom>
          <a:noFill/>
        </p:spPr>
        <p:txBody>
          <a:bodyPr wrap="square" rtlCol="0">
            <a:spAutoFit/>
          </a:bodyPr>
          <a:lstStyle/>
          <a:p>
            <a:r>
              <a:rPr lang="en-US" sz="800" dirty="0" smtClean="0">
                <a:solidFill>
                  <a:schemeClr val="bg1">
                    <a:lumMod val="50000"/>
                  </a:schemeClr>
                </a:solidFill>
                <a:latin typeface="Open Sans" charset="0"/>
                <a:ea typeface="Open Sans" charset="0"/>
                <a:cs typeface="Open Sans" charset="0"/>
              </a:rPr>
              <a:t>PERSONAL USE ONLY</a:t>
            </a:r>
            <a:endParaRPr lang="en-US" sz="800" dirty="0">
              <a:solidFill>
                <a:schemeClr val="bg1">
                  <a:lumMod val="50000"/>
                </a:schemeClr>
              </a:solidFill>
              <a:latin typeface="Open Sans" charset="0"/>
              <a:ea typeface="Open Sans" charset="0"/>
              <a:cs typeface="Open Sans" charset="0"/>
            </a:endParaRPr>
          </a:p>
        </p:txBody>
      </p:sp>
    </p:spTree>
  </p:cSld>
  <p:clrMap bg1="lt1" tx1="dk1" bg2="lt2" tx2="dk2" accent1="accent1" accent2="accent2" accent3="accent3" accent4="accent4" accent5="accent5" accent6="accent6" hlink="hlink" folHlink="folHlink"/>
  <p:sldLayoutIdLst>
    <p:sldLayoutId id="2147484209" r:id="rId1"/>
    <p:sldLayoutId id="2147484210" r:id="rId2"/>
    <p:sldLayoutId id="2147484211" r:id="rId3"/>
    <p:sldLayoutId id="2147484212" r:id="rId4"/>
    <p:sldLayoutId id="2147484213" r:id="rId5"/>
    <p:sldLayoutId id="2147484214" r:id="rId6"/>
    <p:sldLayoutId id="2147484215" r:id="rId7"/>
    <p:sldLayoutId id="2147484216" r:id="rId8"/>
    <p:sldLayoutId id="2147484217" r:id="rId9"/>
    <p:sldLayoutId id="2147484218" r:id="rId10"/>
    <p:sldLayoutId id="2147484219" r:id="rId11"/>
    <p:sldLayoutId id="2147484220" r:id="rId12"/>
  </p:sldLayoutIdLst>
  <p:timing>
    <p:tnLst>
      <p:par>
        <p:cTn id="1" dur="indefinite" restart="never" nodeType="tmRoot"/>
      </p:par>
    </p:tnLst>
  </p:timing>
  <p:txStyles>
    <p:titleStyle>
      <a:lvl1pPr algn="l" defTabSz="841375" rtl="0" eaLnBrk="0" fontAlgn="base" hangingPunct="0">
        <a:lnSpc>
          <a:spcPct val="90000"/>
        </a:lnSpc>
        <a:spcBef>
          <a:spcPct val="0"/>
        </a:spcBef>
        <a:spcAft>
          <a:spcPct val="0"/>
        </a:spcAft>
        <a:defRPr sz="4100" b="1" kern="1200">
          <a:solidFill>
            <a:srgbClr val="1E3268"/>
          </a:solidFill>
          <a:latin typeface="Open Sans" charset="0"/>
          <a:ea typeface="ＭＳ Ｐゴシック" charset="0"/>
          <a:cs typeface="Open Sans" charset="0"/>
        </a:defRPr>
      </a:lvl1pPr>
      <a:lvl2pPr algn="l" defTabSz="841375" rtl="0" eaLnBrk="0" fontAlgn="base" hangingPunct="0">
        <a:lnSpc>
          <a:spcPct val="90000"/>
        </a:lnSpc>
        <a:spcBef>
          <a:spcPct val="0"/>
        </a:spcBef>
        <a:spcAft>
          <a:spcPct val="0"/>
        </a:spcAft>
        <a:defRPr sz="4100" b="1">
          <a:solidFill>
            <a:srgbClr val="1E3268"/>
          </a:solidFill>
          <a:latin typeface="Open Sans" pitchFamily="34" charset="0"/>
          <a:ea typeface="ＭＳ Ｐゴシック" charset="0"/>
          <a:cs typeface="Open Sans" pitchFamily="34" charset="0"/>
        </a:defRPr>
      </a:lvl2pPr>
      <a:lvl3pPr algn="l" defTabSz="841375" rtl="0" eaLnBrk="0" fontAlgn="base" hangingPunct="0">
        <a:lnSpc>
          <a:spcPct val="90000"/>
        </a:lnSpc>
        <a:spcBef>
          <a:spcPct val="0"/>
        </a:spcBef>
        <a:spcAft>
          <a:spcPct val="0"/>
        </a:spcAft>
        <a:defRPr sz="4100" b="1">
          <a:solidFill>
            <a:srgbClr val="1E3268"/>
          </a:solidFill>
          <a:latin typeface="Open Sans" pitchFamily="34" charset="0"/>
          <a:ea typeface="ＭＳ Ｐゴシック" charset="0"/>
          <a:cs typeface="Open Sans" pitchFamily="34" charset="0"/>
        </a:defRPr>
      </a:lvl3pPr>
      <a:lvl4pPr algn="l" defTabSz="841375" rtl="0" eaLnBrk="0" fontAlgn="base" hangingPunct="0">
        <a:lnSpc>
          <a:spcPct val="90000"/>
        </a:lnSpc>
        <a:spcBef>
          <a:spcPct val="0"/>
        </a:spcBef>
        <a:spcAft>
          <a:spcPct val="0"/>
        </a:spcAft>
        <a:defRPr sz="4100" b="1">
          <a:solidFill>
            <a:srgbClr val="1E3268"/>
          </a:solidFill>
          <a:latin typeface="Open Sans" pitchFamily="34" charset="0"/>
          <a:ea typeface="ＭＳ Ｐゴシック" charset="0"/>
          <a:cs typeface="Open Sans" pitchFamily="34" charset="0"/>
        </a:defRPr>
      </a:lvl4pPr>
      <a:lvl5pPr algn="l" defTabSz="841375" rtl="0" eaLnBrk="0" fontAlgn="base" hangingPunct="0">
        <a:lnSpc>
          <a:spcPct val="90000"/>
        </a:lnSpc>
        <a:spcBef>
          <a:spcPct val="0"/>
        </a:spcBef>
        <a:spcAft>
          <a:spcPct val="0"/>
        </a:spcAft>
        <a:defRPr sz="4100" b="1">
          <a:solidFill>
            <a:srgbClr val="1E3268"/>
          </a:solidFill>
          <a:latin typeface="Open Sans" pitchFamily="34" charset="0"/>
          <a:ea typeface="ＭＳ Ｐゴシック" charset="0"/>
          <a:cs typeface="Open Sans" pitchFamily="34" charset="0"/>
        </a:defRPr>
      </a:lvl5pPr>
      <a:lvl6pPr marL="457200" algn="l" defTabSz="841375" rtl="0" fontAlgn="base">
        <a:lnSpc>
          <a:spcPct val="90000"/>
        </a:lnSpc>
        <a:spcBef>
          <a:spcPct val="0"/>
        </a:spcBef>
        <a:spcAft>
          <a:spcPct val="0"/>
        </a:spcAft>
        <a:defRPr sz="4100" b="1">
          <a:solidFill>
            <a:srgbClr val="1E3268"/>
          </a:solidFill>
          <a:latin typeface="Open Sans" pitchFamily="34" charset="0"/>
          <a:cs typeface="Open Sans" pitchFamily="34" charset="0"/>
        </a:defRPr>
      </a:lvl6pPr>
      <a:lvl7pPr marL="914400" algn="l" defTabSz="841375" rtl="0" fontAlgn="base">
        <a:lnSpc>
          <a:spcPct val="90000"/>
        </a:lnSpc>
        <a:spcBef>
          <a:spcPct val="0"/>
        </a:spcBef>
        <a:spcAft>
          <a:spcPct val="0"/>
        </a:spcAft>
        <a:defRPr sz="4100" b="1">
          <a:solidFill>
            <a:srgbClr val="1E3268"/>
          </a:solidFill>
          <a:latin typeface="Open Sans" pitchFamily="34" charset="0"/>
          <a:cs typeface="Open Sans" pitchFamily="34" charset="0"/>
        </a:defRPr>
      </a:lvl7pPr>
      <a:lvl8pPr marL="1371600" algn="l" defTabSz="841375" rtl="0" fontAlgn="base">
        <a:lnSpc>
          <a:spcPct val="90000"/>
        </a:lnSpc>
        <a:spcBef>
          <a:spcPct val="0"/>
        </a:spcBef>
        <a:spcAft>
          <a:spcPct val="0"/>
        </a:spcAft>
        <a:defRPr sz="4100" b="1">
          <a:solidFill>
            <a:srgbClr val="1E3268"/>
          </a:solidFill>
          <a:latin typeface="Open Sans" pitchFamily="34" charset="0"/>
          <a:cs typeface="Open Sans" pitchFamily="34" charset="0"/>
        </a:defRPr>
      </a:lvl8pPr>
      <a:lvl9pPr marL="1828800" algn="l" defTabSz="841375" rtl="0" fontAlgn="base">
        <a:lnSpc>
          <a:spcPct val="90000"/>
        </a:lnSpc>
        <a:spcBef>
          <a:spcPct val="0"/>
        </a:spcBef>
        <a:spcAft>
          <a:spcPct val="0"/>
        </a:spcAft>
        <a:defRPr sz="4100" b="1">
          <a:solidFill>
            <a:srgbClr val="1E3268"/>
          </a:solidFill>
          <a:latin typeface="Open Sans" pitchFamily="34" charset="0"/>
          <a:cs typeface="Open Sans" pitchFamily="34" charset="0"/>
        </a:defRPr>
      </a:lvl9pPr>
    </p:titleStyle>
    <p:bodyStyle>
      <a:lvl1pPr marL="209550" indent="-209550" algn="l" defTabSz="841375" rtl="0" eaLnBrk="0" fontAlgn="base" hangingPunct="0">
        <a:lnSpc>
          <a:spcPct val="90000"/>
        </a:lnSpc>
        <a:spcBef>
          <a:spcPts val="925"/>
        </a:spcBef>
        <a:spcAft>
          <a:spcPct val="0"/>
        </a:spcAft>
        <a:buFont typeface="Arial" charset="0"/>
        <a:buChar char="•"/>
        <a:defRPr sz="2600" b="1" kern="1200">
          <a:solidFill>
            <a:srgbClr val="1E3268"/>
          </a:solidFill>
          <a:latin typeface="Open Sans" charset="0"/>
          <a:ea typeface="ＭＳ Ｐゴシック" charset="0"/>
          <a:cs typeface="Open Sans" charset="0"/>
        </a:defRPr>
      </a:lvl1pPr>
      <a:lvl2pPr marL="630238" indent="-209550" algn="l" defTabSz="841375" rtl="0" eaLnBrk="0" fontAlgn="base" hangingPunct="0">
        <a:lnSpc>
          <a:spcPct val="90000"/>
        </a:lnSpc>
        <a:spcBef>
          <a:spcPts val="463"/>
        </a:spcBef>
        <a:spcAft>
          <a:spcPct val="0"/>
        </a:spcAft>
        <a:buFont typeface="Arial" charset="0"/>
        <a:buChar char="•"/>
        <a:defRPr sz="2200" kern="1200">
          <a:solidFill>
            <a:srgbClr val="1E3268"/>
          </a:solidFill>
          <a:latin typeface="Open Sans Light" charset="0"/>
          <a:ea typeface="ＭＳ Ｐゴシック" charset="0"/>
          <a:cs typeface="Open Sans Light" charset="0"/>
        </a:defRPr>
      </a:lvl2pPr>
      <a:lvl3pPr marL="1052513" indent="-209550" algn="l" defTabSz="841375" rtl="0" eaLnBrk="0" fontAlgn="base" hangingPunct="0">
        <a:lnSpc>
          <a:spcPct val="90000"/>
        </a:lnSpc>
        <a:spcBef>
          <a:spcPts val="463"/>
        </a:spcBef>
        <a:spcAft>
          <a:spcPct val="0"/>
        </a:spcAft>
        <a:buFont typeface="Arial" charset="0"/>
        <a:buChar char="•"/>
        <a:defRPr kern="1200">
          <a:solidFill>
            <a:srgbClr val="1E3268"/>
          </a:solidFill>
          <a:latin typeface="Open Sans Light" charset="0"/>
          <a:ea typeface="Open Sans Light" charset="0"/>
          <a:cs typeface="Open Sans Light" charset="0"/>
        </a:defRPr>
      </a:lvl3pPr>
      <a:lvl4pPr marL="1473200" indent="-209550" algn="l" defTabSz="841375" rtl="0" eaLnBrk="0" fontAlgn="base" hangingPunct="0">
        <a:lnSpc>
          <a:spcPct val="90000"/>
        </a:lnSpc>
        <a:spcBef>
          <a:spcPts val="463"/>
        </a:spcBef>
        <a:spcAft>
          <a:spcPct val="0"/>
        </a:spcAft>
        <a:buFont typeface="Arial" charset="0"/>
        <a:buChar char="•"/>
        <a:defRPr sz="1700" kern="1200">
          <a:solidFill>
            <a:srgbClr val="1E3268"/>
          </a:solidFill>
          <a:latin typeface="Open Sans Light" charset="0"/>
          <a:ea typeface="Open Sans Light" charset="0"/>
          <a:cs typeface="Open Sans Light" charset="0"/>
        </a:defRPr>
      </a:lvl4pPr>
      <a:lvl5pPr marL="1893888" indent="-209550" algn="l" defTabSz="841375" rtl="0" eaLnBrk="0" fontAlgn="base" hangingPunct="0">
        <a:lnSpc>
          <a:spcPct val="90000"/>
        </a:lnSpc>
        <a:spcBef>
          <a:spcPts val="463"/>
        </a:spcBef>
        <a:spcAft>
          <a:spcPct val="0"/>
        </a:spcAft>
        <a:buFont typeface="Arial" charset="0"/>
        <a:buChar char="•"/>
        <a:defRPr sz="1700" kern="1200">
          <a:solidFill>
            <a:srgbClr val="1E3268"/>
          </a:solidFill>
          <a:latin typeface="Open Sans Light" charset="0"/>
          <a:ea typeface="Open Sans Light" charset="0"/>
          <a:cs typeface="Open Sans Light" charset="0"/>
        </a:defRPr>
      </a:lvl5pPr>
      <a:lvl6pPr marL="2315947" indent="-210541" algn="l" defTabSz="842162" rtl="0" eaLnBrk="1" latinLnBrk="0" hangingPunct="1">
        <a:lnSpc>
          <a:spcPct val="90000"/>
        </a:lnSpc>
        <a:spcBef>
          <a:spcPts val="461"/>
        </a:spcBef>
        <a:buFont typeface="Arial"/>
        <a:buChar char="•"/>
        <a:defRPr sz="1700" kern="1200">
          <a:solidFill>
            <a:schemeClr val="tx1"/>
          </a:solidFill>
          <a:latin typeface="+mn-lt"/>
          <a:ea typeface="+mn-ea"/>
          <a:cs typeface="+mn-cs"/>
        </a:defRPr>
      </a:lvl6pPr>
      <a:lvl7pPr marL="2737028" indent="-210541" algn="l" defTabSz="842162" rtl="0" eaLnBrk="1" latinLnBrk="0" hangingPunct="1">
        <a:lnSpc>
          <a:spcPct val="90000"/>
        </a:lnSpc>
        <a:spcBef>
          <a:spcPts val="461"/>
        </a:spcBef>
        <a:buFont typeface="Arial"/>
        <a:buChar char="•"/>
        <a:defRPr sz="1700" kern="1200">
          <a:solidFill>
            <a:schemeClr val="tx1"/>
          </a:solidFill>
          <a:latin typeface="+mn-lt"/>
          <a:ea typeface="+mn-ea"/>
          <a:cs typeface="+mn-cs"/>
        </a:defRPr>
      </a:lvl7pPr>
      <a:lvl8pPr marL="3158109" indent="-210541" algn="l" defTabSz="842162" rtl="0" eaLnBrk="1" latinLnBrk="0" hangingPunct="1">
        <a:lnSpc>
          <a:spcPct val="90000"/>
        </a:lnSpc>
        <a:spcBef>
          <a:spcPts val="461"/>
        </a:spcBef>
        <a:buFont typeface="Arial"/>
        <a:buChar char="•"/>
        <a:defRPr sz="1700" kern="1200">
          <a:solidFill>
            <a:schemeClr val="tx1"/>
          </a:solidFill>
          <a:latin typeface="+mn-lt"/>
          <a:ea typeface="+mn-ea"/>
          <a:cs typeface="+mn-cs"/>
        </a:defRPr>
      </a:lvl8pPr>
      <a:lvl9pPr marL="3579190" indent="-210541" algn="l" defTabSz="842162" rtl="0" eaLnBrk="1" latinLnBrk="0" hangingPunct="1">
        <a:lnSpc>
          <a:spcPct val="90000"/>
        </a:lnSpc>
        <a:spcBef>
          <a:spcPts val="461"/>
        </a:spcBef>
        <a:buFont typeface="Arial"/>
        <a:buChar char="•"/>
        <a:defRPr sz="1700" kern="1200">
          <a:solidFill>
            <a:schemeClr val="tx1"/>
          </a:solidFill>
          <a:latin typeface="+mn-lt"/>
          <a:ea typeface="+mn-ea"/>
          <a:cs typeface="+mn-cs"/>
        </a:defRPr>
      </a:lvl9pPr>
    </p:bodyStyle>
    <p:otherStyle>
      <a:defPPr>
        <a:defRPr lang="en-US"/>
      </a:defPPr>
      <a:lvl1pPr marL="0" algn="l" defTabSz="842162" rtl="0" eaLnBrk="1" latinLnBrk="0" hangingPunct="1">
        <a:defRPr sz="1700" kern="1200">
          <a:solidFill>
            <a:schemeClr val="tx1"/>
          </a:solidFill>
          <a:latin typeface="+mn-lt"/>
          <a:ea typeface="+mn-ea"/>
          <a:cs typeface="+mn-cs"/>
        </a:defRPr>
      </a:lvl1pPr>
      <a:lvl2pPr marL="421081" algn="l" defTabSz="842162" rtl="0" eaLnBrk="1" latinLnBrk="0" hangingPunct="1">
        <a:defRPr sz="1700" kern="1200">
          <a:solidFill>
            <a:schemeClr val="tx1"/>
          </a:solidFill>
          <a:latin typeface="+mn-lt"/>
          <a:ea typeface="+mn-ea"/>
          <a:cs typeface="+mn-cs"/>
        </a:defRPr>
      </a:lvl2pPr>
      <a:lvl3pPr marL="842162" algn="l" defTabSz="842162" rtl="0" eaLnBrk="1" latinLnBrk="0" hangingPunct="1">
        <a:defRPr sz="1700" kern="1200">
          <a:solidFill>
            <a:schemeClr val="tx1"/>
          </a:solidFill>
          <a:latin typeface="+mn-lt"/>
          <a:ea typeface="+mn-ea"/>
          <a:cs typeface="+mn-cs"/>
        </a:defRPr>
      </a:lvl3pPr>
      <a:lvl4pPr marL="1263244" algn="l" defTabSz="842162" rtl="0" eaLnBrk="1" latinLnBrk="0" hangingPunct="1">
        <a:defRPr sz="1700" kern="1200">
          <a:solidFill>
            <a:schemeClr val="tx1"/>
          </a:solidFill>
          <a:latin typeface="+mn-lt"/>
          <a:ea typeface="+mn-ea"/>
          <a:cs typeface="+mn-cs"/>
        </a:defRPr>
      </a:lvl4pPr>
      <a:lvl5pPr marL="1684325" algn="l" defTabSz="842162" rtl="0" eaLnBrk="1" latinLnBrk="0" hangingPunct="1">
        <a:defRPr sz="1700" kern="1200">
          <a:solidFill>
            <a:schemeClr val="tx1"/>
          </a:solidFill>
          <a:latin typeface="+mn-lt"/>
          <a:ea typeface="+mn-ea"/>
          <a:cs typeface="+mn-cs"/>
        </a:defRPr>
      </a:lvl5pPr>
      <a:lvl6pPr marL="2105406" algn="l" defTabSz="842162" rtl="0" eaLnBrk="1" latinLnBrk="0" hangingPunct="1">
        <a:defRPr sz="1700" kern="1200">
          <a:solidFill>
            <a:schemeClr val="tx1"/>
          </a:solidFill>
          <a:latin typeface="+mn-lt"/>
          <a:ea typeface="+mn-ea"/>
          <a:cs typeface="+mn-cs"/>
        </a:defRPr>
      </a:lvl6pPr>
      <a:lvl7pPr marL="2526487" algn="l" defTabSz="842162" rtl="0" eaLnBrk="1" latinLnBrk="0" hangingPunct="1">
        <a:defRPr sz="1700" kern="1200">
          <a:solidFill>
            <a:schemeClr val="tx1"/>
          </a:solidFill>
          <a:latin typeface="+mn-lt"/>
          <a:ea typeface="+mn-ea"/>
          <a:cs typeface="+mn-cs"/>
        </a:defRPr>
      </a:lvl7pPr>
      <a:lvl8pPr marL="2947568" algn="l" defTabSz="842162" rtl="0" eaLnBrk="1" latinLnBrk="0" hangingPunct="1">
        <a:defRPr sz="1700" kern="1200">
          <a:solidFill>
            <a:schemeClr val="tx1"/>
          </a:solidFill>
          <a:latin typeface="+mn-lt"/>
          <a:ea typeface="+mn-ea"/>
          <a:cs typeface="+mn-cs"/>
        </a:defRPr>
      </a:lvl8pPr>
      <a:lvl9pPr marL="3368650" algn="l" defTabSz="842162" rtl="0" eaLnBrk="1" latinLnBrk="0" hangingPunct="1">
        <a:defRPr sz="17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Rectangle 11">
            <a:extLst>
              <a:ext uri="{FF2B5EF4-FFF2-40B4-BE49-F238E27FC236}"/>
            </a:extLst>
          </p:cNvPr>
          <p:cNvSpPr/>
          <p:nvPr userDrawn="1"/>
        </p:nvSpPr>
        <p:spPr>
          <a:xfrm flipV="1">
            <a:off x="0" y="6154738"/>
            <a:ext cx="9144000" cy="44450"/>
          </a:xfrm>
          <a:prstGeom prst="rect">
            <a:avLst/>
          </a:prstGeom>
          <a:solidFill>
            <a:srgbClr val="00B2EB"/>
          </a:solidFill>
          <a:ln>
            <a:noFill/>
          </a:ln>
        </p:spPr>
        <p:style>
          <a:lnRef idx="2">
            <a:schemeClr val="accent1">
              <a:shade val="50000"/>
            </a:schemeClr>
          </a:lnRef>
          <a:fillRef idx="1">
            <a:schemeClr val="accent1"/>
          </a:fillRef>
          <a:effectRef idx="0">
            <a:schemeClr val="accent1"/>
          </a:effectRef>
          <a:fontRef idx="minor">
            <a:schemeClr val="lt1"/>
          </a:fontRef>
        </p:style>
        <p:txBody>
          <a:bodyPr lIns="84216" tIns="42108" rIns="84216" bIns="42108" anchor="ctr"/>
          <a:lstStyle/>
          <a:p>
            <a:pPr algn="ctr" defTabSz="842162" fontAlgn="auto">
              <a:spcBef>
                <a:spcPts val="0"/>
              </a:spcBef>
              <a:spcAft>
                <a:spcPts val="0"/>
              </a:spcAft>
              <a:defRPr/>
            </a:pPr>
            <a:endParaRPr lang="en-US"/>
          </a:p>
        </p:txBody>
      </p:sp>
      <p:sp>
        <p:nvSpPr>
          <p:cNvPr id="13316" name="Text Placeholder 2"/>
          <p:cNvSpPr>
            <a:spLocks noGrp="1"/>
          </p:cNvSpPr>
          <p:nvPr>
            <p:ph type="body" idx="1"/>
          </p:nvPr>
        </p:nvSpPr>
        <p:spPr bwMode="auto">
          <a:xfrm>
            <a:off x="628650" y="1825625"/>
            <a:ext cx="7886700" cy="4329113"/>
          </a:xfrm>
          <a:prstGeom prst="rect">
            <a:avLst/>
          </a:prstGeom>
          <a:noFill/>
          <a:ln w="9525">
            <a:noFill/>
            <a:miter lim="800000"/>
            <a:headEnd/>
            <a:tailEnd/>
          </a:ln>
        </p:spPr>
        <p:txBody>
          <a:bodyPr vert="horz" wrap="square" lIns="84216" tIns="42108" rIns="84216" bIns="42108"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3317" name="Title Placeholder 10"/>
          <p:cNvSpPr>
            <a:spLocks noGrp="1"/>
          </p:cNvSpPr>
          <p:nvPr>
            <p:ph type="title"/>
          </p:nvPr>
        </p:nvSpPr>
        <p:spPr bwMode="auto">
          <a:xfrm>
            <a:off x="628650" y="365125"/>
            <a:ext cx="7886700" cy="1325563"/>
          </a:xfrm>
          <a:prstGeom prst="rect">
            <a:avLst/>
          </a:prstGeom>
          <a:noFill/>
          <a:ln w="9525">
            <a:noFill/>
            <a:miter lim="800000"/>
            <a:headEnd/>
            <a:tailEnd/>
          </a:ln>
        </p:spPr>
        <p:txBody>
          <a:bodyPr vert="horz" wrap="square" lIns="84216" tIns="42108" rIns="84216" bIns="42108" numCol="1" anchor="ctr" anchorCtr="0" compatLnSpc="1">
            <a:prstTxWarp prst="textNoShape">
              <a:avLst/>
            </a:prstTxWarp>
          </a:bodyPr>
          <a:lstStyle/>
          <a:p>
            <a:pPr lvl="0"/>
            <a:r>
              <a:rPr lang="en-US" smtClean="0"/>
              <a:t>Click to edit Master title style</a:t>
            </a:r>
          </a:p>
        </p:txBody>
      </p:sp>
      <p:sp>
        <p:nvSpPr>
          <p:cNvPr id="8" name="Date Placeholder 1">
            <a:extLst>
              <a:ext uri="{FF2B5EF4-FFF2-40B4-BE49-F238E27FC236}"/>
            </a:extLst>
          </p:cNvPr>
          <p:cNvSpPr>
            <a:spLocks noGrp="1"/>
          </p:cNvSpPr>
          <p:nvPr>
            <p:ph type="dt" sz="half" idx="2"/>
          </p:nvPr>
        </p:nvSpPr>
        <p:spPr>
          <a:xfrm>
            <a:off x="638175" y="6354763"/>
            <a:ext cx="2057400" cy="365125"/>
          </a:xfrm>
          <a:prstGeom prst="rect">
            <a:avLst/>
          </a:prstGeom>
        </p:spPr>
        <p:txBody>
          <a:bodyPr vert="horz" wrap="square" lIns="84216" tIns="42108" rIns="84216" bIns="42108" numCol="1" anchor="t" anchorCtr="0" compatLnSpc="1">
            <a:prstTxWarp prst="textNoShape">
              <a:avLst/>
            </a:prstTxWarp>
          </a:bodyPr>
          <a:lstStyle>
            <a:lvl1pPr>
              <a:defRPr>
                <a:latin typeface="Calibri" charset="0"/>
                <a:ea typeface="ＭＳ Ｐゴシック" charset="0"/>
                <a:cs typeface="Arial" charset="0"/>
              </a:defRPr>
            </a:lvl1pPr>
          </a:lstStyle>
          <a:p>
            <a:pPr>
              <a:defRPr/>
            </a:pPr>
            <a:fld id="{9E144316-BB08-440F-98CB-2992CDBEC2B2}" type="datetimeFigureOut">
              <a:rPr lang="en-US"/>
              <a:pPr>
                <a:defRPr/>
              </a:pPr>
              <a:t>10/23/18</a:t>
            </a:fld>
            <a:endParaRPr lang="en-US"/>
          </a:p>
        </p:txBody>
      </p:sp>
      <p:sp>
        <p:nvSpPr>
          <p:cNvPr id="10" name="Footer Placeholder 2">
            <a:extLst>
              <a:ext uri="{FF2B5EF4-FFF2-40B4-BE49-F238E27FC236}"/>
            </a:extLst>
          </p:cNvPr>
          <p:cNvSpPr>
            <a:spLocks noGrp="1"/>
          </p:cNvSpPr>
          <p:nvPr>
            <p:ph type="ftr" sz="quarter" idx="3"/>
          </p:nvPr>
        </p:nvSpPr>
        <p:spPr>
          <a:xfrm>
            <a:off x="3038475" y="6343650"/>
            <a:ext cx="3086100" cy="365125"/>
          </a:xfrm>
          <a:prstGeom prst="rect">
            <a:avLst/>
          </a:prstGeom>
        </p:spPr>
        <p:txBody>
          <a:bodyPr vert="horz" lIns="84216" tIns="42108" rIns="84216" bIns="42108" rtlCol="0" anchor="ctr"/>
          <a:lstStyle>
            <a:lvl1pPr algn="ctr" defTabSz="842162" fontAlgn="auto">
              <a:spcBef>
                <a:spcPts val="0"/>
              </a:spcBef>
              <a:spcAft>
                <a:spcPts val="0"/>
              </a:spcAft>
              <a:defRPr sz="1100">
                <a:solidFill>
                  <a:schemeClr val="tx1">
                    <a:tint val="75000"/>
                  </a:schemeClr>
                </a:solidFill>
                <a:latin typeface="+mn-lt"/>
                <a:ea typeface="+mn-ea"/>
                <a:cs typeface="+mn-cs"/>
              </a:defRPr>
            </a:lvl1pPr>
          </a:lstStyle>
          <a:p>
            <a:pPr>
              <a:defRPr/>
            </a:pPr>
            <a:endParaRPr lang="en-US"/>
          </a:p>
        </p:txBody>
      </p:sp>
      <p:sp>
        <p:nvSpPr>
          <p:cNvPr id="11" name="Slide Number Placeholder 8">
            <a:extLst>
              <a:ext uri="{FF2B5EF4-FFF2-40B4-BE49-F238E27FC236}"/>
            </a:extLst>
          </p:cNvPr>
          <p:cNvSpPr>
            <a:spLocks noGrp="1"/>
          </p:cNvSpPr>
          <p:nvPr>
            <p:ph type="sldNum" sz="quarter" idx="4"/>
          </p:nvPr>
        </p:nvSpPr>
        <p:spPr>
          <a:xfrm>
            <a:off x="196850" y="6356350"/>
            <a:ext cx="2057400" cy="365125"/>
          </a:xfrm>
          <a:prstGeom prst="rect">
            <a:avLst/>
          </a:prstGeom>
        </p:spPr>
        <p:txBody>
          <a:bodyPr vert="horz" wrap="square" lIns="84216" tIns="42108" rIns="84216" bIns="42108" numCol="1" anchor="ctr" anchorCtr="0" compatLnSpc="1">
            <a:prstTxWarp prst="textNoShape">
              <a:avLst/>
            </a:prstTxWarp>
          </a:bodyPr>
          <a:lstStyle>
            <a:lvl1pPr>
              <a:defRPr sz="1100" b="1">
                <a:solidFill>
                  <a:srgbClr val="00B2EB"/>
                </a:solidFill>
                <a:latin typeface="+mn-lt"/>
                <a:ea typeface="ＭＳ Ｐゴシック" charset="0"/>
                <a:cs typeface="+mn-cs"/>
              </a:defRPr>
            </a:lvl1pPr>
          </a:lstStyle>
          <a:p>
            <a:pPr>
              <a:defRPr/>
            </a:pPr>
            <a:fld id="{7CA06772-E27E-488F-B66D-973C998B7F8C}" type="slidenum">
              <a:rPr lang="en-US"/>
              <a:pPr>
                <a:defRPr/>
              </a:pPr>
              <a:t>‹#›</a:t>
            </a:fld>
            <a:endParaRPr lang="en-US"/>
          </a:p>
        </p:txBody>
      </p:sp>
      <p:pic>
        <p:nvPicPr>
          <p:cNvPr id="9" name="Picture 2"/>
          <p:cNvPicPr>
            <a:picLocks noChangeAspect="1" noChangeArrowheads="1"/>
          </p:cNvPicPr>
          <p:nvPr userDrawn="1"/>
        </p:nvPicPr>
        <p:blipFill>
          <a:blip r:embed="rId13"/>
          <a:srcRect/>
          <a:stretch>
            <a:fillRect/>
          </a:stretch>
        </p:blipFill>
        <p:spPr bwMode="auto">
          <a:xfrm>
            <a:off x="7739063" y="6262220"/>
            <a:ext cx="1109102" cy="395118"/>
          </a:xfrm>
          <a:prstGeom prst="rect">
            <a:avLst/>
          </a:prstGeom>
          <a:noFill/>
          <a:ln w="9525">
            <a:noFill/>
            <a:miter lim="800000"/>
            <a:headEnd/>
            <a:tailEnd/>
          </a:ln>
        </p:spPr>
      </p:pic>
      <p:sp>
        <p:nvSpPr>
          <p:cNvPr id="17" name="TextBox 16"/>
          <p:cNvSpPr txBox="1"/>
          <p:nvPr userDrawn="1"/>
        </p:nvSpPr>
        <p:spPr>
          <a:xfrm rot="19800000">
            <a:off x="1703294" y="3003177"/>
            <a:ext cx="5737412" cy="553998"/>
          </a:xfrm>
          <a:prstGeom prst="rect">
            <a:avLst/>
          </a:prstGeom>
          <a:noFill/>
        </p:spPr>
        <p:txBody>
          <a:bodyPr wrap="square" rtlCol="0">
            <a:spAutoFit/>
          </a:bodyPr>
          <a:lstStyle/>
          <a:p>
            <a:pPr algn="ctr"/>
            <a:r>
              <a:rPr lang="en-US" sz="3000" dirty="0" smtClean="0">
                <a:solidFill>
                  <a:schemeClr val="bg1">
                    <a:lumMod val="95000"/>
                  </a:schemeClr>
                </a:solidFill>
                <a:latin typeface="Open Sans" charset="0"/>
                <a:ea typeface="Open Sans" charset="0"/>
                <a:cs typeface="Open Sans" charset="0"/>
              </a:rPr>
              <a:t>PERSONAL</a:t>
            </a:r>
            <a:r>
              <a:rPr lang="en-US" sz="3000" baseline="0" dirty="0" smtClean="0">
                <a:solidFill>
                  <a:schemeClr val="bg1">
                    <a:lumMod val="95000"/>
                  </a:schemeClr>
                </a:solidFill>
                <a:latin typeface="Open Sans" charset="0"/>
                <a:ea typeface="Open Sans" charset="0"/>
                <a:cs typeface="Open Sans" charset="0"/>
              </a:rPr>
              <a:t> USE ONLY</a:t>
            </a:r>
            <a:endParaRPr lang="en-US" sz="3000" dirty="0">
              <a:solidFill>
                <a:schemeClr val="bg1">
                  <a:lumMod val="95000"/>
                </a:schemeClr>
              </a:solidFill>
              <a:latin typeface="Open Sans" charset="0"/>
              <a:ea typeface="Open Sans" charset="0"/>
              <a:cs typeface="Open Sans" charset="0"/>
            </a:endParaRPr>
          </a:p>
        </p:txBody>
      </p:sp>
      <p:sp>
        <p:nvSpPr>
          <p:cNvPr id="18" name="TextBox 17"/>
          <p:cNvSpPr txBox="1"/>
          <p:nvPr userDrawn="1"/>
        </p:nvSpPr>
        <p:spPr>
          <a:xfrm>
            <a:off x="7698664" y="6662274"/>
            <a:ext cx="1658471" cy="215444"/>
          </a:xfrm>
          <a:prstGeom prst="rect">
            <a:avLst/>
          </a:prstGeom>
          <a:noFill/>
        </p:spPr>
        <p:txBody>
          <a:bodyPr wrap="square" rtlCol="0">
            <a:spAutoFit/>
          </a:bodyPr>
          <a:lstStyle/>
          <a:p>
            <a:r>
              <a:rPr lang="en-US" sz="800" dirty="0" smtClean="0">
                <a:solidFill>
                  <a:schemeClr val="bg1">
                    <a:lumMod val="50000"/>
                  </a:schemeClr>
                </a:solidFill>
                <a:latin typeface="Open Sans" charset="0"/>
                <a:ea typeface="Open Sans" charset="0"/>
                <a:cs typeface="Open Sans" charset="0"/>
              </a:rPr>
              <a:t>PERSONAL USE ONLY</a:t>
            </a:r>
            <a:endParaRPr lang="en-US" sz="800" dirty="0">
              <a:solidFill>
                <a:schemeClr val="bg1">
                  <a:lumMod val="50000"/>
                </a:schemeClr>
              </a:solidFill>
              <a:latin typeface="Open Sans" charset="0"/>
              <a:ea typeface="Open Sans" charset="0"/>
              <a:cs typeface="Open Sans" charset="0"/>
            </a:endParaRPr>
          </a:p>
        </p:txBody>
      </p:sp>
    </p:spTree>
  </p:cSld>
  <p:clrMap bg1="lt1" tx1="dk1" bg2="lt2" tx2="dk2" accent1="accent1" accent2="accent2" accent3="accent3" accent4="accent4" accent5="accent5" accent6="accent6" hlink="hlink" folHlink="folHlink"/>
  <p:sldLayoutIdLst>
    <p:sldLayoutId id="2147484089" r:id="rId1"/>
    <p:sldLayoutId id="2147484088" r:id="rId2"/>
    <p:sldLayoutId id="2147484087" r:id="rId3"/>
    <p:sldLayoutId id="2147484086" r:id="rId4"/>
    <p:sldLayoutId id="2147484085" r:id="rId5"/>
    <p:sldLayoutId id="2147484084" r:id="rId6"/>
    <p:sldLayoutId id="2147484083" r:id="rId7"/>
    <p:sldLayoutId id="2147484082" r:id="rId8"/>
    <p:sldLayoutId id="2147484081" r:id="rId9"/>
    <p:sldLayoutId id="2147484080" r:id="rId10"/>
    <p:sldLayoutId id="2147484079" r:id="rId11"/>
  </p:sldLayoutIdLst>
  <p:timing>
    <p:tnLst>
      <p:par>
        <p:cTn id="1" dur="indefinite" restart="never" nodeType="tmRoot"/>
      </p:par>
    </p:tnLst>
  </p:timing>
  <p:txStyles>
    <p:titleStyle>
      <a:lvl1pPr algn="l" defTabSz="841375" rtl="0" eaLnBrk="0" fontAlgn="base" hangingPunct="0">
        <a:lnSpc>
          <a:spcPct val="90000"/>
        </a:lnSpc>
        <a:spcBef>
          <a:spcPct val="0"/>
        </a:spcBef>
        <a:spcAft>
          <a:spcPct val="0"/>
        </a:spcAft>
        <a:defRPr sz="4100" b="1">
          <a:solidFill>
            <a:srgbClr val="1E3268"/>
          </a:solidFill>
          <a:latin typeface="+mj-lt"/>
          <a:ea typeface="+mj-ea"/>
          <a:cs typeface="+mj-cs"/>
        </a:defRPr>
      </a:lvl1pPr>
      <a:lvl2pPr algn="l" defTabSz="841375" rtl="0" eaLnBrk="0" fontAlgn="base" hangingPunct="0">
        <a:lnSpc>
          <a:spcPct val="90000"/>
        </a:lnSpc>
        <a:spcBef>
          <a:spcPct val="0"/>
        </a:spcBef>
        <a:spcAft>
          <a:spcPct val="0"/>
        </a:spcAft>
        <a:defRPr sz="4100" b="1">
          <a:solidFill>
            <a:srgbClr val="1E3268"/>
          </a:solidFill>
          <a:latin typeface="Open Sans" charset="0"/>
          <a:ea typeface="ＭＳ Ｐゴシック" charset="0"/>
          <a:cs typeface="Open Sans" charset="0"/>
        </a:defRPr>
      </a:lvl2pPr>
      <a:lvl3pPr algn="l" defTabSz="841375" rtl="0" eaLnBrk="0" fontAlgn="base" hangingPunct="0">
        <a:lnSpc>
          <a:spcPct val="90000"/>
        </a:lnSpc>
        <a:spcBef>
          <a:spcPct val="0"/>
        </a:spcBef>
        <a:spcAft>
          <a:spcPct val="0"/>
        </a:spcAft>
        <a:defRPr sz="4100" b="1">
          <a:solidFill>
            <a:srgbClr val="1E3268"/>
          </a:solidFill>
          <a:latin typeface="Open Sans" charset="0"/>
          <a:ea typeface="ＭＳ Ｐゴシック" charset="0"/>
          <a:cs typeface="Open Sans" charset="0"/>
        </a:defRPr>
      </a:lvl3pPr>
      <a:lvl4pPr algn="l" defTabSz="841375" rtl="0" eaLnBrk="0" fontAlgn="base" hangingPunct="0">
        <a:lnSpc>
          <a:spcPct val="90000"/>
        </a:lnSpc>
        <a:spcBef>
          <a:spcPct val="0"/>
        </a:spcBef>
        <a:spcAft>
          <a:spcPct val="0"/>
        </a:spcAft>
        <a:defRPr sz="4100" b="1">
          <a:solidFill>
            <a:srgbClr val="1E3268"/>
          </a:solidFill>
          <a:latin typeface="Open Sans" charset="0"/>
          <a:ea typeface="ＭＳ Ｐゴシック" charset="0"/>
          <a:cs typeface="Open Sans" charset="0"/>
        </a:defRPr>
      </a:lvl4pPr>
      <a:lvl5pPr algn="l" defTabSz="841375" rtl="0" eaLnBrk="0" fontAlgn="base" hangingPunct="0">
        <a:lnSpc>
          <a:spcPct val="90000"/>
        </a:lnSpc>
        <a:spcBef>
          <a:spcPct val="0"/>
        </a:spcBef>
        <a:spcAft>
          <a:spcPct val="0"/>
        </a:spcAft>
        <a:defRPr sz="4100" b="1">
          <a:solidFill>
            <a:srgbClr val="1E3268"/>
          </a:solidFill>
          <a:latin typeface="Open Sans" charset="0"/>
          <a:ea typeface="ＭＳ Ｐゴシック" charset="0"/>
          <a:cs typeface="Open Sans" charset="0"/>
        </a:defRPr>
      </a:lvl5pPr>
      <a:lvl6pPr marL="457200" algn="l" defTabSz="841375" rtl="0" eaLnBrk="0" fontAlgn="base" hangingPunct="0">
        <a:lnSpc>
          <a:spcPct val="90000"/>
        </a:lnSpc>
        <a:spcBef>
          <a:spcPct val="0"/>
        </a:spcBef>
        <a:spcAft>
          <a:spcPct val="0"/>
        </a:spcAft>
        <a:defRPr sz="4100" b="1">
          <a:solidFill>
            <a:srgbClr val="1E3268"/>
          </a:solidFill>
          <a:latin typeface="Open Sans" charset="0"/>
          <a:ea typeface="ＭＳ Ｐゴシック" charset="0"/>
          <a:cs typeface="Open Sans" charset="0"/>
        </a:defRPr>
      </a:lvl6pPr>
      <a:lvl7pPr marL="914400" algn="l" defTabSz="841375" rtl="0" eaLnBrk="0" fontAlgn="base" hangingPunct="0">
        <a:lnSpc>
          <a:spcPct val="90000"/>
        </a:lnSpc>
        <a:spcBef>
          <a:spcPct val="0"/>
        </a:spcBef>
        <a:spcAft>
          <a:spcPct val="0"/>
        </a:spcAft>
        <a:defRPr sz="4100" b="1">
          <a:solidFill>
            <a:srgbClr val="1E3268"/>
          </a:solidFill>
          <a:latin typeface="Open Sans" charset="0"/>
          <a:ea typeface="ＭＳ Ｐゴシック" charset="0"/>
          <a:cs typeface="Open Sans" charset="0"/>
        </a:defRPr>
      </a:lvl7pPr>
      <a:lvl8pPr marL="1371600" algn="l" defTabSz="841375" rtl="0" eaLnBrk="0" fontAlgn="base" hangingPunct="0">
        <a:lnSpc>
          <a:spcPct val="90000"/>
        </a:lnSpc>
        <a:spcBef>
          <a:spcPct val="0"/>
        </a:spcBef>
        <a:spcAft>
          <a:spcPct val="0"/>
        </a:spcAft>
        <a:defRPr sz="4100" b="1">
          <a:solidFill>
            <a:srgbClr val="1E3268"/>
          </a:solidFill>
          <a:latin typeface="Open Sans" charset="0"/>
          <a:ea typeface="ＭＳ Ｐゴシック" charset="0"/>
          <a:cs typeface="Open Sans" charset="0"/>
        </a:defRPr>
      </a:lvl8pPr>
      <a:lvl9pPr marL="1828800" algn="l" defTabSz="841375" rtl="0" eaLnBrk="0" fontAlgn="base" hangingPunct="0">
        <a:lnSpc>
          <a:spcPct val="90000"/>
        </a:lnSpc>
        <a:spcBef>
          <a:spcPct val="0"/>
        </a:spcBef>
        <a:spcAft>
          <a:spcPct val="0"/>
        </a:spcAft>
        <a:defRPr sz="4100" b="1">
          <a:solidFill>
            <a:srgbClr val="1E3268"/>
          </a:solidFill>
          <a:latin typeface="Open Sans" charset="0"/>
          <a:ea typeface="ＭＳ Ｐゴシック" charset="0"/>
          <a:cs typeface="Open Sans" charset="0"/>
        </a:defRPr>
      </a:lvl9pPr>
    </p:titleStyle>
    <p:bodyStyle>
      <a:lvl1pPr marL="209550" indent="-209550" algn="l" defTabSz="841375" rtl="0" eaLnBrk="0" fontAlgn="base" hangingPunct="0">
        <a:lnSpc>
          <a:spcPct val="90000"/>
        </a:lnSpc>
        <a:spcBef>
          <a:spcPts val="925"/>
        </a:spcBef>
        <a:spcAft>
          <a:spcPct val="0"/>
        </a:spcAft>
        <a:buFont typeface="Arial" charset="0"/>
        <a:buChar char="•"/>
        <a:defRPr sz="2600" b="1">
          <a:solidFill>
            <a:srgbClr val="1E3268"/>
          </a:solidFill>
          <a:latin typeface="+mn-lt"/>
          <a:ea typeface="+mn-ea"/>
          <a:cs typeface="+mn-cs"/>
        </a:defRPr>
      </a:lvl1pPr>
      <a:lvl2pPr marL="630238" indent="-209550" algn="l" defTabSz="841375" rtl="0" eaLnBrk="0" fontAlgn="base" hangingPunct="0">
        <a:lnSpc>
          <a:spcPct val="90000"/>
        </a:lnSpc>
        <a:spcBef>
          <a:spcPts val="463"/>
        </a:spcBef>
        <a:spcAft>
          <a:spcPct val="0"/>
        </a:spcAft>
        <a:buFont typeface="Arial" charset="0"/>
        <a:buChar char="•"/>
        <a:defRPr sz="2200">
          <a:solidFill>
            <a:srgbClr val="1E3268"/>
          </a:solidFill>
          <a:latin typeface="Open Sans Light" charset="0"/>
          <a:ea typeface="+mn-ea"/>
          <a:cs typeface="Open Sans Light" charset="0"/>
        </a:defRPr>
      </a:lvl2pPr>
      <a:lvl3pPr marL="1052513" indent="-209550" algn="l" defTabSz="841375" rtl="0" eaLnBrk="0" fontAlgn="base" hangingPunct="0">
        <a:lnSpc>
          <a:spcPct val="90000"/>
        </a:lnSpc>
        <a:spcBef>
          <a:spcPts val="463"/>
        </a:spcBef>
        <a:spcAft>
          <a:spcPct val="0"/>
        </a:spcAft>
        <a:buFont typeface="Arial" charset="0"/>
        <a:buChar char="•"/>
        <a:defRPr>
          <a:solidFill>
            <a:srgbClr val="1E3268"/>
          </a:solidFill>
          <a:latin typeface="Open Sans Light" charset="0"/>
          <a:ea typeface="Open Sans Light" charset="0"/>
          <a:cs typeface="Open Sans Light" charset="0"/>
        </a:defRPr>
      </a:lvl3pPr>
      <a:lvl4pPr marL="1473200" indent="-209550" algn="l" defTabSz="841375" rtl="0" eaLnBrk="0" fontAlgn="base" hangingPunct="0">
        <a:lnSpc>
          <a:spcPct val="90000"/>
        </a:lnSpc>
        <a:spcBef>
          <a:spcPts val="463"/>
        </a:spcBef>
        <a:spcAft>
          <a:spcPct val="0"/>
        </a:spcAft>
        <a:buFont typeface="Arial" charset="0"/>
        <a:buChar char="•"/>
        <a:defRPr sz="1700">
          <a:solidFill>
            <a:srgbClr val="1E3268"/>
          </a:solidFill>
          <a:latin typeface="Open Sans Light" charset="0"/>
          <a:ea typeface="Open Sans Light" charset="0"/>
          <a:cs typeface="Open Sans Light" charset="0"/>
        </a:defRPr>
      </a:lvl4pPr>
      <a:lvl5pPr marL="1893888" indent="-209550" algn="l" defTabSz="841375" rtl="0" eaLnBrk="0" fontAlgn="base" hangingPunct="0">
        <a:lnSpc>
          <a:spcPct val="90000"/>
        </a:lnSpc>
        <a:spcBef>
          <a:spcPts val="463"/>
        </a:spcBef>
        <a:spcAft>
          <a:spcPct val="0"/>
        </a:spcAft>
        <a:buFont typeface="Arial" charset="0"/>
        <a:buChar char="•"/>
        <a:defRPr sz="1700">
          <a:solidFill>
            <a:srgbClr val="1E3268"/>
          </a:solidFill>
          <a:latin typeface="Open Sans Light" charset="0"/>
          <a:ea typeface="Open Sans Light" charset="0"/>
          <a:cs typeface="Open Sans Light" charset="0"/>
        </a:defRPr>
      </a:lvl5pPr>
      <a:lvl6pPr marL="2351088" indent="-209550" algn="l" defTabSz="841375" rtl="0" eaLnBrk="0" fontAlgn="base" hangingPunct="0">
        <a:lnSpc>
          <a:spcPct val="90000"/>
        </a:lnSpc>
        <a:spcBef>
          <a:spcPts val="463"/>
        </a:spcBef>
        <a:spcAft>
          <a:spcPct val="0"/>
        </a:spcAft>
        <a:buFont typeface="Arial" charset="0"/>
        <a:buChar char="•"/>
        <a:defRPr sz="1700">
          <a:solidFill>
            <a:srgbClr val="1E3268"/>
          </a:solidFill>
          <a:latin typeface="Open Sans Light" charset="0"/>
          <a:ea typeface="Open Sans Light" charset="0"/>
          <a:cs typeface="Open Sans Light" charset="0"/>
        </a:defRPr>
      </a:lvl6pPr>
      <a:lvl7pPr marL="2808288" indent="-209550" algn="l" defTabSz="841375" rtl="0" eaLnBrk="0" fontAlgn="base" hangingPunct="0">
        <a:lnSpc>
          <a:spcPct val="90000"/>
        </a:lnSpc>
        <a:spcBef>
          <a:spcPts val="463"/>
        </a:spcBef>
        <a:spcAft>
          <a:spcPct val="0"/>
        </a:spcAft>
        <a:buFont typeface="Arial" charset="0"/>
        <a:buChar char="•"/>
        <a:defRPr sz="1700">
          <a:solidFill>
            <a:srgbClr val="1E3268"/>
          </a:solidFill>
          <a:latin typeface="Open Sans Light" charset="0"/>
          <a:ea typeface="Open Sans Light" charset="0"/>
          <a:cs typeface="Open Sans Light" charset="0"/>
        </a:defRPr>
      </a:lvl7pPr>
      <a:lvl8pPr marL="3265488" indent="-209550" algn="l" defTabSz="841375" rtl="0" eaLnBrk="0" fontAlgn="base" hangingPunct="0">
        <a:lnSpc>
          <a:spcPct val="90000"/>
        </a:lnSpc>
        <a:spcBef>
          <a:spcPts val="463"/>
        </a:spcBef>
        <a:spcAft>
          <a:spcPct val="0"/>
        </a:spcAft>
        <a:buFont typeface="Arial" charset="0"/>
        <a:buChar char="•"/>
        <a:defRPr sz="1700">
          <a:solidFill>
            <a:srgbClr val="1E3268"/>
          </a:solidFill>
          <a:latin typeface="Open Sans Light" charset="0"/>
          <a:ea typeface="Open Sans Light" charset="0"/>
          <a:cs typeface="Open Sans Light" charset="0"/>
        </a:defRPr>
      </a:lvl8pPr>
      <a:lvl9pPr marL="3722688" indent="-209550" algn="l" defTabSz="841375" rtl="0" eaLnBrk="0" fontAlgn="base" hangingPunct="0">
        <a:lnSpc>
          <a:spcPct val="90000"/>
        </a:lnSpc>
        <a:spcBef>
          <a:spcPts val="463"/>
        </a:spcBef>
        <a:spcAft>
          <a:spcPct val="0"/>
        </a:spcAft>
        <a:buFont typeface="Arial" charset="0"/>
        <a:buChar char="•"/>
        <a:defRPr sz="1700">
          <a:solidFill>
            <a:srgbClr val="1E3268"/>
          </a:solidFill>
          <a:latin typeface="Open Sans Light" charset="0"/>
          <a:ea typeface="Open Sans Light" charset="0"/>
          <a:cs typeface="Open Sans Light" charset="0"/>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Rectangle 11">
            <a:extLst>
              <a:ext uri="{FF2B5EF4-FFF2-40B4-BE49-F238E27FC236}"/>
            </a:extLst>
          </p:cNvPr>
          <p:cNvSpPr/>
          <p:nvPr userDrawn="1"/>
        </p:nvSpPr>
        <p:spPr>
          <a:xfrm flipV="1">
            <a:off x="0" y="6154738"/>
            <a:ext cx="9144000" cy="44450"/>
          </a:xfrm>
          <a:prstGeom prst="rect">
            <a:avLst/>
          </a:prstGeom>
          <a:solidFill>
            <a:srgbClr val="00B2EB"/>
          </a:solidFill>
          <a:ln>
            <a:noFill/>
          </a:ln>
        </p:spPr>
        <p:style>
          <a:lnRef idx="2">
            <a:schemeClr val="accent1">
              <a:shade val="50000"/>
            </a:schemeClr>
          </a:lnRef>
          <a:fillRef idx="1">
            <a:schemeClr val="accent1"/>
          </a:fillRef>
          <a:effectRef idx="0">
            <a:schemeClr val="accent1"/>
          </a:effectRef>
          <a:fontRef idx="minor">
            <a:schemeClr val="lt1"/>
          </a:fontRef>
        </p:style>
        <p:txBody>
          <a:bodyPr lIns="84216" tIns="42108" rIns="84216" bIns="42108" anchor="ctr"/>
          <a:lstStyle/>
          <a:p>
            <a:pPr algn="ctr" defTabSz="842162" fontAlgn="auto">
              <a:spcBef>
                <a:spcPts val="0"/>
              </a:spcBef>
              <a:spcAft>
                <a:spcPts val="0"/>
              </a:spcAft>
              <a:defRPr/>
            </a:pPr>
            <a:endParaRPr lang="en-US"/>
          </a:p>
        </p:txBody>
      </p:sp>
      <p:sp>
        <p:nvSpPr>
          <p:cNvPr id="25604" name="Text Placeholder 2"/>
          <p:cNvSpPr>
            <a:spLocks noGrp="1"/>
          </p:cNvSpPr>
          <p:nvPr>
            <p:ph type="body" idx="1"/>
          </p:nvPr>
        </p:nvSpPr>
        <p:spPr bwMode="auto">
          <a:xfrm>
            <a:off x="628650" y="1825625"/>
            <a:ext cx="7886700" cy="4329113"/>
          </a:xfrm>
          <a:prstGeom prst="rect">
            <a:avLst/>
          </a:prstGeom>
          <a:noFill/>
          <a:ln w="9525">
            <a:noFill/>
            <a:miter lim="800000"/>
            <a:headEnd/>
            <a:tailEnd/>
          </a:ln>
        </p:spPr>
        <p:txBody>
          <a:bodyPr vert="horz" wrap="square" lIns="84216" tIns="42108" rIns="84216" bIns="42108"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5605" name="Title Placeholder 10"/>
          <p:cNvSpPr>
            <a:spLocks noGrp="1"/>
          </p:cNvSpPr>
          <p:nvPr>
            <p:ph type="title"/>
          </p:nvPr>
        </p:nvSpPr>
        <p:spPr bwMode="auto">
          <a:xfrm>
            <a:off x="628650" y="365125"/>
            <a:ext cx="7886700" cy="1325563"/>
          </a:xfrm>
          <a:prstGeom prst="rect">
            <a:avLst/>
          </a:prstGeom>
          <a:noFill/>
          <a:ln w="9525">
            <a:noFill/>
            <a:miter lim="800000"/>
            <a:headEnd/>
            <a:tailEnd/>
          </a:ln>
        </p:spPr>
        <p:txBody>
          <a:bodyPr vert="horz" wrap="square" lIns="84216" tIns="42108" rIns="84216" bIns="42108" numCol="1" anchor="ctr" anchorCtr="0" compatLnSpc="1">
            <a:prstTxWarp prst="textNoShape">
              <a:avLst/>
            </a:prstTxWarp>
          </a:bodyPr>
          <a:lstStyle/>
          <a:p>
            <a:pPr lvl="0"/>
            <a:r>
              <a:rPr lang="en-US" smtClean="0"/>
              <a:t>Click to edit Master title style</a:t>
            </a:r>
          </a:p>
        </p:txBody>
      </p:sp>
      <p:sp>
        <p:nvSpPr>
          <p:cNvPr id="8" name="Footer Placeholder 2">
            <a:extLst>
              <a:ext uri="{FF2B5EF4-FFF2-40B4-BE49-F238E27FC236}"/>
            </a:extLst>
          </p:cNvPr>
          <p:cNvSpPr>
            <a:spLocks noGrp="1"/>
          </p:cNvSpPr>
          <p:nvPr>
            <p:ph type="ftr" sz="quarter" idx="3"/>
          </p:nvPr>
        </p:nvSpPr>
        <p:spPr>
          <a:xfrm>
            <a:off x="3028950" y="6356350"/>
            <a:ext cx="3086100" cy="365125"/>
          </a:xfrm>
          <a:prstGeom prst="rect">
            <a:avLst/>
          </a:prstGeom>
        </p:spPr>
        <p:txBody>
          <a:bodyPr vert="horz" lIns="84216" tIns="42108" rIns="84216" bIns="42108" rtlCol="0" anchor="ctr"/>
          <a:lstStyle>
            <a:lvl1pPr algn="ctr" defTabSz="842162" fontAlgn="auto">
              <a:spcBef>
                <a:spcPts val="0"/>
              </a:spcBef>
              <a:spcAft>
                <a:spcPts val="0"/>
              </a:spcAft>
              <a:defRPr sz="1100">
                <a:solidFill>
                  <a:schemeClr val="tx1">
                    <a:tint val="75000"/>
                  </a:schemeClr>
                </a:solidFill>
                <a:latin typeface="+mn-lt"/>
                <a:ea typeface="+mn-ea"/>
                <a:cs typeface="+mn-cs"/>
              </a:defRPr>
            </a:lvl1pPr>
          </a:lstStyle>
          <a:p>
            <a:pPr>
              <a:defRPr/>
            </a:pPr>
            <a:endParaRPr lang="en-US"/>
          </a:p>
        </p:txBody>
      </p:sp>
      <p:sp>
        <p:nvSpPr>
          <p:cNvPr id="10" name="Slide Number Placeholder 3">
            <a:extLst>
              <a:ext uri="{FF2B5EF4-FFF2-40B4-BE49-F238E27FC236}"/>
            </a:extLst>
          </p:cNvPr>
          <p:cNvSpPr>
            <a:spLocks noGrp="1"/>
          </p:cNvSpPr>
          <p:nvPr>
            <p:ph type="sldNum" sz="quarter" idx="4"/>
          </p:nvPr>
        </p:nvSpPr>
        <p:spPr>
          <a:xfrm>
            <a:off x="196850" y="6356350"/>
            <a:ext cx="2057400" cy="365125"/>
          </a:xfrm>
          <a:prstGeom prst="rect">
            <a:avLst/>
          </a:prstGeom>
        </p:spPr>
        <p:txBody>
          <a:bodyPr vert="horz" wrap="square" lIns="84216" tIns="42108" rIns="84216" bIns="42108" numCol="1" anchor="ctr" anchorCtr="0" compatLnSpc="1">
            <a:prstTxWarp prst="textNoShape">
              <a:avLst/>
            </a:prstTxWarp>
          </a:bodyPr>
          <a:lstStyle>
            <a:lvl1pPr>
              <a:defRPr sz="1100" b="1">
                <a:solidFill>
                  <a:srgbClr val="00B2EB"/>
                </a:solidFill>
                <a:latin typeface="+mn-lt"/>
                <a:ea typeface="ＭＳ Ｐゴシック" charset="0"/>
                <a:cs typeface="+mn-cs"/>
              </a:defRPr>
            </a:lvl1pPr>
          </a:lstStyle>
          <a:p>
            <a:pPr>
              <a:defRPr/>
            </a:pPr>
            <a:fld id="{A8848A67-0C31-442F-A58C-F06B0BA9A768}" type="slidenum">
              <a:rPr lang="en-US"/>
              <a:pPr>
                <a:defRPr/>
              </a:pPr>
              <a:t>‹#›</a:t>
            </a:fld>
            <a:endParaRPr lang="en-US"/>
          </a:p>
        </p:txBody>
      </p:sp>
      <p:sp>
        <p:nvSpPr>
          <p:cNvPr id="11" name="Date Placeholder 4">
            <a:extLst>
              <a:ext uri="{FF2B5EF4-FFF2-40B4-BE49-F238E27FC236}"/>
            </a:extLst>
          </p:cNvPr>
          <p:cNvSpPr>
            <a:spLocks noGrp="1"/>
          </p:cNvSpPr>
          <p:nvPr>
            <p:ph type="dt" sz="half" idx="2"/>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a:defRPr>
                <a:latin typeface="Calibri" charset="0"/>
                <a:ea typeface="ＭＳ Ｐゴシック" charset="0"/>
                <a:cs typeface="Arial" charset="0"/>
              </a:defRPr>
            </a:lvl1pPr>
          </a:lstStyle>
          <a:p>
            <a:pPr>
              <a:defRPr/>
            </a:pPr>
            <a:fld id="{BFA5DEAA-6AE4-47AF-AF5B-C1DE58A7A1BA}" type="datetimeFigureOut">
              <a:rPr lang="en-US"/>
              <a:pPr>
                <a:defRPr/>
              </a:pPr>
              <a:t>10/23/18</a:t>
            </a:fld>
            <a:endParaRPr lang="en-US"/>
          </a:p>
        </p:txBody>
      </p:sp>
      <p:pic>
        <p:nvPicPr>
          <p:cNvPr id="9" name="Picture 2"/>
          <p:cNvPicPr>
            <a:picLocks noChangeAspect="1" noChangeArrowheads="1"/>
          </p:cNvPicPr>
          <p:nvPr userDrawn="1"/>
        </p:nvPicPr>
        <p:blipFill>
          <a:blip r:embed="rId13"/>
          <a:srcRect/>
          <a:stretch>
            <a:fillRect/>
          </a:stretch>
        </p:blipFill>
        <p:spPr bwMode="auto">
          <a:xfrm>
            <a:off x="7739063" y="6262220"/>
            <a:ext cx="1109102" cy="395118"/>
          </a:xfrm>
          <a:prstGeom prst="rect">
            <a:avLst/>
          </a:prstGeom>
          <a:noFill/>
          <a:ln w="9525">
            <a:noFill/>
            <a:miter lim="800000"/>
            <a:headEnd/>
            <a:tailEnd/>
          </a:ln>
        </p:spPr>
      </p:pic>
      <p:sp>
        <p:nvSpPr>
          <p:cNvPr id="15" name="TextBox 14"/>
          <p:cNvSpPr txBox="1"/>
          <p:nvPr userDrawn="1"/>
        </p:nvSpPr>
        <p:spPr>
          <a:xfrm rot="19800000">
            <a:off x="1703294" y="3003177"/>
            <a:ext cx="5737412" cy="553998"/>
          </a:xfrm>
          <a:prstGeom prst="rect">
            <a:avLst/>
          </a:prstGeom>
          <a:noFill/>
        </p:spPr>
        <p:txBody>
          <a:bodyPr wrap="square" rtlCol="0">
            <a:spAutoFit/>
          </a:bodyPr>
          <a:lstStyle/>
          <a:p>
            <a:pPr algn="ctr"/>
            <a:r>
              <a:rPr lang="en-US" sz="3000" dirty="0" smtClean="0">
                <a:solidFill>
                  <a:schemeClr val="bg1">
                    <a:lumMod val="95000"/>
                  </a:schemeClr>
                </a:solidFill>
                <a:latin typeface="Open Sans" charset="0"/>
                <a:ea typeface="Open Sans" charset="0"/>
                <a:cs typeface="Open Sans" charset="0"/>
              </a:rPr>
              <a:t>PERSONAL</a:t>
            </a:r>
            <a:r>
              <a:rPr lang="en-US" sz="3000" baseline="0" dirty="0" smtClean="0">
                <a:solidFill>
                  <a:schemeClr val="bg1">
                    <a:lumMod val="95000"/>
                  </a:schemeClr>
                </a:solidFill>
                <a:latin typeface="Open Sans" charset="0"/>
                <a:ea typeface="Open Sans" charset="0"/>
                <a:cs typeface="Open Sans" charset="0"/>
              </a:rPr>
              <a:t> USE ONLY</a:t>
            </a:r>
            <a:endParaRPr lang="en-US" sz="3000" dirty="0">
              <a:solidFill>
                <a:schemeClr val="bg1">
                  <a:lumMod val="95000"/>
                </a:schemeClr>
              </a:solidFill>
              <a:latin typeface="Open Sans" charset="0"/>
              <a:ea typeface="Open Sans" charset="0"/>
              <a:cs typeface="Open Sans" charset="0"/>
            </a:endParaRPr>
          </a:p>
        </p:txBody>
      </p:sp>
      <p:sp>
        <p:nvSpPr>
          <p:cNvPr id="16" name="TextBox 15"/>
          <p:cNvSpPr txBox="1"/>
          <p:nvPr userDrawn="1"/>
        </p:nvSpPr>
        <p:spPr>
          <a:xfrm>
            <a:off x="7698664" y="6662274"/>
            <a:ext cx="1658471" cy="215444"/>
          </a:xfrm>
          <a:prstGeom prst="rect">
            <a:avLst/>
          </a:prstGeom>
          <a:noFill/>
        </p:spPr>
        <p:txBody>
          <a:bodyPr wrap="square" rtlCol="0">
            <a:spAutoFit/>
          </a:bodyPr>
          <a:lstStyle/>
          <a:p>
            <a:r>
              <a:rPr lang="en-US" sz="800" dirty="0" smtClean="0">
                <a:solidFill>
                  <a:schemeClr val="bg1">
                    <a:lumMod val="50000"/>
                  </a:schemeClr>
                </a:solidFill>
                <a:latin typeface="Open Sans" charset="0"/>
                <a:ea typeface="Open Sans" charset="0"/>
                <a:cs typeface="Open Sans" charset="0"/>
              </a:rPr>
              <a:t>PERSONAL USE ONLY</a:t>
            </a:r>
            <a:endParaRPr lang="en-US" sz="800" dirty="0">
              <a:solidFill>
                <a:schemeClr val="bg1">
                  <a:lumMod val="50000"/>
                </a:schemeClr>
              </a:solidFill>
              <a:latin typeface="Open Sans" charset="0"/>
              <a:ea typeface="Open Sans" charset="0"/>
              <a:cs typeface="Open Sans" charset="0"/>
            </a:endParaRPr>
          </a:p>
        </p:txBody>
      </p:sp>
    </p:spTree>
  </p:cSld>
  <p:clrMap bg1="lt1" tx1="dk1" bg2="lt2" tx2="dk2" accent1="accent1" accent2="accent2" accent3="accent3" accent4="accent4" accent5="accent5" accent6="accent6" hlink="hlink" folHlink="folHlink"/>
  <p:sldLayoutIdLst>
    <p:sldLayoutId id="2147484100" r:id="rId1"/>
    <p:sldLayoutId id="2147484099" r:id="rId2"/>
    <p:sldLayoutId id="2147484098" r:id="rId3"/>
    <p:sldLayoutId id="2147484097" r:id="rId4"/>
    <p:sldLayoutId id="2147484096" r:id="rId5"/>
    <p:sldLayoutId id="2147484095" r:id="rId6"/>
    <p:sldLayoutId id="2147484094" r:id="rId7"/>
    <p:sldLayoutId id="2147484093" r:id="rId8"/>
    <p:sldLayoutId id="2147484092" r:id="rId9"/>
    <p:sldLayoutId id="2147484091" r:id="rId10"/>
    <p:sldLayoutId id="2147484090" r:id="rId11"/>
  </p:sldLayoutIdLst>
  <p:timing>
    <p:tnLst>
      <p:par>
        <p:cTn id="1" dur="indefinite" restart="never" nodeType="tmRoot"/>
      </p:par>
    </p:tnLst>
  </p:timing>
  <p:txStyles>
    <p:titleStyle>
      <a:lvl1pPr algn="l" defTabSz="841375" rtl="0" eaLnBrk="0" fontAlgn="base" hangingPunct="0">
        <a:lnSpc>
          <a:spcPct val="90000"/>
        </a:lnSpc>
        <a:spcBef>
          <a:spcPct val="0"/>
        </a:spcBef>
        <a:spcAft>
          <a:spcPct val="0"/>
        </a:spcAft>
        <a:defRPr sz="4100" b="1">
          <a:solidFill>
            <a:srgbClr val="1E3268"/>
          </a:solidFill>
          <a:latin typeface="+mj-lt"/>
          <a:ea typeface="+mj-ea"/>
          <a:cs typeface="+mj-cs"/>
        </a:defRPr>
      </a:lvl1pPr>
      <a:lvl2pPr algn="l" defTabSz="841375" rtl="0" eaLnBrk="0" fontAlgn="base" hangingPunct="0">
        <a:lnSpc>
          <a:spcPct val="90000"/>
        </a:lnSpc>
        <a:spcBef>
          <a:spcPct val="0"/>
        </a:spcBef>
        <a:spcAft>
          <a:spcPct val="0"/>
        </a:spcAft>
        <a:defRPr sz="4100" b="1">
          <a:solidFill>
            <a:srgbClr val="1E3268"/>
          </a:solidFill>
          <a:latin typeface="Open Sans" charset="0"/>
          <a:ea typeface="ＭＳ Ｐゴシック" charset="0"/>
          <a:cs typeface="Open Sans" charset="0"/>
        </a:defRPr>
      </a:lvl2pPr>
      <a:lvl3pPr algn="l" defTabSz="841375" rtl="0" eaLnBrk="0" fontAlgn="base" hangingPunct="0">
        <a:lnSpc>
          <a:spcPct val="90000"/>
        </a:lnSpc>
        <a:spcBef>
          <a:spcPct val="0"/>
        </a:spcBef>
        <a:spcAft>
          <a:spcPct val="0"/>
        </a:spcAft>
        <a:defRPr sz="4100" b="1">
          <a:solidFill>
            <a:srgbClr val="1E3268"/>
          </a:solidFill>
          <a:latin typeface="Open Sans" charset="0"/>
          <a:ea typeface="ＭＳ Ｐゴシック" charset="0"/>
          <a:cs typeface="Open Sans" charset="0"/>
        </a:defRPr>
      </a:lvl3pPr>
      <a:lvl4pPr algn="l" defTabSz="841375" rtl="0" eaLnBrk="0" fontAlgn="base" hangingPunct="0">
        <a:lnSpc>
          <a:spcPct val="90000"/>
        </a:lnSpc>
        <a:spcBef>
          <a:spcPct val="0"/>
        </a:spcBef>
        <a:spcAft>
          <a:spcPct val="0"/>
        </a:spcAft>
        <a:defRPr sz="4100" b="1">
          <a:solidFill>
            <a:srgbClr val="1E3268"/>
          </a:solidFill>
          <a:latin typeface="Open Sans" charset="0"/>
          <a:ea typeface="ＭＳ Ｐゴシック" charset="0"/>
          <a:cs typeface="Open Sans" charset="0"/>
        </a:defRPr>
      </a:lvl4pPr>
      <a:lvl5pPr algn="l" defTabSz="841375" rtl="0" eaLnBrk="0" fontAlgn="base" hangingPunct="0">
        <a:lnSpc>
          <a:spcPct val="90000"/>
        </a:lnSpc>
        <a:spcBef>
          <a:spcPct val="0"/>
        </a:spcBef>
        <a:spcAft>
          <a:spcPct val="0"/>
        </a:spcAft>
        <a:defRPr sz="4100" b="1">
          <a:solidFill>
            <a:srgbClr val="1E3268"/>
          </a:solidFill>
          <a:latin typeface="Open Sans" charset="0"/>
          <a:ea typeface="ＭＳ Ｐゴシック" charset="0"/>
          <a:cs typeface="Open Sans" charset="0"/>
        </a:defRPr>
      </a:lvl5pPr>
      <a:lvl6pPr marL="457200" algn="l" defTabSz="841375" rtl="0" eaLnBrk="0" fontAlgn="base" hangingPunct="0">
        <a:lnSpc>
          <a:spcPct val="90000"/>
        </a:lnSpc>
        <a:spcBef>
          <a:spcPct val="0"/>
        </a:spcBef>
        <a:spcAft>
          <a:spcPct val="0"/>
        </a:spcAft>
        <a:defRPr sz="4100" b="1">
          <a:solidFill>
            <a:srgbClr val="1E3268"/>
          </a:solidFill>
          <a:latin typeface="Open Sans" charset="0"/>
          <a:ea typeface="ＭＳ Ｐゴシック" charset="0"/>
          <a:cs typeface="Open Sans" charset="0"/>
        </a:defRPr>
      </a:lvl6pPr>
      <a:lvl7pPr marL="914400" algn="l" defTabSz="841375" rtl="0" eaLnBrk="0" fontAlgn="base" hangingPunct="0">
        <a:lnSpc>
          <a:spcPct val="90000"/>
        </a:lnSpc>
        <a:spcBef>
          <a:spcPct val="0"/>
        </a:spcBef>
        <a:spcAft>
          <a:spcPct val="0"/>
        </a:spcAft>
        <a:defRPr sz="4100" b="1">
          <a:solidFill>
            <a:srgbClr val="1E3268"/>
          </a:solidFill>
          <a:latin typeface="Open Sans" charset="0"/>
          <a:ea typeface="ＭＳ Ｐゴシック" charset="0"/>
          <a:cs typeface="Open Sans" charset="0"/>
        </a:defRPr>
      </a:lvl7pPr>
      <a:lvl8pPr marL="1371600" algn="l" defTabSz="841375" rtl="0" eaLnBrk="0" fontAlgn="base" hangingPunct="0">
        <a:lnSpc>
          <a:spcPct val="90000"/>
        </a:lnSpc>
        <a:spcBef>
          <a:spcPct val="0"/>
        </a:spcBef>
        <a:spcAft>
          <a:spcPct val="0"/>
        </a:spcAft>
        <a:defRPr sz="4100" b="1">
          <a:solidFill>
            <a:srgbClr val="1E3268"/>
          </a:solidFill>
          <a:latin typeface="Open Sans" charset="0"/>
          <a:ea typeface="ＭＳ Ｐゴシック" charset="0"/>
          <a:cs typeface="Open Sans" charset="0"/>
        </a:defRPr>
      </a:lvl8pPr>
      <a:lvl9pPr marL="1828800" algn="l" defTabSz="841375" rtl="0" eaLnBrk="0" fontAlgn="base" hangingPunct="0">
        <a:lnSpc>
          <a:spcPct val="90000"/>
        </a:lnSpc>
        <a:spcBef>
          <a:spcPct val="0"/>
        </a:spcBef>
        <a:spcAft>
          <a:spcPct val="0"/>
        </a:spcAft>
        <a:defRPr sz="4100" b="1">
          <a:solidFill>
            <a:srgbClr val="1E3268"/>
          </a:solidFill>
          <a:latin typeface="Open Sans" charset="0"/>
          <a:ea typeface="ＭＳ Ｐゴシック" charset="0"/>
          <a:cs typeface="Open Sans" charset="0"/>
        </a:defRPr>
      </a:lvl9pPr>
    </p:titleStyle>
    <p:bodyStyle>
      <a:lvl1pPr marL="209550" indent="-209550" algn="l" defTabSz="841375" rtl="0" eaLnBrk="0" fontAlgn="base" hangingPunct="0">
        <a:lnSpc>
          <a:spcPct val="90000"/>
        </a:lnSpc>
        <a:spcBef>
          <a:spcPts val="925"/>
        </a:spcBef>
        <a:spcAft>
          <a:spcPct val="0"/>
        </a:spcAft>
        <a:buFont typeface="Arial" charset="0"/>
        <a:buChar char="•"/>
        <a:defRPr sz="2600" b="1">
          <a:solidFill>
            <a:srgbClr val="1E3268"/>
          </a:solidFill>
          <a:latin typeface="+mn-lt"/>
          <a:ea typeface="+mn-ea"/>
          <a:cs typeface="+mn-cs"/>
        </a:defRPr>
      </a:lvl1pPr>
      <a:lvl2pPr marL="630238" indent="-209550" algn="l" defTabSz="841375" rtl="0" eaLnBrk="0" fontAlgn="base" hangingPunct="0">
        <a:lnSpc>
          <a:spcPct val="90000"/>
        </a:lnSpc>
        <a:spcBef>
          <a:spcPts val="463"/>
        </a:spcBef>
        <a:spcAft>
          <a:spcPct val="0"/>
        </a:spcAft>
        <a:buFont typeface="Arial" charset="0"/>
        <a:buChar char="•"/>
        <a:defRPr sz="2200">
          <a:solidFill>
            <a:srgbClr val="1E3268"/>
          </a:solidFill>
          <a:latin typeface="Open Sans Light" charset="0"/>
          <a:ea typeface="+mn-ea"/>
          <a:cs typeface="Open Sans Light" charset="0"/>
        </a:defRPr>
      </a:lvl2pPr>
      <a:lvl3pPr marL="1052513" indent="-209550" algn="l" defTabSz="841375" rtl="0" eaLnBrk="0" fontAlgn="base" hangingPunct="0">
        <a:lnSpc>
          <a:spcPct val="90000"/>
        </a:lnSpc>
        <a:spcBef>
          <a:spcPts val="463"/>
        </a:spcBef>
        <a:spcAft>
          <a:spcPct val="0"/>
        </a:spcAft>
        <a:buFont typeface="Arial" charset="0"/>
        <a:buChar char="•"/>
        <a:defRPr>
          <a:solidFill>
            <a:srgbClr val="1E3268"/>
          </a:solidFill>
          <a:latin typeface="Open Sans Light" charset="0"/>
          <a:ea typeface="Open Sans Light" charset="0"/>
          <a:cs typeface="Open Sans Light" charset="0"/>
        </a:defRPr>
      </a:lvl3pPr>
      <a:lvl4pPr marL="1473200" indent="-209550" algn="l" defTabSz="841375" rtl="0" eaLnBrk="0" fontAlgn="base" hangingPunct="0">
        <a:lnSpc>
          <a:spcPct val="90000"/>
        </a:lnSpc>
        <a:spcBef>
          <a:spcPts val="463"/>
        </a:spcBef>
        <a:spcAft>
          <a:spcPct val="0"/>
        </a:spcAft>
        <a:buFont typeface="Arial" charset="0"/>
        <a:buChar char="•"/>
        <a:defRPr sz="1700">
          <a:solidFill>
            <a:srgbClr val="1E3268"/>
          </a:solidFill>
          <a:latin typeface="Open Sans Light" charset="0"/>
          <a:ea typeface="Open Sans Light" charset="0"/>
          <a:cs typeface="Open Sans Light" charset="0"/>
        </a:defRPr>
      </a:lvl4pPr>
      <a:lvl5pPr marL="1893888" indent="-209550" algn="l" defTabSz="841375" rtl="0" eaLnBrk="0" fontAlgn="base" hangingPunct="0">
        <a:lnSpc>
          <a:spcPct val="90000"/>
        </a:lnSpc>
        <a:spcBef>
          <a:spcPts val="463"/>
        </a:spcBef>
        <a:spcAft>
          <a:spcPct val="0"/>
        </a:spcAft>
        <a:buFont typeface="Arial" charset="0"/>
        <a:buChar char="•"/>
        <a:defRPr sz="1700">
          <a:solidFill>
            <a:srgbClr val="1E3268"/>
          </a:solidFill>
          <a:latin typeface="Open Sans Light" charset="0"/>
          <a:ea typeface="Open Sans Light" charset="0"/>
          <a:cs typeface="Open Sans Light" charset="0"/>
        </a:defRPr>
      </a:lvl5pPr>
      <a:lvl6pPr marL="2351088" indent="-209550" algn="l" defTabSz="841375" rtl="0" eaLnBrk="0" fontAlgn="base" hangingPunct="0">
        <a:lnSpc>
          <a:spcPct val="90000"/>
        </a:lnSpc>
        <a:spcBef>
          <a:spcPts val="463"/>
        </a:spcBef>
        <a:spcAft>
          <a:spcPct val="0"/>
        </a:spcAft>
        <a:buFont typeface="Arial" charset="0"/>
        <a:buChar char="•"/>
        <a:defRPr sz="1700">
          <a:solidFill>
            <a:srgbClr val="1E3268"/>
          </a:solidFill>
          <a:latin typeface="Open Sans Light" charset="0"/>
          <a:ea typeface="Open Sans Light" charset="0"/>
          <a:cs typeface="Open Sans Light" charset="0"/>
        </a:defRPr>
      </a:lvl6pPr>
      <a:lvl7pPr marL="2808288" indent="-209550" algn="l" defTabSz="841375" rtl="0" eaLnBrk="0" fontAlgn="base" hangingPunct="0">
        <a:lnSpc>
          <a:spcPct val="90000"/>
        </a:lnSpc>
        <a:spcBef>
          <a:spcPts val="463"/>
        </a:spcBef>
        <a:spcAft>
          <a:spcPct val="0"/>
        </a:spcAft>
        <a:buFont typeface="Arial" charset="0"/>
        <a:buChar char="•"/>
        <a:defRPr sz="1700">
          <a:solidFill>
            <a:srgbClr val="1E3268"/>
          </a:solidFill>
          <a:latin typeface="Open Sans Light" charset="0"/>
          <a:ea typeface="Open Sans Light" charset="0"/>
          <a:cs typeface="Open Sans Light" charset="0"/>
        </a:defRPr>
      </a:lvl7pPr>
      <a:lvl8pPr marL="3265488" indent="-209550" algn="l" defTabSz="841375" rtl="0" eaLnBrk="0" fontAlgn="base" hangingPunct="0">
        <a:lnSpc>
          <a:spcPct val="90000"/>
        </a:lnSpc>
        <a:spcBef>
          <a:spcPts val="463"/>
        </a:spcBef>
        <a:spcAft>
          <a:spcPct val="0"/>
        </a:spcAft>
        <a:buFont typeface="Arial" charset="0"/>
        <a:buChar char="•"/>
        <a:defRPr sz="1700">
          <a:solidFill>
            <a:srgbClr val="1E3268"/>
          </a:solidFill>
          <a:latin typeface="Open Sans Light" charset="0"/>
          <a:ea typeface="Open Sans Light" charset="0"/>
          <a:cs typeface="Open Sans Light" charset="0"/>
        </a:defRPr>
      </a:lvl8pPr>
      <a:lvl9pPr marL="3722688" indent="-209550" algn="l" defTabSz="841375" rtl="0" eaLnBrk="0" fontAlgn="base" hangingPunct="0">
        <a:lnSpc>
          <a:spcPct val="90000"/>
        </a:lnSpc>
        <a:spcBef>
          <a:spcPts val="463"/>
        </a:spcBef>
        <a:spcAft>
          <a:spcPct val="0"/>
        </a:spcAft>
        <a:buFont typeface="Arial" charset="0"/>
        <a:buChar char="•"/>
        <a:defRPr sz="1700">
          <a:solidFill>
            <a:srgbClr val="1E3268"/>
          </a:solidFill>
          <a:latin typeface="Open Sans Light" charset="0"/>
          <a:ea typeface="Open Sans Light" charset="0"/>
          <a:cs typeface="Open Sans Light" charset="0"/>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Rectangle 11">
            <a:extLst>
              <a:ext uri="{FF2B5EF4-FFF2-40B4-BE49-F238E27FC236}"/>
            </a:extLst>
          </p:cNvPr>
          <p:cNvSpPr/>
          <p:nvPr userDrawn="1"/>
        </p:nvSpPr>
        <p:spPr>
          <a:xfrm flipV="1">
            <a:off x="0" y="6154738"/>
            <a:ext cx="9144000" cy="44450"/>
          </a:xfrm>
          <a:prstGeom prst="rect">
            <a:avLst/>
          </a:prstGeom>
          <a:solidFill>
            <a:srgbClr val="00B2EB"/>
          </a:solidFill>
          <a:ln>
            <a:noFill/>
          </a:ln>
        </p:spPr>
        <p:style>
          <a:lnRef idx="2">
            <a:schemeClr val="accent1">
              <a:shade val="50000"/>
            </a:schemeClr>
          </a:lnRef>
          <a:fillRef idx="1">
            <a:schemeClr val="accent1"/>
          </a:fillRef>
          <a:effectRef idx="0">
            <a:schemeClr val="accent1"/>
          </a:effectRef>
          <a:fontRef idx="minor">
            <a:schemeClr val="lt1"/>
          </a:fontRef>
        </p:style>
        <p:txBody>
          <a:bodyPr lIns="84216" tIns="42108" rIns="84216" bIns="42108" anchor="ctr"/>
          <a:lstStyle/>
          <a:p>
            <a:pPr algn="ctr" defTabSz="842162" fontAlgn="auto">
              <a:spcBef>
                <a:spcPts val="0"/>
              </a:spcBef>
              <a:spcAft>
                <a:spcPts val="0"/>
              </a:spcAft>
              <a:defRPr/>
            </a:pPr>
            <a:endParaRPr lang="en-US"/>
          </a:p>
        </p:txBody>
      </p:sp>
      <p:sp>
        <p:nvSpPr>
          <p:cNvPr id="37892" name="Text Placeholder 2"/>
          <p:cNvSpPr>
            <a:spLocks noGrp="1"/>
          </p:cNvSpPr>
          <p:nvPr>
            <p:ph type="body" idx="1"/>
          </p:nvPr>
        </p:nvSpPr>
        <p:spPr bwMode="auto">
          <a:xfrm>
            <a:off x="628650" y="1825625"/>
            <a:ext cx="7886700" cy="4329113"/>
          </a:xfrm>
          <a:prstGeom prst="rect">
            <a:avLst/>
          </a:prstGeom>
          <a:noFill/>
          <a:ln w="9525">
            <a:noFill/>
            <a:miter lim="800000"/>
            <a:headEnd/>
            <a:tailEnd/>
          </a:ln>
        </p:spPr>
        <p:txBody>
          <a:bodyPr vert="horz" wrap="square" lIns="84216" tIns="42108" rIns="84216" bIns="42108"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37893" name="Title Placeholder 10"/>
          <p:cNvSpPr>
            <a:spLocks noGrp="1"/>
          </p:cNvSpPr>
          <p:nvPr>
            <p:ph type="title"/>
          </p:nvPr>
        </p:nvSpPr>
        <p:spPr bwMode="auto">
          <a:xfrm>
            <a:off x="628650" y="365125"/>
            <a:ext cx="7886700" cy="1325563"/>
          </a:xfrm>
          <a:prstGeom prst="rect">
            <a:avLst/>
          </a:prstGeom>
          <a:noFill/>
          <a:ln w="9525">
            <a:noFill/>
            <a:miter lim="800000"/>
            <a:headEnd/>
            <a:tailEnd/>
          </a:ln>
        </p:spPr>
        <p:txBody>
          <a:bodyPr vert="horz" wrap="square" lIns="84216" tIns="42108" rIns="84216" bIns="42108" numCol="1" anchor="ctr" anchorCtr="0" compatLnSpc="1">
            <a:prstTxWarp prst="textNoShape">
              <a:avLst/>
            </a:prstTxWarp>
          </a:bodyPr>
          <a:lstStyle/>
          <a:p>
            <a:pPr lvl="0"/>
            <a:r>
              <a:rPr lang="en-US" smtClean="0"/>
              <a:t>Click to edit Master title style</a:t>
            </a:r>
          </a:p>
        </p:txBody>
      </p:sp>
      <p:sp>
        <p:nvSpPr>
          <p:cNvPr id="8" name="Footer Placeholder 3">
            <a:extLst>
              <a:ext uri="{FF2B5EF4-FFF2-40B4-BE49-F238E27FC236}"/>
            </a:extLst>
          </p:cNvPr>
          <p:cNvSpPr>
            <a:spLocks noGrp="1"/>
          </p:cNvSpPr>
          <p:nvPr>
            <p:ph type="ftr" sz="quarter" idx="3"/>
          </p:nvPr>
        </p:nvSpPr>
        <p:spPr>
          <a:xfrm>
            <a:off x="3028950" y="6356350"/>
            <a:ext cx="3086100" cy="365125"/>
          </a:xfrm>
          <a:prstGeom prst="rect">
            <a:avLst/>
          </a:prstGeom>
        </p:spPr>
        <p:txBody>
          <a:bodyPr vert="horz" lIns="84216" tIns="42108" rIns="84216" bIns="42108" rtlCol="0" anchor="ctr"/>
          <a:lstStyle>
            <a:lvl1pPr algn="ctr" defTabSz="842162" fontAlgn="auto">
              <a:spcBef>
                <a:spcPts val="0"/>
              </a:spcBef>
              <a:spcAft>
                <a:spcPts val="0"/>
              </a:spcAft>
              <a:defRPr sz="1100">
                <a:solidFill>
                  <a:schemeClr val="tx1">
                    <a:tint val="75000"/>
                  </a:schemeClr>
                </a:solidFill>
                <a:latin typeface="+mn-lt"/>
                <a:ea typeface="+mn-ea"/>
                <a:cs typeface="+mn-cs"/>
              </a:defRPr>
            </a:lvl1pPr>
          </a:lstStyle>
          <a:p>
            <a:pPr>
              <a:defRPr/>
            </a:pPr>
            <a:endParaRPr lang="en-US"/>
          </a:p>
        </p:txBody>
      </p:sp>
      <p:sp>
        <p:nvSpPr>
          <p:cNvPr id="10" name="Slide Number Placeholder 4">
            <a:extLst>
              <a:ext uri="{FF2B5EF4-FFF2-40B4-BE49-F238E27FC236}"/>
            </a:extLst>
          </p:cNvPr>
          <p:cNvSpPr>
            <a:spLocks noGrp="1"/>
          </p:cNvSpPr>
          <p:nvPr>
            <p:ph type="sldNum" sz="quarter" idx="4"/>
          </p:nvPr>
        </p:nvSpPr>
        <p:spPr>
          <a:xfrm>
            <a:off x="196850" y="6356350"/>
            <a:ext cx="2057400" cy="365125"/>
          </a:xfrm>
          <a:prstGeom prst="rect">
            <a:avLst/>
          </a:prstGeom>
        </p:spPr>
        <p:txBody>
          <a:bodyPr vert="horz" wrap="square" lIns="84216" tIns="42108" rIns="84216" bIns="42108" numCol="1" anchor="ctr" anchorCtr="0" compatLnSpc="1">
            <a:prstTxWarp prst="textNoShape">
              <a:avLst/>
            </a:prstTxWarp>
          </a:bodyPr>
          <a:lstStyle>
            <a:lvl1pPr>
              <a:defRPr sz="1100" b="1">
                <a:solidFill>
                  <a:srgbClr val="00B2EB"/>
                </a:solidFill>
                <a:latin typeface="+mn-lt"/>
                <a:ea typeface="ＭＳ Ｐゴシック" charset="0"/>
                <a:cs typeface="+mn-cs"/>
              </a:defRPr>
            </a:lvl1pPr>
          </a:lstStyle>
          <a:p>
            <a:pPr>
              <a:defRPr/>
            </a:pPr>
            <a:fld id="{BEF39F93-F4A5-4BDD-A0AC-3686D8E7307C}" type="slidenum">
              <a:rPr lang="en-US"/>
              <a:pPr>
                <a:defRPr/>
              </a:pPr>
              <a:t>‹#›</a:t>
            </a:fld>
            <a:endParaRPr lang="en-US"/>
          </a:p>
        </p:txBody>
      </p:sp>
      <p:sp>
        <p:nvSpPr>
          <p:cNvPr id="11" name="Date Placeholder 4">
            <a:extLst>
              <a:ext uri="{FF2B5EF4-FFF2-40B4-BE49-F238E27FC236}"/>
            </a:extLst>
          </p:cNvPr>
          <p:cNvSpPr>
            <a:spLocks noGrp="1"/>
          </p:cNvSpPr>
          <p:nvPr>
            <p:ph type="dt" sz="half" idx="2"/>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a:defRPr>
                <a:latin typeface="Calibri" charset="0"/>
                <a:ea typeface="ＭＳ Ｐゴシック" charset="0"/>
                <a:cs typeface="Arial" charset="0"/>
              </a:defRPr>
            </a:lvl1pPr>
          </a:lstStyle>
          <a:p>
            <a:pPr>
              <a:defRPr/>
            </a:pPr>
            <a:fld id="{06CBCED8-C8D6-418B-838F-247F85A74A9B}" type="datetimeFigureOut">
              <a:rPr lang="en-US"/>
              <a:pPr>
                <a:defRPr/>
              </a:pPr>
              <a:t>10/23/18</a:t>
            </a:fld>
            <a:endParaRPr lang="en-US"/>
          </a:p>
        </p:txBody>
      </p:sp>
      <p:pic>
        <p:nvPicPr>
          <p:cNvPr id="9" name="Picture 2"/>
          <p:cNvPicPr>
            <a:picLocks noChangeAspect="1" noChangeArrowheads="1"/>
          </p:cNvPicPr>
          <p:nvPr userDrawn="1"/>
        </p:nvPicPr>
        <p:blipFill>
          <a:blip r:embed="rId13"/>
          <a:srcRect/>
          <a:stretch>
            <a:fillRect/>
          </a:stretch>
        </p:blipFill>
        <p:spPr bwMode="auto">
          <a:xfrm>
            <a:off x="7739063" y="6262220"/>
            <a:ext cx="1109102" cy="395118"/>
          </a:xfrm>
          <a:prstGeom prst="rect">
            <a:avLst/>
          </a:prstGeom>
          <a:noFill/>
          <a:ln w="9525">
            <a:noFill/>
            <a:miter lim="800000"/>
            <a:headEnd/>
            <a:tailEnd/>
          </a:ln>
        </p:spPr>
      </p:pic>
      <p:sp>
        <p:nvSpPr>
          <p:cNvPr id="15" name="TextBox 14"/>
          <p:cNvSpPr txBox="1"/>
          <p:nvPr userDrawn="1"/>
        </p:nvSpPr>
        <p:spPr>
          <a:xfrm rot="19800000">
            <a:off x="1703294" y="3003177"/>
            <a:ext cx="5737412" cy="553998"/>
          </a:xfrm>
          <a:prstGeom prst="rect">
            <a:avLst/>
          </a:prstGeom>
          <a:noFill/>
        </p:spPr>
        <p:txBody>
          <a:bodyPr wrap="square" rtlCol="0">
            <a:spAutoFit/>
          </a:bodyPr>
          <a:lstStyle/>
          <a:p>
            <a:pPr algn="ctr"/>
            <a:r>
              <a:rPr lang="en-US" sz="3000" dirty="0" smtClean="0">
                <a:solidFill>
                  <a:schemeClr val="bg1">
                    <a:lumMod val="95000"/>
                  </a:schemeClr>
                </a:solidFill>
                <a:latin typeface="Open Sans" charset="0"/>
                <a:ea typeface="Open Sans" charset="0"/>
                <a:cs typeface="Open Sans" charset="0"/>
              </a:rPr>
              <a:t>PERSONAL</a:t>
            </a:r>
            <a:r>
              <a:rPr lang="en-US" sz="3000" baseline="0" dirty="0" smtClean="0">
                <a:solidFill>
                  <a:schemeClr val="bg1">
                    <a:lumMod val="95000"/>
                  </a:schemeClr>
                </a:solidFill>
                <a:latin typeface="Open Sans" charset="0"/>
                <a:ea typeface="Open Sans" charset="0"/>
                <a:cs typeface="Open Sans" charset="0"/>
              </a:rPr>
              <a:t> USE ONLY</a:t>
            </a:r>
            <a:endParaRPr lang="en-US" sz="3000" dirty="0">
              <a:solidFill>
                <a:schemeClr val="bg1">
                  <a:lumMod val="95000"/>
                </a:schemeClr>
              </a:solidFill>
              <a:latin typeface="Open Sans" charset="0"/>
              <a:ea typeface="Open Sans" charset="0"/>
              <a:cs typeface="Open Sans" charset="0"/>
            </a:endParaRPr>
          </a:p>
        </p:txBody>
      </p:sp>
      <p:sp>
        <p:nvSpPr>
          <p:cNvPr id="16" name="TextBox 15"/>
          <p:cNvSpPr txBox="1"/>
          <p:nvPr userDrawn="1"/>
        </p:nvSpPr>
        <p:spPr>
          <a:xfrm>
            <a:off x="7698664" y="6662274"/>
            <a:ext cx="1658471" cy="215444"/>
          </a:xfrm>
          <a:prstGeom prst="rect">
            <a:avLst/>
          </a:prstGeom>
          <a:noFill/>
        </p:spPr>
        <p:txBody>
          <a:bodyPr wrap="square" rtlCol="0">
            <a:spAutoFit/>
          </a:bodyPr>
          <a:lstStyle/>
          <a:p>
            <a:r>
              <a:rPr lang="en-US" sz="800" dirty="0" smtClean="0">
                <a:solidFill>
                  <a:schemeClr val="bg1">
                    <a:lumMod val="50000"/>
                  </a:schemeClr>
                </a:solidFill>
                <a:latin typeface="Open Sans" charset="0"/>
                <a:ea typeface="Open Sans" charset="0"/>
                <a:cs typeface="Open Sans" charset="0"/>
              </a:rPr>
              <a:t>PERSONAL USE ONLY</a:t>
            </a:r>
            <a:endParaRPr lang="en-US" sz="800" dirty="0">
              <a:solidFill>
                <a:schemeClr val="bg1">
                  <a:lumMod val="50000"/>
                </a:schemeClr>
              </a:solidFill>
              <a:latin typeface="Open Sans" charset="0"/>
              <a:ea typeface="Open Sans" charset="0"/>
              <a:cs typeface="Open Sans" charset="0"/>
            </a:endParaRPr>
          </a:p>
        </p:txBody>
      </p:sp>
    </p:spTree>
  </p:cSld>
  <p:clrMap bg1="lt1" tx1="dk1" bg2="lt2" tx2="dk2" accent1="accent1" accent2="accent2" accent3="accent3" accent4="accent4" accent5="accent5" accent6="accent6" hlink="hlink" folHlink="folHlink"/>
  <p:sldLayoutIdLst>
    <p:sldLayoutId id="2147484111" r:id="rId1"/>
    <p:sldLayoutId id="2147484110" r:id="rId2"/>
    <p:sldLayoutId id="2147484109" r:id="rId3"/>
    <p:sldLayoutId id="2147484108" r:id="rId4"/>
    <p:sldLayoutId id="2147484107" r:id="rId5"/>
    <p:sldLayoutId id="2147484106" r:id="rId6"/>
    <p:sldLayoutId id="2147484105" r:id="rId7"/>
    <p:sldLayoutId id="2147484104" r:id="rId8"/>
    <p:sldLayoutId id="2147484103" r:id="rId9"/>
    <p:sldLayoutId id="2147484102" r:id="rId10"/>
    <p:sldLayoutId id="2147484101" r:id="rId11"/>
  </p:sldLayoutIdLst>
  <p:timing>
    <p:tnLst>
      <p:par>
        <p:cTn id="1" dur="indefinite" restart="never" nodeType="tmRoot"/>
      </p:par>
    </p:tnLst>
  </p:timing>
  <p:txStyles>
    <p:titleStyle>
      <a:lvl1pPr algn="l" defTabSz="841375" rtl="0" eaLnBrk="0" fontAlgn="base" hangingPunct="0">
        <a:lnSpc>
          <a:spcPct val="90000"/>
        </a:lnSpc>
        <a:spcBef>
          <a:spcPct val="0"/>
        </a:spcBef>
        <a:spcAft>
          <a:spcPct val="0"/>
        </a:spcAft>
        <a:defRPr sz="4100" b="1">
          <a:solidFill>
            <a:srgbClr val="1E3268"/>
          </a:solidFill>
          <a:latin typeface="+mj-lt"/>
          <a:ea typeface="+mj-ea"/>
          <a:cs typeface="+mj-cs"/>
        </a:defRPr>
      </a:lvl1pPr>
      <a:lvl2pPr algn="l" defTabSz="841375" rtl="0" eaLnBrk="0" fontAlgn="base" hangingPunct="0">
        <a:lnSpc>
          <a:spcPct val="90000"/>
        </a:lnSpc>
        <a:spcBef>
          <a:spcPct val="0"/>
        </a:spcBef>
        <a:spcAft>
          <a:spcPct val="0"/>
        </a:spcAft>
        <a:defRPr sz="4100" b="1">
          <a:solidFill>
            <a:srgbClr val="1E3268"/>
          </a:solidFill>
          <a:latin typeface="Open Sans" charset="0"/>
          <a:ea typeface="ＭＳ Ｐゴシック" charset="0"/>
          <a:cs typeface="Open Sans" charset="0"/>
        </a:defRPr>
      </a:lvl2pPr>
      <a:lvl3pPr algn="l" defTabSz="841375" rtl="0" eaLnBrk="0" fontAlgn="base" hangingPunct="0">
        <a:lnSpc>
          <a:spcPct val="90000"/>
        </a:lnSpc>
        <a:spcBef>
          <a:spcPct val="0"/>
        </a:spcBef>
        <a:spcAft>
          <a:spcPct val="0"/>
        </a:spcAft>
        <a:defRPr sz="4100" b="1">
          <a:solidFill>
            <a:srgbClr val="1E3268"/>
          </a:solidFill>
          <a:latin typeface="Open Sans" charset="0"/>
          <a:ea typeface="ＭＳ Ｐゴシック" charset="0"/>
          <a:cs typeface="Open Sans" charset="0"/>
        </a:defRPr>
      </a:lvl3pPr>
      <a:lvl4pPr algn="l" defTabSz="841375" rtl="0" eaLnBrk="0" fontAlgn="base" hangingPunct="0">
        <a:lnSpc>
          <a:spcPct val="90000"/>
        </a:lnSpc>
        <a:spcBef>
          <a:spcPct val="0"/>
        </a:spcBef>
        <a:spcAft>
          <a:spcPct val="0"/>
        </a:spcAft>
        <a:defRPr sz="4100" b="1">
          <a:solidFill>
            <a:srgbClr val="1E3268"/>
          </a:solidFill>
          <a:latin typeface="Open Sans" charset="0"/>
          <a:ea typeface="ＭＳ Ｐゴシック" charset="0"/>
          <a:cs typeface="Open Sans" charset="0"/>
        </a:defRPr>
      </a:lvl4pPr>
      <a:lvl5pPr algn="l" defTabSz="841375" rtl="0" eaLnBrk="0" fontAlgn="base" hangingPunct="0">
        <a:lnSpc>
          <a:spcPct val="90000"/>
        </a:lnSpc>
        <a:spcBef>
          <a:spcPct val="0"/>
        </a:spcBef>
        <a:spcAft>
          <a:spcPct val="0"/>
        </a:spcAft>
        <a:defRPr sz="4100" b="1">
          <a:solidFill>
            <a:srgbClr val="1E3268"/>
          </a:solidFill>
          <a:latin typeface="Open Sans" charset="0"/>
          <a:ea typeface="ＭＳ Ｐゴシック" charset="0"/>
          <a:cs typeface="Open Sans" charset="0"/>
        </a:defRPr>
      </a:lvl5pPr>
      <a:lvl6pPr marL="457200" algn="l" defTabSz="841375" rtl="0" eaLnBrk="0" fontAlgn="base" hangingPunct="0">
        <a:lnSpc>
          <a:spcPct val="90000"/>
        </a:lnSpc>
        <a:spcBef>
          <a:spcPct val="0"/>
        </a:spcBef>
        <a:spcAft>
          <a:spcPct val="0"/>
        </a:spcAft>
        <a:defRPr sz="4100" b="1">
          <a:solidFill>
            <a:srgbClr val="1E3268"/>
          </a:solidFill>
          <a:latin typeface="Open Sans" charset="0"/>
          <a:ea typeface="ＭＳ Ｐゴシック" charset="0"/>
          <a:cs typeface="Open Sans" charset="0"/>
        </a:defRPr>
      </a:lvl6pPr>
      <a:lvl7pPr marL="914400" algn="l" defTabSz="841375" rtl="0" eaLnBrk="0" fontAlgn="base" hangingPunct="0">
        <a:lnSpc>
          <a:spcPct val="90000"/>
        </a:lnSpc>
        <a:spcBef>
          <a:spcPct val="0"/>
        </a:spcBef>
        <a:spcAft>
          <a:spcPct val="0"/>
        </a:spcAft>
        <a:defRPr sz="4100" b="1">
          <a:solidFill>
            <a:srgbClr val="1E3268"/>
          </a:solidFill>
          <a:latin typeface="Open Sans" charset="0"/>
          <a:ea typeface="ＭＳ Ｐゴシック" charset="0"/>
          <a:cs typeface="Open Sans" charset="0"/>
        </a:defRPr>
      </a:lvl7pPr>
      <a:lvl8pPr marL="1371600" algn="l" defTabSz="841375" rtl="0" eaLnBrk="0" fontAlgn="base" hangingPunct="0">
        <a:lnSpc>
          <a:spcPct val="90000"/>
        </a:lnSpc>
        <a:spcBef>
          <a:spcPct val="0"/>
        </a:spcBef>
        <a:spcAft>
          <a:spcPct val="0"/>
        </a:spcAft>
        <a:defRPr sz="4100" b="1">
          <a:solidFill>
            <a:srgbClr val="1E3268"/>
          </a:solidFill>
          <a:latin typeface="Open Sans" charset="0"/>
          <a:ea typeface="ＭＳ Ｐゴシック" charset="0"/>
          <a:cs typeface="Open Sans" charset="0"/>
        </a:defRPr>
      </a:lvl8pPr>
      <a:lvl9pPr marL="1828800" algn="l" defTabSz="841375" rtl="0" eaLnBrk="0" fontAlgn="base" hangingPunct="0">
        <a:lnSpc>
          <a:spcPct val="90000"/>
        </a:lnSpc>
        <a:spcBef>
          <a:spcPct val="0"/>
        </a:spcBef>
        <a:spcAft>
          <a:spcPct val="0"/>
        </a:spcAft>
        <a:defRPr sz="4100" b="1">
          <a:solidFill>
            <a:srgbClr val="1E3268"/>
          </a:solidFill>
          <a:latin typeface="Open Sans" charset="0"/>
          <a:ea typeface="ＭＳ Ｐゴシック" charset="0"/>
          <a:cs typeface="Open Sans" charset="0"/>
        </a:defRPr>
      </a:lvl9pPr>
    </p:titleStyle>
    <p:bodyStyle>
      <a:lvl1pPr marL="209550" indent="-209550" algn="l" defTabSz="841375" rtl="0" eaLnBrk="0" fontAlgn="base" hangingPunct="0">
        <a:lnSpc>
          <a:spcPct val="90000"/>
        </a:lnSpc>
        <a:spcBef>
          <a:spcPts val="925"/>
        </a:spcBef>
        <a:spcAft>
          <a:spcPct val="0"/>
        </a:spcAft>
        <a:buFont typeface="Arial" charset="0"/>
        <a:buChar char="•"/>
        <a:defRPr sz="2600" b="1">
          <a:solidFill>
            <a:srgbClr val="1E3268"/>
          </a:solidFill>
          <a:latin typeface="+mn-lt"/>
          <a:ea typeface="+mn-ea"/>
          <a:cs typeface="+mn-cs"/>
        </a:defRPr>
      </a:lvl1pPr>
      <a:lvl2pPr marL="630238" indent="-209550" algn="l" defTabSz="841375" rtl="0" eaLnBrk="0" fontAlgn="base" hangingPunct="0">
        <a:lnSpc>
          <a:spcPct val="90000"/>
        </a:lnSpc>
        <a:spcBef>
          <a:spcPts val="463"/>
        </a:spcBef>
        <a:spcAft>
          <a:spcPct val="0"/>
        </a:spcAft>
        <a:buFont typeface="Arial" charset="0"/>
        <a:buChar char="•"/>
        <a:defRPr sz="2200">
          <a:solidFill>
            <a:srgbClr val="1E3268"/>
          </a:solidFill>
          <a:latin typeface="Open Sans Light" charset="0"/>
          <a:ea typeface="+mn-ea"/>
          <a:cs typeface="Open Sans Light" charset="0"/>
        </a:defRPr>
      </a:lvl2pPr>
      <a:lvl3pPr marL="1052513" indent="-209550" algn="l" defTabSz="841375" rtl="0" eaLnBrk="0" fontAlgn="base" hangingPunct="0">
        <a:lnSpc>
          <a:spcPct val="90000"/>
        </a:lnSpc>
        <a:spcBef>
          <a:spcPts val="463"/>
        </a:spcBef>
        <a:spcAft>
          <a:spcPct val="0"/>
        </a:spcAft>
        <a:buFont typeface="Arial" charset="0"/>
        <a:buChar char="•"/>
        <a:defRPr>
          <a:solidFill>
            <a:srgbClr val="1E3268"/>
          </a:solidFill>
          <a:latin typeface="Open Sans Light" charset="0"/>
          <a:ea typeface="Open Sans Light" charset="0"/>
          <a:cs typeface="Open Sans Light" charset="0"/>
        </a:defRPr>
      </a:lvl3pPr>
      <a:lvl4pPr marL="1473200" indent="-209550" algn="l" defTabSz="841375" rtl="0" eaLnBrk="0" fontAlgn="base" hangingPunct="0">
        <a:lnSpc>
          <a:spcPct val="90000"/>
        </a:lnSpc>
        <a:spcBef>
          <a:spcPts val="463"/>
        </a:spcBef>
        <a:spcAft>
          <a:spcPct val="0"/>
        </a:spcAft>
        <a:buFont typeface="Arial" charset="0"/>
        <a:buChar char="•"/>
        <a:defRPr sz="1700">
          <a:solidFill>
            <a:srgbClr val="1E3268"/>
          </a:solidFill>
          <a:latin typeface="Open Sans Light" charset="0"/>
          <a:ea typeface="Open Sans Light" charset="0"/>
          <a:cs typeface="Open Sans Light" charset="0"/>
        </a:defRPr>
      </a:lvl4pPr>
      <a:lvl5pPr marL="1893888" indent="-209550" algn="l" defTabSz="841375" rtl="0" eaLnBrk="0" fontAlgn="base" hangingPunct="0">
        <a:lnSpc>
          <a:spcPct val="90000"/>
        </a:lnSpc>
        <a:spcBef>
          <a:spcPts val="463"/>
        </a:spcBef>
        <a:spcAft>
          <a:spcPct val="0"/>
        </a:spcAft>
        <a:buFont typeface="Arial" charset="0"/>
        <a:buChar char="•"/>
        <a:defRPr sz="1700">
          <a:solidFill>
            <a:srgbClr val="1E3268"/>
          </a:solidFill>
          <a:latin typeface="Open Sans Light" charset="0"/>
          <a:ea typeface="Open Sans Light" charset="0"/>
          <a:cs typeface="Open Sans Light" charset="0"/>
        </a:defRPr>
      </a:lvl5pPr>
      <a:lvl6pPr marL="2351088" indent="-209550" algn="l" defTabSz="841375" rtl="0" eaLnBrk="0" fontAlgn="base" hangingPunct="0">
        <a:lnSpc>
          <a:spcPct val="90000"/>
        </a:lnSpc>
        <a:spcBef>
          <a:spcPts val="463"/>
        </a:spcBef>
        <a:spcAft>
          <a:spcPct val="0"/>
        </a:spcAft>
        <a:buFont typeface="Arial" charset="0"/>
        <a:buChar char="•"/>
        <a:defRPr sz="1700">
          <a:solidFill>
            <a:srgbClr val="1E3268"/>
          </a:solidFill>
          <a:latin typeface="Open Sans Light" charset="0"/>
          <a:ea typeface="Open Sans Light" charset="0"/>
          <a:cs typeface="Open Sans Light" charset="0"/>
        </a:defRPr>
      </a:lvl6pPr>
      <a:lvl7pPr marL="2808288" indent="-209550" algn="l" defTabSz="841375" rtl="0" eaLnBrk="0" fontAlgn="base" hangingPunct="0">
        <a:lnSpc>
          <a:spcPct val="90000"/>
        </a:lnSpc>
        <a:spcBef>
          <a:spcPts val="463"/>
        </a:spcBef>
        <a:spcAft>
          <a:spcPct val="0"/>
        </a:spcAft>
        <a:buFont typeface="Arial" charset="0"/>
        <a:buChar char="•"/>
        <a:defRPr sz="1700">
          <a:solidFill>
            <a:srgbClr val="1E3268"/>
          </a:solidFill>
          <a:latin typeface="Open Sans Light" charset="0"/>
          <a:ea typeface="Open Sans Light" charset="0"/>
          <a:cs typeface="Open Sans Light" charset="0"/>
        </a:defRPr>
      </a:lvl7pPr>
      <a:lvl8pPr marL="3265488" indent="-209550" algn="l" defTabSz="841375" rtl="0" eaLnBrk="0" fontAlgn="base" hangingPunct="0">
        <a:lnSpc>
          <a:spcPct val="90000"/>
        </a:lnSpc>
        <a:spcBef>
          <a:spcPts val="463"/>
        </a:spcBef>
        <a:spcAft>
          <a:spcPct val="0"/>
        </a:spcAft>
        <a:buFont typeface="Arial" charset="0"/>
        <a:buChar char="•"/>
        <a:defRPr sz="1700">
          <a:solidFill>
            <a:srgbClr val="1E3268"/>
          </a:solidFill>
          <a:latin typeface="Open Sans Light" charset="0"/>
          <a:ea typeface="Open Sans Light" charset="0"/>
          <a:cs typeface="Open Sans Light" charset="0"/>
        </a:defRPr>
      </a:lvl8pPr>
      <a:lvl9pPr marL="3722688" indent="-209550" algn="l" defTabSz="841375" rtl="0" eaLnBrk="0" fontAlgn="base" hangingPunct="0">
        <a:lnSpc>
          <a:spcPct val="90000"/>
        </a:lnSpc>
        <a:spcBef>
          <a:spcPts val="463"/>
        </a:spcBef>
        <a:spcAft>
          <a:spcPct val="0"/>
        </a:spcAft>
        <a:buFont typeface="Arial" charset="0"/>
        <a:buChar char="•"/>
        <a:defRPr sz="1700">
          <a:solidFill>
            <a:srgbClr val="1E3268"/>
          </a:solidFill>
          <a:latin typeface="Open Sans Light" charset="0"/>
          <a:ea typeface="Open Sans Light" charset="0"/>
          <a:cs typeface="Open Sans Light" charset="0"/>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Rectangle 11">
            <a:extLst>
              <a:ext uri="{FF2B5EF4-FFF2-40B4-BE49-F238E27FC236}"/>
            </a:extLst>
          </p:cNvPr>
          <p:cNvSpPr/>
          <p:nvPr userDrawn="1"/>
        </p:nvSpPr>
        <p:spPr>
          <a:xfrm flipV="1">
            <a:off x="0" y="6154738"/>
            <a:ext cx="9144000" cy="44450"/>
          </a:xfrm>
          <a:prstGeom prst="rect">
            <a:avLst/>
          </a:prstGeom>
          <a:solidFill>
            <a:srgbClr val="00B2EB"/>
          </a:solidFill>
          <a:ln>
            <a:noFill/>
          </a:ln>
        </p:spPr>
        <p:style>
          <a:lnRef idx="2">
            <a:schemeClr val="accent1">
              <a:shade val="50000"/>
            </a:schemeClr>
          </a:lnRef>
          <a:fillRef idx="1">
            <a:schemeClr val="accent1"/>
          </a:fillRef>
          <a:effectRef idx="0">
            <a:schemeClr val="accent1"/>
          </a:effectRef>
          <a:fontRef idx="minor">
            <a:schemeClr val="lt1"/>
          </a:fontRef>
        </p:style>
        <p:txBody>
          <a:bodyPr lIns="84216" tIns="42108" rIns="84216" bIns="42108" anchor="ctr"/>
          <a:lstStyle/>
          <a:p>
            <a:pPr algn="ctr" defTabSz="842162" fontAlgn="auto">
              <a:spcBef>
                <a:spcPts val="0"/>
              </a:spcBef>
              <a:spcAft>
                <a:spcPts val="0"/>
              </a:spcAft>
              <a:defRPr/>
            </a:pPr>
            <a:endParaRPr lang="en-US"/>
          </a:p>
        </p:txBody>
      </p:sp>
      <p:sp>
        <p:nvSpPr>
          <p:cNvPr id="50180" name="Text Placeholder 2"/>
          <p:cNvSpPr>
            <a:spLocks noGrp="1"/>
          </p:cNvSpPr>
          <p:nvPr>
            <p:ph type="body" idx="1"/>
          </p:nvPr>
        </p:nvSpPr>
        <p:spPr bwMode="auto">
          <a:xfrm>
            <a:off x="628650" y="1825625"/>
            <a:ext cx="7886700" cy="4329113"/>
          </a:xfrm>
          <a:prstGeom prst="rect">
            <a:avLst/>
          </a:prstGeom>
          <a:noFill/>
          <a:ln w="9525">
            <a:noFill/>
            <a:miter lim="800000"/>
            <a:headEnd/>
            <a:tailEnd/>
          </a:ln>
        </p:spPr>
        <p:txBody>
          <a:bodyPr vert="horz" wrap="square" lIns="84216" tIns="42108" rIns="84216" bIns="42108"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50181" name="Title Placeholder 10"/>
          <p:cNvSpPr>
            <a:spLocks noGrp="1"/>
          </p:cNvSpPr>
          <p:nvPr>
            <p:ph type="title"/>
          </p:nvPr>
        </p:nvSpPr>
        <p:spPr bwMode="auto">
          <a:xfrm>
            <a:off x="628650" y="365125"/>
            <a:ext cx="7886700" cy="1325563"/>
          </a:xfrm>
          <a:prstGeom prst="rect">
            <a:avLst/>
          </a:prstGeom>
          <a:noFill/>
          <a:ln w="9525">
            <a:noFill/>
            <a:miter lim="800000"/>
            <a:headEnd/>
            <a:tailEnd/>
          </a:ln>
        </p:spPr>
        <p:txBody>
          <a:bodyPr vert="horz" wrap="square" lIns="84216" tIns="42108" rIns="84216" bIns="42108" numCol="1" anchor="ctr" anchorCtr="0" compatLnSpc="1">
            <a:prstTxWarp prst="textNoShape">
              <a:avLst/>
            </a:prstTxWarp>
          </a:bodyPr>
          <a:lstStyle/>
          <a:p>
            <a:pPr lvl="0"/>
            <a:r>
              <a:rPr lang="en-US" smtClean="0"/>
              <a:t>Click to edit Master title style</a:t>
            </a:r>
          </a:p>
        </p:txBody>
      </p:sp>
      <p:pic>
        <p:nvPicPr>
          <p:cNvPr id="6" name="Picture 2"/>
          <p:cNvPicPr>
            <a:picLocks noChangeAspect="1" noChangeArrowheads="1"/>
          </p:cNvPicPr>
          <p:nvPr userDrawn="1"/>
        </p:nvPicPr>
        <p:blipFill>
          <a:blip r:embed="rId13"/>
          <a:srcRect/>
          <a:stretch>
            <a:fillRect/>
          </a:stretch>
        </p:blipFill>
        <p:spPr bwMode="auto">
          <a:xfrm>
            <a:off x="7739063" y="6262220"/>
            <a:ext cx="1109102" cy="395118"/>
          </a:xfrm>
          <a:prstGeom prst="rect">
            <a:avLst/>
          </a:prstGeom>
          <a:noFill/>
          <a:ln w="9525">
            <a:noFill/>
            <a:miter lim="800000"/>
            <a:headEnd/>
            <a:tailEnd/>
          </a:ln>
        </p:spPr>
      </p:pic>
      <p:sp>
        <p:nvSpPr>
          <p:cNvPr id="9" name="TextBox 8"/>
          <p:cNvSpPr txBox="1"/>
          <p:nvPr userDrawn="1"/>
        </p:nvSpPr>
        <p:spPr>
          <a:xfrm rot="19800000">
            <a:off x="1703294" y="3003177"/>
            <a:ext cx="5737412" cy="553998"/>
          </a:xfrm>
          <a:prstGeom prst="rect">
            <a:avLst/>
          </a:prstGeom>
          <a:noFill/>
        </p:spPr>
        <p:txBody>
          <a:bodyPr wrap="square" rtlCol="0">
            <a:spAutoFit/>
          </a:bodyPr>
          <a:lstStyle/>
          <a:p>
            <a:pPr algn="ctr"/>
            <a:r>
              <a:rPr lang="en-US" sz="3000" dirty="0" smtClean="0">
                <a:solidFill>
                  <a:schemeClr val="bg1">
                    <a:lumMod val="95000"/>
                  </a:schemeClr>
                </a:solidFill>
                <a:latin typeface="Open Sans" charset="0"/>
                <a:ea typeface="Open Sans" charset="0"/>
                <a:cs typeface="Open Sans" charset="0"/>
              </a:rPr>
              <a:t>PERSONAL</a:t>
            </a:r>
            <a:r>
              <a:rPr lang="en-US" sz="3000" baseline="0" dirty="0" smtClean="0">
                <a:solidFill>
                  <a:schemeClr val="bg1">
                    <a:lumMod val="95000"/>
                  </a:schemeClr>
                </a:solidFill>
                <a:latin typeface="Open Sans" charset="0"/>
                <a:ea typeface="Open Sans" charset="0"/>
                <a:cs typeface="Open Sans" charset="0"/>
              </a:rPr>
              <a:t> USE ONLY</a:t>
            </a:r>
            <a:endParaRPr lang="en-US" sz="3000" dirty="0">
              <a:solidFill>
                <a:schemeClr val="bg1">
                  <a:lumMod val="95000"/>
                </a:schemeClr>
              </a:solidFill>
              <a:latin typeface="Open Sans" charset="0"/>
              <a:ea typeface="Open Sans" charset="0"/>
              <a:cs typeface="Open Sans" charset="0"/>
            </a:endParaRPr>
          </a:p>
        </p:txBody>
      </p:sp>
      <p:sp>
        <p:nvSpPr>
          <p:cNvPr id="10" name="TextBox 9"/>
          <p:cNvSpPr txBox="1"/>
          <p:nvPr userDrawn="1"/>
        </p:nvSpPr>
        <p:spPr>
          <a:xfrm>
            <a:off x="7698664" y="6662274"/>
            <a:ext cx="1658471" cy="215444"/>
          </a:xfrm>
          <a:prstGeom prst="rect">
            <a:avLst/>
          </a:prstGeom>
          <a:noFill/>
        </p:spPr>
        <p:txBody>
          <a:bodyPr wrap="square" rtlCol="0">
            <a:spAutoFit/>
          </a:bodyPr>
          <a:lstStyle/>
          <a:p>
            <a:r>
              <a:rPr lang="en-US" sz="800" dirty="0" smtClean="0">
                <a:solidFill>
                  <a:schemeClr val="bg1">
                    <a:lumMod val="50000"/>
                  </a:schemeClr>
                </a:solidFill>
                <a:latin typeface="Open Sans" charset="0"/>
                <a:ea typeface="Open Sans" charset="0"/>
                <a:cs typeface="Open Sans" charset="0"/>
              </a:rPr>
              <a:t>PERSONAL USE ONLY</a:t>
            </a:r>
            <a:endParaRPr lang="en-US" sz="800" dirty="0">
              <a:solidFill>
                <a:schemeClr val="bg1">
                  <a:lumMod val="50000"/>
                </a:schemeClr>
              </a:solidFill>
              <a:latin typeface="Open Sans" charset="0"/>
              <a:ea typeface="Open Sans" charset="0"/>
              <a:cs typeface="Open Sans" charset="0"/>
            </a:endParaRPr>
          </a:p>
        </p:txBody>
      </p:sp>
    </p:spTree>
  </p:cSld>
  <p:clrMap bg1="lt1" tx1="dk1" bg2="lt2" tx2="dk2" accent1="accent1" accent2="accent2" accent3="accent3" accent4="accent4" accent5="accent5" accent6="accent6" hlink="hlink" folHlink="folHlink"/>
  <p:sldLayoutIdLst>
    <p:sldLayoutId id="2147484122" r:id="rId1"/>
    <p:sldLayoutId id="2147484121" r:id="rId2"/>
    <p:sldLayoutId id="2147484120" r:id="rId3"/>
    <p:sldLayoutId id="2147484119" r:id="rId4"/>
    <p:sldLayoutId id="2147484118" r:id="rId5"/>
    <p:sldLayoutId id="2147484117" r:id="rId6"/>
    <p:sldLayoutId id="2147484116" r:id="rId7"/>
    <p:sldLayoutId id="2147484115" r:id="rId8"/>
    <p:sldLayoutId id="2147484114" r:id="rId9"/>
    <p:sldLayoutId id="2147484113" r:id="rId10"/>
    <p:sldLayoutId id="2147484112" r:id="rId11"/>
  </p:sldLayoutIdLst>
  <p:timing>
    <p:tnLst>
      <p:par>
        <p:cTn id="1" dur="indefinite" restart="never" nodeType="tmRoot"/>
      </p:par>
    </p:tnLst>
  </p:timing>
  <p:txStyles>
    <p:titleStyle>
      <a:lvl1pPr algn="l" defTabSz="841375" rtl="0" eaLnBrk="0" fontAlgn="base" hangingPunct="0">
        <a:lnSpc>
          <a:spcPct val="90000"/>
        </a:lnSpc>
        <a:spcBef>
          <a:spcPct val="0"/>
        </a:spcBef>
        <a:spcAft>
          <a:spcPct val="0"/>
        </a:spcAft>
        <a:defRPr sz="4100" b="1">
          <a:solidFill>
            <a:srgbClr val="1E3268"/>
          </a:solidFill>
          <a:latin typeface="+mj-lt"/>
          <a:ea typeface="+mj-ea"/>
          <a:cs typeface="+mj-cs"/>
        </a:defRPr>
      </a:lvl1pPr>
      <a:lvl2pPr algn="l" defTabSz="841375" rtl="0" eaLnBrk="0" fontAlgn="base" hangingPunct="0">
        <a:lnSpc>
          <a:spcPct val="90000"/>
        </a:lnSpc>
        <a:spcBef>
          <a:spcPct val="0"/>
        </a:spcBef>
        <a:spcAft>
          <a:spcPct val="0"/>
        </a:spcAft>
        <a:defRPr sz="4100" b="1">
          <a:solidFill>
            <a:srgbClr val="1E3268"/>
          </a:solidFill>
          <a:latin typeface="Open Sans" charset="0"/>
          <a:ea typeface="ＭＳ Ｐゴシック" charset="0"/>
          <a:cs typeface="Open Sans" charset="0"/>
        </a:defRPr>
      </a:lvl2pPr>
      <a:lvl3pPr algn="l" defTabSz="841375" rtl="0" eaLnBrk="0" fontAlgn="base" hangingPunct="0">
        <a:lnSpc>
          <a:spcPct val="90000"/>
        </a:lnSpc>
        <a:spcBef>
          <a:spcPct val="0"/>
        </a:spcBef>
        <a:spcAft>
          <a:spcPct val="0"/>
        </a:spcAft>
        <a:defRPr sz="4100" b="1">
          <a:solidFill>
            <a:srgbClr val="1E3268"/>
          </a:solidFill>
          <a:latin typeface="Open Sans" charset="0"/>
          <a:ea typeface="ＭＳ Ｐゴシック" charset="0"/>
          <a:cs typeface="Open Sans" charset="0"/>
        </a:defRPr>
      </a:lvl3pPr>
      <a:lvl4pPr algn="l" defTabSz="841375" rtl="0" eaLnBrk="0" fontAlgn="base" hangingPunct="0">
        <a:lnSpc>
          <a:spcPct val="90000"/>
        </a:lnSpc>
        <a:spcBef>
          <a:spcPct val="0"/>
        </a:spcBef>
        <a:spcAft>
          <a:spcPct val="0"/>
        </a:spcAft>
        <a:defRPr sz="4100" b="1">
          <a:solidFill>
            <a:srgbClr val="1E3268"/>
          </a:solidFill>
          <a:latin typeface="Open Sans" charset="0"/>
          <a:ea typeface="ＭＳ Ｐゴシック" charset="0"/>
          <a:cs typeface="Open Sans" charset="0"/>
        </a:defRPr>
      </a:lvl4pPr>
      <a:lvl5pPr algn="l" defTabSz="841375" rtl="0" eaLnBrk="0" fontAlgn="base" hangingPunct="0">
        <a:lnSpc>
          <a:spcPct val="90000"/>
        </a:lnSpc>
        <a:spcBef>
          <a:spcPct val="0"/>
        </a:spcBef>
        <a:spcAft>
          <a:spcPct val="0"/>
        </a:spcAft>
        <a:defRPr sz="4100" b="1">
          <a:solidFill>
            <a:srgbClr val="1E3268"/>
          </a:solidFill>
          <a:latin typeface="Open Sans" charset="0"/>
          <a:ea typeface="ＭＳ Ｐゴシック" charset="0"/>
          <a:cs typeface="Open Sans" charset="0"/>
        </a:defRPr>
      </a:lvl5pPr>
      <a:lvl6pPr marL="457200" algn="l" defTabSz="841375" rtl="0" eaLnBrk="0" fontAlgn="base" hangingPunct="0">
        <a:lnSpc>
          <a:spcPct val="90000"/>
        </a:lnSpc>
        <a:spcBef>
          <a:spcPct val="0"/>
        </a:spcBef>
        <a:spcAft>
          <a:spcPct val="0"/>
        </a:spcAft>
        <a:defRPr sz="4100" b="1">
          <a:solidFill>
            <a:srgbClr val="1E3268"/>
          </a:solidFill>
          <a:latin typeface="Open Sans" charset="0"/>
          <a:ea typeface="ＭＳ Ｐゴシック" charset="0"/>
          <a:cs typeface="Open Sans" charset="0"/>
        </a:defRPr>
      </a:lvl6pPr>
      <a:lvl7pPr marL="914400" algn="l" defTabSz="841375" rtl="0" eaLnBrk="0" fontAlgn="base" hangingPunct="0">
        <a:lnSpc>
          <a:spcPct val="90000"/>
        </a:lnSpc>
        <a:spcBef>
          <a:spcPct val="0"/>
        </a:spcBef>
        <a:spcAft>
          <a:spcPct val="0"/>
        </a:spcAft>
        <a:defRPr sz="4100" b="1">
          <a:solidFill>
            <a:srgbClr val="1E3268"/>
          </a:solidFill>
          <a:latin typeface="Open Sans" charset="0"/>
          <a:ea typeface="ＭＳ Ｐゴシック" charset="0"/>
          <a:cs typeface="Open Sans" charset="0"/>
        </a:defRPr>
      </a:lvl7pPr>
      <a:lvl8pPr marL="1371600" algn="l" defTabSz="841375" rtl="0" eaLnBrk="0" fontAlgn="base" hangingPunct="0">
        <a:lnSpc>
          <a:spcPct val="90000"/>
        </a:lnSpc>
        <a:spcBef>
          <a:spcPct val="0"/>
        </a:spcBef>
        <a:spcAft>
          <a:spcPct val="0"/>
        </a:spcAft>
        <a:defRPr sz="4100" b="1">
          <a:solidFill>
            <a:srgbClr val="1E3268"/>
          </a:solidFill>
          <a:latin typeface="Open Sans" charset="0"/>
          <a:ea typeface="ＭＳ Ｐゴシック" charset="0"/>
          <a:cs typeface="Open Sans" charset="0"/>
        </a:defRPr>
      </a:lvl8pPr>
      <a:lvl9pPr marL="1828800" algn="l" defTabSz="841375" rtl="0" eaLnBrk="0" fontAlgn="base" hangingPunct="0">
        <a:lnSpc>
          <a:spcPct val="90000"/>
        </a:lnSpc>
        <a:spcBef>
          <a:spcPct val="0"/>
        </a:spcBef>
        <a:spcAft>
          <a:spcPct val="0"/>
        </a:spcAft>
        <a:defRPr sz="4100" b="1">
          <a:solidFill>
            <a:srgbClr val="1E3268"/>
          </a:solidFill>
          <a:latin typeface="Open Sans" charset="0"/>
          <a:ea typeface="ＭＳ Ｐゴシック" charset="0"/>
          <a:cs typeface="Open Sans" charset="0"/>
        </a:defRPr>
      </a:lvl9pPr>
    </p:titleStyle>
    <p:bodyStyle>
      <a:lvl1pPr marL="209550" indent="-209550" algn="l" defTabSz="841375" rtl="0" eaLnBrk="0" fontAlgn="base" hangingPunct="0">
        <a:lnSpc>
          <a:spcPct val="90000"/>
        </a:lnSpc>
        <a:spcBef>
          <a:spcPts val="925"/>
        </a:spcBef>
        <a:spcAft>
          <a:spcPct val="0"/>
        </a:spcAft>
        <a:buFont typeface="Arial" charset="0"/>
        <a:buChar char="•"/>
        <a:defRPr sz="2600" b="1">
          <a:solidFill>
            <a:srgbClr val="1E3268"/>
          </a:solidFill>
          <a:latin typeface="+mn-lt"/>
          <a:ea typeface="+mn-ea"/>
          <a:cs typeface="+mn-cs"/>
        </a:defRPr>
      </a:lvl1pPr>
      <a:lvl2pPr marL="630238" indent="-209550" algn="l" defTabSz="841375" rtl="0" eaLnBrk="0" fontAlgn="base" hangingPunct="0">
        <a:lnSpc>
          <a:spcPct val="90000"/>
        </a:lnSpc>
        <a:spcBef>
          <a:spcPts val="463"/>
        </a:spcBef>
        <a:spcAft>
          <a:spcPct val="0"/>
        </a:spcAft>
        <a:buFont typeface="Arial" charset="0"/>
        <a:buChar char="•"/>
        <a:defRPr sz="2200">
          <a:solidFill>
            <a:srgbClr val="1E3268"/>
          </a:solidFill>
          <a:latin typeface="Open Sans Light" charset="0"/>
          <a:ea typeface="+mn-ea"/>
          <a:cs typeface="Open Sans Light" charset="0"/>
        </a:defRPr>
      </a:lvl2pPr>
      <a:lvl3pPr marL="1052513" indent="-209550" algn="l" defTabSz="841375" rtl="0" eaLnBrk="0" fontAlgn="base" hangingPunct="0">
        <a:lnSpc>
          <a:spcPct val="90000"/>
        </a:lnSpc>
        <a:spcBef>
          <a:spcPts val="463"/>
        </a:spcBef>
        <a:spcAft>
          <a:spcPct val="0"/>
        </a:spcAft>
        <a:buFont typeface="Arial" charset="0"/>
        <a:buChar char="•"/>
        <a:defRPr>
          <a:solidFill>
            <a:srgbClr val="1E3268"/>
          </a:solidFill>
          <a:latin typeface="Open Sans Light" charset="0"/>
          <a:ea typeface="Open Sans Light" charset="0"/>
          <a:cs typeface="Open Sans Light" charset="0"/>
        </a:defRPr>
      </a:lvl3pPr>
      <a:lvl4pPr marL="1473200" indent="-209550" algn="l" defTabSz="841375" rtl="0" eaLnBrk="0" fontAlgn="base" hangingPunct="0">
        <a:lnSpc>
          <a:spcPct val="90000"/>
        </a:lnSpc>
        <a:spcBef>
          <a:spcPts val="463"/>
        </a:spcBef>
        <a:spcAft>
          <a:spcPct val="0"/>
        </a:spcAft>
        <a:buFont typeface="Arial" charset="0"/>
        <a:buChar char="•"/>
        <a:defRPr sz="1700">
          <a:solidFill>
            <a:srgbClr val="1E3268"/>
          </a:solidFill>
          <a:latin typeface="Open Sans Light" charset="0"/>
          <a:ea typeface="Open Sans Light" charset="0"/>
          <a:cs typeface="Open Sans Light" charset="0"/>
        </a:defRPr>
      </a:lvl4pPr>
      <a:lvl5pPr marL="1893888" indent="-209550" algn="l" defTabSz="841375" rtl="0" eaLnBrk="0" fontAlgn="base" hangingPunct="0">
        <a:lnSpc>
          <a:spcPct val="90000"/>
        </a:lnSpc>
        <a:spcBef>
          <a:spcPts val="463"/>
        </a:spcBef>
        <a:spcAft>
          <a:spcPct val="0"/>
        </a:spcAft>
        <a:buFont typeface="Arial" charset="0"/>
        <a:buChar char="•"/>
        <a:defRPr sz="1700">
          <a:solidFill>
            <a:srgbClr val="1E3268"/>
          </a:solidFill>
          <a:latin typeface="Open Sans Light" charset="0"/>
          <a:ea typeface="Open Sans Light" charset="0"/>
          <a:cs typeface="Open Sans Light" charset="0"/>
        </a:defRPr>
      </a:lvl5pPr>
      <a:lvl6pPr marL="2351088" indent="-209550" algn="l" defTabSz="841375" rtl="0" eaLnBrk="0" fontAlgn="base" hangingPunct="0">
        <a:lnSpc>
          <a:spcPct val="90000"/>
        </a:lnSpc>
        <a:spcBef>
          <a:spcPts val="463"/>
        </a:spcBef>
        <a:spcAft>
          <a:spcPct val="0"/>
        </a:spcAft>
        <a:buFont typeface="Arial" charset="0"/>
        <a:buChar char="•"/>
        <a:defRPr sz="1700">
          <a:solidFill>
            <a:srgbClr val="1E3268"/>
          </a:solidFill>
          <a:latin typeface="Open Sans Light" charset="0"/>
          <a:ea typeface="Open Sans Light" charset="0"/>
          <a:cs typeface="Open Sans Light" charset="0"/>
        </a:defRPr>
      </a:lvl6pPr>
      <a:lvl7pPr marL="2808288" indent="-209550" algn="l" defTabSz="841375" rtl="0" eaLnBrk="0" fontAlgn="base" hangingPunct="0">
        <a:lnSpc>
          <a:spcPct val="90000"/>
        </a:lnSpc>
        <a:spcBef>
          <a:spcPts val="463"/>
        </a:spcBef>
        <a:spcAft>
          <a:spcPct val="0"/>
        </a:spcAft>
        <a:buFont typeface="Arial" charset="0"/>
        <a:buChar char="•"/>
        <a:defRPr sz="1700">
          <a:solidFill>
            <a:srgbClr val="1E3268"/>
          </a:solidFill>
          <a:latin typeface="Open Sans Light" charset="0"/>
          <a:ea typeface="Open Sans Light" charset="0"/>
          <a:cs typeface="Open Sans Light" charset="0"/>
        </a:defRPr>
      </a:lvl7pPr>
      <a:lvl8pPr marL="3265488" indent="-209550" algn="l" defTabSz="841375" rtl="0" eaLnBrk="0" fontAlgn="base" hangingPunct="0">
        <a:lnSpc>
          <a:spcPct val="90000"/>
        </a:lnSpc>
        <a:spcBef>
          <a:spcPts val="463"/>
        </a:spcBef>
        <a:spcAft>
          <a:spcPct val="0"/>
        </a:spcAft>
        <a:buFont typeface="Arial" charset="0"/>
        <a:buChar char="•"/>
        <a:defRPr sz="1700">
          <a:solidFill>
            <a:srgbClr val="1E3268"/>
          </a:solidFill>
          <a:latin typeface="Open Sans Light" charset="0"/>
          <a:ea typeface="Open Sans Light" charset="0"/>
          <a:cs typeface="Open Sans Light" charset="0"/>
        </a:defRPr>
      </a:lvl8pPr>
      <a:lvl9pPr marL="3722688" indent="-209550" algn="l" defTabSz="841375" rtl="0" eaLnBrk="0" fontAlgn="base" hangingPunct="0">
        <a:lnSpc>
          <a:spcPct val="90000"/>
        </a:lnSpc>
        <a:spcBef>
          <a:spcPts val="463"/>
        </a:spcBef>
        <a:spcAft>
          <a:spcPct val="0"/>
        </a:spcAft>
        <a:buFont typeface="Arial" charset="0"/>
        <a:buChar char="•"/>
        <a:defRPr sz="1700">
          <a:solidFill>
            <a:srgbClr val="1E3268"/>
          </a:solidFill>
          <a:latin typeface="Open Sans Light" charset="0"/>
          <a:ea typeface="Open Sans Light" charset="0"/>
          <a:cs typeface="Open Sans Light" charset="0"/>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Rectangle 11">
            <a:extLst>
              <a:ext uri="{FF2B5EF4-FFF2-40B4-BE49-F238E27FC236}"/>
            </a:extLst>
          </p:cNvPr>
          <p:cNvSpPr/>
          <p:nvPr userDrawn="1"/>
        </p:nvSpPr>
        <p:spPr>
          <a:xfrm flipV="1">
            <a:off x="0" y="6154738"/>
            <a:ext cx="9144000" cy="44450"/>
          </a:xfrm>
          <a:prstGeom prst="rect">
            <a:avLst/>
          </a:prstGeom>
          <a:solidFill>
            <a:srgbClr val="00B2EB"/>
          </a:solidFill>
          <a:ln>
            <a:noFill/>
          </a:ln>
        </p:spPr>
        <p:style>
          <a:lnRef idx="2">
            <a:schemeClr val="accent1">
              <a:shade val="50000"/>
            </a:schemeClr>
          </a:lnRef>
          <a:fillRef idx="1">
            <a:schemeClr val="accent1"/>
          </a:fillRef>
          <a:effectRef idx="0">
            <a:schemeClr val="accent1"/>
          </a:effectRef>
          <a:fontRef idx="minor">
            <a:schemeClr val="lt1"/>
          </a:fontRef>
        </p:style>
        <p:txBody>
          <a:bodyPr lIns="84216" tIns="42108" rIns="84216" bIns="42108" anchor="ctr"/>
          <a:lstStyle/>
          <a:p>
            <a:pPr algn="ctr" defTabSz="842162" fontAlgn="auto">
              <a:spcBef>
                <a:spcPts val="0"/>
              </a:spcBef>
              <a:spcAft>
                <a:spcPts val="0"/>
              </a:spcAft>
              <a:defRPr/>
            </a:pPr>
            <a:endParaRPr lang="en-US"/>
          </a:p>
        </p:txBody>
      </p:sp>
      <p:pic>
        <p:nvPicPr>
          <p:cNvPr id="62467" name="Picture 2"/>
          <p:cNvPicPr>
            <a:picLocks noChangeAspect="1" noChangeArrowheads="1"/>
          </p:cNvPicPr>
          <p:nvPr userDrawn="1"/>
        </p:nvPicPr>
        <p:blipFill>
          <a:blip r:embed="rId13"/>
          <a:srcRect/>
          <a:stretch>
            <a:fillRect/>
          </a:stretch>
        </p:blipFill>
        <p:spPr bwMode="auto">
          <a:xfrm>
            <a:off x="7739063" y="6288088"/>
            <a:ext cx="1270000" cy="436562"/>
          </a:xfrm>
          <a:prstGeom prst="rect">
            <a:avLst/>
          </a:prstGeom>
          <a:noFill/>
          <a:ln w="9525">
            <a:noFill/>
            <a:miter lim="800000"/>
            <a:headEnd/>
            <a:tailEnd/>
          </a:ln>
        </p:spPr>
      </p:pic>
      <p:sp>
        <p:nvSpPr>
          <p:cNvPr id="8" name="Rectangle 7">
            <a:extLst>
              <a:ext uri="{FF2B5EF4-FFF2-40B4-BE49-F238E27FC236}"/>
            </a:extLst>
          </p:cNvPr>
          <p:cNvSpPr/>
          <p:nvPr userDrawn="1"/>
        </p:nvSpPr>
        <p:spPr>
          <a:xfrm>
            <a:off x="0" y="6142038"/>
            <a:ext cx="9144000" cy="715962"/>
          </a:xfrm>
          <a:prstGeom prst="rect">
            <a:avLst/>
          </a:prstGeom>
          <a:solidFill>
            <a:srgbClr val="00B2EB"/>
          </a:solidFill>
          <a:ln>
            <a:noFill/>
          </a:ln>
        </p:spPr>
        <p:style>
          <a:lnRef idx="2">
            <a:schemeClr val="accent1">
              <a:shade val="50000"/>
            </a:schemeClr>
          </a:lnRef>
          <a:fillRef idx="1">
            <a:schemeClr val="accent1"/>
          </a:fillRef>
          <a:effectRef idx="0">
            <a:schemeClr val="accent1"/>
          </a:effectRef>
          <a:fontRef idx="minor">
            <a:schemeClr val="lt1"/>
          </a:fontRef>
        </p:style>
        <p:txBody>
          <a:bodyPr lIns="84216" tIns="42108" rIns="84216" bIns="42108" anchor="ctr"/>
          <a:lstStyle/>
          <a:p>
            <a:pPr algn="ctr" defTabSz="842162" fontAlgn="auto">
              <a:spcBef>
                <a:spcPts val="0"/>
              </a:spcBef>
              <a:spcAft>
                <a:spcPts val="0"/>
              </a:spcAft>
              <a:defRPr/>
            </a:pPr>
            <a:endParaRPr lang="en-US"/>
          </a:p>
        </p:txBody>
      </p:sp>
      <p:pic>
        <p:nvPicPr>
          <p:cNvPr id="62469" name="Picture 2"/>
          <p:cNvPicPr>
            <a:picLocks noChangeAspect="1" noChangeArrowheads="1"/>
          </p:cNvPicPr>
          <p:nvPr userDrawn="1"/>
        </p:nvPicPr>
        <p:blipFill>
          <a:blip r:embed="rId14"/>
          <a:srcRect/>
          <a:stretch>
            <a:fillRect/>
          </a:stretch>
        </p:blipFill>
        <p:spPr bwMode="auto">
          <a:xfrm>
            <a:off x="436563" y="942975"/>
            <a:ext cx="2971800" cy="1022350"/>
          </a:xfrm>
          <a:prstGeom prst="rect">
            <a:avLst/>
          </a:prstGeom>
          <a:noFill/>
          <a:ln w="9525">
            <a:noFill/>
            <a:miter lim="800000"/>
            <a:headEnd/>
            <a:tailEnd/>
          </a:ln>
        </p:spPr>
      </p:pic>
      <p:sp>
        <p:nvSpPr>
          <p:cNvPr id="62470" name="Text Placeholder 2"/>
          <p:cNvSpPr>
            <a:spLocks noGrp="1"/>
          </p:cNvSpPr>
          <p:nvPr>
            <p:ph type="body" idx="1"/>
          </p:nvPr>
        </p:nvSpPr>
        <p:spPr bwMode="auto">
          <a:xfrm>
            <a:off x="628650" y="1825625"/>
            <a:ext cx="7886700" cy="4329113"/>
          </a:xfrm>
          <a:prstGeom prst="rect">
            <a:avLst/>
          </a:prstGeom>
          <a:noFill/>
          <a:ln w="9525">
            <a:noFill/>
            <a:miter lim="800000"/>
            <a:headEnd/>
            <a:tailEnd/>
          </a:ln>
        </p:spPr>
        <p:txBody>
          <a:bodyPr vert="horz" wrap="square" lIns="84216" tIns="42108" rIns="84216" bIns="42108"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62471" name="Title Placeholder 10"/>
          <p:cNvSpPr>
            <a:spLocks noGrp="1"/>
          </p:cNvSpPr>
          <p:nvPr>
            <p:ph type="title"/>
          </p:nvPr>
        </p:nvSpPr>
        <p:spPr bwMode="auto">
          <a:xfrm>
            <a:off x="628650" y="365125"/>
            <a:ext cx="7886700" cy="1325563"/>
          </a:xfrm>
          <a:prstGeom prst="rect">
            <a:avLst/>
          </a:prstGeom>
          <a:noFill/>
          <a:ln w="9525">
            <a:noFill/>
            <a:miter lim="800000"/>
            <a:headEnd/>
            <a:tailEnd/>
          </a:ln>
        </p:spPr>
        <p:txBody>
          <a:bodyPr vert="horz" wrap="square" lIns="84216" tIns="42108" rIns="84216" bIns="42108" numCol="1" anchor="ctr" anchorCtr="0" compatLnSpc="1">
            <a:prstTxWarp prst="textNoShape">
              <a:avLst/>
            </a:prstTxWarp>
          </a:bodyPr>
          <a:lstStyle/>
          <a:p>
            <a:pPr lvl="0"/>
            <a:r>
              <a:rPr lang="en-US" smtClean="0"/>
              <a:t>Click to edit Master title style</a:t>
            </a:r>
          </a:p>
        </p:txBody>
      </p:sp>
      <p:sp>
        <p:nvSpPr>
          <p:cNvPr id="9" name="TextBox 8"/>
          <p:cNvSpPr txBox="1"/>
          <p:nvPr userDrawn="1"/>
        </p:nvSpPr>
        <p:spPr>
          <a:xfrm rot="19800000">
            <a:off x="1703294" y="3003177"/>
            <a:ext cx="5737412" cy="553998"/>
          </a:xfrm>
          <a:prstGeom prst="rect">
            <a:avLst/>
          </a:prstGeom>
          <a:noFill/>
        </p:spPr>
        <p:txBody>
          <a:bodyPr wrap="square" rtlCol="0">
            <a:spAutoFit/>
          </a:bodyPr>
          <a:lstStyle/>
          <a:p>
            <a:pPr algn="ctr"/>
            <a:r>
              <a:rPr lang="en-US" sz="3000" dirty="0" smtClean="0">
                <a:solidFill>
                  <a:schemeClr val="bg1">
                    <a:lumMod val="95000"/>
                  </a:schemeClr>
                </a:solidFill>
                <a:latin typeface="Open Sans" charset="0"/>
                <a:ea typeface="Open Sans" charset="0"/>
                <a:cs typeface="Open Sans" charset="0"/>
              </a:rPr>
              <a:t>PERSONAL</a:t>
            </a:r>
            <a:r>
              <a:rPr lang="en-US" sz="3000" baseline="0" dirty="0" smtClean="0">
                <a:solidFill>
                  <a:schemeClr val="bg1">
                    <a:lumMod val="95000"/>
                  </a:schemeClr>
                </a:solidFill>
                <a:latin typeface="Open Sans" charset="0"/>
                <a:ea typeface="Open Sans" charset="0"/>
                <a:cs typeface="Open Sans" charset="0"/>
              </a:rPr>
              <a:t> USE ONLY</a:t>
            </a:r>
            <a:endParaRPr lang="en-US" sz="3000" dirty="0">
              <a:solidFill>
                <a:schemeClr val="bg1">
                  <a:lumMod val="95000"/>
                </a:schemeClr>
              </a:solidFill>
              <a:latin typeface="Open Sans" charset="0"/>
              <a:ea typeface="Open Sans" charset="0"/>
              <a:cs typeface="Open Sans" charset="0"/>
            </a:endParaRPr>
          </a:p>
        </p:txBody>
      </p:sp>
    </p:spTree>
  </p:cSld>
  <p:clrMap bg1="lt1" tx1="dk1" bg2="lt2" tx2="dk2" accent1="accent1" accent2="accent2" accent3="accent3" accent4="accent4" accent5="accent5" accent6="accent6" hlink="hlink" folHlink="folHlink"/>
  <p:sldLayoutIdLst>
    <p:sldLayoutId id="2147484133" r:id="rId1"/>
    <p:sldLayoutId id="2147484132" r:id="rId2"/>
    <p:sldLayoutId id="2147484131" r:id="rId3"/>
    <p:sldLayoutId id="2147484130" r:id="rId4"/>
    <p:sldLayoutId id="2147484129" r:id="rId5"/>
    <p:sldLayoutId id="2147484128" r:id="rId6"/>
    <p:sldLayoutId id="2147484127" r:id="rId7"/>
    <p:sldLayoutId id="2147484126" r:id="rId8"/>
    <p:sldLayoutId id="2147484125" r:id="rId9"/>
    <p:sldLayoutId id="2147484124" r:id="rId10"/>
    <p:sldLayoutId id="2147484123" r:id="rId11"/>
  </p:sldLayoutIdLst>
  <p:timing>
    <p:tnLst>
      <p:par>
        <p:cTn id="1" dur="indefinite" restart="never" nodeType="tmRoot"/>
      </p:par>
    </p:tnLst>
  </p:timing>
  <p:txStyles>
    <p:titleStyle>
      <a:lvl1pPr algn="l" defTabSz="841375" rtl="0" eaLnBrk="0" fontAlgn="base" hangingPunct="0">
        <a:lnSpc>
          <a:spcPct val="90000"/>
        </a:lnSpc>
        <a:spcBef>
          <a:spcPct val="0"/>
        </a:spcBef>
        <a:spcAft>
          <a:spcPct val="0"/>
        </a:spcAft>
        <a:defRPr sz="4100" b="1">
          <a:solidFill>
            <a:srgbClr val="1E3268"/>
          </a:solidFill>
          <a:latin typeface="+mj-lt"/>
          <a:ea typeface="+mj-ea"/>
          <a:cs typeface="ＭＳ Ｐゴシック" charset="0"/>
        </a:defRPr>
      </a:lvl1pPr>
      <a:lvl2pPr algn="l" defTabSz="841375" rtl="0" eaLnBrk="0" fontAlgn="base" hangingPunct="0">
        <a:lnSpc>
          <a:spcPct val="90000"/>
        </a:lnSpc>
        <a:spcBef>
          <a:spcPct val="0"/>
        </a:spcBef>
        <a:spcAft>
          <a:spcPct val="0"/>
        </a:spcAft>
        <a:defRPr sz="4100" b="1">
          <a:solidFill>
            <a:srgbClr val="1E3268"/>
          </a:solidFill>
          <a:latin typeface="Open Sans" charset="0"/>
          <a:ea typeface="ＭＳ Ｐゴシック" charset="0"/>
          <a:cs typeface="ＭＳ Ｐゴシック" charset="0"/>
        </a:defRPr>
      </a:lvl2pPr>
      <a:lvl3pPr algn="l" defTabSz="841375" rtl="0" eaLnBrk="0" fontAlgn="base" hangingPunct="0">
        <a:lnSpc>
          <a:spcPct val="90000"/>
        </a:lnSpc>
        <a:spcBef>
          <a:spcPct val="0"/>
        </a:spcBef>
        <a:spcAft>
          <a:spcPct val="0"/>
        </a:spcAft>
        <a:defRPr sz="4100" b="1">
          <a:solidFill>
            <a:srgbClr val="1E3268"/>
          </a:solidFill>
          <a:latin typeface="Open Sans" charset="0"/>
          <a:ea typeface="ＭＳ Ｐゴシック" charset="0"/>
          <a:cs typeface="ＭＳ Ｐゴシック" charset="0"/>
        </a:defRPr>
      </a:lvl3pPr>
      <a:lvl4pPr algn="l" defTabSz="841375" rtl="0" eaLnBrk="0" fontAlgn="base" hangingPunct="0">
        <a:lnSpc>
          <a:spcPct val="90000"/>
        </a:lnSpc>
        <a:spcBef>
          <a:spcPct val="0"/>
        </a:spcBef>
        <a:spcAft>
          <a:spcPct val="0"/>
        </a:spcAft>
        <a:defRPr sz="4100" b="1">
          <a:solidFill>
            <a:srgbClr val="1E3268"/>
          </a:solidFill>
          <a:latin typeface="Open Sans" charset="0"/>
          <a:ea typeface="ＭＳ Ｐゴシック" charset="0"/>
          <a:cs typeface="ＭＳ Ｐゴシック" charset="0"/>
        </a:defRPr>
      </a:lvl4pPr>
      <a:lvl5pPr algn="l" defTabSz="841375" rtl="0" eaLnBrk="0" fontAlgn="base" hangingPunct="0">
        <a:lnSpc>
          <a:spcPct val="90000"/>
        </a:lnSpc>
        <a:spcBef>
          <a:spcPct val="0"/>
        </a:spcBef>
        <a:spcAft>
          <a:spcPct val="0"/>
        </a:spcAft>
        <a:defRPr sz="4100" b="1">
          <a:solidFill>
            <a:srgbClr val="1E3268"/>
          </a:solidFill>
          <a:latin typeface="Open Sans" charset="0"/>
          <a:ea typeface="ＭＳ Ｐゴシック" charset="0"/>
          <a:cs typeface="ＭＳ Ｐゴシック" charset="0"/>
        </a:defRPr>
      </a:lvl5pPr>
      <a:lvl6pPr marL="457200" algn="l" defTabSz="841375" rtl="0" eaLnBrk="0" fontAlgn="base" hangingPunct="0">
        <a:lnSpc>
          <a:spcPct val="90000"/>
        </a:lnSpc>
        <a:spcBef>
          <a:spcPct val="0"/>
        </a:spcBef>
        <a:spcAft>
          <a:spcPct val="0"/>
        </a:spcAft>
        <a:defRPr sz="4100" b="1">
          <a:solidFill>
            <a:srgbClr val="1E3268"/>
          </a:solidFill>
          <a:latin typeface="Open Sans" charset="0"/>
          <a:ea typeface="ＭＳ Ｐゴシック" charset="0"/>
        </a:defRPr>
      </a:lvl6pPr>
      <a:lvl7pPr marL="914400" algn="l" defTabSz="841375" rtl="0" eaLnBrk="0" fontAlgn="base" hangingPunct="0">
        <a:lnSpc>
          <a:spcPct val="90000"/>
        </a:lnSpc>
        <a:spcBef>
          <a:spcPct val="0"/>
        </a:spcBef>
        <a:spcAft>
          <a:spcPct val="0"/>
        </a:spcAft>
        <a:defRPr sz="4100" b="1">
          <a:solidFill>
            <a:srgbClr val="1E3268"/>
          </a:solidFill>
          <a:latin typeface="Open Sans" charset="0"/>
          <a:ea typeface="ＭＳ Ｐゴシック" charset="0"/>
        </a:defRPr>
      </a:lvl7pPr>
      <a:lvl8pPr marL="1371600" algn="l" defTabSz="841375" rtl="0" eaLnBrk="0" fontAlgn="base" hangingPunct="0">
        <a:lnSpc>
          <a:spcPct val="90000"/>
        </a:lnSpc>
        <a:spcBef>
          <a:spcPct val="0"/>
        </a:spcBef>
        <a:spcAft>
          <a:spcPct val="0"/>
        </a:spcAft>
        <a:defRPr sz="4100" b="1">
          <a:solidFill>
            <a:srgbClr val="1E3268"/>
          </a:solidFill>
          <a:latin typeface="Open Sans" charset="0"/>
          <a:ea typeface="ＭＳ Ｐゴシック" charset="0"/>
        </a:defRPr>
      </a:lvl8pPr>
      <a:lvl9pPr marL="1828800" algn="l" defTabSz="841375" rtl="0" eaLnBrk="0" fontAlgn="base" hangingPunct="0">
        <a:lnSpc>
          <a:spcPct val="90000"/>
        </a:lnSpc>
        <a:spcBef>
          <a:spcPct val="0"/>
        </a:spcBef>
        <a:spcAft>
          <a:spcPct val="0"/>
        </a:spcAft>
        <a:defRPr sz="4100" b="1">
          <a:solidFill>
            <a:srgbClr val="1E3268"/>
          </a:solidFill>
          <a:latin typeface="Open Sans" charset="0"/>
          <a:ea typeface="ＭＳ Ｐゴシック" charset="0"/>
        </a:defRPr>
      </a:lvl9pPr>
    </p:titleStyle>
    <p:bodyStyle>
      <a:lvl1pPr marL="209550" indent="-209550" algn="l" defTabSz="841375" rtl="0" eaLnBrk="0" fontAlgn="base" hangingPunct="0">
        <a:lnSpc>
          <a:spcPct val="90000"/>
        </a:lnSpc>
        <a:spcBef>
          <a:spcPts val="925"/>
        </a:spcBef>
        <a:spcAft>
          <a:spcPct val="0"/>
        </a:spcAft>
        <a:buFont typeface="Arial" charset="0"/>
        <a:buChar char="•"/>
        <a:defRPr sz="2600" b="1">
          <a:solidFill>
            <a:srgbClr val="1E3268"/>
          </a:solidFill>
          <a:latin typeface="+mn-lt"/>
          <a:ea typeface="+mn-ea"/>
          <a:cs typeface="ＭＳ Ｐゴシック" charset="0"/>
        </a:defRPr>
      </a:lvl1pPr>
      <a:lvl2pPr marL="630238" indent="-209550" algn="l" defTabSz="841375" rtl="0" eaLnBrk="0" fontAlgn="base" hangingPunct="0">
        <a:lnSpc>
          <a:spcPct val="90000"/>
        </a:lnSpc>
        <a:spcBef>
          <a:spcPts val="463"/>
        </a:spcBef>
        <a:spcAft>
          <a:spcPct val="0"/>
        </a:spcAft>
        <a:buFont typeface="Arial" charset="0"/>
        <a:buChar char="•"/>
        <a:defRPr sz="2200">
          <a:solidFill>
            <a:srgbClr val="1E3268"/>
          </a:solidFill>
          <a:latin typeface="Open Sans Light" charset="0"/>
          <a:ea typeface="+mn-ea"/>
          <a:cs typeface="Open Sans Light" charset="0"/>
        </a:defRPr>
      </a:lvl2pPr>
      <a:lvl3pPr marL="1052513" indent="-209550" algn="l" defTabSz="841375" rtl="0" eaLnBrk="0" fontAlgn="base" hangingPunct="0">
        <a:lnSpc>
          <a:spcPct val="90000"/>
        </a:lnSpc>
        <a:spcBef>
          <a:spcPts val="463"/>
        </a:spcBef>
        <a:spcAft>
          <a:spcPct val="0"/>
        </a:spcAft>
        <a:buFont typeface="Arial" charset="0"/>
        <a:buChar char="•"/>
        <a:defRPr>
          <a:solidFill>
            <a:srgbClr val="1E3268"/>
          </a:solidFill>
          <a:latin typeface="Open Sans Light" charset="0"/>
          <a:ea typeface="Open Sans Light" charset="0"/>
          <a:cs typeface="Open Sans Light" charset="0"/>
        </a:defRPr>
      </a:lvl3pPr>
      <a:lvl4pPr marL="1473200" indent="-209550" algn="l" defTabSz="841375" rtl="0" eaLnBrk="0" fontAlgn="base" hangingPunct="0">
        <a:lnSpc>
          <a:spcPct val="90000"/>
        </a:lnSpc>
        <a:spcBef>
          <a:spcPts val="463"/>
        </a:spcBef>
        <a:spcAft>
          <a:spcPct val="0"/>
        </a:spcAft>
        <a:buFont typeface="Arial" charset="0"/>
        <a:buChar char="•"/>
        <a:defRPr sz="1700">
          <a:solidFill>
            <a:srgbClr val="1E3268"/>
          </a:solidFill>
          <a:latin typeface="Open Sans Light" charset="0"/>
          <a:ea typeface="Open Sans Light" charset="0"/>
          <a:cs typeface="Open Sans Light" charset="0"/>
        </a:defRPr>
      </a:lvl4pPr>
      <a:lvl5pPr marL="1893888" indent="-209550" algn="l" defTabSz="841375" rtl="0" eaLnBrk="0" fontAlgn="base" hangingPunct="0">
        <a:lnSpc>
          <a:spcPct val="90000"/>
        </a:lnSpc>
        <a:spcBef>
          <a:spcPts val="463"/>
        </a:spcBef>
        <a:spcAft>
          <a:spcPct val="0"/>
        </a:spcAft>
        <a:buFont typeface="Arial" charset="0"/>
        <a:buChar char="•"/>
        <a:defRPr sz="1700">
          <a:solidFill>
            <a:srgbClr val="1E3268"/>
          </a:solidFill>
          <a:latin typeface="Open Sans Light" charset="0"/>
          <a:ea typeface="Open Sans Light" charset="0"/>
          <a:cs typeface="Open Sans Light" charset="0"/>
        </a:defRPr>
      </a:lvl5pPr>
      <a:lvl6pPr marL="2351088" indent="-209550" algn="l" defTabSz="841375" rtl="0" eaLnBrk="0" fontAlgn="base" hangingPunct="0">
        <a:lnSpc>
          <a:spcPct val="90000"/>
        </a:lnSpc>
        <a:spcBef>
          <a:spcPts val="463"/>
        </a:spcBef>
        <a:spcAft>
          <a:spcPct val="0"/>
        </a:spcAft>
        <a:buFont typeface="Arial" charset="0"/>
        <a:buChar char="•"/>
        <a:defRPr sz="1700">
          <a:solidFill>
            <a:srgbClr val="1E3268"/>
          </a:solidFill>
          <a:latin typeface="Open Sans Light" charset="0"/>
          <a:ea typeface="Open Sans Light" charset="0"/>
          <a:cs typeface="Open Sans Light" charset="0"/>
        </a:defRPr>
      </a:lvl6pPr>
      <a:lvl7pPr marL="2808288" indent="-209550" algn="l" defTabSz="841375" rtl="0" eaLnBrk="0" fontAlgn="base" hangingPunct="0">
        <a:lnSpc>
          <a:spcPct val="90000"/>
        </a:lnSpc>
        <a:spcBef>
          <a:spcPts val="463"/>
        </a:spcBef>
        <a:spcAft>
          <a:spcPct val="0"/>
        </a:spcAft>
        <a:buFont typeface="Arial" charset="0"/>
        <a:buChar char="•"/>
        <a:defRPr sz="1700">
          <a:solidFill>
            <a:srgbClr val="1E3268"/>
          </a:solidFill>
          <a:latin typeface="Open Sans Light" charset="0"/>
          <a:ea typeface="Open Sans Light" charset="0"/>
          <a:cs typeface="Open Sans Light" charset="0"/>
        </a:defRPr>
      </a:lvl7pPr>
      <a:lvl8pPr marL="3265488" indent="-209550" algn="l" defTabSz="841375" rtl="0" eaLnBrk="0" fontAlgn="base" hangingPunct="0">
        <a:lnSpc>
          <a:spcPct val="90000"/>
        </a:lnSpc>
        <a:spcBef>
          <a:spcPts val="463"/>
        </a:spcBef>
        <a:spcAft>
          <a:spcPct val="0"/>
        </a:spcAft>
        <a:buFont typeface="Arial" charset="0"/>
        <a:buChar char="•"/>
        <a:defRPr sz="1700">
          <a:solidFill>
            <a:srgbClr val="1E3268"/>
          </a:solidFill>
          <a:latin typeface="Open Sans Light" charset="0"/>
          <a:ea typeface="Open Sans Light" charset="0"/>
          <a:cs typeface="Open Sans Light" charset="0"/>
        </a:defRPr>
      </a:lvl8pPr>
      <a:lvl9pPr marL="3722688" indent="-209550" algn="l" defTabSz="841375" rtl="0" eaLnBrk="0" fontAlgn="base" hangingPunct="0">
        <a:lnSpc>
          <a:spcPct val="90000"/>
        </a:lnSpc>
        <a:spcBef>
          <a:spcPts val="463"/>
        </a:spcBef>
        <a:spcAft>
          <a:spcPct val="0"/>
        </a:spcAft>
        <a:buFont typeface="Arial" charset="0"/>
        <a:buChar char="•"/>
        <a:defRPr sz="1700">
          <a:solidFill>
            <a:srgbClr val="1E3268"/>
          </a:solidFill>
          <a:latin typeface="Open Sans Light" charset="0"/>
          <a:ea typeface="Open Sans Light" charset="0"/>
          <a:cs typeface="Open Sans Light" charset="0"/>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Rectangle 11"/>
          <p:cNvSpPr/>
          <p:nvPr/>
        </p:nvSpPr>
        <p:spPr>
          <a:xfrm flipV="1">
            <a:off x="0" y="6154738"/>
            <a:ext cx="9144000" cy="44450"/>
          </a:xfrm>
          <a:prstGeom prst="rect">
            <a:avLst/>
          </a:prstGeom>
          <a:solidFill>
            <a:srgbClr val="00B2EB"/>
          </a:solidFill>
          <a:ln>
            <a:noFill/>
          </a:ln>
        </p:spPr>
        <p:style>
          <a:lnRef idx="2">
            <a:schemeClr val="accent1">
              <a:shade val="50000"/>
            </a:schemeClr>
          </a:lnRef>
          <a:fillRef idx="1">
            <a:schemeClr val="accent1"/>
          </a:fillRef>
          <a:effectRef idx="0">
            <a:schemeClr val="accent1"/>
          </a:effectRef>
          <a:fontRef idx="minor">
            <a:schemeClr val="lt1"/>
          </a:fontRef>
        </p:style>
        <p:txBody>
          <a:bodyPr lIns="84216" tIns="42108" rIns="84216" bIns="42108" anchor="ctr"/>
          <a:lstStyle/>
          <a:p>
            <a:pPr algn="ctr" defTabSz="914400">
              <a:defRPr/>
            </a:pPr>
            <a:endParaRPr lang="en-CA">
              <a:solidFill>
                <a:srgbClr val="FFFFFF"/>
              </a:solidFill>
              <a:latin typeface="Calibri" pitchFamily="34" charset="0"/>
              <a:cs typeface="Arial" charset="0"/>
              <a:sym typeface="Arial" charset="0"/>
            </a:endParaRPr>
          </a:p>
        </p:txBody>
      </p:sp>
      <p:sp>
        <p:nvSpPr>
          <p:cNvPr id="74756" name="Text Placeholder 2"/>
          <p:cNvSpPr>
            <a:spLocks noGrp="1"/>
          </p:cNvSpPr>
          <p:nvPr>
            <p:ph type="body" idx="1"/>
          </p:nvPr>
        </p:nvSpPr>
        <p:spPr bwMode="auto">
          <a:xfrm>
            <a:off x="628650" y="1825625"/>
            <a:ext cx="7886700" cy="4329113"/>
          </a:xfrm>
          <a:prstGeom prst="rect">
            <a:avLst/>
          </a:prstGeom>
          <a:noFill/>
          <a:ln w="9525">
            <a:noFill/>
            <a:miter lim="800000"/>
            <a:headEnd/>
            <a:tailEnd/>
          </a:ln>
        </p:spPr>
        <p:txBody>
          <a:bodyPr vert="horz" wrap="square" lIns="84216" tIns="42108" rIns="84216" bIns="42108"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74757" name="Title Placeholder 10"/>
          <p:cNvSpPr>
            <a:spLocks noGrp="1"/>
          </p:cNvSpPr>
          <p:nvPr>
            <p:ph type="title"/>
          </p:nvPr>
        </p:nvSpPr>
        <p:spPr bwMode="auto">
          <a:xfrm>
            <a:off x="628650" y="365125"/>
            <a:ext cx="7886700" cy="1325563"/>
          </a:xfrm>
          <a:prstGeom prst="rect">
            <a:avLst/>
          </a:prstGeom>
          <a:noFill/>
          <a:ln w="9525">
            <a:noFill/>
            <a:miter lim="800000"/>
            <a:headEnd/>
            <a:tailEnd/>
          </a:ln>
        </p:spPr>
        <p:txBody>
          <a:bodyPr vert="horz" wrap="square" lIns="84216" tIns="42108" rIns="84216" bIns="42108" numCol="1" anchor="ctr" anchorCtr="0" compatLnSpc="1">
            <a:prstTxWarp prst="textNoShape">
              <a:avLst/>
            </a:prstTxWarp>
          </a:bodyPr>
          <a:lstStyle/>
          <a:p>
            <a:pPr lvl="0"/>
            <a:r>
              <a:rPr lang="en-US" altLang="en-US" smtClean="0"/>
              <a:t>Click to edit Master title style</a:t>
            </a:r>
          </a:p>
        </p:txBody>
      </p:sp>
      <p:sp>
        <p:nvSpPr>
          <p:cNvPr id="8" name="Footer Placeholder 7"/>
          <p:cNvSpPr>
            <a:spLocks noGrp="1"/>
          </p:cNvSpPr>
          <p:nvPr>
            <p:ph type="ftr" sz="quarter" idx="3"/>
          </p:nvPr>
        </p:nvSpPr>
        <p:spPr>
          <a:xfrm>
            <a:off x="3028950" y="6356350"/>
            <a:ext cx="3086100" cy="365125"/>
          </a:xfrm>
          <a:prstGeom prst="rect">
            <a:avLst/>
          </a:prstGeom>
        </p:spPr>
        <p:txBody>
          <a:bodyPr vert="horz" wrap="square" lIns="84216" tIns="42108" rIns="84216" bIns="42108" numCol="1" anchor="ctr" anchorCtr="0" compatLnSpc="1">
            <a:prstTxWarp prst="textNoShape">
              <a:avLst/>
            </a:prstTxWarp>
          </a:bodyPr>
          <a:lstStyle>
            <a:lvl1pPr algn="ctr">
              <a:defRPr sz="1100">
                <a:solidFill>
                  <a:srgbClr val="898989"/>
                </a:solidFill>
                <a:cs typeface="Arial" charset="0"/>
                <a:sym typeface="Arial" charset="0"/>
              </a:defRPr>
            </a:lvl1pPr>
          </a:lstStyle>
          <a:p>
            <a:endParaRPr lang="en-CA"/>
          </a:p>
        </p:txBody>
      </p:sp>
      <p:sp>
        <p:nvSpPr>
          <p:cNvPr id="10" name="Slide Number Placeholder 8"/>
          <p:cNvSpPr>
            <a:spLocks noGrp="1"/>
          </p:cNvSpPr>
          <p:nvPr>
            <p:ph type="sldNum" sz="quarter" idx="4"/>
          </p:nvPr>
        </p:nvSpPr>
        <p:spPr>
          <a:xfrm>
            <a:off x="196850" y="6356350"/>
            <a:ext cx="2057400" cy="365125"/>
          </a:xfrm>
          <a:prstGeom prst="rect">
            <a:avLst/>
          </a:prstGeom>
        </p:spPr>
        <p:txBody>
          <a:bodyPr vert="horz" wrap="square" lIns="84216" tIns="42108" rIns="84216" bIns="42108" numCol="1" anchor="ctr" anchorCtr="0" compatLnSpc="1">
            <a:prstTxWarp prst="textNoShape">
              <a:avLst/>
            </a:prstTxWarp>
          </a:bodyPr>
          <a:lstStyle>
            <a:lvl1pPr>
              <a:defRPr sz="1100" b="1">
                <a:solidFill>
                  <a:srgbClr val="00B2EB"/>
                </a:solidFill>
                <a:latin typeface="Open Sans"/>
                <a:cs typeface="Arial" charset="0"/>
                <a:sym typeface="Arial" charset="0"/>
              </a:defRPr>
            </a:lvl1pPr>
          </a:lstStyle>
          <a:p>
            <a:fld id="{971D055C-D5E3-48F4-A07A-B0A52C2C865B}" type="slidenum">
              <a:rPr lang="en-US"/>
              <a:pPr/>
              <a:t>‹#›</a:t>
            </a:fld>
            <a:endParaRPr lang="en-US"/>
          </a:p>
        </p:txBody>
      </p:sp>
      <p:sp>
        <p:nvSpPr>
          <p:cNvPr id="11" name="Date Placeholder 4"/>
          <p:cNvSpPr>
            <a:spLocks noGrp="1"/>
          </p:cNvSpPr>
          <p:nvPr>
            <p:ph type="dt" sz="half" idx="2"/>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a:defRPr>
                <a:solidFill>
                  <a:srgbClr val="000000"/>
                </a:solidFill>
                <a:cs typeface="Arial" charset="0"/>
                <a:sym typeface="Arial" charset="0"/>
              </a:defRPr>
            </a:lvl1pPr>
          </a:lstStyle>
          <a:p>
            <a:fld id="{74B647AC-0CB1-460A-8E2D-9AB75872ECC9}" type="datetimeFigureOut">
              <a:rPr lang="en-US"/>
              <a:pPr/>
              <a:t>10/23/18</a:t>
            </a:fld>
            <a:endParaRPr lang="en-US"/>
          </a:p>
        </p:txBody>
      </p:sp>
      <p:pic>
        <p:nvPicPr>
          <p:cNvPr id="9" name="Picture 2"/>
          <p:cNvPicPr>
            <a:picLocks noChangeAspect="1" noChangeArrowheads="1"/>
          </p:cNvPicPr>
          <p:nvPr userDrawn="1"/>
        </p:nvPicPr>
        <p:blipFill>
          <a:blip r:embed="rId17"/>
          <a:srcRect/>
          <a:stretch>
            <a:fillRect/>
          </a:stretch>
        </p:blipFill>
        <p:spPr bwMode="auto">
          <a:xfrm>
            <a:off x="7739063" y="6262220"/>
            <a:ext cx="1109102" cy="395118"/>
          </a:xfrm>
          <a:prstGeom prst="rect">
            <a:avLst/>
          </a:prstGeom>
          <a:noFill/>
          <a:ln w="9525">
            <a:noFill/>
            <a:miter lim="800000"/>
            <a:headEnd/>
            <a:tailEnd/>
          </a:ln>
        </p:spPr>
      </p:pic>
      <p:sp>
        <p:nvSpPr>
          <p:cNvPr id="15" name="TextBox 14"/>
          <p:cNvSpPr txBox="1"/>
          <p:nvPr userDrawn="1"/>
        </p:nvSpPr>
        <p:spPr>
          <a:xfrm rot="19800000">
            <a:off x="1703294" y="3003177"/>
            <a:ext cx="5737412" cy="553998"/>
          </a:xfrm>
          <a:prstGeom prst="rect">
            <a:avLst/>
          </a:prstGeom>
          <a:noFill/>
        </p:spPr>
        <p:txBody>
          <a:bodyPr wrap="square" rtlCol="0">
            <a:spAutoFit/>
          </a:bodyPr>
          <a:lstStyle/>
          <a:p>
            <a:pPr algn="ctr"/>
            <a:r>
              <a:rPr lang="en-US" sz="3000" dirty="0" smtClean="0">
                <a:solidFill>
                  <a:schemeClr val="bg1">
                    <a:lumMod val="95000"/>
                  </a:schemeClr>
                </a:solidFill>
                <a:latin typeface="Open Sans" charset="0"/>
                <a:ea typeface="Open Sans" charset="0"/>
                <a:cs typeface="Open Sans" charset="0"/>
              </a:rPr>
              <a:t>PERSONAL</a:t>
            </a:r>
            <a:r>
              <a:rPr lang="en-US" sz="3000" baseline="0" dirty="0" smtClean="0">
                <a:solidFill>
                  <a:schemeClr val="bg1">
                    <a:lumMod val="95000"/>
                  </a:schemeClr>
                </a:solidFill>
                <a:latin typeface="Open Sans" charset="0"/>
                <a:ea typeface="Open Sans" charset="0"/>
                <a:cs typeface="Open Sans" charset="0"/>
              </a:rPr>
              <a:t> USE ONLY</a:t>
            </a:r>
            <a:endParaRPr lang="en-US" sz="3000" dirty="0">
              <a:solidFill>
                <a:schemeClr val="bg1">
                  <a:lumMod val="95000"/>
                </a:schemeClr>
              </a:solidFill>
              <a:latin typeface="Open Sans" charset="0"/>
              <a:ea typeface="Open Sans" charset="0"/>
              <a:cs typeface="Open Sans" charset="0"/>
            </a:endParaRPr>
          </a:p>
        </p:txBody>
      </p:sp>
      <p:sp>
        <p:nvSpPr>
          <p:cNvPr id="16" name="TextBox 15"/>
          <p:cNvSpPr txBox="1"/>
          <p:nvPr userDrawn="1"/>
        </p:nvSpPr>
        <p:spPr>
          <a:xfrm>
            <a:off x="7698664" y="6662274"/>
            <a:ext cx="1658471" cy="215444"/>
          </a:xfrm>
          <a:prstGeom prst="rect">
            <a:avLst/>
          </a:prstGeom>
          <a:noFill/>
        </p:spPr>
        <p:txBody>
          <a:bodyPr wrap="square" rtlCol="0">
            <a:spAutoFit/>
          </a:bodyPr>
          <a:lstStyle/>
          <a:p>
            <a:r>
              <a:rPr lang="en-US" sz="800" dirty="0" smtClean="0">
                <a:solidFill>
                  <a:schemeClr val="bg1">
                    <a:lumMod val="50000"/>
                  </a:schemeClr>
                </a:solidFill>
                <a:latin typeface="Open Sans" charset="0"/>
                <a:ea typeface="Open Sans" charset="0"/>
                <a:cs typeface="Open Sans" charset="0"/>
              </a:rPr>
              <a:t>PERSONAL USE ONLY</a:t>
            </a:r>
            <a:endParaRPr lang="en-US" sz="800" dirty="0">
              <a:solidFill>
                <a:schemeClr val="bg1">
                  <a:lumMod val="50000"/>
                </a:schemeClr>
              </a:solidFill>
              <a:latin typeface="Open Sans" charset="0"/>
              <a:ea typeface="Open Sans" charset="0"/>
              <a:cs typeface="Open Sans" charset="0"/>
            </a:endParaRPr>
          </a:p>
        </p:txBody>
      </p:sp>
    </p:spTree>
  </p:cSld>
  <p:clrMap bg1="lt1" tx1="dk1" bg2="lt2" tx2="dk2" accent1="accent1" accent2="accent2" accent3="accent3" accent4="accent4" accent5="accent5" accent6="accent6" hlink="hlink" folHlink="folHlink"/>
  <p:sldLayoutIdLst>
    <p:sldLayoutId id="2147484167" r:id="rId1"/>
    <p:sldLayoutId id="2147484168" r:id="rId2"/>
    <p:sldLayoutId id="2147484169" r:id="rId3"/>
    <p:sldLayoutId id="2147484170" r:id="rId4"/>
    <p:sldLayoutId id="2147484171" r:id="rId5"/>
    <p:sldLayoutId id="2147484172" r:id="rId6"/>
    <p:sldLayoutId id="2147484173" r:id="rId7"/>
    <p:sldLayoutId id="2147484174" r:id="rId8"/>
    <p:sldLayoutId id="2147484175" r:id="rId9"/>
    <p:sldLayoutId id="2147484176" r:id="rId10"/>
    <p:sldLayoutId id="2147484177" r:id="rId11"/>
    <p:sldLayoutId id="2147484178" r:id="rId12"/>
    <p:sldLayoutId id="2147484179" r:id="rId13"/>
    <p:sldLayoutId id="2147484180" r:id="rId14"/>
    <p:sldLayoutId id="2147484181" r:id="rId15"/>
  </p:sldLayoutIdLst>
  <p:txStyles>
    <p:titleStyle>
      <a:lvl1pPr algn="l" defTabSz="841375" rtl="0" eaLnBrk="0" fontAlgn="base" hangingPunct="0">
        <a:lnSpc>
          <a:spcPct val="90000"/>
        </a:lnSpc>
        <a:spcBef>
          <a:spcPct val="0"/>
        </a:spcBef>
        <a:spcAft>
          <a:spcPct val="0"/>
        </a:spcAft>
        <a:defRPr sz="4100" b="1">
          <a:solidFill>
            <a:srgbClr val="1E3268"/>
          </a:solidFill>
          <a:latin typeface="+mj-lt"/>
          <a:ea typeface="+mj-ea"/>
          <a:cs typeface="+mj-cs"/>
        </a:defRPr>
      </a:lvl1pPr>
      <a:lvl2pPr algn="l" defTabSz="841375" rtl="0" eaLnBrk="0" fontAlgn="base" hangingPunct="0">
        <a:lnSpc>
          <a:spcPct val="90000"/>
        </a:lnSpc>
        <a:spcBef>
          <a:spcPct val="0"/>
        </a:spcBef>
        <a:spcAft>
          <a:spcPct val="0"/>
        </a:spcAft>
        <a:defRPr sz="4100" b="1">
          <a:solidFill>
            <a:srgbClr val="1E3268"/>
          </a:solidFill>
          <a:latin typeface="Open Sans" pitchFamily="34" charset="0"/>
        </a:defRPr>
      </a:lvl2pPr>
      <a:lvl3pPr algn="l" defTabSz="841375" rtl="0" eaLnBrk="0" fontAlgn="base" hangingPunct="0">
        <a:lnSpc>
          <a:spcPct val="90000"/>
        </a:lnSpc>
        <a:spcBef>
          <a:spcPct val="0"/>
        </a:spcBef>
        <a:spcAft>
          <a:spcPct val="0"/>
        </a:spcAft>
        <a:defRPr sz="4100" b="1">
          <a:solidFill>
            <a:srgbClr val="1E3268"/>
          </a:solidFill>
          <a:latin typeface="Open Sans" pitchFamily="34" charset="0"/>
        </a:defRPr>
      </a:lvl3pPr>
      <a:lvl4pPr algn="l" defTabSz="841375" rtl="0" eaLnBrk="0" fontAlgn="base" hangingPunct="0">
        <a:lnSpc>
          <a:spcPct val="90000"/>
        </a:lnSpc>
        <a:spcBef>
          <a:spcPct val="0"/>
        </a:spcBef>
        <a:spcAft>
          <a:spcPct val="0"/>
        </a:spcAft>
        <a:defRPr sz="4100" b="1">
          <a:solidFill>
            <a:srgbClr val="1E3268"/>
          </a:solidFill>
          <a:latin typeface="Open Sans" pitchFamily="34" charset="0"/>
        </a:defRPr>
      </a:lvl4pPr>
      <a:lvl5pPr algn="l" defTabSz="841375" rtl="0" eaLnBrk="0" fontAlgn="base" hangingPunct="0">
        <a:lnSpc>
          <a:spcPct val="90000"/>
        </a:lnSpc>
        <a:spcBef>
          <a:spcPct val="0"/>
        </a:spcBef>
        <a:spcAft>
          <a:spcPct val="0"/>
        </a:spcAft>
        <a:defRPr sz="4100" b="1">
          <a:solidFill>
            <a:srgbClr val="1E3268"/>
          </a:solidFill>
          <a:latin typeface="Open Sans" pitchFamily="34" charset="0"/>
        </a:defRPr>
      </a:lvl5pPr>
      <a:lvl6pPr marL="457200" algn="l" defTabSz="841375" rtl="0" eaLnBrk="0" fontAlgn="base" hangingPunct="0">
        <a:lnSpc>
          <a:spcPct val="90000"/>
        </a:lnSpc>
        <a:spcBef>
          <a:spcPct val="0"/>
        </a:spcBef>
        <a:spcAft>
          <a:spcPct val="0"/>
        </a:spcAft>
        <a:defRPr sz="4100" b="1">
          <a:solidFill>
            <a:srgbClr val="1E3268"/>
          </a:solidFill>
          <a:latin typeface="Open Sans" pitchFamily="34" charset="0"/>
        </a:defRPr>
      </a:lvl6pPr>
      <a:lvl7pPr marL="914400" algn="l" defTabSz="841375" rtl="0" eaLnBrk="0" fontAlgn="base" hangingPunct="0">
        <a:lnSpc>
          <a:spcPct val="90000"/>
        </a:lnSpc>
        <a:spcBef>
          <a:spcPct val="0"/>
        </a:spcBef>
        <a:spcAft>
          <a:spcPct val="0"/>
        </a:spcAft>
        <a:defRPr sz="4100" b="1">
          <a:solidFill>
            <a:srgbClr val="1E3268"/>
          </a:solidFill>
          <a:latin typeface="Open Sans" pitchFamily="34" charset="0"/>
        </a:defRPr>
      </a:lvl7pPr>
      <a:lvl8pPr marL="1371600" algn="l" defTabSz="841375" rtl="0" eaLnBrk="0" fontAlgn="base" hangingPunct="0">
        <a:lnSpc>
          <a:spcPct val="90000"/>
        </a:lnSpc>
        <a:spcBef>
          <a:spcPct val="0"/>
        </a:spcBef>
        <a:spcAft>
          <a:spcPct val="0"/>
        </a:spcAft>
        <a:defRPr sz="4100" b="1">
          <a:solidFill>
            <a:srgbClr val="1E3268"/>
          </a:solidFill>
          <a:latin typeface="Open Sans" pitchFamily="34" charset="0"/>
        </a:defRPr>
      </a:lvl8pPr>
      <a:lvl9pPr marL="1828800" algn="l" defTabSz="841375" rtl="0" eaLnBrk="0" fontAlgn="base" hangingPunct="0">
        <a:lnSpc>
          <a:spcPct val="90000"/>
        </a:lnSpc>
        <a:spcBef>
          <a:spcPct val="0"/>
        </a:spcBef>
        <a:spcAft>
          <a:spcPct val="0"/>
        </a:spcAft>
        <a:defRPr sz="4100" b="1">
          <a:solidFill>
            <a:srgbClr val="1E3268"/>
          </a:solidFill>
          <a:latin typeface="Open Sans" pitchFamily="34" charset="0"/>
        </a:defRPr>
      </a:lvl9pPr>
    </p:titleStyle>
    <p:bodyStyle>
      <a:lvl1pPr marL="209550" indent="-209550" algn="l" defTabSz="841375" rtl="0" eaLnBrk="0" fontAlgn="base" hangingPunct="0">
        <a:lnSpc>
          <a:spcPct val="90000"/>
        </a:lnSpc>
        <a:spcBef>
          <a:spcPts val="925"/>
        </a:spcBef>
        <a:spcAft>
          <a:spcPct val="0"/>
        </a:spcAft>
        <a:buFont typeface="Arial" charset="0"/>
        <a:buChar char="•"/>
        <a:defRPr sz="2600" b="1">
          <a:solidFill>
            <a:srgbClr val="1E3268"/>
          </a:solidFill>
          <a:latin typeface="+mn-lt"/>
          <a:ea typeface="+mn-ea"/>
          <a:cs typeface="+mn-cs"/>
        </a:defRPr>
      </a:lvl1pPr>
      <a:lvl2pPr marL="630238" indent="-209550" algn="l" defTabSz="841375" rtl="0" eaLnBrk="0" fontAlgn="base" hangingPunct="0">
        <a:lnSpc>
          <a:spcPct val="90000"/>
        </a:lnSpc>
        <a:spcBef>
          <a:spcPts val="463"/>
        </a:spcBef>
        <a:spcAft>
          <a:spcPct val="0"/>
        </a:spcAft>
        <a:buFont typeface="Arial" charset="0"/>
        <a:buChar char="•"/>
        <a:defRPr sz="2200">
          <a:solidFill>
            <a:srgbClr val="1E3268"/>
          </a:solidFill>
          <a:latin typeface="Open Sans Light" pitchFamily="34" charset="0"/>
        </a:defRPr>
      </a:lvl2pPr>
      <a:lvl3pPr marL="1052513" indent="-209550" algn="l" defTabSz="841375" rtl="0" eaLnBrk="0" fontAlgn="base" hangingPunct="0">
        <a:lnSpc>
          <a:spcPct val="90000"/>
        </a:lnSpc>
        <a:spcBef>
          <a:spcPts val="463"/>
        </a:spcBef>
        <a:spcAft>
          <a:spcPct val="0"/>
        </a:spcAft>
        <a:buFont typeface="Arial" charset="0"/>
        <a:buChar char="•"/>
        <a:defRPr>
          <a:solidFill>
            <a:srgbClr val="1E3268"/>
          </a:solidFill>
          <a:latin typeface="Open Sans Light" pitchFamily="34" charset="0"/>
        </a:defRPr>
      </a:lvl3pPr>
      <a:lvl4pPr marL="1473200" indent="-209550" algn="l" defTabSz="841375" rtl="0" eaLnBrk="0" fontAlgn="base" hangingPunct="0">
        <a:lnSpc>
          <a:spcPct val="90000"/>
        </a:lnSpc>
        <a:spcBef>
          <a:spcPts val="463"/>
        </a:spcBef>
        <a:spcAft>
          <a:spcPct val="0"/>
        </a:spcAft>
        <a:buFont typeface="Arial" charset="0"/>
        <a:buChar char="•"/>
        <a:defRPr sz="1700">
          <a:solidFill>
            <a:srgbClr val="1E3268"/>
          </a:solidFill>
          <a:latin typeface="Open Sans Light" pitchFamily="34" charset="0"/>
        </a:defRPr>
      </a:lvl4pPr>
      <a:lvl5pPr marL="1893888" indent="-209550" algn="l" defTabSz="841375" rtl="0" eaLnBrk="0" fontAlgn="base" hangingPunct="0">
        <a:lnSpc>
          <a:spcPct val="90000"/>
        </a:lnSpc>
        <a:spcBef>
          <a:spcPts val="463"/>
        </a:spcBef>
        <a:spcAft>
          <a:spcPct val="0"/>
        </a:spcAft>
        <a:buFont typeface="Arial" charset="0"/>
        <a:buChar char="•"/>
        <a:defRPr sz="1700">
          <a:solidFill>
            <a:srgbClr val="1E3268"/>
          </a:solidFill>
          <a:latin typeface="Open Sans Light" pitchFamily="34" charset="0"/>
        </a:defRPr>
      </a:lvl5pPr>
      <a:lvl6pPr marL="2351088" indent="-209550" algn="l" defTabSz="841375" rtl="0" eaLnBrk="0" fontAlgn="base" hangingPunct="0">
        <a:lnSpc>
          <a:spcPct val="90000"/>
        </a:lnSpc>
        <a:spcBef>
          <a:spcPts val="463"/>
        </a:spcBef>
        <a:spcAft>
          <a:spcPct val="0"/>
        </a:spcAft>
        <a:buFont typeface="Arial" charset="0"/>
        <a:buChar char="•"/>
        <a:defRPr sz="1700">
          <a:solidFill>
            <a:srgbClr val="1E3268"/>
          </a:solidFill>
          <a:latin typeface="Open Sans Light" pitchFamily="34" charset="0"/>
        </a:defRPr>
      </a:lvl6pPr>
      <a:lvl7pPr marL="2808288" indent="-209550" algn="l" defTabSz="841375" rtl="0" eaLnBrk="0" fontAlgn="base" hangingPunct="0">
        <a:lnSpc>
          <a:spcPct val="90000"/>
        </a:lnSpc>
        <a:spcBef>
          <a:spcPts val="463"/>
        </a:spcBef>
        <a:spcAft>
          <a:spcPct val="0"/>
        </a:spcAft>
        <a:buFont typeface="Arial" charset="0"/>
        <a:buChar char="•"/>
        <a:defRPr sz="1700">
          <a:solidFill>
            <a:srgbClr val="1E3268"/>
          </a:solidFill>
          <a:latin typeface="Open Sans Light" pitchFamily="34" charset="0"/>
        </a:defRPr>
      </a:lvl7pPr>
      <a:lvl8pPr marL="3265488" indent="-209550" algn="l" defTabSz="841375" rtl="0" eaLnBrk="0" fontAlgn="base" hangingPunct="0">
        <a:lnSpc>
          <a:spcPct val="90000"/>
        </a:lnSpc>
        <a:spcBef>
          <a:spcPts val="463"/>
        </a:spcBef>
        <a:spcAft>
          <a:spcPct val="0"/>
        </a:spcAft>
        <a:buFont typeface="Arial" charset="0"/>
        <a:buChar char="•"/>
        <a:defRPr sz="1700">
          <a:solidFill>
            <a:srgbClr val="1E3268"/>
          </a:solidFill>
          <a:latin typeface="Open Sans Light" pitchFamily="34" charset="0"/>
        </a:defRPr>
      </a:lvl8pPr>
      <a:lvl9pPr marL="3722688" indent="-209550" algn="l" defTabSz="841375" rtl="0" eaLnBrk="0" fontAlgn="base" hangingPunct="0">
        <a:lnSpc>
          <a:spcPct val="90000"/>
        </a:lnSpc>
        <a:spcBef>
          <a:spcPts val="463"/>
        </a:spcBef>
        <a:spcAft>
          <a:spcPct val="0"/>
        </a:spcAft>
        <a:buFont typeface="Arial" charset="0"/>
        <a:buChar char="•"/>
        <a:defRPr sz="1700">
          <a:solidFill>
            <a:srgbClr val="1E3268"/>
          </a:solidFill>
          <a:latin typeface="Open Sans Light" pitchFamily="34"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1138" name="Text Placeholder 2"/>
          <p:cNvSpPr>
            <a:spLocks noGrp="1"/>
          </p:cNvSpPr>
          <p:nvPr>
            <p:ph type="body" idx="1"/>
          </p:nvPr>
        </p:nvSpPr>
        <p:spPr bwMode="auto">
          <a:xfrm>
            <a:off x="628650" y="1825625"/>
            <a:ext cx="7886700" cy="4329113"/>
          </a:xfrm>
          <a:prstGeom prst="rect">
            <a:avLst/>
          </a:prstGeom>
          <a:noFill/>
          <a:ln w="9525">
            <a:noFill/>
            <a:miter lim="800000"/>
            <a:headEnd/>
            <a:tailEnd/>
          </a:ln>
        </p:spPr>
        <p:txBody>
          <a:bodyPr vert="horz" wrap="square" lIns="84216" tIns="42108" rIns="84216" bIns="42108"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6" name="Slide Number Placeholder 5"/>
          <p:cNvSpPr>
            <a:spLocks noGrp="1"/>
          </p:cNvSpPr>
          <p:nvPr>
            <p:ph type="sldNum" sz="quarter" idx="4"/>
          </p:nvPr>
        </p:nvSpPr>
        <p:spPr>
          <a:xfrm>
            <a:off x="196850" y="6356350"/>
            <a:ext cx="2057400" cy="365125"/>
          </a:xfrm>
          <a:prstGeom prst="rect">
            <a:avLst/>
          </a:prstGeom>
        </p:spPr>
        <p:txBody>
          <a:bodyPr vert="horz" wrap="square" lIns="84216" tIns="42108" rIns="84216" bIns="42108" numCol="1" anchor="ctr" anchorCtr="0" compatLnSpc="1">
            <a:prstTxWarp prst="textNoShape">
              <a:avLst/>
            </a:prstTxWarp>
          </a:bodyPr>
          <a:lstStyle>
            <a:lvl1pPr>
              <a:defRPr sz="1100" b="1">
                <a:solidFill>
                  <a:srgbClr val="00B2EB"/>
                </a:solidFill>
                <a:latin typeface="Open Sans" charset="0"/>
                <a:ea typeface="ＭＳ Ｐゴシック" charset="0"/>
                <a:cs typeface="Arial" charset="0"/>
              </a:defRPr>
            </a:lvl1pPr>
          </a:lstStyle>
          <a:p>
            <a:pPr>
              <a:defRPr/>
            </a:pPr>
            <a:fld id="{9EE48522-66D3-41CF-A290-CCD28BD11EEE}" type="slidenum">
              <a:rPr lang="en-US"/>
              <a:pPr>
                <a:defRPr/>
              </a:pPr>
              <a:t>‹#›</a:t>
            </a:fld>
            <a:endParaRPr lang="en-US"/>
          </a:p>
        </p:txBody>
      </p:sp>
      <p:sp>
        <p:nvSpPr>
          <p:cNvPr id="9" name="Footer Placeholder 8"/>
          <p:cNvSpPr>
            <a:spLocks noGrp="1"/>
          </p:cNvSpPr>
          <p:nvPr>
            <p:ph type="ftr" sz="quarter" idx="3"/>
          </p:nvPr>
        </p:nvSpPr>
        <p:spPr>
          <a:xfrm>
            <a:off x="3028950" y="6356350"/>
            <a:ext cx="3086100" cy="365125"/>
          </a:xfrm>
          <a:prstGeom prst="rect">
            <a:avLst/>
          </a:prstGeom>
        </p:spPr>
        <p:txBody>
          <a:bodyPr vert="horz" lIns="84216" tIns="42108" rIns="84216" bIns="42108" rtlCol="0" anchor="ctr"/>
          <a:lstStyle>
            <a:lvl1pPr algn="ctr" defTabSz="842162" fontAlgn="auto">
              <a:spcBef>
                <a:spcPts val="0"/>
              </a:spcBef>
              <a:spcAft>
                <a:spcPts val="0"/>
              </a:spcAft>
              <a:defRPr sz="1100">
                <a:solidFill>
                  <a:prstClr val="black">
                    <a:tint val="75000"/>
                  </a:prstClr>
                </a:solidFill>
                <a:latin typeface="Calibri"/>
                <a:ea typeface="+mn-ea"/>
                <a:cs typeface="+mn-cs"/>
              </a:defRPr>
            </a:lvl1pPr>
          </a:lstStyle>
          <a:p>
            <a:pPr>
              <a:defRPr/>
            </a:pPr>
            <a:endParaRPr lang="en-US"/>
          </a:p>
        </p:txBody>
      </p:sp>
      <p:sp>
        <p:nvSpPr>
          <p:cNvPr id="91141" name="Title Placeholder 10"/>
          <p:cNvSpPr>
            <a:spLocks noGrp="1"/>
          </p:cNvSpPr>
          <p:nvPr>
            <p:ph type="title"/>
          </p:nvPr>
        </p:nvSpPr>
        <p:spPr bwMode="auto">
          <a:xfrm>
            <a:off x="628650" y="365125"/>
            <a:ext cx="7886700" cy="1325563"/>
          </a:xfrm>
          <a:prstGeom prst="rect">
            <a:avLst/>
          </a:prstGeom>
          <a:noFill/>
          <a:ln w="9525">
            <a:noFill/>
            <a:miter lim="800000"/>
            <a:headEnd/>
            <a:tailEnd/>
          </a:ln>
        </p:spPr>
        <p:txBody>
          <a:bodyPr vert="horz" wrap="square" lIns="84216" tIns="42108" rIns="84216" bIns="42108" numCol="1" anchor="ctr" anchorCtr="0" compatLnSpc="1">
            <a:prstTxWarp prst="textNoShape">
              <a:avLst/>
            </a:prstTxWarp>
          </a:bodyPr>
          <a:lstStyle/>
          <a:p>
            <a:pPr lvl="0"/>
            <a:r>
              <a:rPr lang="en-US" smtClean="0"/>
              <a:t>Click to edit Master title style</a:t>
            </a:r>
          </a:p>
        </p:txBody>
      </p:sp>
      <p:sp>
        <p:nvSpPr>
          <p:cNvPr id="12" name="Rectangle 11"/>
          <p:cNvSpPr/>
          <p:nvPr userDrawn="1"/>
        </p:nvSpPr>
        <p:spPr>
          <a:xfrm flipV="1">
            <a:off x="0" y="6154738"/>
            <a:ext cx="9144000" cy="44450"/>
          </a:xfrm>
          <a:prstGeom prst="rect">
            <a:avLst/>
          </a:prstGeom>
          <a:solidFill>
            <a:srgbClr val="00B2EB"/>
          </a:solidFill>
          <a:ln>
            <a:noFill/>
          </a:ln>
        </p:spPr>
        <p:style>
          <a:lnRef idx="2">
            <a:schemeClr val="accent1">
              <a:shade val="50000"/>
            </a:schemeClr>
          </a:lnRef>
          <a:fillRef idx="1">
            <a:schemeClr val="accent1"/>
          </a:fillRef>
          <a:effectRef idx="0">
            <a:schemeClr val="accent1"/>
          </a:effectRef>
          <a:fontRef idx="minor">
            <a:schemeClr val="lt1"/>
          </a:fontRef>
        </p:style>
        <p:txBody>
          <a:bodyPr lIns="84216" tIns="42108" rIns="84216" bIns="42108" anchor="ctr"/>
          <a:lstStyle/>
          <a:p>
            <a:pPr algn="ctr" defTabSz="842162" fontAlgn="auto">
              <a:spcBef>
                <a:spcPts val="0"/>
              </a:spcBef>
              <a:spcAft>
                <a:spcPts val="0"/>
              </a:spcAft>
              <a:defRPr/>
            </a:pPr>
            <a:endParaRPr lang="en-US">
              <a:solidFill>
                <a:prstClr val="white"/>
              </a:solidFill>
            </a:endParaRPr>
          </a:p>
        </p:txBody>
      </p:sp>
      <p:pic>
        <p:nvPicPr>
          <p:cNvPr id="8" name="Picture 2"/>
          <p:cNvPicPr>
            <a:picLocks noChangeAspect="1" noChangeArrowheads="1"/>
          </p:cNvPicPr>
          <p:nvPr userDrawn="1"/>
        </p:nvPicPr>
        <p:blipFill>
          <a:blip r:embed="rId14"/>
          <a:srcRect/>
          <a:stretch>
            <a:fillRect/>
          </a:stretch>
        </p:blipFill>
        <p:spPr bwMode="auto">
          <a:xfrm>
            <a:off x="7739063" y="6262220"/>
            <a:ext cx="1109102" cy="395118"/>
          </a:xfrm>
          <a:prstGeom prst="rect">
            <a:avLst/>
          </a:prstGeom>
          <a:noFill/>
          <a:ln w="9525">
            <a:noFill/>
            <a:miter lim="800000"/>
            <a:headEnd/>
            <a:tailEnd/>
          </a:ln>
        </p:spPr>
      </p:pic>
      <p:sp>
        <p:nvSpPr>
          <p:cNvPr id="13" name="TextBox 12"/>
          <p:cNvSpPr txBox="1"/>
          <p:nvPr userDrawn="1"/>
        </p:nvSpPr>
        <p:spPr>
          <a:xfrm rot="19800000">
            <a:off x="1703294" y="3003177"/>
            <a:ext cx="5737412" cy="553998"/>
          </a:xfrm>
          <a:prstGeom prst="rect">
            <a:avLst/>
          </a:prstGeom>
          <a:noFill/>
        </p:spPr>
        <p:txBody>
          <a:bodyPr wrap="square" rtlCol="0">
            <a:spAutoFit/>
          </a:bodyPr>
          <a:lstStyle/>
          <a:p>
            <a:pPr algn="ctr"/>
            <a:r>
              <a:rPr lang="en-US" sz="3000" dirty="0" smtClean="0">
                <a:solidFill>
                  <a:schemeClr val="bg1">
                    <a:lumMod val="95000"/>
                  </a:schemeClr>
                </a:solidFill>
                <a:latin typeface="Open Sans" charset="0"/>
                <a:ea typeface="Open Sans" charset="0"/>
                <a:cs typeface="Open Sans" charset="0"/>
              </a:rPr>
              <a:t>PERSONAL</a:t>
            </a:r>
            <a:r>
              <a:rPr lang="en-US" sz="3000" baseline="0" dirty="0" smtClean="0">
                <a:solidFill>
                  <a:schemeClr val="bg1">
                    <a:lumMod val="95000"/>
                  </a:schemeClr>
                </a:solidFill>
                <a:latin typeface="Open Sans" charset="0"/>
                <a:ea typeface="Open Sans" charset="0"/>
                <a:cs typeface="Open Sans" charset="0"/>
              </a:rPr>
              <a:t> USE ONLY</a:t>
            </a:r>
            <a:endParaRPr lang="en-US" sz="3000" dirty="0">
              <a:solidFill>
                <a:schemeClr val="bg1">
                  <a:lumMod val="95000"/>
                </a:schemeClr>
              </a:solidFill>
              <a:latin typeface="Open Sans" charset="0"/>
              <a:ea typeface="Open Sans" charset="0"/>
              <a:cs typeface="Open Sans" charset="0"/>
            </a:endParaRPr>
          </a:p>
        </p:txBody>
      </p:sp>
      <p:sp>
        <p:nvSpPr>
          <p:cNvPr id="14" name="TextBox 13"/>
          <p:cNvSpPr txBox="1"/>
          <p:nvPr userDrawn="1"/>
        </p:nvSpPr>
        <p:spPr>
          <a:xfrm>
            <a:off x="7698664" y="6662274"/>
            <a:ext cx="1658471" cy="215444"/>
          </a:xfrm>
          <a:prstGeom prst="rect">
            <a:avLst/>
          </a:prstGeom>
          <a:noFill/>
        </p:spPr>
        <p:txBody>
          <a:bodyPr wrap="square" rtlCol="0">
            <a:spAutoFit/>
          </a:bodyPr>
          <a:lstStyle/>
          <a:p>
            <a:r>
              <a:rPr lang="en-US" sz="800" dirty="0" smtClean="0">
                <a:solidFill>
                  <a:schemeClr val="bg1">
                    <a:lumMod val="50000"/>
                  </a:schemeClr>
                </a:solidFill>
                <a:latin typeface="Open Sans" charset="0"/>
                <a:ea typeface="Open Sans" charset="0"/>
                <a:cs typeface="Open Sans" charset="0"/>
              </a:rPr>
              <a:t>PERSONAL USE ONLY</a:t>
            </a:r>
            <a:endParaRPr lang="en-US" sz="800" dirty="0">
              <a:solidFill>
                <a:schemeClr val="bg1">
                  <a:lumMod val="50000"/>
                </a:schemeClr>
              </a:solidFill>
              <a:latin typeface="Open Sans" charset="0"/>
              <a:ea typeface="Open Sans" charset="0"/>
              <a:cs typeface="Open Sans" charset="0"/>
            </a:endParaRPr>
          </a:p>
        </p:txBody>
      </p:sp>
    </p:spTree>
  </p:cSld>
  <p:clrMap bg1="lt1" tx1="dk1" bg2="lt2" tx2="dk2" accent1="accent1" accent2="accent2" accent3="accent3" accent4="accent4" accent5="accent5" accent6="accent6" hlink="hlink" folHlink="folHlink"/>
  <p:sldLayoutIdLst>
    <p:sldLayoutId id="2147484182" r:id="rId1"/>
    <p:sldLayoutId id="2147484183" r:id="rId2"/>
    <p:sldLayoutId id="2147484184" r:id="rId3"/>
    <p:sldLayoutId id="2147484185" r:id="rId4"/>
    <p:sldLayoutId id="2147484186" r:id="rId5"/>
    <p:sldLayoutId id="2147484187" r:id="rId6"/>
    <p:sldLayoutId id="2147484188" r:id="rId7"/>
    <p:sldLayoutId id="2147484189" r:id="rId8"/>
    <p:sldLayoutId id="2147484190" r:id="rId9"/>
    <p:sldLayoutId id="2147484191" r:id="rId10"/>
    <p:sldLayoutId id="2147484192" r:id="rId11"/>
    <p:sldLayoutId id="2147484193" r:id="rId12"/>
  </p:sldLayoutIdLst>
  <p:txStyles>
    <p:titleStyle>
      <a:lvl1pPr algn="l" defTabSz="841375" rtl="0" eaLnBrk="0" fontAlgn="base" hangingPunct="0">
        <a:lnSpc>
          <a:spcPct val="90000"/>
        </a:lnSpc>
        <a:spcBef>
          <a:spcPct val="0"/>
        </a:spcBef>
        <a:spcAft>
          <a:spcPct val="0"/>
        </a:spcAft>
        <a:defRPr sz="4100" b="1" kern="1200">
          <a:solidFill>
            <a:srgbClr val="1E3268"/>
          </a:solidFill>
          <a:latin typeface="Open Sans" charset="0"/>
          <a:ea typeface="ＭＳ Ｐゴシック" charset="0"/>
          <a:cs typeface="Open Sans" charset="0"/>
        </a:defRPr>
      </a:lvl1pPr>
      <a:lvl2pPr algn="l" defTabSz="841375" rtl="0" eaLnBrk="0" fontAlgn="base" hangingPunct="0">
        <a:lnSpc>
          <a:spcPct val="90000"/>
        </a:lnSpc>
        <a:spcBef>
          <a:spcPct val="0"/>
        </a:spcBef>
        <a:spcAft>
          <a:spcPct val="0"/>
        </a:spcAft>
        <a:defRPr sz="4100" b="1">
          <a:solidFill>
            <a:srgbClr val="1E3268"/>
          </a:solidFill>
          <a:latin typeface="Open Sans" pitchFamily="34" charset="0"/>
          <a:ea typeface="ＭＳ Ｐゴシック" charset="0"/>
          <a:cs typeface="Open Sans" pitchFamily="34" charset="0"/>
        </a:defRPr>
      </a:lvl2pPr>
      <a:lvl3pPr algn="l" defTabSz="841375" rtl="0" eaLnBrk="0" fontAlgn="base" hangingPunct="0">
        <a:lnSpc>
          <a:spcPct val="90000"/>
        </a:lnSpc>
        <a:spcBef>
          <a:spcPct val="0"/>
        </a:spcBef>
        <a:spcAft>
          <a:spcPct val="0"/>
        </a:spcAft>
        <a:defRPr sz="4100" b="1">
          <a:solidFill>
            <a:srgbClr val="1E3268"/>
          </a:solidFill>
          <a:latin typeface="Open Sans" pitchFamily="34" charset="0"/>
          <a:ea typeface="ＭＳ Ｐゴシック" charset="0"/>
          <a:cs typeface="Open Sans" pitchFamily="34" charset="0"/>
        </a:defRPr>
      </a:lvl3pPr>
      <a:lvl4pPr algn="l" defTabSz="841375" rtl="0" eaLnBrk="0" fontAlgn="base" hangingPunct="0">
        <a:lnSpc>
          <a:spcPct val="90000"/>
        </a:lnSpc>
        <a:spcBef>
          <a:spcPct val="0"/>
        </a:spcBef>
        <a:spcAft>
          <a:spcPct val="0"/>
        </a:spcAft>
        <a:defRPr sz="4100" b="1">
          <a:solidFill>
            <a:srgbClr val="1E3268"/>
          </a:solidFill>
          <a:latin typeface="Open Sans" pitchFamily="34" charset="0"/>
          <a:ea typeface="ＭＳ Ｐゴシック" charset="0"/>
          <a:cs typeface="Open Sans" pitchFamily="34" charset="0"/>
        </a:defRPr>
      </a:lvl4pPr>
      <a:lvl5pPr algn="l" defTabSz="841375" rtl="0" eaLnBrk="0" fontAlgn="base" hangingPunct="0">
        <a:lnSpc>
          <a:spcPct val="90000"/>
        </a:lnSpc>
        <a:spcBef>
          <a:spcPct val="0"/>
        </a:spcBef>
        <a:spcAft>
          <a:spcPct val="0"/>
        </a:spcAft>
        <a:defRPr sz="4100" b="1">
          <a:solidFill>
            <a:srgbClr val="1E3268"/>
          </a:solidFill>
          <a:latin typeface="Open Sans" pitchFamily="34" charset="0"/>
          <a:ea typeface="ＭＳ Ｐゴシック" charset="0"/>
          <a:cs typeface="Open Sans" pitchFamily="34" charset="0"/>
        </a:defRPr>
      </a:lvl5pPr>
      <a:lvl6pPr marL="457200" algn="l" defTabSz="841375" rtl="0" fontAlgn="base">
        <a:lnSpc>
          <a:spcPct val="90000"/>
        </a:lnSpc>
        <a:spcBef>
          <a:spcPct val="0"/>
        </a:spcBef>
        <a:spcAft>
          <a:spcPct val="0"/>
        </a:spcAft>
        <a:defRPr sz="4100" b="1">
          <a:solidFill>
            <a:srgbClr val="1E3268"/>
          </a:solidFill>
          <a:latin typeface="Open Sans" pitchFamily="34" charset="0"/>
          <a:cs typeface="Open Sans" pitchFamily="34" charset="0"/>
        </a:defRPr>
      </a:lvl6pPr>
      <a:lvl7pPr marL="914400" algn="l" defTabSz="841375" rtl="0" fontAlgn="base">
        <a:lnSpc>
          <a:spcPct val="90000"/>
        </a:lnSpc>
        <a:spcBef>
          <a:spcPct val="0"/>
        </a:spcBef>
        <a:spcAft>
          <a:spcPct val="0"/>
        </a:spcAft>
        <a:defRPr sz="4100" b="1">
          <a:solidFill>
            <a:srgbClr val="1E3268"/>
          </a:solidFill>
          <a:latin typeface="Open Sans" pitchFamily="34" charset="0"/>
          <a:cs typeface="Open Sans" pitchFamily="34" charset="0"/>
        </a:defRPr>
      </a:lvl7pPr>
      <a:lvl8pPr marL="1371600" algn="l" defTabSz="841375" rtl="0" fontAlgn="base">
        <a:lnSpc>
          <a:spcPct val="90000"/>
        </a:lnSpc>
        <a:spcBef>
          <a:spcPct val="0"/>
        </a:spcBef>
        <a:spcAft>
          <a:spcPct val="0"/>
        </a:spcAft>
        <a:defRPr sz="4100" b="1">
          <a:solidFill>
            <a:srgbClr val="1E3268"/>
          </a:solidFill>
          <a:latin typeface="Open Sans" pitchFamily="34" charset="0"/>
          <a:cs typeface="Open Sans" pitchFamily="34" charset="0"/>
        </a:defRPr>
      </a:lvl8pPr>
      <a:lvl9pPr marL="1828800" algn="l" defTabSz="841375" rtl="0" fontAlgn="base">
        <a:lnSpc>
          <a:spcPct val="90000"/>
        </a:lnSpc>
        <a:spcBef>
          <a:spcPct val="0"/>
        </a:spcBef>
        <a:spcAft>
          <a:spcPct val="0"/>
        </a:spcAft>
        <a:defRPr sz="4100" b="1">
          <a:solidFill>
            <a:srgbClr val="1E3268"/>
          </a:solidFill>
          <a:latin typeface="Open Sans" pitchFamily="34" charset="0"/>
          <a:cs typeface="Open Sans" pitchFamily="34" charset="0"/>
        </a:defRPr>
      </a:lvl9pPr>
    </p:titleStyle>
    <p:bodyStyle>
      <a:lvl1pPr marL="209550" indent="-209550" algn="l" defTabSz="841375" rtl="0" eaLnBrk="0" fontAlgn="base" hangingPunct="0">
        <a:lnSpc>
          <a:spcPct val="90000"/>
        </a:lnSpc>
        <a:spcBef>
          <a:spcPts val="925"/>
        </a:spcBef>
        <a:spcAft>
          <a:spcPct val="0"/>
        </a:spcAft>
        <a:buFont typeface="Arial" charset="0"/>
        <a:buChar char="•"/>
        <a:defRPr sz="2600" b="1" kern="1200">
          <a:solidFill>
            <a:srgbClr val="1E3268"/>
          </a:solidFill>
          <a:latin typeface="Open Sans" charset="0"/>
          <a:ea typeface="ＭＳ Ｐゴシック" charset="0"/>
          <a:cs typeface="Open Sans" charset="0"/>
        </a:defRPr>
      </a:lvl1pPr>
      <a:lvl2pPr marL="630238" indent="-209550" algn="l" defTabSz="841375" rtl="0" eaLnBrk="0" fontAlgn="base" hangingPunct="0">
        <a:lnSpc>
          <a:spcPct val="90000"/>
        </a:lnSpc>
        <a:spcBef>
          <a:spcPts val="463"/>
        </a:spcBef>
        <a:spcAft>
          <a:spcPct val="0"/>
        </a:spcAft>
        <a:buFont typeface="Arial" charset="0"/>
        <a:buChar char="•"/>
        <a:defRPr sz="2200" kern="1200">
          <a:solidFill>
            <a:srgbClr val="1E3268"/>
          </a:solidFill>
          <a:latin typeface="Open Sans Light" charset="0"/>
          <a:ea typeface="ＭＳ Ｐゴシック" charset="0"/>
          <a:cs typeface="Open Sans Light" charset="0"/>
        </a:defRPr>
      </a:lvl2pPr>
      <a:lvl3pPr marL="1052513" indent="-209550" algn="l" defTabSz="841375" rtl="0" eaLnBrk="0" fontAlgn="base" hangingPunct="0">
        <a:lnSpc>
          <a:spcPct val="90000"/>
        </a:lnSpc>
        <a:spcBef>
          <a:spcPts val="463"/>
        </a:spcBef>
        <a:spcAft>
          <a:spcPct val="0"/>
        </a:spcAft>
        <a:buFont typeface="Arial" charset="0"/>
        <a:buChar char="•"/>
        <a:defRPr kern="1200">
          <a:solidFill>
            <a:srgbClr val="1E3268"/>
          </a:solidFill>
          <a:latin typeface="Open Sans Light" charset="0"/>
          <a:ea typeface="Open Sans Light" charset="0"/>
          <a:cs typeface="Open Sans Light" charset="0"/>
        </a:defRPr>
      </a:lvl3pPr>
      <a:lvl4pPr marL="1473200" indent="-209550" algn="l" defTabSz="841375" rtl="0" eaLnBrk="0" fontAlgn="base" hangingPunct="0">
        <a:lnSpc>
          <a:spcPct val="90000"/>
        </a:lnSpc>
        <a:spcBef>
          <a:spcPts val="463"/>
        </a:spcBef>
        <a:spcAft>
          <a:spcPct val="0"/>
        </a:spcAft>
        <a:buFont typeface="Arial" charset="0"/>
        <a:buChar char="•"/>
        <a:defRPr sz="1700" kern="1200">
          <a:solidFill>
            <a:srgbClr val="1E3268"/>
          </a:solidFill>
          <a:latin typeface="Open Sans Light" charset="0"/>
          <a:ea typeface="Open Sans Light" charset="0"/>
          <a:cs typeface="Open Sans Light" charset="0"/>
        </a:defRPr>
      </a:lvl4pPr>
      <a:lvl5pPr marL="1893888" indent="-209550" algn="l" defTabSz="841375" rtl="0" eaLnBrk="0" fontAlgn="base" hangingPunct="0">
        <a:lnSpc>
          <a:spcPct val="90000"/>
        </a:lnSpc>
        <a:spcBef>
          <a:spcPts val="463"/>
        </a:spcBef>
        <a:spcAft>
          <a:spcPct val="0"/>
        </a:spcAft>
        <a:buFont typeface="Arial" charset="0"/>
        <a:buChar char="•"/>
        <a:defRPr sz="1700" kern="1200">
          <a:solidFill>
            <a:srgbClr val="1E3268"/>
          </a:solidFill>
          <a:latin typeface="Open Sans Light" charset="0"/>
          <a:ea typeface="Open Sans Light" charset="0"/>
          <a:cs typeface="Open Sans Light" charset="0"/>
        </a:defRPr>
      </a:lvl5pPr>
      <a:lvl6pPr marL="2315947" indent="-210541" algn="l" defTabSz="842162" rtl="0" eaLnBrk="1" latinLnBrk="0" hangingPunct="1">
        <a:lnSpc>
          <a:spcPct val="90000"/>
        </a:lnSpc>
        <a:spcBef>
          <a:spcPts val="461"/>
        </a:spcBef>
        <a:buFont typeface="Arial"/>
        <a:buChar char="•"/>
        <a:defRPr sz="1700" kern="1200">
          <a:solidFill>
            <a:schemeClr val="tx1"/>
          </a:solidFill>
          <a:latin typeface="+mn-lt"/>
          <a:ea typeface="+mn-ea"/>
          <a:cs typeface="+mn-cs"/>
        </a:defRPr>
      </a:lvl6pPr>
      <a:lvl7pPr marL="2737028" indent="-210541" algn="l" defTabSz="842162" rtl="0" eaLnBrk="1" latinLnBrk="0" hangingPunct="1">
        <a:lnSpc>
          <a:spcPct val="90000"/>
        </a:lnSpc>
        <a:spcBef>
          <a:spcPts val="461"/>
        </a:spcBef>
        <a:buFont typeface="Arial"/>
        <a:buChar char="•"/>
        <a:defRPr sz="1700" kern="1200">
          <a:solidFill>
            <a:schemeClr val="tx1"/>
          </a:solidFill>
          <a:latin typeface="+mn-lt"/>
          <a:ea typeface="+mn-ea"/>
          <a:cs typeface="+mn-cs"/>
        </a:defRPr>
      </a:lvl7pPr>
      <a:lvl8pPr marL="3158109" indent="-210541" algn="l" defTabSz="842162" rtl="0" eaLnBrk="1" latinLnBrk="0" hangingPunct="1">
        <a:lnSpc>
          <a:spcPct val="90000"/>
        </a:lnSpc>
        <a:spcBef>
          <a:spcPts val="461"/>
        </a:spcBef>
        <a:buFont typeface="Arial"/>
        <a:buChar char="•"/>
        <a:defRPr sz="1700" kern="1200">
          <a:solidFill>
            <a:schemeClr val="tx1"/>
          </a:solidFill>
          <a:latin typeface="+mn-lt"/>
          <a:ea typeface="+mn-ea"/>
          <a:cs typeface="+mn-cs"/>
        </a:defRPr>
      </a:lvl8pPr>
      <a:lvl9pPr marL="3579190" indent="-210541" algn="l" defTabSz="842162" rtl="0" eaLnBrk="1" latinLnBrk="0" hangingPunct="1">
        <a:lnSpc>
          <a:spcPct val="90000"/>
        </a:lnSpc>
        <a:spcBef>
          <a:spcPts val="461"/>
        </a:spcBef>
        <a:buFont typeface="Arial"/>
        <a:buChar char="•"/>
        <a:defRPr sz="1700" kern="1200">
          <a:solidFill>
            <a:schemeClr val="tx1"/>
          </a:solidFill>
          <a:latin typeface="+mn-lt"/>
          <a:ea typeface="+mn-ea"/>
          <a:cs typeface="+mn-cs"/>
        </a:defRPr>
      </a:lvl9pPr>
    </p:bodyStyle>
    <p:otherStyle>
      <a:defPPr>
        <a:defRPr lang="en-US"/>
      </a:defPPr>
      <a:lvl1pPr marL="0" algn="l" defTabSz="842162" rtl="0" eaLnBrk="1" latinLnBrk="0" hangingPunct="1">
        <a:defRPr sz="1700" kern="1200">
          <a:solidFill>
            <a:schemeClr val="tx1"/>
          </a:solidFill>
          <a:latin typeface="+mn-lt"/>
          <a:ea typeface="+mn-ea"/>
          <a:cs typeface="+mn-cs"/>
        </a:defRPr>
      </a:lvl1pPr>
      <a:lvl2pPr marL="421081" algn="l" defTabSz="842162" rtl="0" eaLnBrk="1" latinLnBrk="0" hangingPunct="1">
        <a:defRPr sz="1700" kern="1200">
          <a:solidFill>
            <a:schemeClr val="tx1"/>
          </a:solidFill>
          <a:latin typeface="+mn-lt"/>
          <a:ea typeface="+mn-ea"/>
          <a:cs typeface="+mn-cs"/>
        </a:defRPr>
      </a:lvl2pPr>
      <a:lvl3pPr marL="842162" algn="l" defTabSz="842162" rtl="0" eaLnBrk="1" latinLnBrk="0" hangingPunct="1">
        <a:defRPr sz="1700" kern="1200">
          <a:solidFill>
            <a:schemeClr val="tx1"/>
          </a:solidFill>
          <a:latin typeface="+mn-lt"/>
          <a:ea typeface="+mn-ea"/>
          <a:cs typeface="+mn-cs"/>
        </a:defRPr>
      </a:lvl3pPr>
      <a:lvl4pPr marL="1263244" algn="l" defTabSz="842162" rtl="0" eaLnBrk="1" latinLnBrk="0" hangingPunct="1">
        <a:defRPr sz="1700" kern="1200">
          <a:solidFill>
            <a:schemeClr val="tx1"/>
          </a:solidFill>
          <a:latin typeface="+mn-lt"/>
          <a:ea typeface="+mn-ea"/>
          <a:cs typeface="+mn-cs"/>
        </a:defRPr>
      </a:lvl4pPr>
      <a:lvl5pPr marL="1684325" algn="l" defTabSz="842162" rtl="0" eaLnBrk="1" latinLnBrk="0" hangingPunct="1">
        <a:defRPr sz="1700" kern="1200">
          <a:solidFill>
            <a:schemeClr val="tx1"/>
          </a:solidFill>
          <a:latin typeface="+mn-lt"/>
          <a:ea typeface="+mn-ea"/>
          <a:cs typeface="+mn-cs"/>
        </a:defRPr>
      </a:lvl5pPr>
      <a:lvl6pPr marL="2105406" algn="l" defTabSz="842162" rtl="0" eaLnBrk="1" latinLnBrk="0" hangingPunct="1">
        <a:defRPr sz="1700" kern="1200">
          <a:solidFill>
            <a:schemeClr val="tx1"/>
          </a:solidFill>
          <a:latin typeface="+mn-lt"/>
          <a:ea typeface="+mn-ea"/>
          <a:cs typeface="+mn-cs"/>
        </a:defRPr>
      </a:lvl6pPr>
      <a:lvl7pPr marL="2526487" algn="l" defTabSz="842162" rtl="0" eaLnBrk="1" latinLnBrk="0" hangingPunct="1">
        <a:defRPr sz="1700" kern="1200">
          <a:solidFill>
            <a:schemeClr val="tx1"/>
          </a:solidFill>
          <a:latin typeface="+mn-lt"/>
          <a:ea typeface="+mn-ea"/>
          <a:cs typeface="+mn-cs"/>
        </a:defRPr>
      </a:lvl7pPr>
      <a:lvl8pPr marL="2947568" algn="l" defTabSz="842162" rtl="0" eaLnBrk="1" latinLnBrk="0" hangingPunct="1">
        <a:defRPr sz="1700" kern="1200">
          <a:solidFill>
            <a:schemeClr val="tx1"/>
          </a:solidFill>
          <a:latin typeface="+mn-lt"/>
          <a:ea typeface="+mn-ea"/>
          <a:cs typeface="+mn-cs"/>
        </a:defRPr>
      </a:lvl8pPr>
      <a:lvl9pPr marL="3368650" algn="l" defTabSz="842162" rtl="0" eaLnBrk="1" latinLnBrk="0" hangingPunct="1">
        <a:defRPr sz="17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Rectangle 11"/>
          <p:cNvSpPr/>
          <p:nvPr/>
        </p:nvSpPr>
        <p:spPr>
          <a:xfrm flipV="1">
            <a:off x="0" y="6154738"/>
            <a:ext cx="9144000" cy="44450"/>
          </a:xfrm>
          <a:prstGeom prst="rect">
            <a:avLst/>
          </a:prstGeom>
          <a:solidFill>
            <a:srgbClr val="00B2EB"/>
          </a:solidFill>
          <a:ln>
            <a:noFill/>
          </a:ln>
        </p:spPr>
        <p:style>
          <a:lnRef idx="2">
            <a:schemeClr val="accent1">
              <a:shade val="50000"/>
            </a:schemeClr>
          </a:lnRef>
          <a:fillRef idx="1">
            <a:schemeClr val="accent1"/>
          </a:fillRef>
          <a:effectRef idx="0">
            <a:schemeClr val="accent1"/>
          </a:effectRef>
          <a:fontRef idx="minor">
            <a:schemeClr val="lt1"/>
          </a:fontRef>
        </p:style>
        <p:txBody>
          <a:bodyPr lIns="84216" tIns="42108" rIns="84216" bIns="42108" anchor="ctr"/>
          <a:lstStyle/>
          <a:p>
            <a:pPr algn="ctr" defTabSz="914400">
              <a:defRPr/>
            </a:pPr>
            <a:endParaRPr lang="en-CA">
              <a:solidFill>
                <a:srgbClr val="FFFFFF"/>
              </a:solidFill>
              <a:latin typeface="Calibri" pitchFamily="34" charset="0"/>
              <a:cs typeface="Arial" charset="0"/>
              <a:sym typeface="Arial" charset="0"/>
            </a:endParaRPr>
          </a:p>
        </p:txBody>
      </p:sp>
      <p:sp>
        <p:nvSpPr>
          <p:cNvPr id="104452" name="Text Placeholder 2"/>
          <p:cNvSpPr>
            <a:spLocks noGrp="1"/>
          </p:cNvSpPr>
          <p:nvPr>
            <p:ph type="body" idx="1"/>
          </p:nvPr>
        </p:nvSpPr>
        <p:spPr bwMode="auto">
          <a:xfrm>
            <a:off x="628650" y="1825625"/>
            <a:ext cx="7886700" cy="4329113"/>
          </a:xfrm>
          <a:prstGeom prst="rect">
            <a:avLst/>
          </a:prstGeom>
          <a:noFill/>
          <a:ln w="9525">
            <a:noFill/>
            <a:miter lim="800000"/>
            <a:headEnd/>
            <a:tailEnd/>
          </a:ln>
        </p:spPr>
        <p:txBody>
          <a:bodyPr vert="horz" wrap="square" lIns="84216" tIns="42108" rIns="84216" bIns="42108"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104453" name="Title Placeholder 10"/>
          <p:cNvSpPr>
            <a:spLocks noGrp="1"/>
          </p:cNvSpPr>
          <p:nvPr>
            <p:ph type="title"/>
          </p:nvPr>
        </p:nvSpPr>
        <p:spPr bwMode="auto">
          <a:xfrm>
            <a:off x="628650" y="365125"/>
            <a:ext cx="7886700" cy="1325563"/>
          </a:xfrm>
          <a:prstGeom prst="rect">
            <a:avLst/>
          </a:prstGeom>
          <a:noFill/>
          <a:ln w="9525">
            <a:noFill/>
            <a:miter lim="800000"/>
            <a:headEnd/>
            <a:tailEnd/>
          </a:ln>
        </p:spPr>
        <p:txBody>
          <a:bodyPr vert="horz" wrap="square" lIns="84216" tIns="42108" rIns="84216" bIns="42108" numCol="1" anchor="ctr" anchorCtr="0" compatLnSpc="1">
            <a:prstTxWarp prst="textNoShape">
              <a:avLst/>
            </a:prstTxWarp>
          </a:bodyPr>
          <a:lstStyle/>
          <a:p>
            <a:pPr lvl="0"/>
            <a:r>
              <a:rPr lang="en-US" altLang="en-US" smtClean="0"/>
              <a:t>Click to edit Master title style</a:t>
            </a:r>
          </a:p>
        </p:txBody>
      </p:sp>
      <p:sp>
        <p:nvSpPr>
          <p:cNvPr id="8" name="Footer Placeholder 7"/>
          <p:cNvSpPr>
            <a:spLocks noGrp="1"/>
          </p:cNvSpPr>
          <p:nvPr>
            <p:ph type="ftr" sz="quarter" idx="3"/>
          </p:nvPr>
        </p:nvSpPr>
        <p:spPr>
          <a:xfrm>
            <a:off x="3028950" y="6356350"/>
            <a:ext cx="3086100" cy="365125"/>
          </a:xfrm>
          <a:prstGeom prst="rect">
            <a:avLst/>
          </a:prstGeom>
        </p:spPr>
        <p:txBody>
          <a:bodyPr vert="horz" wrap="square" lIns="84216" tIns="42108" rIns="84216" bIns="42108" numCol="1" anchor="ctr" anchorCtr="0" compatLnSpc="1">
            <a:prstTxWarp prst="textNoShape">
              <a:avLst/>
            </a:prstTxWarp>
          </a:bodyPr>
          <a:lstStyle>
            <a:lvl1pPr algn="ctr">
              <a:defRPr sz="1100">
                <a:solidFill>
                  <a:srgbClr val="898989"/>
                </a:solidFill>
                <a:cs typeface="Arial" charset="0"/>
                <a:sym typeface="Arial" charset="0"/>
              </a:defRPr>
            </a:lvl1pPr>
          </a:lstStyle>
          <a:p>
            <a:endParaRPr lang="en-CA"/>
          </a:p>
        </p:txBody>
      </p:sp>
      <p:sp>
        <p:nvSpPr>
          <p:cNvPr id="10" name="Slide Number Placeholder 8"/>
          <p:cNvSpPr>
            <a:spLocks noGrp="1"/>
          </p:cNvSpPr>
          <p:nvPr>
            <p:ph type="sldNum" sz="quarter" idx="4"/>
          </p:nvPr>
        </p:nvSpPr>
        <p:spPr>
          <a:xfrm>
            <a:off x="196850" y="6356350"/>
            <a:ext cx="2057400" cy="365125"/>
          </a:xfrm>
          <a:prstGeom prst="rect">
            <a:avLst/>
          </a:prstGeom>
        </p:spPr>
        <p:txBody>
          <a:bodyPr vert="horz" wrap="square" lIns="84216" tIns="42108" rIns="84216" bIns="42108" numCol="1" anchor="ctr" anchorCtr="0" compatLnSpc="1">
            <a:prstTxWarp prst="textNoShape">
              <a:avLst/>
            </a:prstTxWarp>
          </a:bodyPr>
          <a:lstStyle>
            <a:lvl1pPr>
              <a:defRPr sz="1100" b="1">
                <a:solidFill>
                  <a:srgbClr val="00B2EB"/>
                </a:solidFill>
                <a:latin typeface="Open Sans"/>
                <a:cs typeface="Arial" charset="0"/>
                <a:sym typeface="Arial" charset="0"/>
              </a:defRPr>
            </a:lvl1pPr>
          </a:lstStyle>
          <a:p>
            <a:fld id="{D03545E6-1AE6-4487-A23B-D6B1E3361B3E}" type="slidenum">
              <a:rPr lang="en-US"/>
              <a:pPr/>
              <a:t>‹#›</a:t>
            </a:fld>
            <a:endParaRPr lang="en-US"/>
          </a:p>
        </p:txBody>
      </p:sp>
      <p:sp>
        <p:nvSpPr>
          <p:cNvPr id="11" name="Date Placeholder 4"/>
          <p:cNvSpPr>
            <a:spLocks noGrp="1"/>
          </p:cNvSpPr>
          <p:nvPr>
            <p:ph type="dt" sz="half" idx="2"/>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a:defRPr>
                <a:solidFill>
                  <a:srgbClr val="000000"/>
                </a:solidFill>
                <a:cs typeface="Arial" charset="0"/>
                <a:sym typeface="Arial" charset="0"/>
              </a:defRPr>
            </a:lvl1pPr>
          </a:lstStyle>
          <a:p>
            <a:fld id="{66F85870-344B-4E2E-BDD7-CD26C3BAA42E}" type="datetimeFigureOut">
              <a:rPr lang="en-US"/>
              <a:pPr/>
              <a:t>10/23/18</a:t>
            </a:fld>
            <a:endParaRPr lang="en-US"/>
          </a:p>
        </p:txBody>
      </p:sp>
      <p:pic>
        <p:nvPicPr>
          <p:cNvPr id="9" name="Picture 2"/>
          <p:cNvPicPr>
            <a:picLocks noChangeAspect="1" noChangeArrowheads="1"/>
          </p:cNvPicPr>
          <p:nvPr userDrawn="1"/>
        </p:nvPicPr>
        <p:blipFill>
          <a:blip r:embed="rId17"/>
          <a:srcRect/>
          <a:stretch>
            <a:fillRect/>
          </a:stretch>
        </p:blipFill>
        <p:spPr bwMode="auto">
          <a:xfrm>
            <a:off x="7739063" y="6262220"/>
            <a:ext cx="1109102" cy="395118"/>
          </a:xfrm>
          <a:prstGeom prst="rect">
            <a:avLst/>
          </a:prstGeom>
          <a:noFill/>
          <a:ln w="9525">
            <a:noFill/>
            <a:miter lim="800000"/>
            <a:headEnd/>
            <a:tailEnd/>
          </a:ln>
        </p:spPr>
      </p:pic>
      <p:sp>
        <p:nvSpPr>
          <p:cNvPr id="15" name="TextBox 14"/>
          <p:cNvSpPr txBox="1"/>
          <p:nvPr userDrawn="1"/>
        </p:nvSpPr>
        <p:spPr>
          <a:xfrm rot="19800000">
            <a:off x="1703294" y="3003177"/>
            <a:ext cx="5737412" cy="553998"/>
          </a:xfrm>
          <a:prstGeom prst="rect">
            <a:avLst/>
          </a:prstGeom>
          <a:noFill/>
        </p:spPr>
        <p:txBody>
          <a:bodyPr wrap="square" rtlCol="0">
            <a:spAutoFit/>
          </a:bodyPr>
          <a:lstStyle/>
          <a:p>
            <a:pPr algn="ctr"/>
            <a:r>
              <a:rPr lang="en-US" sz="3000" dirty="0" smtClean="0">
                <a:solidFill>
                  <a:schemeClr val="bg1">
                    <a:lumMod val="95000"/>
                  </a:schemeClr>
                </a:solidFill>
                <a:latin typeface="Open Sans" charset="0"/>
                <a:ea typeface="Open Sans" charset="0"/>
                <a:cs typeface="Open Sans" charset="0"/>
              </a:rPr>
              <a:t>PERSONAL</a:t>
            </a:r>
            <a:r>
              <a:rPr lang="en-US" sz="3000" baseline="0" dirty="0" smtClean="0">
                <a:solidFill>
                  <a:schemeClr val="bg1">
                    <a:lumMod val="95000"/>
                  </a:schemeClr>
                </a:solidFill>
                <a:latin typeface="Open Sans" charset="0"/>
                <a:ea typeface="Open Sans" charset="0"/>
                <a:cs typeface="Open Sans" charset="0"/>
              </a:rPr>
              <a:t> USE ONLY</a:t>
            </a:r>
            <a:endParaRPr lang="en-US" sz="3000" dirty="0">
              <a:solidFill>
                <a:schemeClr val="bg1">
                  <a:lumMod val="95000"/>
                </a:schemeClr>
              </a:solidFill>
              <a:latin typeface="Open Sans" charset="0"/>
              <a:ea typeface="Open Sans" charset="0"/>
              <a:cs typeface="Open Sans" charset="0"/>
            </a:endParaRPr>
          </a:p>
        </p:txBody>
      </p:sp>
      <p:sp>
        <p:nvSpPr>
          <p:cNvPr id="16" name="TextBox 15"/>
          <p:cNvSpPr txBox="1"/>
          <p:nvPr userDrawn="1"/>
        </p:nvSpPr>
        <p:spPr>
          <a:xfrm>
            <a:off x="7698664" y="6662274"/>
            <a:ext cx="1658471" cy="215444"/>
          </a:xfrm>
          <a:prstGeom prst="rect">
            <a:avLst/>
          </a:prstGeom>
          <a:noFill/>
        </p:spPr>
        <p:txBody>
          <a:bodyPr wrap="square" rtlCol="0">
            <a:spAutoFit/>
          </a:bodyPr>
          <a:lstStyle/>
          <a:p>
            <a:r>
              <a:rPr lang="en-US" sz="800" dirty="0" smtClean="0">
                <a:solidFill>
                  <a:schemeClr val="bg1">
                    <a:lumMod val="50000"/>
                  </a:schemeClr>
                </a:solidFill>
                <a:latin typeface="Open Sans" charset="0"/>
                <a:ea typeface="Open Sans" charset="0"/>
                <a:cs typeface="Open Sans" charset="0"/>
              </a:rPr>
              <a:t>PERSONAL USE ONLY</a:t>
            </a:r>
            <a:endParaRPr lang="en-US" sz="800" dirty="0">
              <a:solidFill>
                <a:schemeClr val="bg1">
                  <a:lumMod val="50000"/>
                </a:schemeClr>
              </a:solidFill>
              <a:latin typeface="Open Sans" charset="0"/>
              <a:ea typeface="Open Sans" charset="0"/>
              <a:cs typeface="Open Sans" charset="0"/>
            </a:endParaRPr>
          </a:p>
        </p:txBody>
      </p:sp>
    </p:spTree>
  </p:cSld>
  <p:clrMap bg1="lt1" tx1="dk1" bg2="lt2" tx2="dk2" accent1="accent1" accent2="accent2" accent3="accent3" accent4="accent4" accent5="accent5" accent6="accent6" hlink="hlink" folHlink="folHlink"/>
  <p:sldLayoutIdLst>
    <p:sldLayoutId id="2147484194" r:id="rId1"/>
    <p:sldLayoutId id="2147484195" r:id="rId2"/>
    <p:sldLayoutId id="2147484196" r:id="rId3"/>
    <p:sldLayoutId id="2147484197" r:id="rId4"/>
    <p:sldLayoutId id="2147484198" r:id="rId5"/>
    <p:sldLayoutId id="2147484199" r:id="rId6"/>
    <p:sldLayoutId id="2147484200" r:id="rId7"/>
    <p:sldLayoutId id="2147484201" r:id="rId8"/>
    <p:sldLayoutId id="2147484202" r:id="rId9"/>
    <p:sldLayoutId id="2147484203" r:id="rId10"/>
    <p:sldLayoutId id="2147484204" r:id="rId11"/>
    <p:sldLayoutId id="2147484205" r:id="rId12"/>
    <p:sldLayoutId id="2147484206" r:id="rId13"/>
    <p:sldLayoutId id="2147484207" r:id="rId14"/>
    <p:sldLayoutId id="2147484208" r:id="rId15"/>
  </p:sldLayoutIdLst>
  <p:txStyles>
    <p:titleStyle>
      <a:lvl1pPr algn="l" defTabSz="841375" rtl="0" eaLnBrk="0" fontAlgn="base" hangingPunct="0">
        <a:lnSpc>
          <a:spcPct val="90000"/>
        </a:lnSpc>
        <a:spcBef>
          <a:spcPct val="0"/>
        </a:spcBef>
        <a:spcAft>
          <a:spcPct val="0"/>
        </a:spcAft>
        <a:defRPr sz="4100" b="1">
          <a:solidFill>
            <a:srgbClr val="1E3268"/>
          </a:solidFill>
          <a:latin typeface="+mj-lt"/>
          <a:ea typeface="+mj-ea"/>
          <a:cs typeface="+mj-cs"/>
        </a:defRPr>
      </a:lvl1pPr>
      <a:lvl2pPr algn="l" defTabSz="841375" rtl="0" eaLnBrk="0" fontAlgn="base" hangingPunct="0">
        <a:lnSpc>
          <a:spcPct val="90000"/>
        </a:lnSpc>
        <a:spcBef>
          <a:spcPct val="0"/>
        </a:spcBef>
        <a:spcAft>
          <a:spcPct val="0"/>
        </a:spcAft>
        <a:defRPr sz="4100" b="1">
          <a:solidFill>
            <a:srgbClr val="1E3268"/>
          </a:solidFill>
          <a:latin typeface="Open Sans" pitchFamily="34" charset="0"/>
        </a:defRPr>
      </a:lvl2pPr>
      <a:lvl3pPr algn="l" defTabSz="841375" rtl="0" eaLnBrk="0" fontAlgn="base" hangingPunct="0">
        <a:lnSpc>
          <a:spcPct val="90000"/>
        </a:lnSpc>
        <a:spcBef>
          <a:spcPct val="0"/>
        </a:spcBef>
        <a:spcAft>
          <a:spcPct val="0"/>
        </a:spcAft>
        <a:defRPr sz="4100" b="1">
          <a:solidFill>
            <a:srgbClr val="1E3268"/>
          </a:solidFill>
          <a:latin typeface="Open Sans" pitchFamily="34" charset="0"/>
        </a:defRPr>
      </a:lvl3pPr>
      <a:lvl4pPr algn="l" defTabSz="841375" rtl="0" eaLnBrk="0" fontAlgn="base" hangingPunct="0">
        <a:lnSpc>
          <a:spcPct val="90000"/>
        </a:lnSpc>
        <a:spcBef>
          <a:spcPct val="0"/>
        </a:spcBef>
        <a:spcAft>
          <a:spcPct val="0"/>
        </a:spcAft>
        <a:defRPr sz="4100" b="1">
          <a:solidFill>
            <a:srgbClr val="1E3268"/>
          </a:solidFill>
          <a:latin typeface="Open Sans" pitchFamily="34" charset="0"/>
        </a:defRPr>
      </a:lvl4pPr>
      <a:lvl5pPr algn="l" defTabSz="841375" rtl="0" eaLnBrk="0" fontAlgn="base" hangingPunct="0">
        <a:lnSpc>
          <a:spcPct val="90000"/>
        </a:lnSpc>
        <a:spcBef>
          <a:spcPct val="0"/>
        </a:spcBef>
        <a:spcAft>
          <a:spcPct val="0"/>
        </a:spcAft>
        <a:defRPr sz="4100" b="1">
          <a:solidFill>
            <a:srgbClr val="1E3268"/>
          </a:solidFill>
          <a:latin typeface="Open Sans" pitchFamily="34" charset="0"/>
        </a:defRPr>
      </a:lvl5pPr>
      <a:lvl6pPr marL="457200" algn="l" defTabSz="841375" rtl="0" eaLnBrk="0" fontAlgn="base" hangingPunct="0">
        <a:lnSpc>
          <a:spcPct val="90000"/>
        </a:lnSpc>
        <a:spcBef>
          <a:spcPct val="0"/>
        </a:spcBef>
        <a:spcAft>
          <a:spcPct val="0"/>
        </a:spcAft>
        <a:defRPr sz="4100" b="1">
          <a:solidFill>
            <a:srgbClr val="1E3268"/>
          </a:solidFill>
          <a:latin typeface="Open Sans" pitchFamily="34" charset="0"/>
        </a:defRPr>
      </a:lvl6pPr>
      <a:lvl7pPr marL="914400" algn="l" defTabSz="841375" rtl="0" eaLnBrk="0" fontAlgn="base" hangingPunct="0">
        <a:lnSpc>
          <a:spcPct val="90000"/>
        </a:lnSpc>
        <a:spcBef>
          <a:spcPct val="0"/>
        </a:spcBef>
        <a:spcAft>
          <a:spcPct val="0"/>
        </a:spcAft>
        <a:defRPr sz="4100" b="1">
          <a:solidFill>
            <a:srgbClr val="1E3268"/>
          </a:solidFill>
          <a:latin typeface="Open Sans" pitchFamily="34" charset="0"/>
        </a:defRPr>
      </a:lvl7pPr>
      <a:lvl8pPr marL="1371600" algn="l" defTabSz="841375" rtl="0" eaLnBrk="0" fontAlgn="base" hangingPunct="0">
        <a:lnSpc>
          <a:spcPct val="90000"/>
        </a:lnSpc>
        <a:spcBef>
          <a:spcPct val="0"/>
        </a:spcBef>
        <a:spcAft>
          <a:spcPct val="0"/>
        </a:spcAft>
        <a:defRPr sz="4100" b="1">
          <a:solidFill>
            <a:srgbClr val="1E3268"/>
          </a:solidFill>
          <a:latin typeface="Open Sans" pitchFamily="34" charset="0"/>
        </a:defRPr>
      </a:lvl8pPr>
      <a:lvl9pPr marL="1828800" algn="l" defTabSz="841375" rtl="0" eaLnBrk="0" fontAlgn="base" hangingPunct="0">
        <a:lnSpc>
          <a:spcPct val="90000"/>
        </a:lnSpc>
        <a:spcBef>
          <a:spcPct val="0"/>
        </a:spcBef>
        <a:spcAft>
          <a:spcPct val="0"/>
        </a:spcAft>
        <a:defRPr sz="4100" b="1">
          <a:solidFill>
            <a:srgbClr val="1E3268"/>
          </a:solidFill>
          <a:latin typeface="Open Sans" pitchFamily="34" charset="0"/>
        </a:defRPr>
      </a:lvl9pPr>
    </p:titleStyle>
    <p:bodyStyle>
      <a:lvl1pPr marL="209550" indent="-209550" algn="l" defTabSz="841375" rtl="0" eaLnBrk="0" fontAlgn="base" hangingPunct="0">
        <a:lnSpc>
          <a:spcPct val="90000"/>
        </a:lnSpc>
        <a:spcBef>
          <a:spcPts val="925"/>
        </a:spcBef>
        <a:spcAft>
          <a:spcPct val="0"/>
        </a:spcAft>
        <a:buFont typeface="Arial" charset="0"/>
        <a:buChar char="•"/>
        <a:defRPr sz="2600" b="1">
          <a:solidFill>
            <a:srgbClr val="1E3268"/>
          </a:solidFill>
          <a:latin typeface="+mn-lt"/>
          <a:ea typeface="+mn-ea"/>
          <a:cs typeface="+mn-cs"/>
        </a:defRPr>
      </a:lvl1pPr>
      <a:lvl2pPr marL="630238" indent="-209550" algn="l" defTabSz="841375" rtl="0" eaLnBrk="0" fontAlgn="base" hangingPunct="0">
        <a:lnSpc>
          <a:spcPct val="90000"/>
        </a:lnSpc>
        <a:spcBef>
          <a:spcPts val="463"/>
        </a:spcBef>
        <a:spcAft>
          <a:spcPct val="0"/>
        </a:spcAft>
        <a:buFont typeface="Arial" charset="0"/>
        <a:buChar char="•"/>
        <a:defRPr sz="2200">
          <a:solidFill>
            <a:srgbClr val="1E3268"/>
          </a:solidFill>
          <a:latin typeface="Open Sans Light" pitchFamily="34" charset="0"/>
        </a:defRPr>
      </a:lvl2pPr>
      <a:lvl3pPr marL="1052513" indent="-209550" algn="l" defTabSz="841375" rtl="0" eaLnBrk="0" fontAlgn="base" hangingPunct="0">
        <a:lnSpc>
          <a:spcPct val="90000"/>
        </a:lnSpc>
        <a:spcBef>
          <a:spcPts val="463"/>
        </a:spcBef>
        <a:spcAft>
          <a:spcPct val="0"/>
        </a:spcAft>
        <a:buFont typeface="Arial" charset="0"/>
        <a:buChar char="•"/>
        <a:defRPr>
          <a:solidFill>
            <a:srgbClr val="1E3268"/>
          </a:solidFill>
          <a:latin typeface="Open Sans Light" pitchFamily="34" charset="0"/>
        </a:defRPr>
      </a:lvl3pPr>
      <a:lvl4pPr marL="1473200" indent="-209550" algn="l" defTabSz="841375" rtl="0" eaLnBrk="0" fontAlgn="base" hangingPunct="0">
        <a:lnSpc>
          <a:spcPct val="90000"/>
        </a:lnSpc>
        <a:spcBef>
          <a:spcPts val="463"/>
        </a:spcBef>
        <a:spcAft>
          <a:spcPct val="0"/>
        </a:spcAft>
        <a:buFont typeface="Arial" charset="0"/>
        <a:buChar char="•"/>
        <a:defRPr sz="1700">
          <a:solidFill>
            <a:srgbClr val="1E3268"/>
          </a:solidFill>
          <a:latin typeface="Open Sans Light" pitchFamily="34" charset="0"/>
        </a:defRPr>
      </a:lvl4pPr>
      <a:lvl5pPr marL="1893888" indent="-209550" algn="l" defTabSz="841375" rtl="0" eaLnBrk="0" fontAlgn="base" hangingPunct="0">
        <a:lnSpc>
          <a:spcPct val="90000"/>
        </a:lnSpc>
        <a:spcBef>
          <a:spcPts val="463"/>
        </a:spcBef>
        <a:spcAft>
          <a:spcPct val="0"/>
        </a:spcAft>
        <a:buFont typeface="Arial" charset="0"/>
        <a:buChar char="•"/>
        <a:defRPr sz="1700">
          <a:solidFill>
            <a:srgbClr val="1E3268"/>
          </a:solidFill>
          <a:latin typeface="Open Sans Light" pitchFamily="34" charset="0"/>
        </a:defRPr>
      </a:lvl5pPr>
      <a:lvl6pPr marL="2351088" indent="-209550" algn="l" defTabSz="841375" rtl="0" eaLnBrk="0" fontAlgn="base" hangingPunct="0">
        <a:lnSpc>
          <a:spcPct val="90000"/>
        </a:lnSpc>
        <a:spcBef>
          <a:spcPts val="463"/>
        </a:spcBef>
        <a:spcAft>
          <a:spcPct val="0"/>
        </a:spcAft>
        <a:buFont typeface="Arial" charset="0"/>
        <a:buChar char="•"/>
        <a:defRPr sz="1700">
          <a:solidFill>
            <a:srgbClr val="1E3268"/>
          </a:solidFill>
          <a:latin typeface="Open Sans Light" pitchFamily="34" charset="0"/>
        </a:defRPr>
      </a:lvl6pPr>
      <a:lvl7pPr marL="2808288" indent="-209550" algn="l" defTabSz="841375" rtl="0" eaLnBrk="0" fontAlgn="base" hangingPunct="0">
        <a:lnSpc>
          <a:spcPct val="90000"/>
        </a:lnSpc>
        <a:spcBef>
          <a:spcPts val="463"/>
        </a:spcBef>
        <a:spcAft>
          <a:spcPct val="0"/>
        </a:spcAft>
        <a:buFont typeface="Arial" charset="0"/>
        <a:buChar char="•"/>
        <a:defRPr sz="1700">
          <a:solidFill>
            <a:srgbClr val="1E3268"/>
          </a:solidFill>
          <a:latin typeface="Open Sans Light" pitchFamily="34" charset="0"/>
        </a:defRPr>
      </a:lvl7pPr>
      <a:lvl8pPr marL="3265488" indent="-209550" algn="l" defTabSz="841375" rtl="0" eaLnBrk="0" fontAlgn="base" hangingPunct="0">
        <a:lnSpc>
          <a:spcPct val="90000"/>
        </a:lnSpc>
        <a:spcBef>
          <a:spcPts val="463"/>
        </a:spcBef>
        <a:spcAft>
          <a:spcPct val="0"/>
        </a:spcAft>
        <a:buFont typeface="Arial" charset="0"/>
        <a:buChar char="•"/>
        <a:defRPr sz="1700">
          <a:solidFill>
            <a:srgbClr val="1E3268"/>
          </a:solidFill>
          <a:latin typeface="Open Sans Light" pitchFamily="34" charset="0"/>
        </a:defRPr>
      </a:lvl8pPr>
      <a:lvl9pPr marL="3722688" indent="-209550" algn="l" defTabSz="841375" rtl="0" eaLnBrk="0" fontAlgn="base" hangingPunct="0">
        <a:lnSpc>
          <a:spcPct val="90000"/>
        </a:lnSpc>
        <a:spcBef>
          <a:spcPts val="463"/>
        </a:spcBef>
        <a:spcAft>
          <a:spcPct val="0"/>
        </a:spcAft>
        <a:buFont typeface="Arial" charset="0"/>
        <a:buChar char="•"/>
        <a:defRPr sz="1700">
          <a:solidFill>
            <a:srgbClr val="1E3268"/>
          </a:solidFill>
          <a:latin typeface="Open Sans Light" pitchFamily="34"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6.xml"/><Relationship Id="rId3" Type="http://schemas.openxmlformats.org/officeDocument/2006/relationships/image" Target="../media/image7.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0.xml"/><Relationship Id="rId2" Type="http://schemas.openxmlformats.org/officeDocument/2006/relationships/notesSlide" Target="../notesSlides/notesSlide7.xml"/><Relationship Id="rId3" Type="http://schemas.openxmlformats.org/officeDocument/2006/relationships/image" Target="../media/image8.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9.xml"/><Relationship Id="rId2" Type="http://schemas.openxmlformats.org/officeDocument/2006/relationships/notesSlide" Target="../notesSlides/notesSlide8.xml"/><Relationship Id="rId3" Type="http://schemas.openxmlformats.org/officeDocument/2006/relationships/image" Target="../media/image9.png"/></Relationships>
</file>

<file path=ppt/slides/_rels/slide13.xml.rels><?xml version="1.0" encoding="UTF-8" standalone="yes"?>
<Relationships xmlns="http://schemas.openxmlformats.org/package/2006/relationships"><Relationship Id="rId3" Type="http://schemas.openxmlformats.org/officeDocument/2006/relationships/image" Target="../media/image10.jpeg"/><Relationship Id="rId4" Type="http://schemas.openxmlformats.org/officeDocument/2006/relationships/image" Target="../media/image11.wmf"/><Relationship Id="rId5" Type="http://schemas.openxmlformats.org/officeDocument/2006/relationships/image" Target="../media/image12.jpeg"/><Relationship Id="rId6" Type="http://schemas.openxmlformats.org/officeDocument/2006/relationships/image" Target="../media/image13.jpeg"/><Relationship Id="rId7" Type="http://schemas.openxmlformats.org/officeDocument/2006/relationships/image" Target="../media/image14.wmf"/><Relationship Id="rId8" Type="http://schemas.openxmlformats.org/officeDocument/2006/relationships/image" Target="../media/image15.wmf"/><Relationship Id="rId1" Type="http://schemas.openxmlformats.org/officeDocument/2006/relationships/slideLayout" Target="../slideLayouts/slideLayout18.xml"/><Relationship Id="rId2" Type="http://schemas.openxmlformats.org/officeDocument/2006/relationships/notesSlide" Target="../notesSlides/notesSlide9.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10.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9.xml"/><Relationship Id="rId2" Type="http://schemas.openxmlformats.org/officeDocument/2006/relationships/notesSlide" Target="../notesSlides/notesSlide1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1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13.xml"/><Relationship Id="rId3" Type="http://schemas.openxmlformats.org/officeDocument/2006/relationships/image" Target="../media/image16.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87.xml"/><Relationship Id="rId2" Type="http://schemas.openxmlformats.org/officeDocument/2006/relationships/notesSlide" Target="../notesSlides/notesSlide1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2.xml"/><Relationship Id="rId2" Type="http://schemas.openxmlformats.org/officeDocument/2006/relationships/hyperlink" Target="mailto:guidelines@diabetes.ca" TargetMode="Externa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14.xml"/><Relationship Id="rId2" Type="http://schemas.openxmlformats.org/officeDocument/2006/relationships/notesSlide" Target="../notesSlides/notesSlide15.xml"/><Relationship Id="rId3" Type="http://schemas.openxmlformats.org/officeDocument/2006/relationships/image" Target="../media/image17.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15.xml"/><Relationship Id="rId2" Type="http://schemas.openxmlformats.org/officeDocument/2006/relationships/notesSlide" Target="../notesSlides/notesSlide16.xml"/><Relationship Id="rId3" Type="http://schemas.openxmlformats.org/officeDocument/2006/relationships/image" Target="../media/image18.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1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18.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0.xml"/><Relationship Id="rId2" Type="http://schemas.openxmlformats.org/officeDocument/2006/relationships/notesSlide" Target="../notesSlides/notesSlide19.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51.xml"/><Relationship Id="rId2" Type="http://schemas.openxmlformats.org/officeDocument/2006/relationships/notesSlide" Target="../notesSlides/notesSlide20.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40.xml"/><Relationship Id="rId2" Type="http://schemas.openxmlformats.org/officeDocument/2006/relationships/notesSlide" Target="../notesSlides/notesSlide2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40.xml"/><Relationship Id="rId2" Type="http://schemas.openxmlformats.org/officeDocument/2006/relationships/notesSlide" Target="../notesSlides/notesSlide22.xml"/><Relationship Id="rId3" Type="http://schemas.openxmlformats.org/officeDocument/2006/relationships/image" Target="../media/image19.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87.xml"/><Relationship Id="rId2" Type="http://schemas.openxmlformats.org/officeDocument/2006/relationships/notesSlide" Target="../notesSlides/notesSlide23.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2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25.xml"/></Relationships>
</file>

<file path=ppt/slides/_rels/slide31.xml.rels><?xml version="1.0" encoding="UTF-8" standalone="yes"?>
<Relationships xmlns="http://schemas.openxmlformats.org/package/2006/relationships"><Relationship Id="rId3" Type="http://schemas.openxmlformats.org/officeDocument/2006/relationships/notesSlide" Target="../notesSlides/notesSlide26.xml"/><Relationship Id="rId4" Type="http://schemas.openxmlformats.org/officeDocument/2006/relationships/oleObject" Target="../embeddings/oleObject2.bin"/><Relationship Id="rId5" Type="http://schemas.openxmlformats.org/officeDocument/2006/relationships/image" Target="../media/image20.png"/><Relationship Id="rId1" Type="http://schemas.openxmlformats.org/officeDocument/2006/relationships/vmlDrawing" Target="../drawings/vmlDrawing2.vml"/><Relationship Id="rId2" Type="http://schemas.openxmlformats.org/officeDocument/2006/relationships/slideLayout" Target="../slideLayouts/slideLayout80.xml"/></Relationships>
</file>

<file path=ppt/slides/_rels/slide32.xml.rels><?xml version="1.0" encoding="UTF-8" standalone="yes"?>
<Relationships xmlns="http://schemas.openxmlformats.org/package/2006/relationships"><Relationship Id="rId3" Type="http://schemas.openxmlformats.org/officeDocument/2006/relationships/notesSlide" Target="../notesSlides/notesSlide27.xml"/><Relationship Id="rId4" Type="http://schemas.openxmlformats.org/officeDocument/2006/relationships/oleObject" Target="../embeddings/oleObject3.bin"/><Relationship Id="rId5" Type="http://schemas.openxmlformats.org/officeDocument/2006/relationships/image" Target="../media/image21.png"/><Relationship Id="rId1" Type="http://schemas.openxmlformats.org/officeDocument/2006/relationships/vmlDrawing" Target="../drawings/vmlDrawing3.vml"/><Relationship Id="rId2" Type="http://schemas.openxmlformats.org/officeDocument/2006/relationships/slideLayout" Target="../slideLayouts/slideLayout78.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9.xml"/><Relationship Id="rId2" Type="http://schemas.openxmlformats.org/officeDocument/2006/relationships/notesSlide" Target="../notesSlides/notesSlide28.xml"/><Relationship Id="rId3" Type="http://schemas.openxmlformats.org/officeDocument/2006/relationships/image" Target="../media/image22.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00.xml"/><Relationship Id="rId2" Type="http://schemas.openxmlformats.org/officeDocument/2006/relationships/notesSlide" Target="../notesSlides/notesSlide29.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30.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31.xml"/><Relationship Id="rId3" Type="http://schemas.openxmlformats.org/officeDocument/2006/relationships/image" Target="../media/image23.emf"/></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3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33.xml"/><Relationship Id="rId3" Type="http://schemas.openxmlformats.org/officeDocument/2006/relationships/image" Target="../media/image24.wmf"/></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34.xml"/><Relationship Id="rId3" Type="http://schemas.openxmlformats.org/officeDocument/2006/relationships/image" Target="../media/image25.jpe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1.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5.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6.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2.xml"/><Relationship Id="rId4" Type="http://schemas.openxmlformats.org/officeDocument/2006/relationships/oleObject" Target="../embeddings/oleObject1.bin"/><Relationship Id="rId5" Type="http://schemas.openxmlformats.org/officeDocument/2006/relationships/image" Target="../media/image4.emf"/><Relationship Id="rId1" Type="http://schemas.openxmlformats.org/officeDocument/2006/relationships/vmlDrawing" Target="../drawings/vmlDrawing1.vml"/><Relationship Id="rId2" Type="http://schemas.openxmlformats.org/officeDocument/2006/relationships/slideLayout" Target="../slideLayouts/slideLayout18.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26.xml"/><Relationship Id="rId2" Type="http://schemas.openxmlformats.org/officeDocument/2006/relationships/notesSlide" Target="../notesSlides/notesSlide37.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36.xml"/><Relationship Id="rId2" Type="http://schemas.openxmlformats.org/officeDocument/2006/relationships/image" Target="../media/image26.png"/></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36.xml"/><Relationship Id="rId2" Type="http://schemas.openxmlformats.org/officeDocument/2006/relationships/image" Target="../media/image27.png"/><Relationship Id="rId3" Type="http://schemas.openxmlformats.org/officeDocument/2006/relationships/image" Target="../media/image28.png"/></Relationships>
</file>

<file path=ppt/slides/_rels/slide53.xml.rels><?xml version="1.0" encoding="UTF-8" standalone="yes"?>
<Relationships xmlns="http://schemas.openxmlformats.org/package/2006/relationships"><Relationship Id="rId3" Type="http://schemas.openxmlformats.org/officeDocument/2006/relationships/hyperlink" Target="http://guidelines.diabetes.ca/" TargetMode="External"/><Relationship Id="rId4" Type="http://schemas.openxmlformats.org/officeDocument/2006/relationships/hyperlink" Target="http://diabetes.ca/" TargetMode="External"/><Relationship Id="rId1" Type="http://schemas.openxmlformats.org/officeDocument/2006/relationships/slideLayout" Target="../slideLayouts/slideLayout18.xml"/><Relationship Id="rId2" Type="http://schemas.openxmlformats.org/officeDocument/2006/relationships/notesSlide" Target="../notesSlides/notesSlide38.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image" Target="../media/image5.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9.xml"/><Relationship Id="rId2" Type="http://schemas.openxmlformats.org/officeDocument/2006/relationships/notesSlide" Target="../notesSlides/notesSlide4.xml"/><Relationship Id="rId3" Type="http://schemas.openxmlformats.org/officeDocument/2006/relationships/image" Target="../media/image6.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0.xml"/><Relationship Id="rId2" Type="http://schemas.openxmlformats.org/officeDocument/2006/relationships/notesSlide" Target="../notesSlides/notesSlide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0769" name="Title 1"/>
          <p:cNvSpPr>
            <a:spLocks noGrp="1"/>
          </p:cNvSpPr>
          <p:nvPr>
            <p:ph type="ctrTitle" idx="4294967295"/>
          </p:nvPr>
        </p:nvSpPr>
        <p:spPr>
          <a:xfrm>
            <a:off x="552450" y="3252788"/>
            <a:ext cx="7581900" cy="814387"/>
          </a:xfrm>
        </p:spPr>
        <p:txBody>
          <a:bodyPr/>
          <a:lstStyle/>
          <a:p>
            <a:r>
              <a:rPr lang="en-US" sz="3700" smtClean="0"/>
              <a:t>Cardiovascular Protection in People with Diabetes</a:t>
            </a:r>
            <a:endParaRPr lang="en-US" sz="3700" smtClean="0">
              <a:latin typeface="Arial" charset="0"/>
            </a:endParaRPr>
          </a:p>
        </p:txBody>
      </p:sp>
      <p:sp>
        <p:nvSpPr>
          <p:cNvPr id="160770" name="Content Placeholder 2"/>
          <p:cNvSpPr>
            <a:spLocks noGrp="1"/>
          </p:cNvSpPr>
          <p:nvPr>
            <p:ph type="subTitle" idx="4294967295"/>
          </p:nvPr>
        </p:nvSpPr>
        <p:spPr>
          <a:xfrm>
            <a:off x="573088" y="4454525"/>
            <a:ext cx="8570912" cy="1752600"/>
          </a:xfrm>
        </p:spPr>
        <p:txBody>
          <a:bodyPr/>
          <a:lstStyle/>
          <a:p>
            <a:pPr marL="0" indent="0">
              <a:lnSpc>
                <a:spcPct val="100000"/>
              </a:lnSpc>
              <a:buFont typeface="Arial" charset="0"/>
              <a:buNone/>
            </a:pPr>
            <a:r>
              <a:rPr lang="en-US" sz="2400" smtClean="0">
                <a:solidFill>
                  <a:srgbClr val="00B2EB"/>
                </a:solidFill>
                <a:cs typeface="ＭＳ Ｐゴシック" pitchFamily="34" charset="-128"/>
              </a:rPr>
              <a:t>Chapter 23</a:t>
            </a:r>
          </a:p>
          <a:p>
            <a:pPr marL="0" indent="0">
              <a:lnSpc>
                <a:spcPct val="100000"/>
              </a:lnSpc>
              <a:buFont typeface="Arial" charset="0"/>
              <a:buNone/>
            </a:pPr>
            <a:r>
              <a:rPr lang="en-CA" sz="2400" smtClean="0">
                <a:cs typeface="ＭＳ Ｐゴシック" pitchFamily="34" charset="-128"/>
              </a:rPr>
              <a:t>James A. Stone </a:t>
            </a:r>
            <a:r>
              <a:rPr lang="en-CA" sz="1800" smtClean="0">
                <a:cs typeface="ＭＳ Ｐゴシック" pitchFamily="34" charset="-128"/>
              </a:rPr>
              <a:t>MD PhD FRCPC, </a:t>
            </a:r>
            <a:r>
              <a:rPr lang="en-CA" sz="2400" smtClean="0">
                <a:cs typeface="ＭＳ Ｐゴシック" pitchFamily="34" charset="-128"/>
              </a:rPr>
              <a:t>Robyn L. Houlden </a:t>
            </a:r>
            <a:r>
              <a:rPr lang="en-CA" sz="1800" smtClean="0">
                <a:cs typeface="ＭＳ Ｐゴシック" pitchFamily="34" charset="-128"/>
              </a:rPr>
              <a:t>MD FRCPC, </a:t>
            </a:r>
            <a:r>
              <a:rPr lang="en-CA" sz="2400" smtClean="0">
                <a:cs typeface="ＭＳ Ｐゴシック" pitchFamily="34" charset="-128"/>
              </a:rPr>
              <a:t>Peter Lin </a:t>
            </a:r>
            <a:r>
              <a:rPr lang="en-CA" sz="1800" smtClean="0">
                <a:cs typeface="ＭＳ Ｐゴシック" pitchFamily="34" charset="-128"/>
              </a:rPr>
              <a:t>MD CCFP, </a:t>
            </a:r>
            <a:r>
              <a:rPr lang="en-CA" sz="2400" smtClean="0">
                <a:cs typeface="ＭＳ Ｐゴシック" pitchFamily="34" charset="-128"/>
              </a:rPr>
              <a:t>Jacob A. Udell </a:t>
            </a:r>
            <a:r>
              <a:rPr lang="en-CA" sz="1800" smtClean="0">
                <a:cs typeface="ＭＳ Ｐゴシック" pitchFamily="34" charset="-128"/>
              </a:rPr>
              <a:t>MD MPH FRCPC, </a:t>
            </a:r>
            <a:r>
              <a:rPr lang="en-CA" sz="2400" smtClean="0">
                <a:cs typeface="ＭＳ Ｐゴシック" pitchFamily="34" charset="-128"/>
              </a:rPr>
              <a:t>Subodh Verma </a:t>
            </a:r>
            <a:r>
              <a:rPr lang="en-CA" sz="1800" smtClean="0">
                <a:cs typeface="ＭＳ Ｐゴシック" pitchFamily="34" charset="-128"/>
              </a:rPr>
              <a:t>MD PhD FRCSC</a:t>
            </a:r>
          </a:p>
          <a:p>
            <a:pPr marL="0" indent="0">
              <a:lnSpc>
                <a:spcPct val="100000"/>
              </a:lnSpc>
              <a:buFont typeface="Arial" charset="0"/>
              <a:buNone/>
            </a:pPr>
            <a:endParaRPr lang="en-US" sz="2000" smtClean="0">
              <a:solidFill>
                <a:srgbClr val="00B2EB"/>
              </a:solidFill>
              <a:cs typeface="ＭＳ Ｐゴシック" pitchFamily="34" charset="-128"/>
            </a:endParaRPr>
          </a:p>
        </p:txBody>
      </p:sp>
      <p:sp>
        <p:nvSpPr>
          <p:cNvPr id="160771" name="Title 1"/>
          <p:cNvSpPr txBox="1">
            <a:spLocks/>
          </p:cNvSpPr>
          <p:nvPr/>
        </p:nvSpPr>
        <p:spPr bwMode="auto">
          <a:xfrm>
            <a:off x="573088" y="2220913"/>
            <a:ext cx="7142162" cy="512762"/>
          </a:xfrm>
          <a:prstGeom prst="rect">
            <a:avLst/>
          </a:prstGeom>
          <a:noFill/>
          <a:ln w="9525">
            <a:noFill/>
            <a:miter lim="800000"/>
            <a:headEnd/>
            <a:tailEnd/>
          </a:ln>
        </p:spPr>
        <p:txBody>
          <a:bodyPr anchor="ctr"/>
          <a:lstStyle/>
          <a:p>
            <a:r>
              <a:rPr lang="en-US" sz="3600">
                <a:latin typeface="Arial" charset="0"/>
              </a:rPr>
              <a:t>2018 Clinical Practice Guidelines</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5105" name="Text Box 10"/>
          <p:cNvSpPr txBox="1">
            <a:spLocks noChangeArrowheads="1"/>
          </p:cNvSpPr>
          <p:nvPr/>
        </p:nvSpPr>
        <p:spPr bwMode="auto">
          <a:xfrm>
            <a:off x="228600" y="6423025"/>
            <a:ext cx="6705600" cy="274638"/>
          </a:xfrm>
          <a:prstGeom prst="rect">
            <a:avLst/>
          </a:prstGeom>
          <a:noFill/>
          <a:ln w="9525">
            <a:noFill/>
            <a:miter lim="800000"/>
            <a:headEnd/>
            <a:tailEnd/>
          </a:ln>
        </p:spPr>
        <p:txBody>
          <a:bodyPr>
            <a:spAutoFit/>
          </a:bodyPr>
          <a:lstStyle/>
          <a:p>
            <a:pPr>
              <a:spcBef>
                <a:spcPct val="50000"/>
              </a:spcBef>
            </a:pPr>
            <a:r>
              <a:rPr lang="en-GB" sz="1200">
                <a:latin typeface="Open Sans"/>
                <a:ea typeface="Open Sans"/>
              </a:rPr>
              <a:t>Gaede</a:t>
            </a:r>
            <a:r>
              <a:rPr lang="en-US" sz="1200">
                <a:latin typeface="Open Sans"/>
                <a:ea typeface="Open Sans"/>
              </a:rPr>
              <a:t> et al. </a:t>
            </a:r>
            <a:r>
              <a:rPr lang="en-US" sz="1200" i="1">
                <a:latin typeface="Open Sans"/>
                <a:ea typeface="Open Sans"/>
              </a:rPr>
              <a:t>NEJM</a:t>
            </a:r>
            <a:r>
              <a:rPr lang="en-US" sz="1200">
                <a:latin typeface="Open Sans"/>
                <a:ea typeface="Open Sans"/>
              </a:rPr>
              <a:t>. </a:t>
            </a:r>
            <a:r>
              <a:rPr lang="en-GB" sz="1200">
                <a:latin typeface="Open Sans"/>
                <a:ea typeface="Open Sans"/>
              </a:rPr>
              <a:t>2003</a:t>
            </a:r>
            <a:r>
              <a:rPr lang="en-US" sz="1200">
                <a:latin typeface="Open Sans"/>
                <a:ea typeface="Open Sans"/>
              </a:rPr>
              <a:t>: </a:t>
            </a:r>
            <a:r>
              <a:rPr lang="en-GB" sz="1200">
                <a:latin typeface="Open Sans"/>
                <a:ea typeface="Open Sans"/>
              </a:rPr>
              <a:t>348</a:t>
            </a:r>
            <a:r>
              <a:rPr lang="en-US" sz="1200">
                <a:latin typeface="Open Sans"/>
                <a:ea typeface="Open Sans"/>
              </a:rPr>
              <a:t>;</a:t>
            </a:r>
            <a:r>
              <a:rPr lang="en-GB" sz="1200">
                <a:latin typeface="Open Sans"/>
                <a:ea typeface="Open Sans"/>
              </a:rPr>
              <a:t>383</a:t>
            </a:r>
            <a:r>
              <a:rPr lang="en-US" sz="1200">
                <a:latin typeface="Open Sans"/>
                <a:ea typeface="Open Sans"/>
              </a:rPr>
              <a:t>-</a:t>
            </a:r>
            <a:r>
              <a:rPr lang="en-GB" sz="1200">
                <a:latin typeface="Open Sans"/>
                <a:ea typeface="Open Sans"/>
              </a:rPr>
              <a:t>393</a:t>
            </a:r>
            <a:endParaRPr lang="en-US" sz="1200">
              <a:latin typeface="Open Sans"/>
              <a:ea typeface="Open Sans"/>
            </a:endParaRPr>
          </a:p>
        </p:txBody>
      </p:sp>
      <p:pic>
        <p:nvPicPr>
          <p:cNvPr id="175106" name="Picture 2"/>
          <p:cNvPicPr>
            <a:picLocks noChangeAspect="1" noChangeArrowheads="1"/>
          </p:cNvPicPr>
          <p:nvPr/>
        </p:nvPicPr>
        <p:blipFill>
          <a:blip r:embed="rId3"/>
          <a:srcRect r="2779"/>
          <a:stretch>
            <a:fillRect/>
          </a:stretch>
        </p:blipFill>
        <p:spPr bwMode="auto">
          <a:xfrm>
            <a:off x="185738" y="1900238"/>
            <a:ext cx="8890000" cy="3808412"/>
          </a:xfrm>
          <a:prstGeom prst="rect">
            <a:avLst/>
          </a:prstGeom>
          <a:noFill/>
          <a:ln w="9525">
            <a:noFill/>
            <a:miter lim="800000"/>
            <a:headEnd/>
            <a:tailEnd/>
          </a:ln>
        </p:spPr>
      </p:pic>
      <p:sp>
        <p:nvSpPr>
          <p:cNvPr id="175107" name="Rectangle 2"/>
          <p:cNvSpPr txBox="1">
            <a:spLocks noChangeArrowheads="1"/>
          </p:cNvSpPr>
          <p:nvPr/>
        </p:nvSpPr>
        <p:spPr bwMode="auto">
          <a:xfrm>
            <a:off x="687388" y="608013"/>
            <a:ext cx="8220075" cy="1144587"/>
          </a:xfrm>
          <a:prstGeom prst="rect">
            <a:avLst/>
          </a:prstGeom>
          <a:noFill/>
          <a:ln w="9525">
            <a:noFill/>
            <a:miter lim="800000"/>
            <a:headEnd/>
            <a:tailEnd/>
          </a:ln>
        </p:spPr>
        <p:txBody>
          <a:bodyPr anchor="ctr"/>
          <a:lstStyle/>
          <a:p>
            <a:pPr eaLnBrk="0" hangingPunct="0"/>
            <a:r>
              <a:rPr lang="en-GB" sz="3200" b="1">
                <a:solidFill>
                  <a:srgbClr val="203864"/>
                </a:solidFill>
                <a:latin typeface="Open Sans"/>
                <a:ea typeface="Open Sans"/>
              </a:rPr>
              <a:t>STENO-2: Intensive Group Achieved Targets</a:t>
            </a:r>
            <a:endParaRPr lang="en-US" sz="3200" b="1">
              <a:solidFill>
                <a:srgbClr val="203864"/>
              </a:solidFill>
              <a:latin typeface="Open Sans"/>
              <a:ea typeface="Open Sans"/>
            </a:endParaRPr>
          </a:p>
        </p:txBody>
      </p:sp>
      <p:sp>
        <p:nvSpPr>
          <p:cNvPr id="175108" name="Text Box 5"/>
          <p:cNvSpPr txBox="1">
            <a:spLocks noChangeArrowheads="1"/>
          </p:cNvSpPr>
          <p:nvPr/>
        </p:nvSpPr>
        <p:spPr bwMode="auto">
          <a:xfrm>
            <a:off x="0" y="66675"/>
            <a:ext cx="7677150" cy="304800"/>
          </a:xfrm>
          <a:prstGeom prst="rect">
            <a:avLst/>
          </a:prstGeom>
          <a:noFill/>
          <a:ln w="9525">
            <a:noFill/>
            <a:miter lim="800000"/>
            <a:headEnd/>
            <a:tailEnd/>
          </a:ln>
        </p:spPr>
        <p:txBody>
          <a:bodyPr>
            <a:spAutoFit/>
          </a:bodyPr>
          <a:lstStyle/>
          <a:p>
            <a:pPr defTabSz="914400">
              <a:spcBef>
                <a:spcPct val="50000"/>
              </a:spcBef>
            </a:pPr>
            <a:r>
              <a:rPr lang="en-US" sz="1400" i="1">
                <a:cs typeface="Arial" charset="0"/>
              </a:rPr>
              <a:t>2018 Diabetes Canada CPG – Chapter 23.  Cardiovascular Protection in People with Diabetes </a:t>
            </a: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Text Box 10"/>
          <p:cNvSpPr txBox="1">
            <a:spLocks noChangeArrowheads="1"/>
          </p:cNvSpPr>
          <p:nvPr/>
        </p:nvSpPr>
        <p:spPr bwMode="auto">
          <a:xfrm>
            <a:off x="252413" y="6432550"/>
            <a:ext cx="6705600" cy="276225"/>
          </a:xfrm>
          <a:prstGeom prst="rect">
            <a:avLst/>
          </a:prstGeom>
          <a:noFill/>
          <a:ln>
            <a:noFill/>
          </a:ln>
          <a:extLst>
            <a:ext uri="{909E8E84-426E-40dd-AFC4-6F175D3DCCD1}"/>
            <a:ext uri="{91240B29-F687-4f45-9708-019B960494DF}"/>
          </a:extLst>
        </p:spPr>
        <p:txBody>
          <a:bodyPr>
            <a:spAutoFit/>
          </a:bodyPr>
          <a:lstStyle>
            <a:lvl1pPr eaLnBrk="0" hangingPunct="0">
              <a:defRPr sz="1700">
                <a:solidFill>
                  <a:schemeClr val="tx1"/>
                </a:solidFill>
                <a:latin typeface="Calibri" charset="0"/>
                <a:ea typeface="ＭＳ Ｐゴシック" charset="0"/>
                <a:cs typeface="ＭＳ Ｐゴシック" charset="0"/>
              </a:defRPr>
            </a:lvl1pPr>
            <a:lvl2pPr marL="742950" indent="-285750" eaLnBrk="0" hangingPunct="0">
              <a:defRPr sz="1700">
                <a:solidFill>
                  <a:schemeClr val="tx1"/>
                </a:solidFill>
                <a:latin typeface="Calibri" charset="0"/>
                <a:ea typeface="ＭＳ Ｐゴシック" charset="0"/>
              </a:defRPr>
            </a:lvl2pPr>
            <a:lvl3pPr marL="1143000" indent="-228600" eaLnBrk="0" hangingPunct="0">
              <a:defRPr sz="1700">
                <a:solidFill>
                  <a:schemeClr val="tx1"/>
                </a:solidFill>
                <a:latin typeface="Calibri" charset="0"/>
                <a:ea typeface="ＭＳ Ｐゴシック" charset="0"/>
              </a:defRPr>
            </a:lvl3pPr>
            <a:lvl4pPr marL="1600200" indent="-228600" eaLnBrk="0" hangingPunct="0">
              <a:defRPr sz="1700">
                <a:solidFill>
                  <a:schemeClr val="tx1"/>
                </a:solidFill>
                <a:latin typeface="Calibri" charset="0"/>
                <a:ea typeface="ＭＳ Ｐゴシック" charset="0"/>
              </a:defRPr>
            </a:lvl4pPr>
            <a:lvl5pPr marL="2057400" indent="-228600" eaLnBrk="0" hangingPunct="0">
              <a:defRPr sz="1700">
                <a:solidFill>
                  <a:schemeClr val="tx1"/>
                </a:solidFill>
                <a:latin typeface="Calibri" charset="0"/>
                <a:ea typeface="ＭＳ Ｐゴシック" charset="0"/>
              </a:defRPr>
            </a:lvl5pPr>
            <a:lvl6pPr marL="2514600" indent="-228600" defTabSz="841375" eaLnBrk="0" fontAlgn="base" hangingPunct="0">
              <a:spcBef>
                <a:spcPct val="0"/>
              </a:spcBef>
              <a:spcAft>
                <a:spcPct val="0"/>
              </a:spcAft>
              <a:defRPr sz="1700">
                <a:solidFill>
                  <a:schemeClr val="tx1"/>
                </a:solidFill>
                <a:latin typeface="Calibri" charset="0"/>
                <a:ea typeface="ＭＳ Ｐゴシック" charset="0"/>
              </a:defRPr>
            </a:lvl6pPr>
            <a:lvl7pPr marL="2971800" indent="-228600" defTabSz="841375" eaLnBrk="0" fontAlgn="base" hangingPunct="0">
              <a:spcBef>
                <a:spcPct val="0"/>
              </a:spcBef>
              <a:spcAft>
                <a:spcPct val="0"/>
              </a:spcAft>
              <a:defRPr sz="1700">
                <a:solidFill>
                  <a:schemeClr val="tx1"/>
                </a:solidFill>
                <a:latin typeface="Calibri" charset="0"/>
                <a:ea typeface="ＭＳ Ｐゴシック" charset="0"/>
              </a:defRPr>
            </a:lvl7pPr>
            <a:lvl8pPr marL="3429000" indent="-228600" defTabSz="841375" eaLnBrk="0" fontAlgn="base" hangingPunct="0">
              <a:spcBef>
                <a:spcPct val="0"/>
              </a:spcBef>
              <a:spcAft>
                <a:spcPct val="0"/>
              </a:spcAft>
              <a:defRPr sz="1700">
                <a:solidFill>
                  <a:schemeClr val="tx1"/>
                </a:solidFill>
                <a:latin typeface="Calibri" charset="0"/>
                <a:ea typeface="ＭＳ Ｐゴシック" charset="0"/>
              </a:defRPr>
            </a:lvl8pPr>
            <a:lvl9pPr marL="3886200" indent="-228600" defTabSz="841375" eaLnBrk="0" fontAlgn="base" hangingPunct="0">
              <a:spcBef>
                <a:spcPct val="0"/>
              </a:spcBef>
              <a:spcAft>
                <a:spcPct val="0"/>
              </a:spcAft>
              <a:defRPr sz="1700">
                <a:solidFill>
                  <a:schemeClr val="tx1"/>
                </a:solidFill>
                <a:latin typeface="Calibri" charset="0"/>
                <a:ea typeface="ＭＳ Ｐゴシック" charset="0"/>
              </a:defRPr>
            </a:lvl9pPr>
          </a:lstStyle>
          <a:p>
            <a:pPr eaLnBrk="1" hangingPunct="1">
              <a:spcBef>
                <a:spcPct val="50000"/>
              </a:spcBef>
              <a:defRPr/>
            </a:pPr>
            <a:r>
              <a:rPr lang="en-GB" sz="1200">
                <a:solidFill>
                  <a:srgbClr val="000000"/>
                </a:solidFill>
                <a:latin typeface="+mj-lt"/>
              </a:rPr>
              <a:t>Gaede</a:t>
            </a:r>
            <a:r>
              <a:rPr lang="en-US" sz="1200">
                <a:solidFill>
                  <a:srgbClr val="000000"/>
                </a:solidFill>
                <a:latin typeface="+mj-lt"/>
              </a:rPr>
              <a:t> et al. </a:t>
            </a:r>
            <a:r>
              <a:rPr lang="en-US" sz="1200" i="1">
                <a:solidFill>
                  <a:srgbClr val="000000"/>
                </a:solidFill>
                <a:latin typeface="+mj-lt"/>
              </a:rPr>
              <a:t>NEJM</a:t>
            </a:r>
            <a:r>
              <a:rPr lang="en-US" sz="1200">
                <a:solidFill>
                  <a:srgbClr val="000000"/>
                </a:solidFill>
                <a:latin typeface="+mj-lt"/>
              </a:rPr>
              <a:t>. </a:t>
            </a:r>
            <a:r>
              <a:rPr lang="en-GB" sz="1200">
                <a:solidFill>
                  <a:srgbClr val="000000"/>
                </a:solidFill>
                <a:latin typeface="+mj-lt"/>
              </a:rPr>
              <a:t>2003</a:t>
            </a:r>
            <a:r>
              <a:rPr lang="en-US" sz="1200">
                <a:solidFill>
                  <a:srgbClr val="000000"/>
                </a:solidFill>
                <a:latin typeface="+mj-lt"/>
              </a:rPr>
              <a:t>: </a:t>
            </a:r>
            <a:r>
              <a:rPr lang="en-GB" sz="1200">
                <a:solidFill>
                  <a:srgbClr val="000000"/>
                </a:solidFill>
                <a:latin typeface="+mj-lt"/>
              </a:rPr>
              <a:t>348</a:t>
            </a:r>
            <a:r>
              <a:rPr lang="en-US" sz="1200">
                <a:solidFill>
                  <a:srgbClr val="000000"/>
                </a:solidFill>
                <a:latin typeface="+mj-lt"/>
              </a:rPr>
              <a:t>;</a:t>
            </a:r>
            <a:r>
              <a:rPr lang="en-GB" sz="1200">
                <a:solidFill>
                  <a:srgbClr val="000000"/>
                </a:solidFill>
                <a:latin typeface="+mj-lt"/>
              </a:rPr>
              <a:t>383</a:t>
            </a:r>
            <a:r>
              <a:rPr lang="en-US" sz="1200">
                <a:solidFill>
                  <a:srgbClr val="000000"/>
                </a:solidFill>
                <a:latin typeface="+mj-lt"/>
              </a:rPr>
              <a:t>-</a:t>
            </a:r>
            <a:r>
              <a:rPr lang="en-GB" sz="1200">
                <a:solidFill>
                  <a:srgbClr val="000000"/>
                </a:solidFill>
                <a:latin typeface="+mj-lt"/>
              </a:rPr>
              <a:t>393</a:t>
            </a:r>
            <a:endParaRPr lang="en-US" sz="1200">
              <a:solidFill>
                <a:srgbClr val="000000"/>
              </a:solidFill>
              <a:latin typeface="+mj-lt"/>
            </a:endParaRPr>
          </a:p>
        </p:txBody>
      </p:sp>
      <p:grpSp>
        <p:nvGrpSpPr>
          <p:cNvPr id="177154" name="Group 6"/>
          <p:cNvGrpSpPr>
            <a:grpSpLocks/>
          </p:cNvGrpSpPr>
          <p:nvPr/>
        </p:nvGrpSpPr>
        <p:grpSpPr bwMode="auto">
          <a:xfrm>
            <a:off x="819150" y="1558925"/>
            <a:ext cx="7666038" cy="4562475"/>
            <a:chOff x="886689" y="1205346"/>
            <a:chExt cx="7666761" cy="4562042"/>
          </a:xfrm>
        </p:grpSpPr>
        <p:pic>
          <p:nvPicPr>
            <p:cNvPr id="177157" name="Picture 2"/>
            <p:cNvPicPr>
              <a:picLocks noChangeAspect="1" noChangeArrowheads="1"/>
            </p:cNvPicPr>
            <p:nvPr/>
          </p:nvPicPr>
          <p:blipFill>
            <a:blip r:embed="rId3"/>
            <a:srcRect l="1727" t="2831" r="1599" b="2908"/>
            <a:stretch>
              <a:fillRect/>
            </a:stretch>
          </p:blipFill>
          <p:spPr bwMode="auto">
            <a:xfrm>
              <a:off x="900113" y="1209675"/>
              <a:ext cx="7653337" cy="4557713"/>
            </a:xfrm>
            <a:prstGeom prst="rect">
              <a:avLst/>
            </a:prstGeom>
            <a:noFill/>
            <a:ln w="9525">
              <a:noFill/>
              <a:miter lim="800000"/>
              <a:headEnd/>
              <a:tailEnd/>
            </a:ln>
          </p:spPr>
        </p:pic>
        <p:sp>
          <p:nvSpPr>
            <p:cNvPr id="128005" name="Rectangle 5"/>
            <p:cNvSpPr>
              <a:spLocks noChangeArrowheads="1"/>
            </p:cNvSpPr>
            <p:nvPr/>
          </p:nvSpPr>
          <p:spPr bwMode="auto">
            <a:xfrm>
              <a:off x="886689" y="1205346"/>
              <a:ext cx="304829" cy="228578"/>
            </a:xfrm>
            <a:prstGeom prst="rect">
              <a:avLst/>
            </a:prstGeom>
            <a:solidFill>
              <a:schemeClr val="bg1"/>
            </a:solidFill>
            <a:ln>
              <a:noFill/>
            </a:ln>
            <a:effectLst/>
            <a:extLst>
              <a:ext uri="{91240B29-F687-4f45-9708-019B960494DF}"/>
              <a:ext uri="{AF507438-7753-43e0-B8FC-AC1667EBCBE1}"/>
            </a:extLst>
          </p:spPr>
          <p:txBody>
            <a:bodyPr/>
            <a:lstStyle/>
            <a:p>
              <a:pPr defTabSz="914400" eaLnBrk="0" hangingPunct="0">
                <a:defRPr/>
              </a:pPr>
              <a:endParaRPr lang="en-CA" sz="2400">
                <a:latin typeface="+mj-lt"/>
                <a:ea typeface="MS PGothic" charset="0"/>
                <a:cs typeface="MS PGothic" charset="0"/>
              </a:endParaRPr>
            </a:p>
          </p:txBody>
        </p:sp>
      </p:grpSp>
      <p:sp>
        <p:nvSpPr>
          <p:cNvPr id="177155" name="Rectangle 2"/>
          <p:cNvSpPr>
            <a:spLocks noGrp="1"/>
          </p:cNvSpPr>
          <p:nvPr>
            <p:ph type="title" idx="4294967295"/>
          </p:nvPr>
        </p:nvSpPr>
        <p:spPr>
          <a:xfrm>
            <a:off x="608013" y="446088"/>
            <a:ext cx="7777162" cy="1143000"/>
          </a:xfrm>
        </p:spPr>
        <p:txBody>
          <a:bodyPr/>
          <a:lstStyle/>
          <a:p>
            <a:r>
              <a:rPr lang="en-US" sz="3600" smtClean="0">
                <a:cs typeface="Arial" charset="0"/>
              </a:rPr>
              <a:t>STENO 2 – Microvascular Disease Reduced</a:t>
            </a:r>
          </a:p>
        </p:txBody>
      </p:sp>
      <p:sp>
        <p:nvSpPr>
          <p:cNvPr id="177156" name="Text Box 7"/>
          <p:cNvSpPr txBox="1">
            <a:spLocks noChangeArrowheads="1"/>
          </p:cNvSpPr>
          <p:nvPr/>
        </p:nvSpPr>
        <p:spPr bwMode="auto">
          <a:xfrm>
            <a:off x="0" y="66675"/>
            <a:ext cx="7677150" cy="304800"/>
          </a:xfrm>
          <a:prstGeom prst="rect">
            <a:avLst/>
          </a:prstGeom>
          <a:noFill/>
          <a:ln w="9525">
            <a:noFill/>
            <a:miter lim="800000"/>
            <a:headEnd/>
            <a:tailEnd/>
          </a:ln>
        </p:spPr>
        <p:txBody>
          <a:bodyPr>
            <a:spAutoFit/>
          </a:bodyPr>
          <a:lstStyle/>
          <a:p>
            <a:pPr defTabSz="914400">
              <a:spcBef>
                <a:spcPct val="50000"/>
              </a:spcBef>
            </a:pPr>
            <a:r>
              <a:rPr lang="en-US" sz="1400" i="1">
                <a:cs typeface="Arial" charset="0"/>
              </a:rPr>
              <a:t>2018 Diabetes Canada CPG – Chapter 23.  Cardiovascular Protection in People with Diabetes </a:t>
            </a:r>
          </a:p>
        </p:txBody>
      </p:sp>
    </p:spTree>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9201" name="Title 1"/>
          <p:cNvSpPr>
            <a:spLocks noGrp="1"/>
          </p:cNvSpPr>
          <p:nvPr>
            <p:ph type="title"/>
          </p:nvPr>
        </p:nvSpPr>
        <p:spPr/>
        <p:txBody>
          <a:bodyPr/>
          <a:lstStyle/>
          <a:p>
            <a:r>
              <a:rPr lang="en-US" smtClean="0"/>
              <a:t>STENO-2: 21-years follow up </a:t>
            </a:r>
          </a:p>
        </p:txBody>
      </p:sp>
      <p:pic>
        <p:nvPicPr>
          <p:cNvPr id="179202" name="Picture 2"/>
          <p:cNvPicPr>
            <a:picLocks noChangeAspect="1"/>
          </p:cNvPicPr>
          <p:nvPr/>
        </p:nvPicPr>
        <p:blipFill>
          <a:blip r:embed="rId3"/>
          <a:srcRect/>
          <a:stretch>
            <a:fillRect/>
          </a:stretch>
        </p:blipFill>
        <p:spPr bwMode="auto">
          <a:xfrm>
            <a:off x="0" y="1416050"/>
            <a:ext cx="9144000" cy="4756150"/>
          </a:xfrm>
          <a:prstGeom prst="rect">
            <a:avLst/>
          </a:prstGeom>
          <a:noFill/>
          <a:ln w="9525">
            <a:noFill/>
            <a:miter lim="800000"/>
            <a:headEnd/>
            <a:tailEnd/>
          </a:ln>
        </p:spPr>
      </p:pic>
      <p:sp>
        <p:nvSpPr>
          <p:cNvPr id="179203" name="Text Box 10"/>
          <p:cNvSpPr txBox="1">
            <a:spLocks noChangeArrowheads="1"/>
          </p:cNvSpPr>
          <p:nvPr/>
        </p:nvSpPr>
        <p:spPr bwMode="auto">
          <a:xfrm>
            <a:off x="122238" y="6472238"/>
            <a:ext cx="6705600" cy="277812"/>
          </a:xfrm>
          <a:prstGeom prst="rect">
            <a:avLst/>
          </a:prstGeom>
          <a:noFill/>
          <a:ln w="9525">
            <a:noFill/>
            <a:miter lim="800000"/>
            <a:headEnd/>
            <a:tailEnd/>
          </a:ln>
        </p:spPr>
        <p:txBody>
          <a:bodyPr>
            <a:spAutoFit/>
          </a:bodyPr>
          <a:lstStyle/>
          <a:p>
            <a:pPr>
              <a:spcBef>
                <a:spcPct val="50000"/>
              </a:spcBef>
            </a:pPr>
            <a:r>
              <a:rPr lang="en-GB" sz="1200">
                <a:latin typeface="Open Sans"/>
                <a:ea typeface="Open Sans"/>
              </a:rPr>
              <a:t>Gaede</a:t>
            </a:r>
            <a:r>
              <a:rPr lang="en-US" sz="1200">
                <a:latin typeface="Open Sans"/>
                <a:ea typeface="Open Sans"/>
              </a:rPr>
              <a:t> et al. </a:t>
            </a:r>
            <a:r>
              <a:rPr lang="en-US" sz="1200" i="1">
                <a:latin typeface="Open Sans"/>
                <a:ea typeface="Open Sans"/>
              </a:rPr>
              <a:t>Diabetologia</a:t>
            </a:r>
            <a:r>
              <a:rPr lang="en-US" sz="1200">
                <a:latin typeface="Open Sans"/>
                <a:ea typeface="Open Sans"/>
              </a:rPr>
              <a:t> 2016;</a:t>
            </a:r>
            <a:r>
              <a:rPr lang="is-IS" sz="1200">
                <a:latin typeface="Open Sans"/>
                <a:ea typeface="Open Sans"/>
              </a:rPr>
              <a:t>59(11):2298-2307</a:t>
            </a:r>
            <a:endParaRPr lang="en-US" sz="1200">
              <a:latin typeface="Open Sans"/>
              <a:ea typeface="Open Sans"/>
            </a:endParaRPr>
          </a:p>
        </p:txBody>
      </p:sp>
      <p:sp>
        <p:nvSpPr>
          <p:cNvPr id="5" name="Rectangle 4"/>
          <p:cNvSpPr/>
          <p:nvPr/>
        </p:nvSpPr>
        <p:spPr>
          <a:xfrm>
            <a:off x="577850" y="2036763"/>
            <a:ext cx="1698625" cy="339725"/>
          </a:xfrm>
          <a:prstGeom prst="rect">
            <a:avLst/>
          </a:prstGeom>
          <a:noFill/>
          <a:ln w="28575" cmpd="sng">
            <a:solidFill>
              <a:srgbClr val="FF0000"/>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6" name="Rectangle 5"/>
          <p:cNvSpPr/>
          <p:nvPr/>
        </p:nvSpPr>
        <p:spPr>
          <a:xfrm>
            <a:off x="879475" y="2616200"/>
            <a:ext cx="1408113" cy="250825"/>
          </a:xfrm>
          <a:prstGeom prst="rect">
            <a:avLst/>
          </a:prstGeom>
          <a:noFill/>
          <a:ln w="28575" cmpd="sng">
            <a:solidFill>
              <a:srgbClr val="FF0000"/>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7" name="Rectangle 6"/>
          <p:cNvSpPr/>
          <p:nvPr/>
        </p:nvSpPr>
        <p:spPr>
          <a:xfrm>
            <a:off x="204788" y="3659188"/>
            <a:ext cx="2108200" cy="277812"/>
          </a:xfrm>
          <a:prstGeom prst="rect">
            <a:avLst/>
          </a:prstGeom>
          <a:noFill/>
          <a:ln w="28575" cmpd="sng">
            <a:solidFill>
              <a:srgbClr val="FF0000"/>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8" name="Rectangle 7"/>
          <p:cNvSpPr/>
          <p:nvPr/>
        </p:nvSpPr>
        <p:spPr>
          <a:xfrm>
            <a:off x="193675" y="4141788"/>
            <a:ext cx="2132013" cy="549275"/>
          </a:xfrm>
          <a:prstGeom prst="rect">
            <a:avLst/>
          </a:prstGeom>
          <a:noFill/>
          <a:ln w="28575" cmpd="sng">
            <a:solidFill>
              <a:srgbClr val="FF0000"/>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9" name="Rectangle 8"/>
          <p:cNvSpPr/>
          <p:nvPr/>
        </p:nvSpPr>
        <p:spPr>
          <a:xfrm>
            <a:off x="603250" y="4992688"/>
            <a:ext cx="1673225" cy="238125"/>
          </a:xfrm>
          <a:prstGeom prst="rect">
            <a:avLst/>
          </a:prstGeom>
          <a:noFill/>
          <a:ln w="28575" cmpd="sng">
            <a:solidFill>
              <a:srgbClr val="FF0000"/>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179209" name="Text Box 7"/>
          <p:cNvSpPr txBox="1">
            <a:spLocks noChangeArrowheads="1"/>
          </p:cNvSpPr>
          <p:nvPr/>
        </p:nvSpPr>
        <p:spPr bwMode="auto">
          <a:xfrm>
            <a:off x="0" y="66675"/>
            <a:ext cx="7677150" cy="304800"/>
          </a:xfrm>
          <a:prstGeom prst="rect">
            <a:avLst/>
          </a:prstGeom>
          <a:noFill/>
          <a:ln w="9525">
            <a:noFill/>
            <a:miter lim="800000"/>
            <a:headEnd/>
            <a:tailEnd/>
          </a:ln>
        </p:spPr>
        <p:txBody>
          <a:bodyPr>
            <a:spAutoFit/>
          </a:bodyPr>
          <a:lstStyle/>
          <a:p>
            <a:pPr defTabSz="914400">
              <a:spcBef>
                <a:spcPct val="50000"/>
              </a:spcBef>
            </a:pPr>
            <a:r>
              <a:rPr lang="en-US" sz="1400" i="1">
                <a:cs typeface="Arial" charset="0"/>
              </a:rPr>
              <a:t>2018 Diabetes Canada CPG – Chapter 23.  Cardiovascular Protection in People with Diabetes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animBg="1"/>
      <p:bldP spid="9"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1249" name="Title 1"/>
          <p:cNvSpPr>
            <a:spLocks noGrp="1"/>
          </p:cNvSpPr>
          <p:nvPr>
            <p:ph type="title" idx="4294967295"/>
          </p:nvPr>
        </p:nvSpPr>
        <p:spPr>
          <a:xfrm>
            <a:off x="687388" y="609600"/>
            <a:ext cx="7775575" cy="1143000"/>
          </a:xfrm>
        </p:spPr>
        <p:txBody>
          <a:bodyPr/>
          <a:lstStyle/>
          <a:p>
            <a:r>
              <a:rPr lang="en-US" sz="3600" smtClean="0">
                <a:cs typeface="Arial" charset="0"/>
              </a:rPr>
              <a:t>Use a Multifaceted Vascular Protection Strategy</a:t>
            </a:r>
          </a:p>
        </p:txBody>
      </p:sp>
      <p:pic>
        <p:nvPicPr>
          <p:cNvPr id="181250" name="Content Placeholder 3" descr="C:\Users\Geetha\AppData\Local\Microsoft\Windows\Temporary Internet Files\Content.IE5\U7ZH6HEN\MP900337240[1].jpg"/>
          <p:cNvPicPr>
            <a:picLocks noGrp="1" noChangeAspect="1" noChangeArrowheads="1"/>
          </p:cNvPicPr>
          <p:nvPr>
            <p:ph idx="4294967295"/>
          </p:nvPr>
        </p:nvPicPr>
        <p:blipFill>
          <a:blip r:embed="rId3"/>
          <a:srcRect/>
          <a:stretch>
            <a:fillRect/>
          </a:stretch>
        </p:blipFill>
        <p:spPr>
          <a:xfrm>
            <a:off x="5181600" y="1828800"/>
            <a:ext cx="1600200" cy="1066800"/>
          </a:xfrm>
        </p:spPr>
      </p:pic>
      <p:sp>
        <p:nvSpPr>
          <p:cNvPr id="181251" name="TextBox 4"/>
          <p:cNvSpPr txBox="1">
            <a:spLocks noChangeArrowheads="1"/>
          </p:cNvSpPr>
          <p:nvPr/>
        </p:nvSpPr>
        <p:spPr bwMode="auto">
          <a:xfrm>
            <a:off x="6858000" y="1981200"/>
            <a:ext cx="2133600" cy="354013"/>
          </a:xfrm>
          <a:prstGeom prst="rect">
            <a:avLst/>
          </a:prstGeom>
          <a:noFill/>
          <a:ln w="9525">
            <a:noFill/>
            <a:miter lim="800000"/>
            <a:headEnd/>
            <a:tailEnd/>
          </a:ln>
        </p:spPr>
        <p:txBody>
          <a:bodyPr>
            <a:spAutoFit/>
          </a:bodyPr>
          <a:lstStyle/>
          <a:p>
            <a:r>
              <a:rPr lang="en-US">
                <a:latin typeface="Open Sans"/>
                <a:ea typeface="Open Sans"/>
              </a:rPr>
              <a:t>BP &lt;130/80 mmHg</a:t>
            </a:r>
          </a:p>
        </p:txBody>
      </p:sp>
      <p:pic>
        <p:nvPicPr>
          <p:cNvPr id="181252" name="Picture 2" descr="C:\Users\Geetha\AppData\Local\Microsoft\Windows\Temporary Internet Files\Content.IE5\NCSEJ9VY\MC900370476[1].wmf"/>
          <p:cNvPicPr>
            <a:picLocks noChangeAspect="1" noChangeArrowheads="1"/>
          </p:cNvPicPr>
          <p:nvPr/>
        </p:nvPicPr>
        <p:blipFill>
          <a:blip r:embed="rId4"/>
          <a:srcRect/>
          <a:stretch>
            <a:fillRect/>
          </a:stretch>
        </p:blipFill>
        <p:spPr bwMode="auto">
          <a:xfrm>
            <a:off x="5105400" y="3124200"/>
            <a:ext cx="1600200" cy="1066800"/>
          </a:xfrm>
          <a:prstGeom prst="rect">
            <a:avLst/>
          </a:prstGeom>
          <a:noFill/>
          <a:ln w="9525">
            <a:noFill/>
            <a:miter lim="800000"/>
            <a:headEnd/>
            <a:tailEnd/>
          </a:ln>
        </p:spPr>
      </p:pic>
      <p:sp>
        <p:nvSpPr>
          <p:cNvPr id="181253" name="TextBox 6"/>
          <p:cNvSpPr txBox="1">
            <a:spLocks noChangeArrowheads="1"/>
          </p:cNvSpPr>
          <p:nvPr/>
        </p:nvSpPr>
        <p:spPr bwMode="auto">
          <a:xfrm>
            <a:off x="6934200" y="3352800"/>
            <a:ext cx="2057400" cy="354013"/>
          </a:xfrm>
          <a:prstGeom prst="rect">
            <a:avLst/>
          </a:prstGeom>
          <a:noFill/>
          <a:ln w="9525">
            <a:noFill/>
            <a:miter lim="800000"/>
            <a:headEnd/>
            <a:tailEnd/>
          </a:ln>
        </p:spPr>
        <p:txBody>
          <a:bodyPr>
            <a:spAutoFit/>
          </a:bodyPr>
          <a:lstStyle/>
          <a:p>
            <a:r>
              <a:rPr lang="en-US">
                <a:latin typeface="Open Sans"/>
                <a:ea typeface="Open Sans"/>
              </a:rPr>
              <a:t>A1C ≤7%</a:t>
            </a:r>
          </a:p>
        </p:txBody>
      </p:sp>
      <p:pic>
        <p:nvPicPr>
          <p:cNvPr id="181254" name="Picture 3" descr="C:\Users\Geetha\AppData\Local\Microsoft\Windows\Temporary Internet Files\Content.IE5\K4YUUM8A\MP900337288[1].jpg"/>
          <p:cNvPicPr>
            <a:picLocks noChangeAspect="1" noChangeArrowheads="1"/>
          </p:cNvPicPr>
          <p:nvPr/>
        </p:nvPicPr>
        <p:blipFill>
          <a:blip r:embed="rId5"/>
          <a:srcRect/>
          <a:stretch>
            <a:fillRect/>
          </a:stretch>
        </p:blipFill>
        <p:spPr bwMode="auto">
          <a:xfrm>
            <a:off x="5181600" y="4419600"/>
            <a:ext cx="1600200" cy="1143000"/>
          </a:xfrm>
          <a:prstGeom prst="rect">
            <a:avLst/>
          </a:prstGeom>
          <a:noFill/>
          <a:ln w="9525">
            <a:noFill/>
            <a:miter lim="800000"/>
            <a:headEnd/>
            <a:tailEnd/>
          </a:ln>
        </p:spPr>
      </p:pic>
      <p:sp>
        <p:nvSpPr>
          <p:cNvPr id="181255" name="TextBox 8"/>
          <p:cNvSpPr txBox="1">
            <a:spLocks noChangeArrowheads="1"/>
          </p:cNvSpPr>
          <p:nvPr/>
        </p:nvSpPr>
        <p:spPr bwMode="auto">
          <a:xfrm>
            <a:off x="6934200" y="4419600"/>
            <a:ext cx="2438400" cy="1644650"/>
          </a:xfrm>
          <a:prstGeom prst="rect">
            <a:avLst/>
          </a:prstGeom>
          <a:noFill/>
          <a:ln w="9525">
            <a:noFill/>
            <a:miter lim="800000"/>
            <a:headEnd/>
            <a:tailEnd/>
          </a:ln>
        </p:spPr>
        <p:txBody>
          <a:bodyPr>
            <a:spAutoFit/>
          </a:bodyPr>
          <a:lstStyle/>
          <a:p>
            <a:r>
              <a:rPr lang="en-US"/>
              <a:t>Rx:</a:t>
            </a:r>
          </a:p>
          <a:p>
            <a:r>
              <a:rPr lang="en-US"/>
              <a:t>Statins</a:t>
            </a:r>
          </a:p>
          <a:p>
            <a:r>
              <a:rPr lang="en-US"/>
              <a:t>ACEi/ARB</a:t>
            </a:r>
          </a:p>
          <a:p>
            <a:r>
              <a:rPr lang="en-US"/>
              <a:t>Certain Antihyperglycemic Agents</a:t>
            </a:r>
          </a:p>
        </p:txBody>
      </p:sp>
      <p:sp>
        <p:nvSpPr>
          <p:cNvPr id="181256" name="TextBox 10"/>
          <p:cNvSpPr txBox="1">
            <a:spLocks noChangeArrowheads="1"/>
          </p:cNvSpPr>
          <p:nvPr/>
        </p:nvSpPr>
        <p:spPr bwMode="auto">
          <a:xfrm>
            <a:off x="1901825" y="2057400"/>
            <a:ext cx="2286000" cy="2970213"/>
          </a:xfrm>
          <a:prstGeom prst="rect">
            <a:avLst/>
          </a:prstGeom>
          <a:noFill/>
          <a:ln w="9525">
            <a:noFill/>
            <a:miter lim="800000"/>
            <a:headEnd/>
            <a:tailEnd/>
          </a:ln>
        </p:spPr>
        <p:txBody>
          <a:bodyPr>
            <a:spAutoFit/>
          </a:bodyPr>
          <a:lstStyle/>
          <a:p>
            <a:r>
              <a:rPr lang="en-US">
                <a:latin typeface="Open Sans"/>
                <a:ea typeface="Open Sans"/>
              </a:rPr>
              <a:t>Healthy </a:t>
            </a:r>
          </a:p>
          <a:p>
            <a:r>
              <a:rPr lang="en-US">
                <a:latin typeface="Open Sans"/>
                <a:ea typeface="Open Sans"/>
              </a:rPr>
              <a:t>Behaviours/weight management</a:t>
            </a:r>
          </a:p>
          <a:p>
            <a:r>
              <a:rPr lang="en-US">
                <a:latin typeface="Open Sans"/>
                <a:ea typeface="Open Sans"/>
              </a:rPr>
              <a:t> </a:t>
            </a:r>
          </a:p>
          <a:p>
            <a:endParaRPr lang="en-US">
              <a:latin typeface="Open Sans"/>
              <a:ea typeface="Open Sans"/>
            </a:endParaRPr>
          </a:p>
          <a:p>
            <a:r>
              <a:rPr lang="en-US">
                <a:latin typeface="Open Sans"/>
                <a:ea typeface="Open Sans"/>
              </a:rPr>
              <a:t>Smoking Cessation</a:t>
            </a:r>
          </a:p>
          <a:p>
            <a:endParaRPr lang="en-US">
              <a:latin typeface="Open Sans"/>
              <a:ea typeface="Open Sans"/>
            </a:endParaRPr>
          </a:p>
          <a:p>
            <a:endParaRPr lang="en-US">
              <a:latin typeface="Open Sans"/>
              <a:ea typeface="Open Sans"/>
            </a:endParaRPr>
          </a:p>
          <a:p>
            <a:endParaRPr lang="en-US">
              <a:latin typeface="Open Sans"/>
              <a:ea typeface="Open Sans"/>
            </a:endParaRPr>
          </a:p>
          <a:p>
            <a:r>
              <a:rPr lang="en-US">
                <a:latin typeface="Open Sans"/>
                <a:ea typeface="Open Sans"/>
              </a:rPr>
              <a:t>Physical</a:t>
            </a:r>
          </a:p>
          <a:p>
            <a:r>
              <a:rPr lang="en-US">
                <a:latin typeface="Open Sans"/>
                <a:ea typeface="Open Sans"/>
              </a:rPr>
              <a:t>Activity</a:t>
            </a:r>
          </a:p>
        </p:txBody>
      </p:sp>
      <p:pic>
        <p:nvPicPr>
          <p:cNvPr id="181257" name="Picture 4" descr="C:\Users\Geetha\AppData\Local\Microsoft\Windows\Temporary Internet Files\Content.IE5\NCSEJ9VY\MP900399548[1].jpg"/>
          <p:cNvPicPr>
            <a:picLocks noChangeAspect="1" noChangeArrowheads="1"/>
          </p:cNvPicPr>
          <p:nvPr/>
        </p:nvPicPr>
        <p:blipFill>
          <a:blip r:embed="rId6"/>
          <a:srcRect/>
          <a:stretch>
            <a:fillRect/>
          </a:stretch>
        </p:blipFill>
        <p:spPr bwMode="auto">
          <a:xfrm>
            <a:off x="304800" y="3200400"/>
            <a:ext cx="1295400" cy="879475"/>
          </a:xfrm>
          <a:prstGeom prst="rect">
            <a:avLst/>
          </a:prstGeom>
          <a:noFill/>
          <a:ln w="9525">
            <a:noFill/>
            <a:miter lim="800000"/>
            <a:headEnd/>
            <a:tailEnd/>
          </a:ln>
        </p:spPr>
      </p:pic>
      <p:pic>
        <p:nvPicPr>
          <p:cNvPr id="181258" name="Picture 5" descr="C:\Users\Geetha\AppData\Local\Microsoft\Windows\Temporary Internet Files\Content.IE5\U7ZH6HEN\MC900437988[1].wmf"/>
          <p:cNvPicPr>
            <a:picLocks noChangeAspect="1" noChangeArrowheads="1"/>
          </p:cNvPicPr>
          <p:nvPr/>
        </p:nvPicPr>
        <p:blipFill>
          <a:blip r:embed="rId7"/>
          <a:srcRect/>
          <a:stretch>
            <a:fillRect/>
          </a:stretch>
        </p:blipFill>
        <p:spPr bwMode="auto">
          <a:xfrm>
            <a:off x="228600" y="4343400"/>
            <a:ext cx="1600200" cy="1003300"/>
          </a:xfrm>
          <a:prstGeom prst="rect">
            <a:avLst/>
          </a:prstGeom>
          <a:noFill/>
          <a:ln w="9525">
            <a:noFill/>
            <a:miter lim="800000"/>
            <a:headEnd/>
            <a:tailEnd/>
          </a:ln>
        </p:spPr>
      </p:pic>
      <p:pic>
        <p:nvPicPr>
          <p:cNvPr id="181259" name="Picture 9" descr="C:\Users\Geetha\AppData\Local\Microsoft\Windows\Temporary Internet Files\Content.IE5\U7ZH6HEN\MC900286855[1].wmf"/>
          <p:cNvPicPr>
            <a:picLocks noChangeAspect="1" noChangeArrowheads="1"/>
          </p:cNvPicPr>
          <p:nvPr/>
        </p:nvPicPr>
        <p:blipFill>
          <a:blip r:embed="rId8"/>
          <a:srcRect/>
          <a:stretch>
            <a:fillRect/>
          </a:stretch>
        </p:blipFill>
        <p:spPr bwMode="auto">
          <a:xfrm>
            <a:off x="304800" y="1752600"/>
            <a:ext cx="1295400" cy="1219200"/>
          </a:xfrm>
          <a:prstGeom prst="rect">
            <a:avLst/>
          </a:prstGeom>
          <a:noFill/>
          <a:ln w="9525">
            <a:noFill/>
            <a:miter lim="800000"/>
            <a:headEnd/>
            <a:tailEnd/>
          </a:ln>
        </p:spPr>
      </p:pic>
      <p:sp>
        <p:nvSpPr>
          <p:cNvPr id="2" name="Plus 1"/>
          <p:cNvSpPr/>
          <p:nvPr/>
        </p:nvSpPr>
        <p:spPr bwMode="auto">
          <a:xfrm>
            <a:off x="3873500" y="2882900"/>
            <a:ext cx="1066800" cy="1219200"/>
          </a:xfrm>
          <a:prstGeom prst="mathPlus">
            <a:avLst/>
          </a:prstGeom>
          <a:solidFill>
            <a:srgbClr val="FF0000"/>
          </a:solidFill>
          <a:ln w="9525" cap="flat" cmpd="sng" algn="ctr">
            <a:solidFill>
              <a:schemeClr val="tx1"/>
            </a:solidFill>
            <a:prstDash val="solid"/>
            <a:round/>
            <a:headEnd type="none" w="med" len="med"/>
            <a:tailEnd type="none" w="med" len="med"/>
          </a:ln>
          <a:effectLst/>
          <a:extLst/>
        </p:spPr>
        <p:txBody>
          <a:bodyPr/>
          <a:lstStyle/>
          <a:p>
            <a:pPr defTabSz="914400" eaLnBrk="0" hangingPunct="0">
              <a:defRPr/>
            </a:pPr>
            <a:endParaRPr lang="en-CA" sz="2400">
              <a:latin typeface="Open Sans"/>
            </a:endParaRPr>
          </a:p>
        </p:txBody>
      </p:sp>
      <p:sp>
        <p:nvSpPr>
          <p:cNvPr id="181261" name="Text Box 14"/>
          <p:cNvSpPr txBox="1">
            <a:spLocks noChangeArrowheads="1"/>
          </p:cNvSpPr>
          <p:nvPr/>
        </p:nvSpPr>
        <p:spPr bwMode="auto">
          <a:xfrm>
            <a:off x="0" y="66675"/>
            <a:ext cx="7677150" cy="304800"/>
          </a:xfrm>
          <a:prstGeom prst="rect">
            <a:avLst/>
          </a:prstGeom>
          <a:noFill/>
          <a:ln w="9525">
            <a:noFill/>
            <a:miter lim="800000"/>
            <a:headEnd/>
            <a:tailEnd/>
          </a:ln>
        </p:spPr>
        <p:txBody>
          <a:bodyPr>
            <a:spAutoFit/>
          </a:bodyPr>
          <a:lstStyle/>
          <a:p>
            <a:pPr defTabSz="914400">
              <a:spcBef>
                <a:spcPct val="50000"/>
              </a:spcBef>
            </a:pPr>
            <a:r>
              <a:rPr lang="en-US" sz="1400" i="1">
                <a:cs typeface="Arial" charset="0"/>
              </a:rPr>
              <a:t>2018 Diabetes Canada CPG – Chapter 23.  Cardiovascular Protection in People with Diabetes </a:t>
            </a: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3297" name="Title 1"/>
          <p:cNvSpPr>
            <a:spLocks noGrp="1"/>
          </p:cNvSpPr>
          <p:nvPr>
            <p:ph type="title" idx="4294967295"/>
          </p:nvPr>
        </p:nvSpPr>
        <p:spPr>
          <a:xfrm>
            <a:off x="685800" y="762000"/>
            <a:ext cx="7772400" cy="1143000"/>
          </a:xfrm>
        </p:spPr>
        <p:txBody>
          <a:bodyPr/>
          <a:lstStyle/>
          <a:p>
            <a:r>
              <a:rPr lang="en-US" sz="3600" smtClean="0"/>
              <a:t>Cardiovascular protective medications</a:t>
            </a:r>
            <a:r>
              <a:rPr lang="en-US" sz="3600" smtClean="0">
                <a:cs typeface="Arial" charset="0"/>
              </a:rPr>
              <a:t> </a:t>
            </a:r>
          </a:p>
        </p:txBody>
      </p:sp>
      <p:sp>
        <p:nvSpPr>
          <p:cNvPr id="3" name="Content Placeholder 2"/>
          <p:cNvSpPr>
            <a:spLocks noGrp="1"/>
          </p:cNvSpPr>
          <p:nvPr>
            <p:ph idx="4294967295"/>
          </p:nvPr>
        </p:nvSpPr>
        <p:spPr>
          <a:xfrm>
            <a:off x="990600" y="2057400"/>
            <a:ext cx="7772400" cy="4114800"/>
          </a:xfrm>
        </p:spPr>
        <p:txBody>
          <a:bodyPr/>
          <a:lstStyle/>
          <a:p>
            <a:pPr>
              <a:lnSpc>
                <a:spcPct val="120000"/>
              </a:lnSpc>
              <a:defRPr/>
            </a:pPr>
            <a:r>
              <a:rPr lang="en-US" sz="3200" b="0" dirty="0">
                <a:latin typeface="+mj-lt"/>
                <a:cs typeface="Arial" charset="0"/>
              </a:rPr>
              <a:t>Statins</a:t>
            </a:r>
          </a:p>
          <a:p>
            <a:pPr>
              <a:lnSpc>
                <a:spcPct val="120000"/>
              </a:lnSpc>
              <a:defRPr/>
            </a:pPr>
            <a:r>
              <a:rPr lang="en-US" sz="3200" b="0" dirty="0">
                <a:latin typeface="+mj-lt"/>
                <a:cs typeface="Arial" charset="0"/>
              </a:rPr>
              <a:t>ACE-inhibitors or Angiotensin receptor blockers (ARB)</a:t>
            </a:r>
          </a:p>
          <a:p>
            <a:pPr>
              <a:lnSpc>
                <a:spcPct val="120000"/>
              </a:lnSpc>
              <a:defRPr/>
            </a:pPr>
            <a:r>
              <a:rPr lang="en-US" sz="3200" b="0" dirty="0">
                <a:latin typeface="+mj-lt"/>
                <a:cs typeface="Arial" charset="0"/>
              </a:rPr>
              <a:t>Certain antihyperglycemic agents</a:t>
            </a:r>
          </a:p>
          <a:p>
            <a:pPr>
              <a:lnSpc>
                <a:spcPct val="120000"/>
              </a:lnSpc>
              <a:defRPr/>
            </a:pPr>
            <a:r>
              <a:rPr lang="en-US" sz="3200" b="0" dirty="0">
                <a:latin typeface="+mj-lt"/>
                <a:cs typeface="Arial" charset="0"/>
              </a:rPr>
              <a:t>ASA selective use</a:t>
            </a:r>
          </a:p>
          <a:p>
            <a:pPr>
              <a:lnSpc>
                <a:spcPct val="120000"/>
              </a:lnSpc>
              <a:buFontTx/>
              <a:buNone/>
              <a:defRPr/>
            </a:pPr>
            <a:endParaRPr lang="en-US" b="0" dirty="0">
              <a:latin typeface="+mj-lt"/>
              <a:cs typeface="Arial" charset="0"/>
            </a:endParaRPr>
          </a:p>
        </p:txBody>
      </p:sp>
      <p:sp>
        <p:nvSpPr>
          <p:cNvPr id="183299" name="Text Box 4"/>
          <p:cNvSpPr txBox="1">
            <a:spLocks noChangeArrowheads="1"/>
          </p:cNvSpPr>
          <p:nvPr/>
        </p:nvSpPr>
        <p:spPr bwMode="auto">
          <a:xfrm>
            <a:off x="0" y="66675"/>
            <a:ext cx="7677150" cy="304800"/>
          </a:xfrm>
          <a:prstGeom prst="rect">
            <a:avLst/>
          </a:prstGeom>
          <a:noFill/>
          <a:ln w="9525">
            <a:noFill/>
            <a:miter lim="800000"/>
            <a:headEnd/>
            <a:tailEnd/>
          </a:ln>
        </p:spPr>
        <p:txBody>
          <a:bodyPr>
            <a:spAutoFit/>
          </a:bodyPr>
          <a:lstStyle/>
          <a:p>
            <a:pPr defTabSz="914400">
              <a:spcBef>
                <a:spcPct val="50000"/>
              </a:spcBef>
            </a:pPr>
            <a:r>
              <a:rPr lang="en-US" sz="1400" i="1">
                <a:cs typeface="Arial" charset="0"/>
              </a:rPr>
              <a:t>2018 Diabetes Canada CPG – Chapter 23.  Cardiovascular Protection in People with Diabetes </a:t>
            </a:r>
          </a:p>
        </p:txBody>
      </p:sp>
      <p:sp>
        <p:nvSpPr>
          <p:cNvPr id="2" name="Rectangle 1"/>
          <p:cNvSpPr/>
          <p:nvPr/>
        </p:nvSpPr>
        <p:spPr>
          <a:xfrm>
            <a:off x="952500" y="2122488"/>
            <a:ext cx="1778000" cy="661987"/>
          </a:xfrm>
          <a:prstGeom prst="rect">
            <a:avLst/>
          </a:prstGeom>
          <a:noFill/>
          <a:ln w="28575" cmpd="sng">
            <a:solidFill>
              <a:srgbClr val="FF0000"/>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mph" presetSubtype="0" nodeType="clickEffect">
                                  <p:stCondLst>
                                    <p:cond delay="0"/>
                                  </p:stCondLst>
                                  <p:childTnLst>
                                    <p:set>
                                      <p:cBhvr rctx="PPT">
                                        <p:cTn id="6" dur="indefinite"/>
                                        <p:tgtEl>
                                          <p:spTgt spid="3">
                                            <p:txEl>
                                              <p:pRg st="1" end="1"/>
                                            </p:txEl>
                                          </p:spTgt>
                                        </p:tgtEl>
                                        <p:attrNameLst>
                                          <p:attrName>style.opacity</p:attrName>
                                        </p:attrNameLst>
                                      </p:cBhvr>
                                      <p:to>
                                        <p:strVal val="0.5"/>
                                      </p:to>
                                    </p:set>
                                    <p:animEffect filter="image" prLst="opacity: 0.5">
                                      <p:cBhvr rctx="IE">
                                        <p:cTn id="7" dur="indefinite"/>
                                        <p:tgtEl>
                                          <p:spTgt spid="3">
                                            <p:txEl>
                                              <p:pRg st="1" end="1"/>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mph" presetSubtype="0" nodeType="clickEffect">
                                  <p:stCondLst>
                                    <p:cond delay="0"/>
                                  </p:stCondLst>
                                  <p:childTnLst>
                                    <p:set>
                                      <p:cBhvr rctx="PPT">
                                        <p:cTn id="11" dur="indefinite"/>
                                        <p:tgtEl>
                                          <p:spTgt spid="3">
                                            <p:txEl>
                                              <p:pRg st="2" end="2"/>
                                            </p:txEl>
                                          </p:spTgt>
                                        </p:tgtEl>
                                        <p:attrNameLst>
                                          <p:attrName>style.opacity</p:attrName>
                                        </p:attrNameLst>
                                      </p:cBhvr>
                                      <p:to>
                                        <p:strVal val="0.5"/>
                                      </p:to>
                                    </p:set>
                                    <p:animEffect filter="image" prLst="opacity: 0.5">
                                      <p:cBhvr rctx="IE">
                                        <p:cTn id="12" dur="indefinite"/>
                                        <p:tgtEl>
                                          <p:spTgt spid="3">
                                            <p:txEl>
                                              <p:pRg st="2" end="2"/>
                                            </p:txEl>
                                          </p:spTgt>
                                        </p:tgtEl>
                                      </p:cBhvr>
                                    </p:animEffect>
                                  </p:childTnLst>
                                </p:cTn>
                              </p:par>
                              <p:par>
                                <p:cTn id="13" presetID="9" presetClass="emph" presetSubtype="0" nodeType="withEffect">
                                  <p:stCondLst>
                                    <p:cond delay="0"/>
                                  </p:stCondLst>
                                  <p:childTnLst>
                                    <p:set>
                                      <p:cBhvr rctx="PPT">
                                        <p:cTn id="14" dur="indefinite"/>
                                        <p:tgtEl>
                                          <p:spTgt spid="3">
                                            <p:txEl>
                                              <p:pRg st="3" end="3"/>
                                            </p:txEl>
                                          </p:spTgt>
                                        </p:tgtEl>
                                        <p:attrNameLst>
                                          <p:attrName>style.opacity</p:attrName>
                                        </p:attrNameLst>
                                      </p:cBhvr>
                                      <p:to>
                                        <p:strVal val="0.5"/>
                                      </p:to>
                                    </p:set>
                                    <p:animEffect filter="image" prLst="opacity: 0.5">
                                      <p:cBhvr rctx="IE">
                                        <p:cTn id="15" dur="indefinite"/>
                                        <p:tgtEl>
                                          <p:spTgt spid="3">
                                            <p:txEl>
                                              <p:pRg st="3" end="3"/>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grpId="0" nodeType="clickEffect">
                                  <p:stCondLst>
                                    <p:cond delay="0"/>
                                  </p:stCondLst>
                                  <p:childTnLst>
                                    <p:set>
                                      <p:cBhvr>
                                        <p:cTn id="19"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5345" name="Rectangle 76"/>
          <p:cNvSpPr>
            <a:spLocks noChangeArrowheads="1"/>
          </p:cNvSpPr>
          <p:nvPr/>
        </p:nvSpPr>
        <p:spPr bwMode="auto">
          <a:xfrm>
            <a:off x="6781800" y="5791200"/>
            <a:ext cx="2362200" cy="1066800"/>
          </a:xfrm>
          <a:prstGeom prst="rect">
            <a:avLst/>
          </a:prstGeom>
          <a:solidFill>
            <a:schemeClr val="bg1"/>
          </a:solidFill>
          <a:ln w="9525">
            <a:noFill/>
            <a:miter lim="800000"/>
            <a:headEnd/>
            <a:tailEnd/>
          </a:ln>
        </p:spPr>
        <p:txBody>
          <a:bodyPr/>
          <a:lstStyle/>
          <a:p>
            <a:endParaRPr lang="en-CA">
              <a:latin typeface="Open Sans"/>
              <a:ea typeface="Open Sans"/>
            </a:endParaRPr>
          </a:p>
        </p:txBody>
      </p:sp>
      <p:sp>
        <p:nvSpPr>
          <p:cNvPr id="185346" name="Rectangle 2"/>
          <p:cNvSpPr>
            <a:spLocks noChangeArrowheads="1"/>
          </p:cNvSpPr>
          <p:nvPr/>
        </p:nvSpPr>
        <p:spPr bwMode="auto">
          <a:xfrm>
            <a:off x="687388" y="771525"/>
            <a:ext cx="7775575" cy="854075"/>
          </a:xfrm>
          <a:prstGeom prst="rect">
            <a:avLst/>
          </a:prstGeom>
          <a:noFill/>
          <a:ln w="9525">
            <a:noFill/>
            <a:miter lim="800000"/>
            <a:headEnd/>
            <a:tailEnd/>
          </a:ln>
        </p:spPr>
        <p:txBody>
          <a:bodyPr lIns="0" tIns="0" rIns="0" bIns="0">
            <a:spAutoFit/>
          </a:bodyPr>
          <a:lstStyle/>
          <a:p>
            <a:r>
              <a:rPr lang="en-US" sz="2800" b="1">
                <a:solidFill>
                  <a:srgbClr val="1E3268"/>
                </a:solidFill>
                <a:latin typeface="Open Sans"/>
                <a:ea typeface="Open Sans"/>
              </a:rPr>
              <a:t>HPS:  Statin Therapy Beneficial Among Patients with Diabetes</a:t>
            </a:r>
          </a:p>
        </p:txBody>
      </p:sp>
      <p:sp>
        <p:nvSpPr>
          <p:cNvPr id="185347" name="Rectangle 3"/>
          <p:cNvSpPr>
            <a:spLocks noChangeArrowheads="1"/>
          </p:cNvSpPr>
          <p:nvPr/>
        </p:nvSpPr>
        <p:spPr bwMode="auto">
          <a:xfrm>
            <a:off x="2765425" y="2078038"/>
            <a:ext cx="769938" cy="261937"/>
          </a:xfrm>
          <a:prstGeom prst="rect">
            <a:avLst/>
          </a:prstGeom>
          <a:noFill/>
          <a:ln w="9525">
            <a:noFill/>
            <a:miter lim="800000"/>
            <a:headEnd/>
            <a:tailEnd/>
          </a:ln>
        </p:spPr>
        <p:txBody>
          <a:bodyPr wrap="none" lIns="0" tIns="0" rIns="0" bIns="0">
            <a:spAutoFit/>
          </a:bodyPr>
          <a:lstStyle/>
          <a:p>
            <a:r>
              <a:rPr lang="en-US" b="1">
                <a:solidFill>
                  <a:srgbClr val="000000"/>
                </a:solidFill>
                <a:latin typeface="Open Sans"/>
                <a:ea typeface="Open Sans"/>
              </a:rPr>
              <a:t>(10269)</a:t>
            </a:r>
            <a:endParaRPr lang="en-US" sz="2800" b="1">
              <a:solidFill>
                <a:srgbClr val="000000"/>
              </a:solidFill>
              <a:latin typeface="Open Sans"/>
              <a:ea typeface="Open Sans"/>
            </a:endParaRPr>
          </a:p>
        </p:txBody>
      </p:sp>
      <p:sp>
        <p:nvSpPr>
          <p:cNvPr id="185348" name="Rectangle 4"/>
          <p:cNvSpPr>
            <a:spLocks noChangeArrowheads="1"/>
          </p:cNvSpPr>
          <p:nvPr/>
        </p:nvSpPr>
        <p:spPr bwMode="auto">
          <a:xfrm>
            <a:off x="4186238" y="2078038"/>
            <a:ext cx="769937" cy="261937"/>
          </a:xfrm>
          <a:prstGeom prst="rect">
            <a:avLst/>
          </a:prstGeom>
          <a:noFill/>
          <a:ln w="9525">
            <a:noFill/>
            <a:miter lim="800000"/>
            <a:headEnd/>
            <a:tailEnd/>
          </a:ln>
        </p:spPr>
        <p:txBody>
          <a:bodyPr wrap="none" lIns="0" tIns="0" rIns="0" bIns="0">
            <a:spAutoFit/>
          </a:bodyPr>
          <a:lstStyle/>
          <a:p>
            <a:r>
              <a:rPr lang="en-US" b="1">
                <a:solidFill>
                  <a:srgbClr val="000000"/>
                </a:solidFill>
                <a:latin typeface="Open Sans"/>
                <a:ea typeface="Open Sans"/>
              </a:rPr>
              <a:t>(10267)</a:t>
            </a:r>
            <a:endParaRPr lang="en-US" sz="2800" b="1">
              <a:solidFill>
                <a:srgbClr val="000000"/>
              </a:solidFill>
              <a:latin typeface="Open Sans"/>
              <a:ea typeface="Open Sans"/>
            </a:endParaRPr>
          </a:p>
        </p:txBody>
      </p:sp>
      <p:sp>
        <p:nvSpPr>
          <p:cNvPr id="185349" name="Rectangle 5"/>
          <p:cNvSpPr>
            <a:spLocks noChangeArrowheads="1"/>
          </p:cNvSpPr>
          <p:nvPr/>
        </p:nvSpPr>
        <p:spPr bwMode="auto">
          <a:xfrm>
            <a:off x="2498725" y="1819275"/>
            <a:ext cx="1462088" cy="261938"/>
          </a:xfrm>
          <a:prstGeom prst="rect">
            <a:avLst/>
          </a:prstGeom>
          <a:noFill/>
          <a:ln w="9525">
            <a:noFill/>
            <a:miter lim="800000"/>
            <a:headEnd/>
            <a:tailEnd/>
          </a:ln>
        </p:spPr>
        <p:txBody>
          <a:bodyPr wrap="none" lIns="0" tIns="0" rIns="0" bIns="0">
            <a:spAutoFit/>
          </a:bodyPr>
          <a:lstStyle/>
          <a:p>
            <a:r>
              <a:rPr lang="en-US" b="1">
                <a:solidFill>
                  <a:srgbClr val="000000"/>
                </a:solidFill>
                <a:latin typeface="Open Sans"/>
                <a:ea typeface="Open Sans"/>
              </a:rPr>
              <a:t>SIMVASTATIN</a:t>
            </a:r>
            <a:endParaRPr lang="en-US" sz="2800" b="1">
              <a:solidFill>
                <a:srgbClr val="000000"/>
              </a:solidFill>
              <a:latin typeface="Open Sans"/>
              <a:ea typeface="Open Sans"/>
            </a:endParaRPr>
          </a:p>
        </p:txBody>
      </p:sp>
      <p:sp>
        <p:nvSpPr>
          <p:cNvPr id="185350" name="Rectangle 6"/>
          <p:cNvSpPr>
            <a:spLocks noChangeArrowheads="1"/>
          </p:cNvSpPr>
          <p:nvPr/>
        </p:nvSpPr>
        <p:spPr bwMode="auto">
          <a:xfrm>
            <a:off x="4100513" y="1819275"/>
            <a:ext cx="992187" cy="261938"/>
          </a:xfrm>
          <a:prstGeom prst="rect">
            <a:avLst/>
          </a:prstGeom>
          <a:noFill/>
          <a:ln w="9525">
            <a:noFill/>
            <a:miter lim="800000"/>
            <a:headEnd/>
            <a:tailEnd/>
          </a:ln>
        </p:spPr>
        <p:txBody>
          <a:bodyPr wrap="none" lIns="0" tIns="0" rIns="0" bIns="0">
            <a:spAutoFit/>
          </a:bodyPr>
          <a:lstStyle/>
          <a:p>
            <a:r>
              <a:rPr lang="en-US" b="1">
                <a:solidFill>
                  <a:srgbClr val="000000"/>
                </a:solidFill>
                <a:latin typeface="Open Sans"/>
                <a:ea typeface="Open Sans"/>
              </a:rPr>
              <a:t>PLACEBO</a:t>
            </a:r>
            <a:endParaRPr lang="en-US" sz="2800" b="1">
              <a:solidFill>
                <a:srgbClr val="000000"/>
              </a:solidFill>
              <a:latin typeface="Open Sans"/>
              <a:ea typeface="Open Sans"/>
            </a:endParaRPr>
          </a:p>
        </p:txBody>
      </p:sp>
      <p:sp>
        <p:nvSpPr>
          <p:cNvPr id="185351" name="Rectangle 7"/>
          <p:cNvSpPr>
            <a:spLocks noChangeArrowheads="1"/>
          </p:cNvSpPr>
          <p:nvPr/>
        </p:nvSpPr>
        <p:spPr bwMode="auto">
          <a:xfrm>
            <a:off x="5743575" y="1819275"/>
            <a:ext cx="2071688" cy="261938"/>
          </a:xfrm>
          <a:prstGeom prst="rect">
            <a:avLst/>
          </a:prstGeom>
          <a:noFill/>
          <a:ln w="9525">
            <a:noFill/>
            <a:miter lim="800000"/>
            <a:headEnd/>
            <a:tailEnd/>
          </a:ln>
        </p:spPr>
        <p:txBody>
          <a:bodyPr wrap="none" lIns="0" tIns="0" rIns="0" bIns="0">
            <a:spAutoFit/>
          </a:bodyPr>
          <a:lstStyle/>
          <a:p>
            <a:r>
              <a:rPr lang="en-US" b="1">
                <a:solidFill>
                  <a:srgbClr val="000000"/>
                </a:solidFill>
                <a:latin typeface="Open Sans"/>
                <a:ea typeface="Open Sans"/>
              </a:rPr>
              <a:t>Rate ratio &amp; 95% CI</a:t>
            </a:r>
            <a:endParaRPr lang="en-US" sz="2800" b="1">
              <a:solidFill>
                <a:srgbClr val="000000"/>
              </a:solidFill>
              <a:latin typeface="Open Sans"/>
              <a:ea typeface="Open Sans"/>
            </a:endParaRPr>
          </a:p>
        </p:txBody>
      </p:sp>
      <p:sp>
        <p:nvSpPr>
          <p:cNvPr id="185352" name="Rectangle 8"/>
          <p:cNvSpPr>
            <a:spLocks noChangeArrowheads="1"/>
          </p:cNvSpPr>
          <p:nvPr/>
        </p:nvSpPr>
        <p:spPr bwMode="auto">
          <a:xfrm>
            <a:off x="5105400" y="2078038"/>
            <a:ext cx="1512888" cy="261937"/>
          </a:xfrm>
          <a:prstGeom prst="rect">
            <a:avLst/>
          </a:prstGeom>
          <a:noFill/>
          <a:ln w="9525">
            <a:noFill/>
            <a:miter lim="800000"/>
            <a:headEnd/>
            <a:tailEnd/>
          </a:ln>
        </p:spPr>
        <p:txBody>
          <a:bodyPr wrap="none" lIns="0" tIns="0" rIns="0" bIns="0">
            <a:spAutoFit/>
          </a:bodyPr>
          <a:lstStyle/>
          <a:p>
            <a:r>
              <a:rPr lang="en-US" b="1">
                <a:solidFill>
                  <a:srgbClr val="000000"/>
                </a:solidFill>
                <a:latin typeface="Open Sans"/>
                <a:ea typeface="Open Sans"/>
              </a:rPr>
              <a:t>STATIN better</a:t>
            </a:r>
            <a:endParaRPr lang="en-US" sz="2800" b="1">
              <a:solidFill>
                <a:srgbClr val="000000"/>
              </a:solidFill>
              <a:latin typeface="Open Sans"/>
              <a:ea typeface="Open Sans"/>
            </a:endParaRPr>
          </a:p>
        </p:txBody>
      </p:sp>
      <p:sp>
        <p:nvSpPr>
          <p:cNvPr id="185353" name="Rectangle 9"/>
          <p:cNvSpPr>
            <a:spLocks noChangeArrowheads="1"/>
          </p:cNvSpPr>
          <p:nvPr/>
        </p:nvSpPr>
        <p:spPr bwMode="auto">
          <a:xfrm>
            <a:off x="6818313" y="2078038"/>
            <a:ext cx="1733550" cy="261937"/>
          </a:xfrm>
          <a:prstGeom prst="rect">
            <a:avLst/>
          </a:prstGeom>
          <a:noFill/>
          <a:ln w="9525">
            <a:noFill/>
            <a:miter lim="800000"/>
            <a:headEnd/>
            <a:tailEnd/>
          </a:ln>
        </p:spPr>
        <p:txBody>
          <a:bodyPr wrap="none" lIns="0" tIns="0" rIns="0" bIns="0">
            <a:spAutoFit/>
          </a:bodyPr>
          <a:lstStyle/>
          <a:p>
            <a:r>
              <a:rPr lang="en-US" b="1">
                <a:solidFill>
                  <a:srgbClr val="000000"/>
                </a:solidFill>
                <a:latin typeface="Open Sans"/>
                <a:ea typeface="Open Sans"/>
              </a:rPr>
              <a:t>PLACEBO better</a:t>
            </a:r>
            <a:endParaRPr lang="en-US" sz="2800" b="1">
              <a:solidFill>
                <a:srgbClr val="000000"/>
              </a:solidFill>
              <a:latin typeface="Open Sans"/>
              <a:ea typeface="Open Sans"/>
            </a:endParaRPr>
          </a:p>
        </p:txBody>
      </p:sp>
      <p:sp>
        <p:nvSpPr>
          <p:cNvPr id="185354" name="Rectangle 10"/>
          <p:cNvSpPr>
            <a:spLocks noChangeArrowheads="1"/>
          </p:cNvSpPr>
          <p:nvPr/>
        </p:nvSpPr>
        <p:spPr bwMode="auto">
          <a:xfrm>
            <a:off x="2759075" y="2711450"/>
            <a:ext cx="333375" cy="230188"/>
          </a:xfrm>
          <a:prstGeom prst="rect">
            <a:avLst/>
          </a:prstGeom>
          <a:noFill/>
          <a:ln w="9525">
            <a:noFill/>
            <a:miter lim="800000"/>
            <a:headEnd/>
            <a:tailEnd/>
          </a:ln>
        </p:spPr>
        <p:txBody>
          <a:bodyPr wrap="none" lIns="0" tIns="0" rIns="0" bIns="0">
            <a:spAutoFit/>
          </a:bodyPr>
          <a:lstStyle/>
          <a:p>
            <a:r>
              <a:rPr lang="en-US" sz="1500" b="1">
                <a:solidFill>
                  <a:srgbClr val="000000"/>
                </a:solidFill>
                <a:latin typeface="Open Sans"/>
                <a:ea typeface="Open Sans"/>
              </a:rPr>
              <a:t>999</a:t>
            </a:r>
            <a:endParaRPr lang="en-US" b="1">
              <a:solidFill>
                <a:srgbClr val="000000"/>
              </a:solidFill>
              <a:latin typeface="Open Sans"/>
              <a:ea typeface="Open Sans"/>
            </a:endParaRPr>
          </a:p>
        </p:txBody>
      </p:sp>
      <p:sp>
        <p:nvSpPr>
          <p:cNvPr id="185355" name="Rectangle 11"/>
          <p:cNvSpPr>
            <a:spLocks noChangeArrowheads="1"/>
          </p:cNvSpPr>
          <p:nvPr/>
        </p:nvSpPr>
        <p:spPr bwMode="auto">
          <a:xfrm>
            <a:off x="3995738" y="2711450"/>
            <a:ext cx="449262" cy="230188"/>
          </a:xfrm>
          <a:prstGeom prst="rect">
            <a:avLst/>
          </a:prstGeom>
          <a:noFill/>
          <a:ln w="9525">
            <a:noFill/>
            <a:miter lim="800000"/>
            <a:headEnd/>
            <a:tailEnd/>
          </a:ln>
        </p:spPr>
        <p:txBody>
          <a:bodyPr wrap="none" lIns="0" tIns="0" rIns="0" bIns="0">
            <a:spAutoFit/>
          </a:bodyPr>
          <a:lstStyle/>
          <a:p>
            <a:r>
              <a:rPr lang="en-US" sz="1500" b="1">
                <a:solidFill>
                  <a:srgbClr val="000000"/>
                </a:solidFill>
                <a:latin typeface="Open Sans"/>
                <a:ea typeface="Open Sans"/>
              </a:rPr>
              <a:t>1250</a:t>
            </a:r>
            <a:endParaRPr lang="en-US" b="1">
              <a:solidFill>
                <a:srgbClr val="000000"/>
              </a:solidFill>
              <a:latin typeface="Open Sans"/>
              <a:ea typeface="Open Sans"/>
            </a:endParaRPr>
          </a:p>
        </p:txBody>
      </p:sp>
      <p:sp>
        <p:nvSpPr>
          <p:cNvPr id="185356" name="Rectangle 12"/>
          <p:cNvSpPr>
            <a:spLocks noChangeArrowheads="1"/>
          </p:cNvSpPr>
          <p:nvPr/>
        </p:nvSpPr>
        <p:spPr bwMode="auto">
          <a:xfrm>
            <a:off x="3140075" y="2711450"/>
            <a:ext cx="692150" cy="230188"/>
          </a:xfrm>
          <a:prstGeom prst="rect">
            <a:avLst/>
          </a:prstGeom>
          <a:noFill/>
          <a:ln w="9525">
            <a:noFill/>
            <a:miter lim="800000"/>
            <a:headEnd/>
            <a:tailEnd/>
          </a:ln>
        </p:spPr>
        <p:txBody>
          <a:bodyPr wrap="none" lIns="0" tIns="0" rIns="0" bIns="0">
            <a:spAutoFit/>
          </a:bodyPr>
          <a:lstStyle/>
          <a:p>
            <a:r>
              <a:rPr lang="en-US" sz="1500" b="1">
                <a:solidFill>
                  <a:srgbClr val="000000"/>
                </a:solidFill>
                <a:latin typeface="Open Sans"/>
                <a:ea typeface="Open Sans"/>
              </a:rPr>
              <a:t>(23.5%)</a:t>
            </a:r>
            <a:endParaRPr lang="en-US" b="1">
              <a:solidFill>
                <a:srgbClr val="000000"/>
              </a:solidFill>
              <a:latin typeface="Open Sans"/>
              <a:ea typeface="Open Sans"/>
            </a:endParaRPr>
          </a:p>
        </p:txBody>
      </p:sp>
      <p:sp>
        <p:nvSpPr>
          <p:cNvPr id="185357" name="Rectangle 13"/>
          <p:cNvSpPr>
            <a:spLocks noChangeArrowheads="1"/>
          </p:cNvSpPr>
          <p:nvPr/>
        </p:nvSpPr>
        <p:spPr bwMode="auto">
          <a:xfrm>
            <a:off x="4491038" y="2711450"/>
            <a:ext cx="692150" cy="230188"/>
          </a:xfrm>
          <a:prstGeom prst="rect">
            <a:avLst/>
          </a:prstGeom>
          <a:noFill/>
          <a:ln w="9525">
            <a:noFill/>
            <a:miter lim="800000"/>
            <a:headEnd/>
            <a:tailEnd/>
          </a:ln>
        </p:spPr>
        <p:txBody>
          <a:bodyPr wrap="none" lIns="0" tIns="0" rIns="0" bIns="0">
            <a:spAutoFit/>
          </a:bodyPr>
          <a:lstStyle/>
          <a:p>
            <a:r>
              <a:rPr lang="en-US" sz="1500" b="1">
                <a:solidFill>
                  <a:srgbClr val="000000"/>
                </a:solidFill>
                <a:latin typeface="Open Sans"/>
                <a:ea typeface="Open Sans"/>
              </a:rPr>
              <a:t>(29.4%)</a:t>
            </a:r>
            <a:endParaRPr lang="en-US" b="1">
              <a:solidFill>
                <a:srgbClr val="000000"/>
              </a:solidFill>
              <a:latin typeface="Open Sans"/>
              <a:ea typeface="Open Sans"/>
            </a:endParaRPr>
          </a:p>
        </p:txBody>
      </p:sp>
      <p:sp>
        <p:nvSpPr>
          <p:cNvPr id="16399" name="Line 14"/>
          <p:cNvSpPr>
            <a:spLocks noChangeShapeType="1"/>
          </p:cNvSpPr>
          <p:nvPr/>
        </p:nvSpPr>
        <p:spPr bwMode="auto">
          <a:xfrm>
            <a:off x="5867400" y="2817813"/>
            <a:ext cx="323850" cy="1587"/>
          </a:xfrm>
          <a:prstGeom prst="line">
            <a:avLst/>
          </a:prstGeom>
          <a:noFill/>
          <a:ln w="19050">
            <a:solidFill>
              <a:schemeClr val="accent6"/>
            </a:solidFill>
            <a:round/>
            <a:headEnd/>
            <a:tailEnd/>
          </a:ln>
          <a:extLst/>
        </p:spPr>
        <p:txBody>
          <a:bodyPr/>
          <a:lstStyle/>
          <a:p>
            <a:pPr>
              <a:defRPr/>
            </a:pPr>
            <a:endParaRPr lang="en-US">
              <a:solidFill>
                <a:srgbClr val="000000"/>
              </a:solidFill>
              <a:latin typeface="Open Sans"/>
              <a:ea typeface="ＭＳ Ｐゴシック" charset="0"/>
            </a:endParaRPr>
          </a:p>
        </p:txBody>
      </p:sp>
      <p:sp>
        <p:nvSpPr>
          <p:cNvPr id="16400" name="Rectangle 15"/>
          <p:cNvSpPr>
            <a:spLocks noChangeArrowheads="1"/>
          </p:cNvSpPr>
          <p:nvPr/>
        </p:nvSpPr>
        <p:spPr bwMode="auto">
          <a:xfrm>
            <a:off x="5905500" y="2711450"/>
            <a:ext cx="238125" cy="222250"/>
          </a:xfrm>
          <a:prstGeom prst="rect">
            <a:avLst/>
          </a:prstGeom>
          <a:solidFill>
            <a:schemeClr val="accent6"/>
          </a:solidFill>
          <a:ln w="19050">
            <a:solidFill>
              <a:schemeClr val="accent6"/>
            </a:solidFill>
            <a:miter lim="800000"/>
            <a:headEnd/>
            <a:tailEnd/>
          </a:ln>
        </p:spPr>
        <p:txBody>
          <a:bodyPr/>
          <a:lstStyle/>
          <a:p>
            <a:pPr>
              <a:defRPr/>
            </a:pPr>
            <a:endParaRPr lang="en-US">
              <a:solidFill>
                <a:srgbClr val="000000"/>
              </a:solidFill>
              <a:latin typeface="Open Sans"/>
              <a:ea typeface="ＭＳ Ｐゴシック" charset="0"/>
            </a:endParaRPr>
          </a:p>
        </p:txBody>
      </p:sp>
      <p:sp>
        <p:nvSpPr>
          <p:cNvPr id="185360" name="Rectangle 16"/>
          <p:cNvSpPr>
            <a:spLocks noChangeArrowheads="1"/>
          </p:cNvSpPr>
          <p:nvPr/>
        </p:nvSpPr>
        <p:spPr bwMode="auto">
          <a:xfrm>
            <a:off x="685800" y="2711450"/>
            <a:ext cx="1125538" cy="230188"/>
          </a:xfrm>
          <a:prstGeom prst="rect">
            <a:avLst/>
          </a:prstGeom>
          <a:noFill/>
          <a:ln w="9525">
            <a:noFill/>
            <a:miter lim="800000"/>
            <a:headEnd/>
            <a:tailEnd/>
          </a:ln>
        </p:spPr>
        <p:txBody>
          <a:bodyPr wrap="none" lIns="0" tIns="0" rIns="0" bIns="0">
            <a:spAutoFit/>
          </a:bodyPr>
          <a:lstStyle/>
          <a:p>
            <a:r>
              <a:rPr lang="en-US" sz="1500" b="1">
                <a:solidFill>
                  <a:srgbClr val="000000"/>
                </a:solidFill>
                <a:latin typeface="Open Sans"/>
                <a:ea typeface="Open Sans"/>
              </a:rPr>
              <a:t>Previous MI</a:t>
            </a:r>
            <a:endParaRPr lang="en-US" b="1">
              <a:solidFill>
                <a:srgbClr val="000000"/>
              </a:solidFill>
              <a:latin typeface="Open Sans"/>
              <a:ea typeface="Open Sans"/>
            </a:endParaRPr>
          </a:p>
        </p:txBody>
      </p:sp>
      <p:sp>
        <p:nvSpPr>
          <p:cNvPr id="185361" name="Rectangle 17"/>
          <p:cNvSpPr>
            <a:spLocks noChangeArrowheads="1"/>
          </p:cNvSpPr>
          <p:nvPr/>
        </p:nvSpPr>
        <p:spPr bwMode="auto">
          <a:xfrm>
            <a:off x="2759075" y="3049588"/>
            <a:ext cx="333375" cy="230187"/>
          </a:xfrm>
          <a:prstGeom prst="rect">
            <a:avLst/>
          </a:prstGeom>
          <a:noFill/>
          <a:ln w="9525">
            <a:noFill/>
            <a:miter lim="800000"/>
            <a:headEnd/>
            <a:tailEnd/>
          </a:ln>
        </p:spPr>
        <p:txBody>
          <a:bodyPr wrap="none" lIns="0" tIns="0" rIns="0" bIns="0">
            <a:spAutoFit/>
          </a:bodyPr>
          <a:lstStyle/>
          <a:p>
            <a:r>
              <a:rPr lang="en-US" sz="1500" b="1">
                <a:solidFill>
                  <a:srgbClr val="000000"/>
                </a:solidFill>
                <a:latin typeface="Open Sans"/>
                <a:ea typeface="Open Sans"/>
              </a:rPr>
              <a:t>460</a:t>
            </a:r>
            <a:endParaRPr lang="en-US" b="1">
              <a:solidFill>
                <a:srgbClr val="000000"/>
              </a:solidFill>
              <a:latin typeface="Open Sans"/>
              <a:ea typeface="Open Sans"/>
            </a:endParaRPr>
          </a:p>
        </p:txBody>
      </p:sp>
      <p:sp>
        <p:nvSpPr>
          <p:cNvPr id="185362" name="Rectangle 18"/>
          <p:cNvSpPr>
            <a:spLocks noChangeArrowheads="1"/>
          </p:cNvSpPr>
          <p:nvPr/>
        </p:nvSpPr>
        <p:spPr bwMode="auto">
          <a:xfrm>
            <a:off x="4110038" y="3049588"/>
            <a:ext cx="328612" cy="230187"/>
          </a:xfrm>
          <a:prstGeom prst="rect">
            <a:avLst/>
          </a:prstGeom>
          <a:noFill/>
          <a:ln w="9525">
            <a:noFill/>
            <a:miter lim="800000"/>
            <a:headEnd/>
            <a:tailEnd/>
          </a:ln>
        </p:spPr>
        <p:txBody>
          <a:bodyPr wrap="none" lIns="0" tIns="0" rIns="0" bIns="0">
            <a:spAutoFit/>
          </a:bodyPr>
          <a:lstStyle/>
          <a:p>
            <a:r>
              <a:rPr lang="en-US" sz="1500" b="1">
                <a:solidFill>
                  <a:srgbClr val="000000"/>
                </a:solidFill>
                <a:latin typeface="Open Sans"/>
                <a:ea typeface="Open Sans"/>
              </a:rPr>
              <a:t>591</a:t>
            </a:r>
            <a:endParaRPr lang="en-US" b="1">
              <a:solidFill>
                <a:srgbClr val="000000"/>
              </a:solidFill>
              <a:latin typeface="Open Sans"/>
              <a:ea typeface="Open Sans"/>
            </a:endParaRPr>
          </a:p>
        </p:txBody>
      </p:sp>
      <p:sp>
        <p:nvSpPr>
          <p:cNvPr id="185363" name="Rectangle 19"/>
          <p:cNvSpPr>
            <a:spLocks noChangeArrowheads="1"/>
          </p:cNvSpPr>
          <p:nvPr/>
        </p:nvSpPr>
        <p:spPr bwMode="auto">
          <a:xfrm>
            <a:off x="3140075" y="3049588"/>
            <a:ext cx="692150" cy="230187"/>
          </a:xfrm>
          <a:prstGeom prst="rect">
            <a:avLst/>
          </a:prstGeom>
          <a:noFill/>
          <a:ln w="9525">
            <a:noFill/>
            <a:miter lim="800000"/>
            <a:headEnd/>
            <a:tailEnd/>
          </a:ln>
        </p:spPr>
        <p:txBody>
          <a:bodyPr wrap="none" lIns="0" tIns="0" rIns="0" bIns="0">
            <a:spAutoFit/>
          </a:bodyPr>
          <a:lstStyle/>
          <a:p>
            <a:r>
              <a:rPr lang="en-US" sz="1500" b="1">
                <a:solidFill>
                  <a:srgbClr val="000000"/>
                </a:solidFill>
                <a:latin typeface="Open Sans"/>
                <a:ea typeface="Open Sans"/>
              </a:rPr>
              <a:t>(18.9%)</a:t>
            </a:r>
            <a:endParaRPr lang="en-US" b="1">
              <a:solidFill>
                <a:srgbClr val="000000"/>
              </a:solidFill>
              <a:latin typeface="Open Sans"/>
              <a:ea typeface="Open Sans"/>
            </a:endParaRPr>
          </a:p>
        </p:txBody>
      </p:sp>
      <p:sp>
        <p:nvSpPr>
          <p:cNvPr id="185364" name="Rectangle 20"/>
          <p:cNvSpPr>
            <a:spLocks noChangeArrowheads="1"/>
          </p:cNvSpPr>
          <p:nvPr/>
        </p:nvSpPr>
        <p:spPr bwMode="auto">
          <a:xfrm>
            <a:off x="4491038" y="3049588"/>
            <a:ext cx="692150" cy="230187"/>
          </a:xfrm>
          <a:prstGeom prst="rect">
            <a:avLst/>
          </a:prstGeom>
          <a:noFill/>
          <a:ln w="9525">
            <a:noFill/>
            <a:miter lim="800000"/>
            <a:headEnd/>
            <a:tailEnd/>
          </a:ln>
        </p:spPr>
        <p:txBody>
          <a:bodyPr wrap="none" lIns="0" tIns="0" rIns="0" bIns="0">
            <a:spAutoFit/>
          </a:bodyPr>
          <a:lstStyle/>
          <a:p>
            <a:r>
              <a:rPr lang="en-US" sz="1500" b="1">
                <a:solidFill>
                  <a:srgbClr val="000000"/>
                </a:solidFill>
                <a:latin typeface="Open Sans"/>
                <a:ea typeface="Open Sans"/>
              </a:rPr>
              <a:t>(24.2%)</a:t>
            </a:r>
            <a:endParaRPr lang="en-US" b="1">
              <a:solidFill>
                <a:srgbClr val="000000"/>
              </a:solidFill>
              <a:latin typeface="Open Sans"/>
              <a:ea typeface="Open Sans"/>
            </a:endParaRPr>
          </a:p>
        </p:txBody>
      </p:sp>
      <p:sp>
        <p:nvSpPr>
          <p:cNvPr id="16406" name="Line 21"/>
          <p:cNvSpPr>
            <a:spLocks noChangeShapeType="1"/>
          </p:cNvSpPr>
          <p:nvPr/>
        </p:nvSpPr>
        <p:spPr bwMode="auto">
          <a:xfrm>
            <a:off x="5772150" y="3157538"/>
            <a:ext cx="438150" cy="1587"/>
          </a:xfrm>
          <a:prstGeom prst="line">
            <a:avLst/>
          </a:prstGeom>
          <a:noFill/>
          <a:ln w="19050">
            <a:solidFill>
              <a:schemeClr val="accent6"/>
            </a:solidFill>
            <a:round/>
            <a:headEnd/>
            <a:tailEnd/>
          </a:ln>
          <a:extLst/>
        </p:spPr>
        <p:txBody>
          <a:bodyPr/>
          <a:lstStyle/>
          <a:p>
            <a:pPr>
              <a:defRPr/>
            </a:pPr>
            <a:endParaRPr lang="en-US">
              <a:solidFill>
                <a:srgbClr val="000000"/>
              </a:solidFill>
              <a:latin typeface="Open Sans"/>
              <a:ea typeface="ＭＳ Ｐゴシック" charset="0"/>
            </a:endParaRPr>
          </a:p>
        </p:txBody>
      </p:sp>
      <p:sp>
        <p:nvSpPr>
          <p:cNvPr id="16407" name="Rectangle 22"/>
          <p:cNvSpPr>
            <a:spLocks noChangeArrowheads="1"/>
          </p:cNvSpPr>
          <p:nvPr/>
        </p:nvSpPr>
        <p:spPr bwMode="auto">
          <a:xfrm>
            <a:off x="5905500" y="3076575"/>
            <a:ext cx="152400" cy="152400"/>
          </a:xfrm>
          <a:prstGeom prst="rect">
            <a:avLst/>
          </a:prstGeom>
          <a:solidFill>
            <a:schemeClr val="accent6"/>
          </a:solidFill>
          <a:ln w="19050">
            <a:solidFill>
              <a:schemeClr val="accent6"/>
            </a:solidFill>
            <a:miter lim="800000"/>
            <a:headEnd/>
            <a:tailEnd/>
          </a:ln>
        </p:spPr>
        <p:txBody>
          <a:bodyPr/>
          <a:lstStyle/>
          <a:p>
            <a:pPr>
              <a:defRPr/>
            </a:pPr>
            <a:endParaRPr lang="en-US">
              <a:solidFill>
                <a:srgbClr val="000000"/>
              </a:solidFill>
              <a:latin typeface="Open Sans"/>
              <a:ea typeface="ＭＳ Ｐゴシック" charset="0"/>
            </a:endParaRPr>
          </a:p>
        </p:txBody>
      </p:sp>
      <p:sp>
        <p:nvSpPr>
          <p:cNvPr id="185367" name="Rectangle 23"/>
          <p:cNvSpPr>
            <a:spLocks noChangeArrowheads="1"/>
          </p:cNvSpPr>
          <p:nvPr/>
        </p:nvSpPr>
        <p:spPr bwMode="auto">
          <a:xfrm>
            <a:off x="685800" y="3049588"/>
            <a:ext cx="1833563" cy="230187"/>
          </a:xfrm>
          <a:prstGeom prst="rect">
            <a:avLst/>
          </a:prstGeom>
          <a:noFill/>
          <a:ln w="9525">
            <a:noFill/>
            <a:miter lim="800000"/>
            <a:headEnd/>
            <a:tailEnd/>
          </a:ln>
        </p:spPr>
        <p:txBody>
          <a:bodyPr wrap="none" lIns="0" tIns="0" rIns="0" bIns="0">
            <a:spAutoFit/>
          </a:bodyPr>
          <a:lstStyle/>
          <a:p>
            <a:r>
              <a:rPr lang="en-US" sz="1500" b="1">
                <a:solidFill>
                  <a:srgbClr val="000000"/>
                </a:solidFill>
                <a:latin typeface="Open Sans"/>
                <a:ea typeface="Open Sans"/>
              </a:rPr>
              <a:t>Other CHD (not MI)</a:t>
            </a:r>
            <a:endParaRPr lang="en-US" b="1">
              <a:solidFill>
                <a:srgbClr val="000000"/>
              </a:solidFill>
              <a:latin typeface="Open Sans"/>
              <a:ea typeface="Open Sans"/>
            </a:endParaRPr>
          </a:p>
        </p:txBody>
      </p:sp>
      <p:sp>
        <p:nvSpPr>
          <p:cNvPr id="185368" name="Rectangle 24"/>
          <p:cNvSpPr>
            <a:spLocks noChangeArrowheads="1"/>
          </p:cNvSpPr>
          <p:nvPr/>
        </p:nvSpPr>
        <p:spPr bwMode="auto">
          <a:xfrm>
            <a:off x="685800" y="3441700"/>
            <a:ext cx="1262063" cy="230188"/>
          </a:xfrm>
          <a:prstGeom prst="rect">
            <a:avLst/>
          </a:prstGeom>
          <a:noFill/>
          <a:ln w="9525">
            <a:noFill/>
            <a:miter lim="800000"/>
            <a:headEnd/>
            <a:tailEnd/>
          </a:ln>
        </p:spPr>
        <p:txBody>
          <a:bodyPr wrap="none" lIns="0" tIns="0" rIns="0" bIns="0">
            <a:spAutoFit/>
          </a:bodyPr>
          <a:lstStyle/>
          <a:p>
            <a:r>
              <a:rPr lang="en-US" sz="1500" b="1">
                <a:solidFill>
                  <a:srgbClr val="000000"/>
                </a:solidFill>
                <a:latin typeface="Open Sans"/>
                <a:ea typeface="Open Sans"/>
              </a:rPr>
              <a:t>No prior CHD</a:t>
            </a:r>
            <a:endParaRPr lang="en-US" b="1">
              <a:solidFill>
                <a:srgbClr val="000000"/>
              </a:solidFill>
              <a:latin typeface="Open Sans"/>
              <a:ea typeface="Open Sans"/>
            </a:endParaRPr>
          </a:p>
        </p:txBody>
      </p:sp>
      <p:sp>
        <p:nvSpPr>
          <p:cNvPr id="185369" name="Rectangle 25"/>
          <p:cNvSpPr>
            <a:spLocks noChangeArrowheads="1"/>
          </p:cNvSpPr>
          <p:nvPr/>
        </p:nvSpPr>
        <p:spPr bwMode="auto">
          <a:xfrm>
            <a:off x="2759075" y="3719513"/>
            <a:ext cx="333375" cy="230187"/>
          </a:xfrm>
          <a:prstGeom prst="rect">
            <a:avLst/>
          </a:prstGeom>
          <a:noFill/>
          <a:ln w="9525">
            <a:noFill/>
            <a:miter lim="800000"/>
            <a:headEnd/>
            <a:tailEnd/>
          </a:ln>
        </p:spPr>
        <p:txBody>
          <a:bodyPr wrap="none" lIns="0" tIns="0" rIns="0" bIns="0">
            <a:spAutoFit/>
          </a:bodyPr>
          <a:lstStyle/>
          <a:p>
            <a:r>
              <a:rPr lang="en-US" sz="1500" b="1">
                <a:solidFill>
                  <a:srgbClr val="000000"/>
                </a:solidFill>
                <a:latin typeface="Open Sans"/>
                <a:ea typeface="Open Sans"/>
              </a:rPr>
              <a:t>172</a:t>
            </a:r>
            <a:endParaRPr lang="en-US" b="1">
              <a:solidFill>
                <a:srgbClr val="000000"/>
              </a:solidFill>
              <a:latin typeface="Open Sans"/>
              <a:ea typeface="Open Sans"/>
            </a:endParaRPr>
          </a:p>
        </p:txBody>
      </p:sp>
      <p:sp>
        <p:nvSpPr>
          <p:cNvPr id="185370" name="Rectangle 26"/>
          <p:cNvSpPr>
            <a:spLocks noChangeArrowheads="1"/>
          </p:cNvSpPr>
          <p:nvPr/>
        </p:nvSpPr>
        <p:spPr bwMode="auto">
          <a:xfrm>
            <a:off x="4110038" y="3719513"/>
            <a:ext cx="333375" cy="230187"/>
          </a:xfrm>
          <a:prstGeom prst="rect">
            <a:avLst/>
          </a:prstGeom>
          <a:noFill/>
          <a:ln w="9525">
            <a:noFill/>
            <a:miter lim="800000"/>
            <a:headEnd/>
            <a:tailEnd/>
          </a:ln>
        </p:spPr>
        <p:txBody>
          <a:bodyPr wrap="none" lIns="0" tIns="0" rIns="0" bIns="0">
            <a:spAutoFit/>
          </a:bodyPr>
          <a:lstStyle/>
          <a:p>
            <a:r>
              <a:rPr lang="en-US" sz="1500" b="1">
                <a:solidFill>
                  <a:srgbClr val="000000"/>
                </a:solidFill>
                <a:latin typeface="Open Sans"/>
                <a:ea typeface="Open Sans"/>
              </a:rPr>
              <a:t>212</a:t>
            </a:r>
            <a:endParaRPr lang="en-US" b="1">
              <a:solidFill>
                <a:srgbClr val="000000"/>
              </a:solidFill>
              <a:latin typeface="Open Sans"/>
              <a:ea typeface="Open Sans"/>
            </a:endParaRPr>
          </a:p>
        </p:txBody>
      </p:sp>
      <p:sp>
        <p:nvSpPr>
          <p:cNvPr id="185371" name="Rectangle 27"/>
          <p:cNvSpPr>
            <a:spLocks noChangeArrowheads="1"/>
          </p:cNvSpPr>
          <p:nvPr/>
        </p:nvSpPr>
        <p:spPr bwMode="auto">
          <a:xfrm>
            <a:off x="3140075" y="3719513"/>
            <a:ext cx="692150" cy="230187"/>
          </a:xfrm>
          <a:prstGeom prst="rect">
            <a:avLst/>
          </a:prstGeom>
          <a:noFill/>
          <a:ln w="9525">
            <a:noFill/>
            <a:miter lim="800000"/>
            <a:headEnd/>
            <a:tailEnd/>
          </a:ln>
        </p:spPr>
        <p:txBody>
          <a:bodyPr wrap="none" lIns="0" tIns="0" rIns="0" bIns="0">
            <a:spAutoFit/>
          </a:bodyPr>
          <a:lstStyle/>
          <a:p>
            <a:r>
              <a:rPr lang="en-US" sz="1500" b="1">
                <a:solidFill>
                  <a:srgbClr val="000000"/>
                </a:solidFill>
                <a:latin typeface="Open Sans"/>
                <a:ea typeface="Open Sans"/>
              </a:rPr>
              <a:t>(18.7%)</a:t>
            </a:r>
            <a:endParaRPr lang="en-US" b="1">
              <a:solidFill>
                <a:srgbClr val="000000"/>
              </a:solidFill>
              <a:latin typeface="Open Sans"/>
              <a:ea typeface="Open Sans"/>
            </a:endParaRPr>
          </a:p>
        </p:txBody>
      </p:sp>
      <p:sp>
        <p:nvSpPr>
          <p:cNvPr id="185372" name="Rectangle 28"/>
          <p:cNvSpPr>
            <a:spLocks noChangeArrowheads="1"/>
          </p:cNvSpPr>
          <p:nvPr/>
        </p:nvSpPr>
        <p:spPr bwMode="auto">
          <a:xfrm>
            <a:off x="4491038" y="3719513"/>
            <a:ext cx="692150" cy="230187"/>
          </a:xfrm>
          <a:prstGeom prst="rect">
            <a:avLst/>
          </a:prstGeom>
          <a:noFill/>
          <a:ln w="9525">
            <a:noFill/>
            <a:miter lim="800000"/>
            <a:headEnd/>
            <a:tailEnd/>
          </a:ln>
        </p:spPr>
        <p:txBody>
          <a:bodyPr wrap="none" lIns="0" tIns="0" rIns="0" bIns="0">
            <a:spAutoFit/>
          </a:bodyPr>
          <a:lstStyle/>
          <a:p>
            <a:r>
              <a:rPr lang="en-US" sz="1500" b="1">
                <a:solidFill>
                  <a:srgbClr val="000000"/>
                </a:solidFill>
                <a:latin typeface="Open Sans"/>
                <a:ea typeface="Open Sans"/>
              </a:rPr>
              <a:t>(23.6%)</a:t>
            </a:r>
            <a:endParaRPr lang="en-US" b="1">
              <a:solidFill>
                <a:srgbClr val="000000"/>
              </a:solidFill>
              <a:latin typeface="Open Sans"/>
              <a:ea typeface="Open Sans"/>
            </a:endParaRPr>
          </a:p>
        </p:txBody>
      </p:sp>
      <p:sp>
        <p:nvSpPr>
          <p:cNvPr id="16414" name="Line 29"/>
          <p:cNvSpPr>
            <a:spLocks noChangeShapeType="1"/>
          </p:cNvSpPr>
          <p:nvPr/>
        </p:nvSpPr>
        <p:spPr bwMode="auto">
          <a:xfrm>
            <a:off x="5667375" y="3825875"/>
            <a:ext cx="771525" cy="1588"/>
          </a:xfrm>
          <a:prstGeom prst="line">
            <a:avLst/>
          </a:prstGeom>
          <a:noFill/>
          <a:ln w="19050">
            <a:solidFill>
              <a:schemeClr val="accent6"/>
            </a:solidFill>
            <a:round/>
            <a:headEnd/>
            <a:tailEnd/>
          </a:ln>
          <a:extLst/>
        </p:spPr>
        <p:txBody>
          <a:bodyPr/>
          <a:lstStyle/>
          <a:p>
            <a:pPr>
              <a:defRPr/>
            </a:pPr>
            <a:endParaRPr lang="en-US">
              <a:solidFill>
                <a:srgbClr val="000000"/>
              </a:solidFill>
              <a:latin typeface="Open Sans"/>
              <a:ea typeface="ＭＳ Ｐゴシック" charset="0"/>
            </a:endParaRPr>
          </a:p>
        </p:txBody>
      </p:sp>
      <p:sp>
        <p:nvSpPr>
          <p:cNvPr id="16415" name="Rectangle 30"/>
          <p:cNvSpPr>
            <a:spLocks noChangeArrowheads="1"/>
          </p:cNvSpPr>
          <p:nvPr/>
        </p:nvSpPr>
        <p:spPr bwMode="auto">
          <a:xfrm>
            <a:off x="5972175" y="3781425"/>
            <a:ext cx="95250" cy="88900"/>
          </a:xfrm>
          <a:prstGeom prst="rect">
            <a:avLst/>
          </a:prstGeom>
          <a:solidFill>
            <a:schemeClr val="accent6"/>
          </a:solidFill>
          <a:ln w="19050">
            <a:solidFill>
              <a:schemeClr val="accent6"/>
            </a:solidFill>
            <a:miter lim="800000"/>
            <a:headEnd/>
            <a:tailEnd/>
          </a:ln>
        </p:spPr>
        <p:txBody>
          <a:bodyPr/>
          <a:lstStyle/>
          <a:p>
            <a:pPr>
              <a:defRPr/>
            </a:pPr>
            <a:endParaRPr lang="en-US">
              <a:solidFill>
                <a:srgbClr val="000000"/>
              </a:solidFill>
              <a:latin typeface="Open Sans"/>
              <a:ea typeface="ＭＳ Ｐゴシック" charset="0"/>
            </a:endParaRPr>
          </a:p>
        </p:txBody>
      </p:sp>
      <p:sp>
        <p:nvSpPr>
          <p:cNvPr id="185375" name="Rectangle 31"/>
          <p:cNvSpPr>
            <a:spLocks noChangeArrowheads="1"/>
          </p:cNvSpPr>
          <p:nvPr/>
        </p:nvSpPr>
        <p:spPr bwMode="auto">
          <a:xfrm>
            <a:off x="941388" y="3719513"/>
            <a:ext cx="403225" cy="228600"/>
          </a:xfrm>
          <a:prstGeom prst="rect">
            <a:avLst/>
          </a:prstGeom>
          <a:noFill/>
          <a:ln w="9525">
            <a:noFill/>
            <a:miter lim="800000"/>
            <a:headEnd/>
            <a:tailEnd/>
          </a:ln>
        </p:spPr>
        <p:txBody>
          <a:bodyPr wrap="none" lIns="0" tIns="0" rIns="0" bIns="0">
            <a:spAutoFit/>
          </a:bodyPr>
          <a:lstStyle/>
          <a:p>
            <a:r>
              <a:rPr lang="en-US" sz="1500" b="1">
                <a:solidFill>
                  <a:srgbClr val="000000"/>
                </a:solidFill>
                <a:latin typeface="Open Sans"/>
                <a:ea typeface="Open Sans"/>
              </a:rPr>
              <a:t>CVD</a:t>
            </a:r>
            <a:endParaRPr lang="en-US" b="1">
              <a:solidFill>
                <a:srgbClr val="000000"/>
              </a:solidFill>
              <a:latin typeface="Open Sans"/>
              <a:ea typeface="Open Sans"/>
            </a:endParaRPr>
          </a:p>
        </p:txBody>
      </p:sp>
      <p:sp>
        <p:nvSpPr>
          <p:cNvPr id="185376" name="Rectangle 32"/>
          <p:cNvSpPr>
            <a:spLocks noChangeArrowheads="1"/>
          </p:cNvSpPr>
          <p:nvPr/>
        </p:nvSpPr>
        <p:spPr bwMode="auto">
          <a:xfrm>
            <a:off x="2759075" y="4048125"/>
            <a:ext cx="333375" cy="230188"/>
          </a:xfrm>
          <a:prstGeom prst="rect">
            <a:avLst/>
          </a:prstGeom>
          <a:noFill/>
          <a:ln w="9525">
            <a:noFill/>
            <a:miter lim="800000"/>
            <a:headEnd/>
            <a:tailEnd/>
          </a:ln>
        </p:spPr>
        <p:txBody>
          <a:bodyPr wrap="none" lIns="0" tIns="0" rIns="0" bIns="0">
            <a:spAutoFit/>
          </a:bodyPr>
          <a:lstStyle/>
          <a:p>
            <a:r>
              <a:rPr lang="en-US" sz="1500" b="1">
                <a:solidFill>
                  <a:srgbClr val="000000"/>
                </a:solidFill>
                <a:latin typeface="Open Sans"/>
                <a:ea typeface="Open Sans"/>
              </a:rPr>
              <a:t>327</a:t>
            </a:r>
            <a:endParaRPr lang="en-US" b="1">
              <a:solidFill>
                <a:srgbClr val="000000"/>
              </a:solidFill>
              <a:latin typeface="Open Sans"/>
              <a:ea typeface="Open Sans"/>
            </a:endParaRPr>
          </a:p>
        </p:txBody>
      </p:sp>
      <p:sp>
        <p:nvSpPr>
          <p:cNvPr id="185377" name="Rectangle 33"/>
          <p:cNvSpPr>
            <a:spLocks noChangeArrowheads="1"/>
          </p:cNvSpPr>
          <p:nvPr/>
        </p:nvSpPr>
        <p:spPr bwMode="auto">
          <a:xfrm>
            <a:off x="4110038" y="4048125"/>
            <a:ext cx="333375" cy="230188"/>
          </a:xfrm>
          <a:prstGeom prst="rect">
            <a:avLst/>
          </a:prstGeom>
          <a:noFill/>
          <a:ln w="9525">
            <a:noFill/>
            <a:miter lim="800000"/>
            <a:headEnd/>
            <a:tailEnd/>
          </a:ln>
        </p:spPr>
        <p:txBody>
          <a:bodyPr wrap="none" lIns="0" tIns="0" rIns="0" bIns="0">
            <a:spAutoFit/>
          </a:bodyPr>
          <a:lstStyle/>
          <a:p>
            <a:r>
              <a:rPr lang="en-US" sz="1500" b="1">
                <a:solidFill>
                  <a:srgbClr val="000000"/>
                </a:solidFill>
                <a:latin typeface="Open Sans"/>
                <a:ea typeface="Open Sans"/>
              </a:rPr>
              <a:t>420</a:t>
            </a:r>
            <a:endParaRPr lang="en-US" b="1">
              <a:solidFill>
                <a:srgbClr val="000000"/>
              </a:solidFill>
              <a:latin typeface="Open Sans"/>
              <a:ea typeface="Open Sans"/>
            </a:endParaRPr>
          </a:p>
        </p:txBody>
      </p:sp>
      <p:sp>
        <p:nvSpPr>
          <p:cNvPr id="185378" name="Rectangle 34"/>
          <p:cNvSpPr>
            <a:spLocks noChangeArrowheads="1"/>
          </p:cNvSpPr>
          <p:nvPr/>
        </p:nvSpPr>
        <p:spPr bwMode="auto">
          <a:xfrm>
            <a:off x="3140075" y="4048125"/>
            <a:ext cx="692150" cy="230188"/>
          </a:xfrm>
          <a:prstGeom prst="rect">
            <a:avLst/>
          </a:prstGeom>
          <a:noFill/>
          <a:ln w="9525">
            <a:noFill/>
            <a:miter lim="800000"/>
            <a:headEnd/>
            <a:tailEnd/>
          </a:ln>
        </p:spPr>
        <p:txBody>
          <a:bodyPr wrap="none" lIns="0" tIns="0" rIns="0" bIns="0">
            <a:spAutoFit/>
          </a:bodyPr>
          <a:lstStyle/>
          <a:p>
            <a:r>
              <a:rPr lang="en-US" sz="1500" b="1">
                <a:solidFill>
                  <a:srgbClr val="000000"/>
                </a:solidFill>
                <a:latin typeface="Open Sans"/>
                <a:ea typeface="Open Sans"/>
              </a:rPr>
              <a:t>(24.7%)</a:t>
            </a:r>
            <a:endParaRPr lang="en-US" b="1">
              <a:solidFill>
                <a:srgbClr val="000000"/>
              </a:solidFill>
              <a:latin typeface="Open Sans"/>
              <a:ea typeface="Open Sans"/>
            </a:endParaRPr>
          </a:p>
        </p:txBody>
      </p:sp>
      <p:sp>
        <p:nvSpPr>
          <p:cNvPr id="185379" name="Rectangle 35"/>
          <p:cNvSpPr>
            <a:spLocks noChangeArrowheads="1"/>
          </p:cNvSpPr>
          <p:nvPr/>
        </p:nvSpPr>
        <p:spPr bwMode="auto">
          <a:xfrm>
            <a:off x="4491038" y="4048125"/>
            <a:ext cx="692150" cy="230188"/>
          </a:xfrm>
          <a:prstGeom prst="rect">
            <a:avLst/>
          </a:prstGeom>
          <a:noFill/>
          <a:ln w="9525">
            <a:noFill/>
            <a:miter lim="800000"/>
            <a:headEnd/>
            <a:tailEnd/>
          </a:ln>
        </p:spPr>
        <p:txBody>
          <a:bodyPr wrap="none" lIns="0" tIns="0" rIns="0" bIns="0">
            <a:spAutoFit/>
          </a:bodyPr>
          <a:lstStyle/>
          <a:p>
            <a:r>
              <a:rPr lang="en-US" sz="1500" b="1">
                <a:solidFill>
                  <a:srgbClr val="000000"/>
                </a:solidFill>
                <a:latin typeface="Open Sans"/>
                <a:ea typeface="Open Sans"/>
              </a:rPr>
              <a:t>(30.5%)</a:t>
            </a:r>
            <a:endParaRPr lang="en-US" b="1">
              <a:solidFill>
                <a:srgbClr val="000000"/>
              </a:solidFill>
              <a:latin typeface="Open Sans"/>
              <a:ea typeface="Open Sans"/>
            </a:endParaRPr>
          </a:p>
        </p:txBody>
      </p:sp>
      <p:sp>
        <p:nvSpPr>
          <p:cNvPr id="16421" name="Line 36"/>
          <p:cNvSpPr>
            <a:spLocks noChangeShapeType="1"/>
          </p:cNvSpPr>
          <p:nvPr/>
        </p:nvSpPr>
        <p:spPr bwMode="auto">
          <a:xfrm>
            <a:off x="5781675" y="4156075"/>
            <a:ext cx="561975" cy="1588"/>
          </a:xfrm>
          <a:prstGeom prst="line">
            <a:avLst/>
          </a:prstGeom>
          <a:noFill/>
          <a:ln w="19050">
            <a:solidFill>
              <a:schemeClr val="accent6"/>
            </a:solidFill>
            <a:round/>
            <a:headEnd/>
            <a:tailEnd/>
          </a:ln>
          <a:extLst/>
        </p:spPr>
        <p:txBody>
          <a:bodyPr/>
          <a:lstStyle/>
          <a:p>
            <a:pPr>
              <a:defRPr/>
            </a:pPr>
            <a:endParaRPr lang="en-US">
              <a:solidFill>
                <a:srgbClr val="000000"/>
              </a:solidFill>
              <a:latin typeface="Open Sans"/>
              <a:ea typeface="ＭＳ Ｐゴシック" charset="0"/>
            </a:endParaRPr>
          </a:p>
        </p:txBody>
      </p:sp>
      <p:sp>
        <p:nvSpPr>
          <p:cNvPr id="16422" name="Rectangle 37"/>
          <p:cNvSpPr>
            <a:spLocks noChangeArrowheads="1"/>
          </p:cNvSpPr>
          <p:nvPr/>
        </p:nvSpPr>
        <p:spPr bwMode="auto">
          <a:xfrm>
            <a:off x="5981700" y="4094163"/>
            <a:ext cx="133350" cy="123825"/>
          </a:xfrm>
          <a:prstGeom prst="rect">
            <a:avLst/>
          </a:prstGeom>
          <a:solidFill>
            <a:schemeClr val="accent6"/>
          </a:solidFill>
          <a:ln w="19050">
            <a:solidFill>
              <a:schemeClr val="accent6"/>
            </a:solidFill>
            <a:miter lim="800000"/>
            <a:headEnd/>
            <a:tailEnd/>
          </a:ln>
        </p:spPr>
        <p:txBody>
          <a:bodyPr/>
          <a:lstStyle/>
          <a:p>
            <a:pPr>
              <a:defRPr/>
            </a:pPr>
            <a:endParaRPr lang="en-US">
              <a:solidFill>
                <a:srgbClr val="000000"/>
              </a:solidFill>
              <a:latin typeface="Open Sans"/>
              <a:ea typeface="ＭＳ Ｐゴシック" charset="0"/>
            </a:endParaRPr>
          </a:p>
        </p:txBody>
      </p:sp>
      <p:sp>
        <p:nvSpPr>
          <p:cNvPr id="185382" name="Rectangle 38"/>
          <p:cNvSpPr>
            <a:spLocks noChangeArrowheads="1"/>
          </p:cNvSpPr>
          <p:nvPr/>
        </p:nvSpPr>
        <p:spPr bwMode="auto">
          <a:xfrm>
            <a:off x="941388" y="4048125"/>
            <a:ext cx="395287" cy="230188"/>
          </a:xfrm>
          <a:prstGeom prst="rect">
            <a:avLst/>
          </a:prstGeom>
          <a:noFill/>
          <a:ln w="9525">
            <a:noFill/>
            <a:miter lim="800000"/>
            <a:headEnd/>
            <a:tailEnd/>
          </a:ln>
        </p:spPr>
        <p:txBody>
          <a:bodyPr wrap="none" lIns="0" tIns="0" rIns="0" bIns="0">
            <a:spAutoFit/>
          </a:bodyPr>
          <a:lstStyle/>
          <a:p>
            <a:r>
              <a:rPr lang="en-US" sz="1500" b="1">
                <a:solidFill>
                  <a:srgbClr val="000000"/>
                </a:solidFill>
                <a:latin typeface="Open Sans"/>
                <a:ea typeface="Open Sans"/>
              </a:rPr>
              <a:t>PVD</a:t>
            </a:r>
            <a:endParaRPr lang="en-US" b="1">
              <a:solidFill>
                <a:srgbClr val="000000"/>
              </a:solidFill>
              <a:latin typeface="Open Sans"/>
              <a:ea typeface="Open Sans"/>
            </a:endParaRPr>
          </a:p>
        </p:txBody>
      </p:sp>
      <p:sp>
        <p:nvSpPr>
          <p:cNvPr id="185383" name="Rectangle 39"/>
          <p:cNvSpPr>
            <a:spLocks noChangeArrowheads="1"/>
          </p:cNvSpPr>
          <p:nvPr/>
        </p:nvSpPr>
        <p:spPr bwMode="auto">
          <a:xfrm>
            <a:off x="2759075" y="4387850"/>
            <a:ext cx="333375" cy="230188"/>
          </a:xfrm>
          <a:prstGeom prst="rect">
            <a:avLst/>
          </a:prstGeom>
          <a:noFill/>
          <a:ln w="9525">
            <a:noFill/>
            <a:miter lim="800000"/>
            <a:headEnd/>
            <a:tailEnd/>
          </a:ln>
        </p:spPr>
        <p:txBody>
          <a:bodyPr wrap="none" lIns="0" tIns="0" rIns="0" bIns="0">
            <a:spAutoFit/>
          </a:bodyPr>
          <a:lstStyle/>
          <a:p>
            <a:r>
              <a:rPr lang="en-US" sz="1500" b="1">
                <a:solidFill>
                  <a:srgbClr val="000000"/>
                </a:solidFill>
                <a:latin typeface="Open Sans"/>
                <a:ea typeface="Open Sans"/>
              </a:rPr>
              <a:t>276</a:t>
            </a:r>
            <a:endParaRPr lang="en-US" b="1">
              <a:solidFill>
                <a:srgbClr val="000000"/>
              </a:solidFill>
              <a:latin typeface="Open Sans"/>
              <a:ea typeface="Open Sans"/>
            </a:endParaRPr>
          </a:p>
        </p:txBody>
      </p:sp>
      <p:sp>
        <p:nvSpPr>
          <p:cNvPr id="185384" name="Rectangle 40"/>
          <p:cNvSpPr>
            <a:spLocks noChangeArrowheads="1"/>
          </p:cNvSpPr>
          <p:nvPr/>
        </p:nvSpPr>
        <p:spPr bwMode="auto">
          <a:xfrm>
            <a:off x="4110038" y="4387850"/>
            <a:ext cx="333375" cy="230188"/>
          </a:xfrm>
          <a:prstGeom prst="rect">
            <a:avLst/>
          </a:prstGeom>
          <a:noFill/>
          <a:ln w="9525">
            <a:noFill/>
            <a:miter lim="800000"/>
            <a:headEnd/>
            <a:tailEnd/>
          </a:ln>
        </p:spPr>
        <p:txBody>
          <a:bodyPr wrap="none" lIns="0" tIns="0" rIns="0" bIns="0">
            <a:spAutoFit/>
          </a:bodyPr>
          <a:lstStyle/>
          <a:p>
            <a:r>
              <a:rPr lang="en-US" sz="1500" b="1">
                <a:solidFill>
                  <a:srgbClr val="000000"/>
                </a:solidFill>
                <a:latin typeface="Open Sans"/>
                <a:ea typeface="Open Sans"/>
              </a:rPr>
              <a:t>367</a:t>
            </a:r>
            <a:endParaRPr lang="en-US" b="1">
              <a:solidFill>
                <a:srgbClr val="000000"/>
              </a:solidFill>
              <a:latin typeface="Open Sans"/>
              <a:ea typeface="Open Sans"/>
            </a:endParaRPr>
          </a:p>
        </p:txBody>
      </p:sp>
      <p:sp>
        <p:nvSpPr>
          <p:cNvPr id="185385" name="Rectangle 41"/>
          <p:cNvSpPr>
            <a:spLocks noChangeArrowheads="1"/>
          </p:cNvSpPr>
          <p:nvPr/>
        </p:nvSpPr>
        <p:spPr bwMode="auto">
          <a:xfrm>
            <a:off x="3140075" y="4387850"/>
            <a:ext cx="692150" cy="230188"/>
          </a:xfrm>
          <a:prstGeom prst="rect">
            <a:avLst/>
          </a:prstGeom>
          <a:noFill/>
          <a:ln w="9525">
            <a:noFill/>
            <a:miter lim="800000"/>
            <a:headEnd/>
            <a:tailEnd/>
          </a:ln>
        </p:spPr>
        <p:txBody>
          <a:bodyPr wrap="none" lIns="0" tIns="0" rIns="0" bIns="0">
            <a:spAutoFit/>
          </a:bodyPr>
          <a:lstStyle/>
          <a:p>
            <a:r>
              <a:rPr lang="en-US" sz="1500" b="1">
                <a:solidFill>
                  <a:srgbClr val="000000"/>
                </a:solidFill>
                <a:latin typeface="Open Sans"/>
                <a:ea typeface="Open Sans"/>
              </a:rPr>
              <a:t>(13.8%)</a:t>
            </a:r>
            <a:endParaRPr lang="en-US" b="1">
              <a:solidFill>
                <a:srgbClr val="000000"/>
              </a:solidFill>
              <a:latin typeface="Open Sans"/>
              <a:ea typeface="Open Sans"/>
            </a:endParaRPr>
          </a:p>
        </p:txBody>
      </p:sp>
      <p:sp>
        <p:nvSpPr>
          <p:cNvPr id="185386" name="Rectangle 42"/>
          <p:cNvSpPr>
            <a:spLocks noChangeArrowheads="1"/>
          </p:cNvSpPr>
          <p:nvPr/>
        </p:nvSpPr>
        <p:spPr bwMode="auto">
          <a:xfrm>
            <a:off x="4491038" y="4387850"/>
            <a:ext cx="692150" cy="230188"/>
          </a:xfrm>
          <a:prstGeom prst="rect">
            <a:avLst/>
          </a:prstGeom>
          <a:noFill/>
          <a:ln w="9525">
            <a:noFill/>
            <a:miter lim="800000"/>
            <a:headEnd/>
            <a:tailEnd/>
          </a:ln>
        </p:spPr>
        <p:txBody>
          <a:bodyPr wrap="none" lIns="0" tIns="0" rIns="0" bIns="0">
            <a:spAutoFit/>
          </a:bodyPr>
          <a:lstStyle/>
          <a:p>
            <a:r>
              <a:rPr lang="en-US" sz="1500" b="1">
                <a:solidFill>
                  <a:srgbClr val="000000"/>
                </a:solidFill>
                <a:latin typeface="Open Sans"/>
                <a:ea typeface="Open Sans"/>
              </a:rPr>
              <a:t>(18.6%)</a:t>
            </a:r>
            <a:endParaRPr lang="en-US" b="1">
              <a:solidFill>
                <a:srgbClr val="000000"/>
              </a:solidFill>
              <a:latin typeface="Open Sans"/>
              <a:ea typeface="Open Sans"/>
            </a:endParaRPr>
          </a:p>
        </p:txBody>
      </p:sp>
      <p:sp>
        <p:nvSpPr>
          <p:cNvPr id="16428" name="Line 43"/>
          <p:cNvSpPr>
            <a:spLocks noChangeShapeType="1"/>
          </p:cNvSpPr>
          <p:nvPr/>
        </p:nvSpPr>
        <p:spPr bwMode="auto">
          <a:xfrm>
            <a:off x="5629275" y="4494213"/>
            <a:ext cx="561975" cy="1587"/>
          </a:xfrm>
          <a:prstGeom prst="line">
            <a:avLst/>
          </a:prstGeom>
          <a:noFill/>
          <a:ln w="19050">
            <a:solidFill>
              <a:schemeClr val="accent6"/>
            </a:solidFill>
            <a:round/>
            <a:headEnd/>
            <a:tailEnd/>
          </a:ln>
          <a:extLst/>
        </p:spPr>
        <p:txBody>
          <a:bodyPr/>
          <a:lstStyle/>
          <a:p>
            <a:pPr>
              <a:defRPr/>
            </a:pPr>
            <a:endParaRPr lang="en-US">
              <a:solidFill>
                <a:srgbClr val="000000"/>
              </a:solidFill>
              <a:latin typeface="Open Sans"/>
              <a:ea typeface="ＭＳ Ｐゴシック" charset="0"/>
            </a:endParaRPr>
          </a:p>
        </p:txBody>
      </p:sp>
      <p:sp>
        <p:nvSpPr>
          <p:cNvPr id="16429" name="Rectangle 44"/>
          <p:cNvSpPr>
            <a:spLocks noChangeArrowheads="1"/>
          </p:cNvSpPr>
          <p:nvPr/>
        </p:nvSpPr>
        <p:spPr bwMode="auto">
          <a:xfrm>
            <a:off x="5829300" y="4432300"/>
            <a:ext cx="133350" cy="115888"/>
          </a:xfrm>
          <a:prstGeom prst="rect">
            <a:avLst/>
          </a:prstGeom>
          <a:solidFill>
            <a:schemeClr val="accent6"/>
          </a:solidFill>
          <a:ln w="19050">
            <a:solidFill>
              <a:schemeClr val="accent6"/>
            </a:solidFill>
            <a:miter lim="800000"/>
            <a:headEnd/>
            <a:tailEnd/>
          </a:ln>
        </p:spPr>
        <p:txBody>
          <a:bodyPr/>
          <a:lstStyle/>
          <a:p>
            <a:pPr>
              <a:defRPr/>
            </a:pPr>
            <a:endParaRPr lang="en-US">
              <a:solidFill>
                <a:srgbClr val="000000"/>
              </a:solidFill>
              <a:latin typeface="Open Sans"/>
              <a:ea typeface="ＭＳ Ｐゴシック" charset="0"/>
            </a:endParaRPr>
          </a:p>
        </p:txBody>
      </p:sp>
      <p:sp>
        <p:nvSpPr>
          <p:cNvPr id="185389" name="Rectangle 45"/>
          <p:cNvSpPr>
            <a:spLocks noChangeArrowheads="1"/>
          </p:cNvSpPr>
          <p:nvPr/>
        </p:nvSpPr>
        <p:spPr bwMode="auto">
          <a:xfrm>
            <a:off x="941388" y="4387850"/>
            <a:ext cx="846137" cy="230188"/>
          </a:xfrm>
          <a:prstGeom prst="rect">
            <a:avLst/>
          </a:prstGeom>
          <a:noFill/>
          <a:ln w="9525">
            <a:noFill/>
            <a:miter lim="800000"/>
            <a:headEnd/>
            <a:tailEnd/>
          </a:ln>
        </p:spPr>
        <p:txBody>
          <a:bodyPr wrap="none" lIns="0" tIns="0" rIns="0" bIns="0">
            <a:spAutoFit/>
          </a:bodyPr>
          <a:lstStyle/>
          <a:p>
            <a:r>
              <a:rPr lang="en-US" sz="1500" b="1">
                <a:solidFill>
                  <a:srgbClr val="000000"/>
                </a:solidFill>
                <a:latin typeface="Open Sans"/>
                <a:ea typeface="Open Sans"/>
              </a:rPr>
              <a:t>Diabetes</a:t>
            </a:r>
            <a:endParaRPr lang="en-US" b="1">
              <a:solidFill>
                <a:srgbClr val="000000"/>
              </a:solidFill>
              <a:latin typeface="Open Sans"/>
              <a:ea typeface="Open Sans"/>
            </a:endParaRPr>
          </a:p>
        </p:txBody>
      </p:sp>
      <p:sp>
        <p:nvSpPr>
          <p:cNvPr id="185390" name="Rectangle 46"/>
          <p:cNvSpPr>
            <a:spLocks noChangeArrowheads="1"/>
          </p:cNvSpPr>
          <p:nvPr/>
        </p:nvSpPr>
        <p:spPr bwMode="auto">
          <a:xfrm>
            <a:off x="7075488" y="4843463"/>
            <a:ext cx="396875" cy="230187"/>
          </a:xfrm>
          <a:prstGeom prst="rect">
            <a:avLst/>
          </a:prstGeom>
          <a:noFill/>
          <a:ln w="9525">
            <a:noFill/>
            <a:miter lim="800000"/>
            <a:headEnd/>
            <a:tailEnd/>
          </a:ln>
        </p:spPr>
        <p:txBody>
          <a:bodyPr wrap="none" lIns="0" tIns="0" rIns="0" bIns="0">
            <a:spAutoFit/>
          </a:bodyPr>
          <a:lstStyle/>
          <a:p>
            <a:r>
              <a:rPr lang="en-US" sz="1500" b="1">
                <a:solidFill>
                  <a:srgbClr val="000000"/>
                </a:solidFill>
                <a:latin typeface="Open Sans"/>
                <a:ea typeface="Open Sans"/>
              </a:rPr>
              <a:t>24%</a:t>
            </a:r>
            <a:endParaRPr lang="en-US" b="1">
              <a:solidFill>
                <a:srgbClr val="000000"/>
              </a:solidFill>
              <a:latin typeface="Open Sans"/>
              <a:ea typeface="Open Sans"/>
            </a:endParaRPr>
          </a:p>
        </p:txBody>
      </p:sp>
      <p:sp>
        <p:nvSpPr>
          <p:cNvPr id="185391" name="Rectangle 47"/>
          <p:cNvSpPr>
            <a:spLocks noChangeArrowheads="1"/>
          </p:cNvSpPr>
          <p:nvPr/>
        </p:nvSpPr>
        <p:spPr bwMode="auto">
          <a:xfrm>
            <a:off x="7075488" y="5030788"/>
            <a:ext cx="935037" cy="230187"/>
          </a:xfrm>
          <a:prstGeom prst="rect">
            <a:avLst/>
          </a:prstGeom>
          <a:noFill/>
          <a:ln w="9525">
            <a:noFill/>
            <a:miter lim="800000"/>
            <a:headEnd/>
            <a:tailEnd/>
          </a:ln>
        </p:spPr>
        <p:txBody>
          <a:bodyPr wrap="none" lIns="0" tIns="0" rIns="0" bIns="0">
            <a:spAutoFit/>
          </a:bodyPr>
          <a:lstStyle/>
          <a:p>
            <a:r>
              <a:rPr lang="en-US" sz="1500" b="1">
                <a:solidFill>
                  <a:srgbClr val="000000"/>
                </a:solidFill>
                <a:latin typeface="Open Sans"/>
                <a:ea typeface="Open Sans"/>
              </a:rPr>
              <a:t>reduction</a:t>
            </a:r>
            <a:endParaRPr lang="en-US" b="1">
              <a:solidFill>
                <a:srgbClr val="000000"/>
              </a:solidFill>
              <a:latin typeface="Open Sans"/>
              <a:ea typeface="Open Sans"/>
            </a:endParaRPr>
          </a:p>
        </p:txBody>
      </p:sp>
      <p:sp>
        <p:nvSpPr>
          <p:cNvPr id="185392" name="Rectangle 48"/>
          <p:cNvSpPr>
            <a:spLocks noChangeArrowheads="1"/>
          </p:cNvSpPr>
          <p:nvPr/>
        </p:nvSpPr>
        <p:spPr bwMode="auto">
          <a:xfrm>
            <a:off x="7075488" y="5235575"/>
            <a:ext cx="1077912" cy="230188"/>
          </a:xfrm>
          <a:prstGeom prst="rect">
            <a:avLst/>
          </a:prstGeom>
          <a:noFill/>
          <a:ln w="9525">
            <a:noFill/>
            <a:miter lim="800000"/>
            <a:headEnd/>
            <a:tailEnd/>
          </a:ln>
        </p:spPr>
        <p:txBody>
          <a:bodyPr wrap="none" lIns="0" tIns="0" rIns="0" bIns="0">
            <a:spAutoFit/>
          </a:bodyPr>
          <a:lstStyle/>
          <a:p>
            <a:r>
              <a:rPr lang="en-US" sz="1500" b="1">
                <a:solidFill>
                  <a:srgbClr val="000000"/>
                </a:solidFill>
                <a:latin typeface="Open Sans"/>
                <a:ea typeface="Open Sans"/>
              </a:rPr>
              <a:t>(P&lt;0.00001)</a:t>
            </a:r>
            <a:endParaRPr lang="en-US" b="1">
              <a:solidFill>
                <a:srgbClr val="000000"/>
              </a:solidFill>
              <a:latin typeface="Open Sans"/>
              <a:ea typeface="Open Sans"/>
            </a:endParaRPr>
          </a:p>
        </p:txBody>
      </p:sp>
      <p:sp>
        <p:nvSpPr>
          <p:cNvPr id="185393" name="Rectangle 49"/>
          <p:cNvSpPr>
            <a:spLocks noChangeArrowheads="1"/>
          </p:cNvSpPr>
          <p:nvPr/>
        </p:nvSpPr>
        <p:spPr bwMode="auto">
          <a:xfrm>
            <a:off x="2644775" y="4843463"/>
            <a:ext cx="449263" cy="230187"/>
          </a:xfrm>
          <a:prstGeom prst="rect">
            <a:avLst/>
          </a:prstGeom>
          <a:noFill/>
          <a:ln w="9525">
            <a:noFill/>
            <a:miter lim="800000"/>
            <a:headEnd/>
            <a:tailEnd/>
          </a:ln>
        </p:spPr>
        <p:txBody>
          <a:bodyPr wrap="none" lIns="0" tIns="0" rIns="0" bIns="0">
            <a:spAutoFit/>
          </a:bodyPr>
          <a:lstStyle/>
          <a:p>
            <a:r>
              <a:rPr lang="en-US" sz="1500" b="1">
                <a:solidFill>
                  <a:srgbClr val="000000"/>
                </a:solidFill>
                <a:latin typeface="Open Sans"/>
                <a:ea typeface="Open Sans"/>
              </a:rPr>
              <a:t>2033</a:t>
            </a:r>
            <a:endParaRPr lang="en-US" b="1">
              <a:solidFill>
                <a:srgbClr val="000000"/>
              </a:solidFill>
              <a:latin typeface="Open Sans"/>
              <a:ea typeface="Open Sans"/>
            </a:endParaRPr>
          </a:p>
        </p:txBody>
      </p:sp>
      <p:sp>
        <p:nvSpPr>
          <p:cNvPr id="185394" name="Rectangle 50"/>
          <p:cNvSpPr>
            <a:spLocks noChangeArrowheads="1"/>
          </p:cNvSpPr>
          <p:nvPr/>
        </p:nvSpPr>
        <p:spPr bwMode="auto">
          <a:xfrm>
            <a:off x="3995738" y="4843463"/>
            <a:ext cx="449262" cy="230187"/>
          </a:xfrm>
          <a:prstGeom prst="rect">
            <a:avLst/>
          </a:prstGeom>
          <a:noFill/>
          <a:ln w="9525">
            <a:noFill/>
            <a:miter lim="800000"/>
            <a:headEnd/>
            <a:tailEnd/>
          </a:ln>
        </p:spPr>
        <p:txBody>
          <a:bodyPr wrap="none" lIns="0" tIns="0" rIns="0" bIns="0">
            <a:spAutoFit/>
          </a:bodyPr>
          <a:lstStyle/>
          <a:p>
            <a:r>
              <a:rPr lang="en-US" sz="1500" b="1">
                <a:solidFill>
                  <a:srgbClr val="000000"/>
                </a:solidFill>
                <a:latin typeface="Open Sans"/>
                <a:ea typeface="Open Sans"/>
              </a:rPr>
              <a:t>2585</a:t>
            </a:r>
            <a:endParaRPr lang="en-US" b="1">
              <a:solidFill>
                <a:srgbClr val="000000"/>
              </a:solidFill>
              <a:latin typeface="Open Sans"/>
              <a:ea typeface="Open Sans"/>
            </a:endParaRPr>
          </a:p>
        </p:txBody>
      </p:sp>
      <p:sp>
        <p:nvSpPr>
          <p:cNvPr id="185395" name="Rectangle 51"/>
          <p:cNvSpPr>
            <a:spLocks noChangeArrowheads="1"/>
          </p:cNvSpPr>
          <p:nvPr/>
        </p:nvSpPr>
        <p:spPr bwMode="auto">
          <a:xfrm>
            <a:off x="3140075" y="4843463"/>
            <a:ext cx="692150" cy="230187"/>
          </a:xfrm>
          <a:prstGeom prst="rect">
            <a:avLst/>
          </a:prstGeom>
          <a:noFill/>
          <a:ln w="9525">
            <a:noFill/>
            <a:miter lim="800000"/>
            <a:headEnd/>
            <a:tailEnd/>
          </a:ln>
        </p:spPr>
        <p:txBody>
          <a:bodyPr wrap="none" lIns="0" tIns="0" rIns="0" bIns="0">
            <a:spAutoFit/>
          </a:bodyPr>
          <a:lstStyle/>
          <a:p>
            <a:r>
              <a:rPr lang="en-US" sz="1500" b="1">
                <a:solidFill>
                  <a:srgbClr val="000000"/>
                </a:solidFill>
                <a:latin typeface="Open Sans"/>
                <a:ea typeface="Open Sans"/>
              </a:rPr>
              <a:t>(19.8%)</a:t>
            </a:r>
            <a:endParaRPr lang="en-US" b="1">
              <a:solidFill>
                <a:srgbClr val="000000"/>
              </a:solidFill>
              <a:latin typeface="Open Sans"/>
              <a:ea typeface="Open Sans"/>
            </a:endParaRPr>
          </a:p>
        </p:txBody>
      </p:sp>
      <p:sp>
        <p:nvSpPr>
          <p:cNvPr id="185396" name="Rectangle 52"/>
          <p:cNvSpPr>
            <a:spLocks noChangeArrowheads="1"/>
          </p:cNvSpPr>
          <p:nvPr/>
        </p:nvSpPr>
        <p:spPr bwMode="auto">
          <a:xfrm>
            <a:off x="4491038" y="4843463"/>
            <a:ext cx="692150" cy="230187"/>
          </a:xfrm>
          <a:prstGeom prst="rect">
            <a:avLst/>
          </a:prstGeom>
          <a:noFill/>
          <a:ln w="9525">
            <a:noFill/>
            <a:miter lim="800000"/>
            <a:headEnd/>
            <a:tailEnd/>
          </a:ln>
        </p:spPr>
        <p:txBody>
          <a:bodyPr wrap="none" lIns="0" tIns="0" rIns="0" bIns="0">
            <a:spAutoFit/>
          </a:bodyPr>
          <a:lstStyle/>
          <a:p>
            <a:r>
              <a:rPr lang="en-US" sz="1500" b="1">
                <a:solidFill>
                  <a:srgbClr val="000000"/>
                </a:solidFill>
                <a:latin typeface="Open Sans"/>
                <a:ea typeface="Open Sans"/>
              </a:rPr>
              <a:t>(25.2%)</a:t>
            </a:r>
            <a:endParaRPr lang="en-US" b="1">
              <a:solidFill>
                <a:srgbClr val="000000"/>
              </a:solidFill>
              <a:latin typeface="Open Sans"/>
              <a:ea typeface="Open Sans"/>
            </a:endParaRPr>
          </a:p>
        </p:txBody>
      </p:sp>
      <p:sp>
        <p:nvSpPr>
          <p:cNvPr id="16438" name="Freeform 53"/>
          <p:cNvSpPr>
            <a:spLocks/>
          </p:cNvSpPr>
          <p:nvPr/>
        </p:nvSpPr>
        <p:spPr bwMode="auto">
          <a:xfrm>
            <a:off x="5895975" y="4868863"/>
            <a:ext cx="219075" cy="322262"/>
          </a:xfrm>
          <a:custGeom>
            <a:avLst/>
            <a:gdLst>
              <a:gd name="T0" fmla="*/ 0 w 138"/>
              <a:gd name="T1" fmla="*/ 2147483647 h 203"/>
              <a:gd name="T2" fmla="*/ 2147483647 w 138"/>
              <a:gd name="T3" fmla="*/ 2147483647 h 203"/>
              <a:gd name="T4" fmla="*/ 2147483647 w 138"/>
              <a:gd name="T5" fmla="*/ 2147483647 h 203"/>
              <a:gd name="T6" fmla="*/ 2147483647 w 138"/>
              <a:gd name="T7" fmla="*/ 0 h 203"/>
              <a:gd name="T8" fmla="*/ 0 w 138"/>
              <a:gd name="T9" fmla="*/ 2147483647 h 203"/>
              <a:gd name="T10" fmla="*/ 0 60000 65536"/>
              <a:gd name="T11" fmla="*/ 0 60000 65536"/>
              <a:gd name="T12" fmla="*/ 0 60000 65536"/>
              <a:gd name="T13" fmla="*/ 0 60000 65536"/>
              <a:gd name="T14" fmla="*/ 0 60000 65536"/>
              <a:gd name="T15" fmla="*/ 0 w 138"/>
              <a:gd name="T16" fmla="*/ 0 h 203"/>
              <a:gd name="T17" fmla="*/ 138 w 138"/>
              <a:gd name="T18" fmla="*/ 203 h 203"/>
            </a:gdLst>
            <a:ahLst/>
            <a:cxnLst>
              <a:cxn ang="T10">
                <a:pos x="T0" y="T1"/>
              </a:cxn>
              <a:cxn ang="T11">
                <a:pos x="T2" y="T3"/>
              </a:cxn>
              <a:cxn ang="T12">
                <a:pos x="T4" y="T5"/>
              </a:cxn>
              <a:cxn ang="T13">
                <a:pos x="T6" y="T7"/>
              </a:cxn>
              <a:cxn ang="T14">
                <a:pos x="T8" y="T9"/>
              </a:cxn>
            </a:cxnLst>
            <a:rect l="T15" t="T16" r="T17" b="T18"/>
            <a:pathLst>
              <a:path w="138" h="203">
                <a:moveTo>
                  <a:pt x="0" y="102"/>
                </a:moveTo>
                <a:lnTo>
                  <a:pt x="66" y="203"/>
                </a:lnTo>
                <a:lnTo>
                  <a:pt x="138" y="102"/>
                </a:lnTo>
                <a:lnTo>
                  <a:pt x="66" y="0"/>
                </a:lnTo>
                <a:lnTo>
                  <a:pt x="0" y="102"/>
                </a:lnTo>
                <a:close/>
              </a:path>
            </a:pathLst>
          </a:custGeom>
          <a:solidFill>
            <a:schemeClr val="accent6"/>
          </a:solidFill>
          <a:ln w="19050">
            <a:solidFill>
              <a:schemeClr val="accent6"/>
            </a:solidFill>
            <a:round/>
            <a:headEnd/>
            <a:tailEnd/>
          </a:ln>
        </p:spPr>
        <p:txBody>
          <a:bodyPr/>
          <a:lstStyle/>
          <a:p>
            <a:pPr>
              <a:defRPr/>
            </a:pPr>
            <a:endParaRPr lang="en-US">
              <a:solidFill>
                <a:srgbClr val="000000"/>
              </a:solidFill>
              <a:latin typeface="Open Sans"/>
              <a:ea typeface="ＭＳ Ｐゴシック" charset="0"/>
            </a:endParaRPr>
          </a:p>
        </p:txBody>
      </p:sp>
      <p:sp>
        <p:nvSpPr>
          <p:cNvPr id="185398" name="Rectangle 54"/>
          <p:cNvSpPr>
            <a:spLocks noChangeArrowheads="1"/>
          </p:cNvSpPr>
          <p:nvPr/>
        </p:nvSpPr>
        <p:spPr bwMode="auto">
          <a:xfrm>
            <a:off x="685800" y="4843463"/>
            <a:ext cx="1309688" cy="230187"/>
          </a:xfrm>
          <a:prstGeom prst="rect">
            <a:avLst/>
          </a:prstGeom>
          <a:noFill/>
          <a:ln w="9525">
            <a:noFill/>
            <a:miter lim="800000"/>
            <a:headEnd/>
            <a:tailEnd/>
          </a:ln>
        </p:spPr>
        <p:txBody>
          <a:bodyPr wrap="none" lIns="0" tIns="0" rIns="0" bIns="0">
            <a:spAutoFit/>
          </a:bodyPr>
          <a:lstStyle/>
          <a:p>
            <a:r>
              <a:rPr lang="en-US" sz="1500" b="1">
                <a:solidFill>
                  <a:srgbClr val="000000"/>
                </a:solidFill>
                <a:latin typeface="Open Sans"/>
                <a:ea typeface="Open Sans"/>
              </a:rPr>
              <a:t>ALL PATIENTS</a:t>
            </a:r>
            <a:endParaRPr lang="en-US" b="1">
              <a:solidFill>
                <a:srgbClr val="000000"/>
              </a:solidFill>
              <a:latin typeface="Open Sans"/>
              <a:ea typeface="Open Sans"/>
            </a:endParaRPr>
          </a:p>
        </p:txBody>
      </p:sp>
      <p:sp>
        <p:nvSpPr>
          <p:cNvPr id="185399" name="Line 55"/>
          <p:cNvSpPr>
            <a:spLocks noChangeShapeType="1"/>
          </p:cNvSpPr>
          <p:nvPr/>
        </p:nvSpPr>
        <p:spPr bwMode="auto">
          <a:xfrm>
            <a:off x="5106988" y="5521325"/>
            <a:ext cx="2482850" cy="1588"/>
          </a:xfrm>
          <a:prstGeom prst="line">
            <a:avLst/>
          </a:prstGeom>
          <a:noFill/>
          <a:ln w="9525">
            <a:solidFill>
              <a:schemeClr val="tx1"/>
            </a:solidFill>
            <a:round/>
            <a:headEnd/>
            <a:tailEnd/>
          </a:ln>
        </p:spPr>
        <p:txBody>
          <a:bodyPr/>
          <a:lstStyle/>
          <a:p>
            <a:endParaRPr lang="en-US"/>
          </a:p>
        </p:txBody>
      </p:sp>
      <p:sp>
        <p:nvSpPr>
          <p:cNvPr id="185400" name="Line 56"/>
          <p:cNvSpPr>
            <a:spLocks noChangeShapeType="1"/>
          </p:cNvSpPr>
          <p:nvPr/>
        </p:nvSpPr>
        <p:spPr bwMode="auto">
          <a:xfrm flipV="1">
            <a:off x="6600825" y="2300288"/>
            <a:ext cx="1588" cy="3221037"/>
          </a:xfrm>
          <a:prstGeom prst="line">
            <a:avLst/>
          </a:prstGeom>
          <a:noFill/>
          <a:ln w="9525">
            <a:solidFill>
              <a:schemeClr val="tx1"/>
            </a:solidFill>
            <a:round/>
            <a:headEnd/>
            <a:tailEnd/>
          </a:ln>
        </p:spPr>
        <p:txBody>
          <a:bodyPr/>
          <a:lstStyle/>
          <a:p>
            <a:endParaRPr lang="en-US"/>
          </a:p>
        </p:txBody>
      </p:sp>
      <p:sp>
        <p:nvSpPr>
          <p:cNvPr id="185401" name="Line 57"/>
          <p:cNvSpPr>
            <a:spLocks noChangeShapeType="1"/>
          </p:cNvSpPr>
          <p:nvPr/>
        </p:nvSpPr>
        <p:spPr bwMode="auto">
          <a:xfrm flipV="1">
            <a:off x="6000750" y="2479675"/>
            <a:ext cx="1588" cy="3041650"/>
          </a:xfrm>
          <a:prstGeom prst="line">
            <a:avLst/>
          </a:prstGeom>
          <a:noFill/>
          <a:ln w="9525">
            <a:solidFill>
              <a:schemeClr val="tx1"/>
            </a:solidFill>
            <a:prstDash val="sysDash"/>
            <a:round/>
            <a:headEnd/>
            <a:tailEnd/>
          </a:ln>
        </p:spPr>
        <p:txBody>
          <a:bodyPr/>
          <a:lstStyle/>
          <a:p>
            <a:endParaRPr lang="en-US"/>
          </a:p>
        </p:txBody>
      </p:sp>
      <p:sp>
        <p:nvSpPr>
          <p:cNvPr id="185402" name="Line 58"/>
          <p:cNvSpPr>
            <a:spLocks noChangeShapeType="1"/>
          </p:cNvSpPr>
          <p:nvPr/>
        </p:nvSpPr>
        <p:spPr bwMode="auto">
          <a:xfrm flipV="1">
            <a:off x="5106988" y="5521325"/>
            <a:ext cx="1587" cy="96838"/>
          </a:xfrm>
          <a:prstGeom prst="line">
            <a:avLst/>
          </a:prstGeom>
          <a:noFill/>
          <a:ln w="9525">
            <a:solidFill>
              <a:srgbClr val="000000"/>
            </a:solidFill>
            <a:round/>
            <a:headEnd/>
            <a:tailEnd/>
          </a:ln>
        </p:spPr>
        <p:txBody>
          <a:bodyPr/>
          <a:lstStyle/>
          <a:p>
            <a:endParaRPr lang="en-US"/>
          </a:p>
        </p:txBody>
      </p:sp>
      <p:sp>
        <p:nvSpPr>
          <p:cNvPr id="185403" name="Rectangle 59"/>
          <p:cNvSpPr>
            <a:spLocks noChangeArrowheads="1"/>
          </p:cNvSpPr>
          <p:nvPr/>
        </p:nvSpPr>
        <p:spPr bwMode="auto">
          <a:xfrm>
            <a:off x="4964113" y="5637213"/>
            <a:ext cx="282575" cy="230187"/>
          </a:xfrm>
          <a:prstGeom prst="rect">
            <a:avLst/>
          </a:prstGeom>
          <a:noFill/>
          <a:ln w="9525">
            <a:noFill/>
            <a:miter lim="800000"/>
            <a:headEnd/>
            <a:tailEnd/>
          </a:ln>
        </p:spPr>
        <p:txBody>
          <a:bodyPr wrap="none" lIns="0" tIns="0" rIns="0" bIns="0">
            <a:spAutoFit/>
          </a:bodyPr>
          <a:lstStyle/>
          <a:p>
            <a:r>
              <a:rPr lang="en-US" sz="1500" b="1">
                <a:solidFill>
                  <a:srgbClr val="000000"/>
                </a:solidFill>
                <a:latin typeface="Open Sans"/>
                <a:ea typeface="Open Sans"/>
              </a:rPr>
              <a:t>0.4</a:t>
            </a:r>
            <a:endParaRPr lang="en-US" b="1">
              <a:solidFill>
                <a:srgbClr val="000000"/>
              </a:solidFill>
              <a:latin typeface="Open Sans"/>
              <a:ea typeface="Open Sans"/>
            </a:endParaRPr>
          </a:p>
        </p:txBody>
      </p:sp>
      <p:sp>
        <p:nvSpPr>
          <p:cNvPr id="185404" name="Line 60"/>
          <p:cNvSpPr>
            <a:spLocks noChangeShapeType="1"/>
          </p:cNvSpPr>
          <p:nvPr/>
        </p:nvSpPr>
        <p:spPr bwMode="auto">
          <a:xfrm flipV="1">
            <a:off x="5354638" y="5521325"/>
            <a:ext cx="1587" cy="96838"/>
          </a:xfrm>
          <a:prstGeom prst="line">
            <a:avLst/>
          </a:prstGeom>
          <a:noFill/>
          <a:ln w="9525">
            <a:solidFill>
              <a:srgbClr val="000000"/>
            </a:solidFill>
            <a:round/>
            <a:headEnd/>
            <a:tailEnd/>
          </a:ln>
        </p:spPr>
        <p:txBody>
          <a:bodyPr/>
          <a:lstStyle/>
          <a:p>
            <a:endParaRPr lang="en-US"/>
          </a:p>
        </p:txBody>
      </p:sp>
      <p:sp>
        <p:nvSpPr>
          <p:cNvPr id="185405" name="Line 61"/>
          <p:cNvSpPr>
            <a:spLocks noChangeShapeType="1"/>
          </p:cNvSpPr>
          <p:nvPr/>
        </p:nvSpPr>
        <p:spPr bwMode="auto">
          <a:xfrm flipV="1">
            <a:off x="5600700" y="5521325"/>
            <a:ext cx="1588" cy="96838"/>
          </a:xfrm>
          <a:prstGeom prst="line">
            <a:avLst/>
          </a:prstGeom>
          <a:noFill/>
          <a:ln w="9525">
            <a:solidFill>
              <a:srgbClr val="000000"/>
            </a:solidFill>
            <a:round/>
            <a:headEnd/>
            <a:tailEnd/>
          </a:ln>
        </p:spPr>
        <p:txBody>
          <a:bodyPr/>
          <a:lstStyle/>
          <a:p>
            <a:endParaRPr lang="en-US"/>
          </a:p>
        </p:txBody>
      </p:sp>
      <p:sp>
        <p:nvSpPr>
          <p:cNvPr id="185406" name="Rectangle 62"/>
          <p:cNvSpPr>
            <a:spLocks noChangeArrowheads="1"/>
          </p:cNvSpPr>
          <p:nvPr/>
        </p:nvSpPr>
        <p:spPr bwMode="auto">
          <a:xfrm>
            <a:off x="5459413" y="5637213"/>
            <a:ext cx="282575" cy="230187"/>
          </a:xfrm>
          <a:prstGeom prst="rect">
            <a:avLst/>
          </a:prstGeom>
          <a:noFill/>
          <a:ln w="9525">
            <a:noFill/>
            <a:miter lim="800000"/>
            <a:headEnd/>
            <a:tailEnd/>
          </a:ln>
        </p:spPr>
        <p:txBody>
          <a:bodyPr wrap="none" lIns="0" tIns="0" rIns="0" bIns="0">
            <a:spAutoFit/>
          </a:bodyPr>
          <a:lstStyle/>
          <a:p>
            <a:r>
              <a:rPr lang="en-US" sz="1500" b="1">
                <a:solidFill>
                  <a:srgbClr val="000000"/>
                </a:solidFill>
                <a:latin typeface="Open Sans"/>
                <a:ea typeface="Open Sans"/>
              </a:rPr>
              <a:t>0.6</a:t>
            </a:r>
            <a:endParaRPr lang="en-US" b="1">
              <a:solidFill>
                <a:srgbClr val="000000"/>
              </a:solidFill>
              <a:latin typeface="Open Sans"/>
              <a:ea typeface="Open Sans"/>
            </a:endParaRPr>
          </a:p>
        </p:txBody>
      </p:sp>
      <p:sp>
        <p:nvSpPr>
          <p:cNvPr id="185407" name="Line 63"/>
          <p:cNvSpPr>
            <a:spLocks noChangeShapeType="1"/>
          </p:cNvSpPr>
          <p:nvPr/>
        </p:nvSpPr>
        <p:spPr bwMode="auto">
          <a:xfrm flipV="1">
            <a:off x="5848350" y="5521325"/>
            <a:ext cx="1588" cy="96838"/>
          </a:xfrm>
          <a:prstGeom prst="line">
            <a:avLst/>
          </a:prstGeom>
          <a:noFill/>
          <a:ln w="9525">
            <a:solidFill>
              <a:srgbClr val="000000"/>
            </a:solidFill>
            <a:round/>
            <a:headEnd/>
            <a:tailEnd/>
          </a:ln>
        </p:spPr>
        <p:txBody>
          <a:bodyPr/>
          <a:lstStyle/>
          <a:p>
            <a:endParaRPr lang="en-US"/>
          </a:p>
        </p:txBody>
      </p:sp>
      <p:sp>
        <p:nvSpPr>
          <p:cNvPr id="185408" name="Line 64"/>
          <p:cNvSpPr>
            <a:spLocks noChangeShapeType="1"/>
          </p:cNvSpPr>
          <p:nvPr/>
        </p:nvSpPr>
        <p:spPr bwMode="auto">
          <a:xfrm flipV="1">
            <a:off x="6096000" y="5521325"/>
            <a:ext cx="1588" cy="96838"/>
          </a:xfrm>
          <a:prstGeom prst="line">
            <a:avLst/>
          </a:prstGeom>
          <a:noFill/>
          <a:ln w="9525">
            <a:solidFill>
              <a:srgbClr val="000000"/>
            </a:solidFill>
            <a:round/>
            <a:headEnd/>
            <a:tailEnd/>
          </a:ln>
        </p:spPr>
        <p:txBody>
          <a:bodyPr/>
          <a:lstStyle/>
          <a:p>
            <a:endParaRPr lang="en-US"/>
          </a:p>
        </p:txBody>
      </p:sp>
      <p:sp>
        <p:nvSpPr>
          <p:cNvPr id="185409" name="Rectangle 65"/>
          <p:cNvSpPr>
            <a:spLocks noChangeArrowheads="1"/>
          </p:cNvSpPr>
          <p:nvPr/>
        </p:nvSpPr>
        <p:spPr bwMode="auto">
          <a:xfrm>
            <a:off x="5953125" y="5637213"/>
            <a:ext cx="282575" cy="230187"/>
          </a:xfrm>
          <a:prstGeom prst="rect">
            <a:avLst/>
          </a:prstGeom>
          <a:noFill/>
          <a:ln w="9525">
            <a:noFill/>
            <a:miter lim="800000"/>
            <a:headEnd/>
            <a:tailEnd/>
          </a:ln>
        </p:spPr>
        <p:txBody>
          <a:bodyPr wrap="none" lIns="0" tIns="0" rIns="0" bIns="0">
            <a:spAutoFit/>
          </a:bodyPr>
          <a:lstStyle/>
          <a:p>
            <a:r>
              <a:rPr lang="en-US" sz="1500" b="1">
                <a:solidFill>
                  <a:srgbClr val="000000"/>
                </a:solidFill>
                <a:latin typeface="Open Sans"/>
                <a:ea typeface="Open Sans"/>
              </a:rPr>
              <a:t>0.8</a:t>
            </a:r>
            <a:endParaRPr lang="en-US" b="1">
              <a:solidFill>
                <a:srgbClr val="000000"/>
              </a:solidFill>
              <a:latin typeface="Open Sans"/>
              <a:ea typeface="Open Sans"/>
            </a:endParaRPr>
          </a:p>
        </p:txBody>
      </p:sp>
      <p:sp>
        <p:nvSpPr>
          <p:cNvPr id="185410" name="Line 66"/>
          <p:cNvSpPr>
            <a:spLocks noChangeShapeType="1"/>
          </p:cNvSpPr>
          <p:nvPr/>
        </p:nvSpPr>
        <p:spPr bwMode="auto">
          <a:xfrm flipV="1">
            <a:off x="6343650" y="5521325"/>
            <a:ext cx="1588" cy="96838"/>
          </a:xfrm>
          <a:prstGeom prst="line">
            <a:avLst/>
          </a:prstGeom>
          <a:noFill/>
          <a:ln w="9525">
            <a:solidFill>
              <a:srgbClr val="000000"/>
            </a:solidFill>
            <a:round/>
            <a:headEnd/>
            <a:tailEnd/>
          </a:ln>
        </p:spPr>
        <p:txBody>
          <a:bodyPr/>
          <a:lstStyle/>
          <a:p>
            <a:endParaRPr lang="en-US"/>
          </a:p>
        </p:txBody>
      </p:sp>
      <p:sp>
        <p:nvSpPr>
          <p:cNvPr id="185411" name="Line 67"/>
          <p:cNvSpPr>
            <a:spLocks noChangeShapeType="1"/>
          </p:cNvSpPr>
          <p:nvPr/>
        </p:nvSpPr>
        <p:spPr bwMode="auto">
          <a:xfrm flipV="1">
            <a:off x="6600825" y="5521325"/>
            <a:ext cx="1588" cy="96838"/>
          </a:xfrm>
          <a:prstGeom prst="line">
            <a:avLst/>
          </a:prstGeom>
          <a:noFill/>
          <a:ln w="9525">
            <a:solidFill>
              <a:srgbClr val="000000"/>
            </a:solidFill>
            <a:round/>
            <a:headEnd/>
            <a:tailEnd/>
          </a:ln>
        </p:spPr>
        <p:txBody>
          <a:bodyPr/>
          <a:lstStyle/>
          <a:p>
            <a:endParaRPr lang="en-US"/>
          </a:p>
        </p:txBody>
      </p:sp>
      <p:sp>
        <p:nvSpPr>
          <p:cNvPr id="185412" name="Rectangle 68"/>
          <p:cNvSpPr>
            <a:spLocks noChangeArrowheads="1"/>
          </p:cNvSpPr>
          <p:nvPr/>
        </p:nvSpPr>
        <p:spPr bwMode="auto">
          <a:xfrm>
            <a:off x="6457950" y="5637213"/>
            <a:ext cx="282575" cy="230187"/>
          </a:xfrm>
          <a:prstGeom prst="rect">
            <a:avLst/>
          </a:prstGeom>
          <a:noFill/>
          <a:ln w="9525">
            <a:noFill/>
            <a:miter lim="800000"/>
            <a:headEnd/>
            <a:tailEnd/>
          </a:ln>
        </p:spPr>
        <p:txBody>
          <a:bodyPr wrap="none" lIns="0" tIns="0" rIns="0" bIns="0">
            <a:spAutoFit/>
          </a:bodyPr>
          <a:lstStyle/>
          <a:p>
            <a:r>
              <a:rPr lang="en-US" sz="1500" b="1">
                <a:solidFill>
                  <a:srgbClr val="000000"/>
                </a:solidFill>
                <a:latin typeface="Open Sans"/>
                <a:ea typeface="Open Sans"/>
              </a:rPr>
              <a:t>1.0</a:t>
            </a:r>
            <a:endParaRPr lang="en-US" b="1">
              <a:solidFill>
                <a:srgbClr val="000000"/>
              </a:solidFill>
              <a:latin typeface="Open Sans"/>
              <a:ea typeface="Open Sans"/>
            </a:endParaRPr>
          </a:p>
        </p:txBody>
      </p:sp>
      <p:sp>
        <p:nvSpPr>
          <p:cNvPr id="185413" name="Line 69"/>
          <p:cNvSpPr>
            <a:spLocks noChangeShapeType="1"/>
          </p:cNvSpPr>
          <p:nvPr/>
        </p:nvSpPr>
        <p:spPr bwMode="auto">
          <a:xfrm flipV="1">
            <a:off x="6848475" y="5521325"/>
            <a:ext cx="1588" cy="96838"/>
          </a:xfrm>
          <a:prstGeom prst="line">
            <a:avLst/>
          </a:prstGeom>
          <a:noFill/>
          <a:ln w="9525">
            <a:solidFill>
              <a:srgbClr val="000000"/>
            </a:solidFill>
            <a:round/>
            <a:headEnd/>
            <a:tailEnd/>
          </a:ln>
        </p:spPr>
        <p:txBody>
          <a:bodyPr/>
          <a:lstStyle/>
          <a:p>
            <a:endParaRPr lang="en-US"/>
          </a:p>
        </p:txBody>
      </p:sp>
      <p:sp>
        <p:nvSpPr>
          <p:cNvPr id="185414" name="Line 70"/>
          <p:cNvSpPr>
            <a:spLocks noChangeShapeType="1"/>
          </p:cNvSpPr>
          <p:nvPr/>
        </p:nvSpPr>
        <p:spPr bwMode="auto">
          <a:xfrm flipV="1">
            <a:off x="7094538" y="5521325"/>
            <a:ext cx="1587" cy="96838"/>
          </a:xfrm>
          <a:prstGeom prst="line">
            <a:avLst/>
          </a:prstGeom>
          <a:noFill/>
          <a:ln w="9525">
            <a:solidFill>
              <a:srgbClr val="000000"/>
            </a:solidFill>
            <a:round/>
            <a:headEnd/>
            <a:tailEnd/>
          </a:ln>
        </p:spPr>
        <p:txBody>
          <a:bodyPr/>
          <a:lstStyle/>
          <a:p>
            <a:endParaRPr lang="en-US"/>
          </a:p>
        </p:txBody>
      </p:sp>
      <p:sp>
        <p:nvSpPr>
          <p:cNvPr id="185415" name="Rectangle 71"/>
          <p:cNvSpPr>
            <a:spLocks noChangeArrowheads="1"/>
          </p:cNvSpPr>
          <p:nvPr/>
        </p:nvSpPr>
        <p:spPr bwMode="auto">
          <a:xfrm>
            <a:off x="6953250" y="5637213"/>
            <a:ext cx="282575" cy="230187"/>
          </a:xfrm>
          <a:prstGeom prst="rect">
            <a:avLst/>
          </a:prstGeom>
          <a:noFill/>
          <a:ln w="9525">
            <a:noFill/>
            <a:miter lim="800000"/>
            <a:headEnd/>
            <a:tailEnd/>
          </a:ln>
        </p:spPr>
        <p:txBody>
          <a:bodyPr wrap="none" lIns="0" tIns="0" rIns="0" bIns="0">
            <a:spAutoFit/>
          </a:bodyPr>
          <a:lstStyle/>
          <a:p>
            <a:r>
              <a:rPr lang="en-US" sz="1500" b="1">
                <a:solidFill>
                  <a:srgbClr val="000000"/>
                </a:solidFill>
                <a:latin typeface="Open Sans"/>
                <a:ea typeface="Open Sans"/>
              </a:rPr>
              <a:t>1.2</a:t>
            </a:r>
            <a:endParaRPr lang="en-US" b="1">
              <a:solidFill>
                <a:srgbClr val="000000"/>
              </a:solidFill>
              <a:latin typeface="Open Sans"/>
              <a:ea typeface="Open Sans"/>
            </a:endParaRPr>
          </a:p>
        </p:txBody>
      </p:sp>
      <p:sp>
        <p:nvSpPr>
          <p:cNvPr id="185416" name="Line 72"/>
          <p:cNvSpPr>
            <a:spLocks noChangeShapeType="1"/>
          </p:cNvSpPr>
          <p:nvPr/>
        </p:nvSpPr>
        <p:spPr bwMode="auto">
          <a:xfrm flipV="1">
            <a:off x="7342188" y="5521325"/>
            <a:ext cx="1587" cy="96838"/>
          </a:xfrm>
          <a:prstGeom prst="line">
            <a:avLst/>
          </a:prstGeom>
          <a:noFill/>
          <a:ln w="9525">
            <a:solidFill>
              <a:srgbClr val="000000"/>
            </a:solidFill>
            <a:round/>
            <a:headEnd/>
            <a:tailEnd/>
          </a:ln>
        </p:spPr>
        <p:txBody>
          <a:bodyPr/>
          <a:lstStyle/>
          <a:p>
            <a:endParaRPr lang="en-US"/>
          </a:p>
        </p:txBody>
      </p:sp>
      <p:sp>
        <p:nvSpPr>
          <p:cNvPr id="185417" name="Line 73"/>
          <p:cNvSpPr>
            <a:spLocks noChangeShapeType="1"/>
          </p:cNvSpPr>
          <p:nvPr/>
        </p:nvSpPr>
        <p:spPr bwMode="auto">
          <a:xfrm flipV="1">
            <a:off x="7589838" y="5521325"/>
            <a:ext cx="1587" cy="96838"/>
          </a:xfrm>
          <a:prstGeom prst="line">
            <a:avLst/>
          </a:prstGeom>
          <a:noFill/>
          <a:ln w="9525">
            <a:solidFill>
              <a:srgbClr val="000000"/>
            </a:solidFill>
            <a:round/>
            <a:headEnd/>
            <a:tailEnd/>
          </a:ln>
        </p:spPr>
        <p:txBody>
          <a:bodyPr/>
          <a:lstStyle/>
          <a:p>
            <a:endParaRPr lang="en-US"/>
          </a:p>
        </p:txBody>
      </p:sp>
      <p:sp>
        <p:nvSpPr>
          <p:cNvPr id="185418" name="Rectangle 74"/>
          <p:cNvSpPr>
            <a:spLocks noChangeArrowheads="1"/>
          </p:cNvSpPr>
          <p:nvPr/>
        </p:nvSpPr>
        <p:spPr bwMode="auto">
          <a:xfrm>
            <a:off x="7446963" y="5637213"/>
            <a:ext cx="282575" cy="230187"/>
          </a:xfrm>
          <a:prstGeom prst="rect">
            <a:avLst/>
          </a:prstGeom>
          <a:noFill/>
          <a:ln w="9525">
            <a:noFill/>
            <a:miter lim="800000"/>
            <a:headEnd/>
            <a:tailEnd/>
          </a:ln>
        </p:spPr>
        <p:txBody>
          <a:bodyPr wrap="none" lIns="0" tIns="0" rIns="0" bIns="0">
            <a:spAutoFit/>
          </a:bodyPr>
          <a:lstStyle/>
          <a:p>
            <a:r>
              <a:rPr lang="en-US" sz="1500" b="1">
                <a:solidFill>
                  <a:srgbClr val="000000"/>
                </a:solidFill>
                <a:latin typeface="Open Sans"/>
                <a:ea typeface="Open Sans"/>
              </a:rPr>
              <a:t>1.4</a:t>
            </a:r>
            <a:endParaRPr lang="en-US" b="1">
              <a:solidFill>
                <a:srgbClr val="000000"/>
              </a:solidFill>
              <a:latin typeface="Open Sans"/>
              <a:ea typeface="Open Sans"/>
            </a:endParaRPr>
          </a:p>
        </p:txBody>
      </p:sp>
      <p:sp>
        <p:nvSpPr>
          <p:cNvPr id="185419" name="Text Box 75"/>
          <p:cNvSpPr txBox="1">
            <a:spLocks noChangeArrowheads="1"/>
          </p:cNvSpPr>
          <p:nvPr/>
        </p:nvSpPr>
        <p:spPr bwMode="auto">
          <a:xfrm>
            <a:off x="254000" y="6421438"/>
            <a:ext cx="2411413" cy="274637"/>
          </a:xfrm>
          <a:prstGeom prst="rect">
            <a:avLst/>
          </a:prstGeom>
          <a:noFill/>
          <a:ln w="9525">
            <a:noFill/>
            <a:miter lim="800000"/>
            <a:headEnd/>
            <a:tailEnd/>
          </a:ln>
        </p:spPr>
        <p:txBody>
          <a:bodyPr>
            <a:spAutoFit/>
          </a:bodyPr>
          <a:lstStyle/>
          <a:p>
            <a:pPr>
              <a:spcBef>
                <a:spcPct val="50000"/>
              </a:spcBef>
            </a:pPr>
            <a:r>
              <a:rPr lang="en-US" sz="1200">
                <a:solidFill>
                  <a:srgbClr val="000000"/>
                </a:solidFill>
                <a:latin typeface="Open Sans"/>
                <a:ea typeface="Open Sans"/>
              </a:rPr>
              <a:t>HPS </a:t>
            </a:r>
            <a:r>
              <a:rPr lang="fr-FR" sz="1200" i="1">
                <a:solidFill>
                  <a:srgbClr val="000000"/>
                </a:solidFill>
                <a:latin typeface="Open Sans"/>
                <a:ea typeface="Open Sans"/>
              </a:rPr>
              <a:t>Lancet</a:t>
            </a:r>
            <a:r>
              <a:rPr lang="fr-FR" sz="1200">
                <a:solidFill>
                  <a:srgbClr val="000000"/>
                </a:solidFill>
                <a:latin typeface="Open Sans"/>
                <a:ea typeface="Open Sans"/>
              </a:rPr>
              <a:t> 2002;360:7-22</a:t>
            </a:r>
            <a:r>
              <a:rPr lang="fr-FR" sz="1200" b="1">
                <a:solidFill>
                  <a:srgbClr val="000000"/>
                </a:solidFill>
                <a:latin typeface="Open Sans"/>
                <a:ea typeface="Open Sans"/>
              </a:rPr>
              <a:t> </a:t>
            </a:r>
            <a:endParaRPr lang="en-US" sz="1200" b="1">
              <a:solidFill>
                <a:srgbClr val="000000"/>
              </a:solidFill>
              <a:latin typeface="Open Sans"/>
              <a:ea typeface="Open Sans"/>
            </a:endParaRPr>
          </a:p>
        </p:txBody>
      </p:sp>
      <p:sp>
        <p:nvSpPr>
          <p:cNvPr id="185420" name="TextBox 75"/>
          <p:cNvSpPr txBox="1">
            <a:spLocks noChangeArrowheads="1"/>
          </p:cNvSpPr>
          <p:nvPr/>
        </p:nvSpPr>
        <p:spPr bwMode="auto">
          <a:xfrm>
            <a:off x="249238" y="5524500"/>
            <a:ext cx="3733800" cy="306388"/>
          </a:xfrm>
          <a:prstGeom prst="rect">
            <a:avLst/>
          </a:prstGeom>
          <a:noFill/>
          <a:ln w="9525">
            <a:noFill/>
            <a:miter lim="800000"/>
            <a:headEnd/>
            <a:tailEnd/>
          </a:ln>
        </p:spPr>
        <p:txBody>
          <a:bodyPr>
            <a:spAutoFit/>
          </a:bodyPr>
          <a:lstStyle/>
          <a:p>
            <a:r>
              <a:rPr lang="en-US" sz="1400">
                <a:solidFill>
                  <a:srgbClr val="000000"/>
                </a:solidFill>
                <a:latin typeface="Open Sans"/>
                <a:ea typeface="Open Sans"/>
              </a:rPr>
              <a:t>HPS: Heart protection study</a:t>
            </a:r>
          </a:p>
        </p:txBody>
      </p:sp>
      <p:sp>
        <p:nvSpPr>
          <p:cNvPr id="185421" name="Text Box 78"/>
          <p:cNvSpPr txBox="1">
            <a:spLocks noChangeArrowheads="1"/>
          </p:cNvSpPr>
          <p:nvPr/>
        </p:nvSpPr>
        <p:spPr bwMode="auto">
          <a:xfrm>
            <a:off x="0" y="66675"/>
            <a:ext cx="7677150" cy="304800"/>
          </a:xfrm>
          <a:prstGeom prst="rect">
            <a:avLst/>
          </a:prstGeom>
          <a:noFill/>
          <a:ln w="9525">
            <a:noFill/>
            <a:miter lim="800000"/>
            <a:headEnd/>
            <a:tailEnd/>
          </a:ln>
        </p:spPr>
        <p:txBody>
          <a:bodyPr>
            <a:spAutoFit/>
          </a:bodyPr>
          <a:lstStyle/>
          <a:p>
            <a:pPr defTabSz="914400">
              <a:spcBef>
                <a:spcPct val="50000"/>
              </a:spcBef>
            </a:pPr>
            <a:r>
              <a:rPr lang="en-US" sz="1400" i="1">
                <a:cs typeface="Arial" charset="0"/>
              </a:rPr>
              <a:t>2018 Diabetes Canada CPG – Chapter 23.  Cardiovascular Protection in People with Diabetes </a:t>
            </a: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7393" name="Rectangle 2"/>
          <p:cNvSpPr>
            <a:spLocks noGrp="1"/>
          </p:cNvSpPr>
          <p:nvPr>
            <p:ph type="title" idx="4294967295"/>
          </p:nvPr>
        </p:nvSpPr>
        <p:spPr>
          <a:xfrm>
            <a:off x="687388" y="608013"/>
            <a:ext cx="7775575" cy="1143000"/>
          </a:xfrm>
        </p:spPr>
        <p:txBody>
          <a:bodyPr/>
          <a:lstStyle/>
          <a:p>
            <a:r>
              <a:rPr lang="en-GB" sz="3600" smtClean="0"/>
              <a:t>CARDS: Effect of Statin for PRIMARY Prevention in Diabetes</a:t>
            </a:r>
            <a:endParaRPr lang="en-US" sz="3600" smtClean="0"/>
          </a:p>
        </p:txBody>
      </p:sp>
      <p:sp>
        <p:nvSpPr>
          <p:cNvPr id="187394" name="Rectangle 3"/>
          <p:cNvSpPr>
            <a:spLocks noGrp="1"/>
          </p:cNvSpPr>
          <p:nvPr>
            <p:ph type="body" idx="4294967295"/>
          </p:nvPr>
        </p:nvSpPr>
        <p:spPr>
          <a:xfrm>
            <a:off x="990600" y="1871663"/>
            <a:ext cx="7775575" cy="4114800"/>
          </a:xfrm>
        </p:spPr>
        <p:txBody>
          <a:bodyPr/>
          <a:lstStyle/>
          <a:p>
            <a:pPr>
              <a:lnSpc>
                <a:spcPct val="100000"/>
              </a:lnSpc>
            </a:pPr>
            <a:r>
              <a:rPr lang="en-US" b="0" smtClean="0"/>
              <a:t>n = 2838</a:t>
            </a:r>
          </a:p>
          <a:p>
            <a:pPr>
              <a:lnSpc>
                <a:spcPct val="100000"/>
              </a:lnSpc>
            </a:pPr>
            <a:r>
              <a:rPr lang="en-US" b="0" smtClean="0"/>
              <a:t>Age 40-75, no history of CVD</a:t>
            </a:r>
          </a:p>
          <a:p>
            <a:pPr>
              <a:lnSpc>
                <a:spcPct val="100000"/>
              </a:lnSpc>
            </a:pPr>
            <a:r>
              <a:rPr lang="en-US" b="0" smtClean="0"/>
              <a:t>Type 2 diabetes </a:t>
            </a:r>
            <a:r>
              <a:rPr lang="en-US" smtClean="0"/>
              <a:t>plus</a:t>
            </a:r>
            <a:r>
              <a:rPr lang="en-US" b="0" smtClean="0"/>
              <a:t> one or more:</a:t>
            </a:r>
          </a:p>
          <a:p>
            <a:pPr lvl="1">
              <a:lnSpc>
                <a:spcPct val="100000"/>
              </a:lnSpc>
            </a:pPr>
            <a:r>
              <a:rPr lang="en-US" smtClean="0">
                <a:latin typeface="Open Sans"/>
                <a:ea typeface="Open Sans"/>
                <a:cs typeface="Open Sans"/>
              </a:rPr>
              <a:t>Retinopathy</a:t>
            </a:r>
          </a:p>
          <a:p>
            <a:pPr lvl="1">
              <a:lnSpc>
                <a:spcPct val="100000"/>
              </a:lnSpc>
            </a:pPr>
            <a:r>
              <a:rPr lang="en-US" smtClean="0">
                <a:latin typeface="Open Sans"/>
                <a:ea typeface="Open Sans"/>
                <a:cs typeface="Open Sans"/>
              </a:rPr>
              <a:t>Albuminuria</a:t>
            </a:r>
          </a:p>
          <a:p>
            <a:pPr lvl="1">
              <a:lnSpc>
                <a:spcPct val="100000"/>
              </a:lnSpc>
            </a:pPr>
            <a:r>
              <a:rPr lang="en-US" smtClean="0">
                <a:latin typeface="Open Sans"/>
                <a:ea typeface="Open Sans"/>
                <a:cs typeface="Open Sans"/>
              </a:rPr>
              <a:t>Hypertension</a:t>
            </a:r>
          </a:p>
          <a:p>
            <a:pPr lvl="1">
              <a:lnSpc>
                <a:spcPct val="100000"/>
              </a:lnSpc>
            </a:pPr>
            <a:r>
              <a:rPr lang="en-US" smtClean="0">
                <a:latin typeface="Open Sans"/>
                <a:ea typeface="Open Sans"/>
                <a:cs typeface="Open Sans"/>
              </a:rPr>
              <a:t>Smoking</a:t>
            </a:r>
          </a:p>
          <a:p>
            <a:pPr>
              <a:lnSpc>
                <a:spcPct val="100000"/>
              </a:lnSpc>
            </a:pPr>
            <a:r>
              <a:rPr lang="en-US" smtClean="0"/>
              <a:t>Intervention</a:t>
            </a:r>
            <a:r>
              <a:rPr lang="en-US" b="0" smtClean="0"/>
              <a:t>: Atorvastatin 10 mg vs. Placebo</a:t>
            </a:r>
          </a:p>
          <a:p>
            <a:pPr>
              <a:lnSpc>
                <a:spcPct val="100000"/>
              </a:lnSpc>
            </a:pPr>
            <a:r>
              <a:rPr lang="en-US" smtClean="0"/>
              <a:t>Outcome</a:t>
            </a:r>
            <a:r>
              <a:rPr lang="en-US" b="0" smtClean="0"/>
              <a:t>: ACS, revascularization, stroke</a:t>
            </a:r>
          </a:p>
        </p:txBody>
      </p:sp>
      <p:sp>
        <p:nvSpPr>
          <p:cNvPr id="187395" name="Text Box 4"/>
          <p:cNvSpPr txBox="1">
            <a:spLocks noChangeArrowheads="1"/>
          </p:cNvSpPr>
          <p:nvPr/>
        </p:nvSpPr>
        <p:spPr bwMode="auto">
          <a:xfrm>
            <a:off x="233363" y="6345238"/>
            <a:ext cx="5976937" cy="549275"/>
          </a:xfrm>
          <a:prstGeom prst="rect">
            <a:avLst/>
          </a:prstGeom>
          <a:noFill/>
          <a:ln w="9525">
            <a:noFill/>
            <a:miter lim="800000"/>
            <a:headEnd/>
            <a:tailEnd/>
          </a:ln>
        </p:spPr>
        <p:txBody>
          <a:bodyPr>
            <a:spAutoFit/>
          </a:bodyPr>
          <a:lstStyle/>
          <a:p>
            <a:pPr>
              <a:spcBef>
                <a:spcPct val="50000"/>
              </a:spcBef>
            </a:pPr>
            <a:r>
              <a:rPr lang="en-US" sz="1200">
                <a:latin typeface="Open Sans"/>
                <a:ea typeface="Open Sans"/>
              </a:rPr>
              <a:t>Colhoun HM, et al. </a:t>
            </a:r>
            <a:r>
              <a:rPr lang="en-US" sz="1200" i="1">
                <a:latin typeface="Open Sans"/>
                <a:ea typeface="Open Sans"/>
              </a:rPr>
              <a:t>Lancet</a:t>
            </a:r>
            <a:r>
              <a:rPr lang="en-US" sz="1200">
                <a:latin typeface="Open Sans"/>
                <a:ea typeface="Open Sans"/>
              </a:rPr>
              <a:t> 2004;364:685</a:t>
            </a:r>
          </a:p>
          <a:p>
            <a:pPr>
              <a:spcBef>
                <a:spcPct val="50000"/>
              </a:spcBef>
            </a:pPr>
            <a:r>
              <a:rPr lang="en-US" sz="1200" i="1">
                <a:latin typeface="Open Sans"/>
                <a:ea typeface="Open Sans"/>
              </a:rPr>
              <a:t>ACS</a:t>
            </a:r>
            <a:r>
              <a:rPr lang="en-US" sz="1200">
                <a:latin typeface="Open Sans"/>
                <a:ea typeface="Open Sans"/>
              </a:rPr>
              <a:t>, acute coronary syndrome; </a:t>
            </a:r>
            <a:r>
              <a:rPr lang="en-US" sz="1200" i="1">
                <a:latin typeface="Open Sans"/>
                <a:ea typeface="Open Sans"/>
              </a:rPr>
              <a:t>CVD</a:t>
            </a:r>
            <a:r>
              <a:rPr lang="en-US" sz="1200">
                <a:latin typeface="Open Sans"/>
                <a:ea typeface="Open Sans"/>
              </a:rPr>
              <a:t>, cardiovascular disease</a:t>
            </a:r>
          </a:p>
        </p:txBody>
      </p:sp>
      <p:sp>
        <p:nvSpPr>
          <p:cNvPr id="187396" name="Text Box 5"/>
          <p:cNvSpPr txBox="1">
            <a:spLocks noChangeArrowheads="1"/>
          </p:cNvSpPr>
          <p:nvPr/>
        </p:nvSpPr>
        <p:spPr bwMode="auto">
          <a:xfrm>
            <a:off x="0" y="66675"/>
            <a:ext cx="7677150" cy="304800"/>
          </a:xfrm>
          <a:prstGeom prst="rect">
            <a:avLst/>
          </a:prstGeom>
          <a:noFill/>
          <a:ln w="9525">
            <a:noFill/>
            <a:miter lim="800000"/>
            <a:headEnd/>
            <a:tailEnd/>
          </a:ln>
        </p:spPr>
        <p:txBody>
          <a:bodyPr>
            <a:spAutoFit/>
          </a:bodyPr>
          <a:lstStyle/>
          <a:p>
            <a:pPr defTabSz="914400">
              <a:spcBef>
                <a:spcPct val="50000"/>
              </a:spcBef>
            </a:pPr>
            <a:r>
              <a:rPr lang="en-US" sz="1400" i="1">
                <a:cs typeface="Arial" charset="0"/>
              </a:rPr>
              <a:t>2018 Diabetes Canada CPG – Chapter 23.  Cardiovascular Protection in People with Diabetes </a:t>
            </a: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9441" name="Rectangle 76"/>
          <p:cNvSpPr>
            <a:spLocks noChangeArrowheads="1"/>
          </p:cNvSpPr>
          <p:nvPr/>
        </p:nvSpPr>
        <p:spPr bwMode="auto">
          <a:xfrm>
            <a:off x="0" y="5791200"/>
            <a:ext cx="9144000" cy="1066800"/>
          </a:xfrm>
          <a:prstGeom prst="rect">
            <a:avLst/>
          </a:prstGeom>
          <a:solidFill>
            <a:schemeClr val="bg1"/>
          </a:solidFill>
          <a:ln w="9525">
            <a:noFill/>
            <a:miter lim="800000"/>
            <a:headEnd/>
            <a:tailEnd/>
          </a:ln>
        </p:spPr>
        <p:txBody>
          <a:bodyPr/>
          <a:lstStyle/>
          <a:p>
            <a:endParaRPr lang="en-CA">
              <a:latin typeface="Open Sans"/>
              <a:ea typeface="Open Sans"/>
            </a:endParaRPr>
          </a:p>
        </p:txBody>
      </p:sp>
      <p:sp>
        <p:nvSpPr>
          <p:cNvPr id="189442" name="Rectangle 2"/>
          <p:cNvSpPr>
            <a:spLocks noGrp="1"/>
          </p:cNvSpPr>
          <p:nvPr>
            <p:ph type="title" idx="4294967295"/>
          </p:nvPr>
        </p:nvSpPr>
        <p:spPr>
          <a:xfrm>
            <a:off x="704850" y="352425"/>
            <a:ext cx="7564438" cy="1143000"/>
          </a:xfrm>
          <a:solidFill>
            <a:schemeClr val="bg1"/>
          </a:solidFill>
        </p:spPr>
        <p:txBody>
          <a:bodyPr/>
          <a:lstStyle/>
          <a:p>
            <a:r>
              <a:rPr lang="en-US" sz="3600" smtClean="0"/>
              <a:t>CARDS: Statin Reduced CVD in People with Diabetes</a:t>
            </a:r>
          </a:p>
        </p:txBody>
      </p:sp>
      <p:sp>
        <p:nvSpPr>
          <p:cNvPr id="189443" name="Text Box 4"/>
          <p:cNvSpPr txBox="1">
            <a:spLocks noChangeArrowheads="1"/>
          </p:cNvSpPr>
          <p:nvPr/>
        </p:nvSpPr>
        <p:spPr bwMode="auto">
          <a:xfrm>
            <a:off x="182563" y="6565900"/>
            <a:ext cx="5976937" cy="276225"/>
          </a:xfrm>
          <a:prstGeom prst="rect">
            <a:avLst/>
          </a:prstGeom>
          <a:noFill/>
          <a:ln w="9525">
            <a:noFill/>
            <a:miter lim="800000"/>
            <a:headEnd/>
            <a:tailEnd/>
          </a:ln>
        </p:spPr>
        <p:txBody>
          <a:bodyPr>
            <a:spAutoFit/>
          </a:bodyPr>
          <a:lstStyle/>
          <a:p>
            <a:pPr>
              <a:spcBef>
                <a:spcPct val="50000"/>
              </a:spcBef>
            </a:pPr>
            <a:r>
              <a:rPr lang="en-US" sz="1200">
                <a:latin typeface="Open Sans"/>
                <a:ea typeface="Open Sans"/>
              </a:rPr>
              <a:t>Colhoun HM, et al. </a:t>
            </a:r>
            <a:r>
              <a:rPr lang="en-US" sz="1200" i="1">
                <a:latin typeface="Open Sans"/>
                <a:ea typeface="Open Sans"/>
              </a:rPr>
              <a:t>Lancet</a:t>
            </a:r>
            <a:r>
              <a:rPr lang="en-US" sz="1200">
                <a:latin typeface="Open Sans"/>
                <a:ea typeface="Open Sans"/>
              </a:rPr>
              <a:t> 2004;364:685</a:t>
            </a:r>
            <a:r>
              <a:rPr lang="en-US" sz="1200">
                <a:solidFill>
                  <a:srgbClr val="FFFFFF"/>
                </a:solidFill>
                <a:latin typeface="Open Sans"/>
                <a:ea typeface="Open Sans"/>
              </a:rPr>
              <a:t>.</a:t>
            </a:r>
          </a:p>
        </p:txBody>
      </p:sp>
      <p:pic>
        <p:nvPicPr>
          <p:cNvPr id="189444" name="Picture 2"/>
          <p:cNvPicPr>
            <a:picLocks noChangeAspect="1" noChangeArrowheads="1"/>
          </p:cNvPicPr>
          <p:nvPr/>
        </p:nvPicPr>
        <p:blipFill>
          <a:blip r:embed="rId3"/>
          <a:srcRect l="972"/>
          <a:stretch>
            <a:fillRect/>
          </a:stretch>
        </p:blipFill>
        <p:spPr bwMode="auto">
          <a:xfrm>
            <a:off x="473075" y="1495425"/>
            <a:ext cx="8240713" cy="5030788"/>
          </a:xfrm>
          <a:prstGeom prst="rect">
            <a:avLst/>
          </a:prstGeom>
          <a:noFill/>
          <a:ln w="9525">
            <a:noFill/>
            <a:miter lim="800000"/>
            <a:headEnd/>
            <a:tailEnd/>
          </a:ln>
        </p:spPr>
      </p:pic>
      <p:sp>
        <p:nvSpPr>
          <p:cNvPr id="189445" name="Text Box 7"/>
          <p:cNvSpPr txBox="1">
            <a:spLocks noChangeArrowheads="1"/>
          </p:cNvSpPr>
          <p:nvPr/>
        </p:nvSpPr>
        <p:spPr bwMode="auto">
          <a:xfrm>
            <a:off x="0" y="-25400"/>
            <a:ext cx="7677150" cy="304800"/>
          </a:xfrm>
          <a:prstGeom prst="rect">
            <a:avLst/>
          </a:prstGeom>
          <a:noFill/>
          <a:ln w="9525">
            <a:noFill/>
            <a:miter lim="800000"/>
            <a:headEnd/>
            <a:tailEnd/>
          </a:ln>
        </p:spPr>
        <p:txBody>
          <a:bodyPr>
            <a:spAutoFit/>
          </a:bodyPr>
          <a:lstStyle/>
          <a:p>
            <a:pPr defTabSz="914400">
              <a:spcBef>
                <a:spcPct val="50000"/>
              </a:spcBef>
            </a:pPr>
            <a:r>
              <a:rPr lang="en-US" sz="1400" i="1">
                <a:cs typeface="Arial" charset="0"/>
              </a:rPr>
              <a:t>2018 Diabetes Canada CPG – Chapter 23.  Cardiovascular Protection in People with Diabetes </a:t>
            </a: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1489" name="Content Placeholder 2"/>
          <p:cNvSpPr>
            <a:spLocks noGrp="1"/>
          </p:cNvSpPr>
          <p:nvPr>
            <p:ph idx="4294967295"/>
          </p:nvPr>
        </p:nvSpPr>
        <p:spPr>
          <a:xfrm>
            <a:off x="922338" y="1735138"/>
            <a:ext cx="7775575" cy="4114800"/>
          </a:xfrm>
        </p:spPr>
        <p:txBody>
          <a:bodyPr/>
          <a:lstStyle/>
          <a:p>
            <a:r>
              <a:rPr lang="en-US" sz="2400" smtClean="0">
                <a:latin typeface="Open Sans"/>
                <a:ea typeface="ＭＳ Ｐゴシック" pitchFamily="34" charset="-128"/>
                <a:cs typeface="Arial" charset="0"/>
              </a:rPr>
              <a:t>Clinical CVD </a:t>
            </a:r>
            <a:r>
              <a:rPr lang="en-US" sz="2400" b="0" i="1" smtClean="0">
                <a:latin typeface="Open Sans"/>
                <a:ea typeface="ＭＳ Ｐゴシック" pitchFamily="34" charset="-128"/>
                <a:cs typeface="Arial" charset="0"/>
              </a:rPr>
              <a:t>or</a:t>
            </a:r>
            <a:endParaRPr lang="en-US" sz="2400" b="0" smtClean="0">
              <a:latin typeface="Open Sans"/>
              <a:ea typeface="ＭＳ Ｐゴシック" pitchFamily="34" charset="-128"/>
              <a:cs typeface="Arial" charset="0"/>
            </a:endParaRPr>
          </a:p>
          <a:p>
            <a:pPr>
              <a:spcBef>
                <a:spcPts val="900"/>
              </a:spcBef>
            </a:pPr>
            <a:r>
              <a:rPr lang="en-US" sz="2400" smtClean="0">
                <a:latin typeface="Open Sans"/>
                <a:ea typeface="ＭＳ Ｐゴシック" pitchFamily="34" charset="-128"/>
                <a:cs typeface="Arial" charset="0"/>
              </a:rPr>
              <a:t>Age ≥40 yrs  </a:t>
            </a:r>
            <a:r>
              <a:rPr lang="en-US" sz="2400" b="0" i="1" smtClean="0">
                <a:latin typeface="Open Sans"/>
                <a:ea typeface="ＭＳ Ｐゴシック" pitchFamily="34" charset="-128"/>
                <a:cs typeface="Open Sans"/>
              </a:rPr>
              <a:t>or</a:t>
            </a:r>
            <a:r>
              <a:rPr lang="en-US" sz="2400" smtClean="0">
                <a:latin typeface="Open Sans"/>
                <a:ea typeface="ＭＳ Ｐゴシック" pitchFamily="34" charset="-128"/>
                <a:cs typeface="Open Sans"/>
              </a:rPr>
              <a:t> </a:t>
            </a:r>
          </a:p>
          <a:p>
            <a:r>
              <a:rPr lang="en-US" sz="2400" smtClean="0">
                <a:latin typeface="Open Sans"/>
                <a:ea typeface="ＭＳ Ｐゴシック" pitchFamily="34" charset="-128"/>
                <a:cs typeface="Arial" charset="0"/>
              </a:rPr>
              <a:t>Microvascular complications </a:t>
            </a:r>
            <a:r>
              <a:rPr lang="en-US" sz="2400" b="0" i="1" smtClean="0">
                <a:latin typeface="Open Sans"/>
                <a:ea typeface="ＭＳ Ｐゴシック" pitchFamily="34" charset="-128"/>
                <a:cs typeface="Open Sans"/>
              </a:rPr>
              <a:t>or</a:t>
            </a:r>
          </a:p>
          <a:p>
            <a:r>
              <a:rPr lang="en-US" sz="2400" smtClean="0">
                <a:latin typeface="Open Sans"/>
                <a:ea typeface="ＭＳ Ｐゴシック" pitchFamily="34" charset="-128"/>
                <a:cs typeface="Arial" charset="0"/>
              </a:rPr>
              <a:t>Diabetes &gt;15 yrs duration and age &gt;30 yr </a:t>
            </a:r>
            <a:r>
              <a:rPr lang="en-US" sz="2400" b="0" i="1" smtClean="0">
                <a:latin typeface="Open Sans"/>
                <a:ea typeface="ＭＳ Ｐゴシック" pitchFamily="34" charset="-128"/>
                <a:cs typeface="Open Sans"/>
              </a:rPr>
              <a:t>or</a:t>
            </a:r>
          </a:p>
          <a:p>
            <a:r>
              <a:rPr lang="en-US" sz="2400" smtClean="0">
                <a:latin typeface="Open Sans"/>
                <a:ea typeface="ＭＳ Ｐゴシック" pitchFamily="34" charset="-128"/>
                <a:cs typeface="Arial" charset="0"/>
              </a:rPr>
              <a:t>Warrants therapy </a:t>
            </a:r>
            <a:r>
              <a:rPr lang="en-US" sz="2400" b="0" smtClean="0">
                <a:latin typeface="Open Sans"/>
                <a:ea typeface="ＭＳ Ｐゴシック" pitchFamily="34" charset="-128"/>
                <a:cs typeface="Arial" charset="0"/>
              </a:rPr>
              <a:t>based on the </a:t>
            </a:r>
            <a:r>
              <a:rPr lang="en-US" sz="2400" b="0" i="1" smtClean="0">
                <a:latin typeface="Open Sans"/>
                <a:ea typeface="ＭＳ Ｐゴシック" pitchFamily="34" charset="-128"/>
                <a:cs typeface="Open Sans"/>
              </a:rPr>
              <a:t>2016 Canadian Cardiovascular Society Guidelines for the Diagnosis and Treatment of Dyslipidemia</a:t>
            </a:r>
            <a:endParaRPr lang="en-US" sz="2400" i="1" smtClean="0">
              <a:latin typeface="Open Sans"/>
              <a:ea typeface="ＭＳ Ｐゴシック" pitchFamily="34" charset="-128"/>
              <a:cs typeface="Arial" charset="0"/>
            </a:endParaRPr>
          </a:p>
          <a:p>
            <a:pPr>
              <a:buFontTx/>
              <a:buNone/>
            </a:pPr>
            <a:endParaRPr lang="en-US" sz="2400" smtClean="0">
              <a:latin typeface="Open Sans"/>
              <a:ea typeface="ＭＳ Ｐゴシック" pitchFamily="34" charset="-128"/>
              <a:cs typeface="Arial" charset="0"/>
            </a:endParaRPr>
          </a:p>
          <a:p>
            <a:pPr>
              <a:buFontTx/>
              <a:buNone/>
            </a:pPr>
            <a:endParaRPr lang="en-US" sz="2400" smtClean="0">
              <a:latin typeface="Open Sans"/>
              <a:ea typeface="ＭＳ Ｐゴシック" pitchFamily="34" charset="-128"/>
              <a:cs typeface="Arial" charset="0"/>
            </a:endParaRPr>
          </a:p>
        </p:txBody>
      </p:sp>
      <p:sp>
        <p:nvSpPr>
          <p:cNvPr id="191490" name="Rectangle 1"/>
          <p:cNvSpPr>
            <a:spLocks noChangeArrowheads="1"/>
          </p:cNvSpPr>
          <p:nvPr/>
        </p:nvSpPr>
        <p:spPr bwMode="auto">
          <a:xfrm>
            <a:off x="0" y="4752975"/>
            <a:ext cx="9144000" cy="1235075"/>
          </a:xfrm>
          <a:prstGeom prst="rect">
            <a:avLst/>
          </a:prstGeom>
          <a:solidFill>
            <a:schemeClr val="accent1"/>
          </a:solidFill>
          <a:ln w="9525">
            <a:noFill/>
            <a:miter lim="800000"/>
            <a:headEnd/>
            <a:tailEnd/>
          </a:ln>
        </p:spPr>
        <p:txBody>
          <a:bodyPr>
            <a:spAutoFit/>
          </a:bodyPr>
          <a:lstStyle/>
          <a:p>
            <a:pPr algn="ctr"/>
            <a:r>
              <a:rPr lang="en-US" sz="2500">
                <a:solidFill>
                  <a:srgbClr val="FFFFFF"/>
                </a:solidFill>
              </a:rPr>
              <a:t>Among women with childbearing potential,</a:t>
            </a:r>
            <a:r>
              <a:rPr lang="en-US" sz="2500">
                <a:solidFill>
                  <a:srgbClr val="000000"/>
                </a:solidFill>
              </a:rPr>
              <a:t> </a:t>
            </a:r>
            <a:r>
              <a:rPr lang="en-US" sz="2500">
                <a:solidFill>
                  <a:srgbClr val="FFFFFF"/>
                </a:solidFill>
              </a:rPr>
              <a:t>statins should only be used in the presence of proper preconception counselling &amp; reliable contraception. Stop statins prior to conception.</a:t>
            </a:r>
          </a:p>
        </p:txBody>
      </p:sp>
      <p:sp>
        <p:nvSpPr>
          <p:cNvPr id="191491" name="Title 1"/>
          <p:cNvSpPr>
            <a:spLocks noGrp="1"/>
          </p:cNvSpPr>
          <p:nvPr>
            <p:ph type="title" idx="4294967295"/>
          </p:nvPr>
        </p:nvSpPr>
        <p:spPr>
          <a:xfrm>
            <a:off x="698500" y="812800"/>
            <a:ext cx="7999413" cy="539750"/>
          </a:xfrm>
        </p:spPr>
        <p:txBody>
          <a:bodyPr/>
          <a:lstStyle/>
          <a:p>
            <a:r>
              <a:rPr lang="en-CA" sz="3600" smtClean="0">
                <a:latin typeface="Open Sans"/>
                <a:ea typeface="ＭＳ Ｐゴシック" pitchFamily="34" charset="-128"/>
                <a:cs typeface="Open Sans"/>
              </a:rPr>
              <a:t>Who Should Receive Statins? </a:t>
            </a:r>
            <a:br>
              <a:rPr lang="en-CA" sz="3600" smtClean="0">
                <a:latin typeface="Open Sans"/>
                <a:ea typeface="ＭＳ Ｐゴシック" pitchFamily="34" charset="-128"/>
                <a:cs typeface="Open Sans"/>
              </a:rPr>
            </a:br>
            <a:r>
              <a:rPr lang="en-CA" sz="2000" smtClean="0">
                <a:solidFill>
                  <a:schemeClr val="tx1"/>
                </a:solidFill>
                <a:latin typeface="Open Sans"/>
                <a:ea typeface="ＭＳ Ｐゴシック" pitchFamily="34" charset="-128"/>
                <a:cs typeface="Open Sans"/>
              </a:rPr>
              <a:t>(regardless of baseline LDL-C)</a:t>
            </a:r>
          </a:p>
        </p:txBody>
      </p:sp>
      <p:sp>
        <p:nvSpPr>
          <p:cNvPr id="191492" name="Text Box 6"/>
          <p:cNvSpPr txBox="1">
            <a:spLocks noChangeArrowheads="1"/>
          </p:cNvSpPr>
          <p:nvPr/>
        </p:nvSpPr>
        <p:spPr bwMode="auto">
          <a:xfrm>
            <a:off x="0" y="66675"/>
            <a:ext cx="7677150" cy="304800"/>
          </a:xfrm>
          <a:prstGeom prst="rect">
            <a:avLst/>
          </a:prstGeom>
          <a:noFill/>
          <a:ln w="9525">
            <a:noFill/>
            <a:miter lim="800000"/>
            <a:headEnd/>
            <a:tailEnd/>
          </a:ln>
        </p:spPr>
        <p:txBody>
          <a:bodyPr>
            <a:spAutoFit/>
          </a:bodyPr>
          <a:lstStyle/>
          <a:p>
            <a:pPr defTabSz="914400">
              <a:spcBef>
                <a:spcPct val="50000"/>
              </a:spcBef>
            </a:pPr>
            <a:r>
              <a:rPr lang="en-US" sz="1400" i="1">
                <a:cs typeface="Arial" charset="0"/>
              </a:rPr>
              <a:t>2018 Diabetes Canada CPG – Chapter 23.  Cardiovascular Protection in People with Diabetes </a:t>
            </a:r>
          </a:p>
        </p:txBody>
      </p:sp>
      <p:sp>
        <p:nvSpPr>
          <p:cNvPr id="191494" name="Text Box 6"/>
          <p:cNvSpPr txBox="1">
            <a:spLocks noChangeArrowheads="1"/>
          </p:cNvSpPr>
          <p:nvPr/>
        </p:nvSpPr>
        <p:spPr bwMode="auto">
          <a:xfrm>
            <a:off x="349250" y="6407150"/>
            <a:ext cx="5519738" cy="350838"/>
          </a:xfrm>
          <a:prstGeom prst="rect">
            <a:avLst/>
          </a:prstGeom>
          <a:noFill/>
          <a:ln w="9525">
            <a:noFill/>
            <a:miter lim="800000"/>
            <a:headEnd/>
            <a:tailEnd/>
          </a:ln>
          <a:effectLst/>
        </p:spPr>
        <p:txBody>
          <a:bodyPr>
            <a:spAutoFit/>
          </a:bodyPr>
          <a:lstStyle/>
          <a:p>
            <a:pPr defTabSz="914400">
              <a:spcBef>
                <a:spcPct val="50000"/>
              </a:spcBef>
            </a:pPr>
            <a:r>
              <a:rPr lang="en-US"/>
              <a:t>CVD, cardiovascular disease</a:t>
            </a:r>
            <a:endParaRPr lang="en-CA"/>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3537" name="Title 1"/>
          <p:cNvSpPr>
            <a:spLocks noGrp="1"/>
          </p:cNvSpPr>
          <p:nvPr>
            <p:ph type="title" idx="4294967295"/>
          </p:nvPr>
        </p:nvSpPr>
        <p:spPr>
          <a:xfrm>
            <a:off x="474663" y="465138"/>
            <a:ext cx="8642350" cy="1325562"/>
          </a:xfrm>
        </p:spPr>
        <p:txBody>
          <a:bodyPr/>
          <a:lstStyle/>
          <a:p>
            <a:r>
              <a:rPr lang="en-US" sz="3600" smtClean="0"/>
              <a:t>What if baseline LDL-C &lt;2.0 mmol/L?</a:t>
            </a:r>
          </a:p>
        </p:txBody>
      </p:sp>
      <p:sp>
        <p:nvSpPr>
          <p:cNvPr id="193538" name="Content Placeholder 2"/>
          <p:cNvSpPr>
            <a:spLocks noGrp="1"/>
          </p:cNvSpPr>
          <p:nvPr>
            <p:ph idx="4294967295"/>
          </p:nvPr>
        </p:nvSpPr>
        <p:spPr>
          <a:xfrm>
            <a:off x="792163" y="1801813"/>
            <a:ext cx="7772400" cy="4114800"/>
          </a:xfrm>
        </p:spPr>
        <p:txBody>
          <a:bodyPr/>
          <a:lstStyle/>
          <a:p>
            <a:pPr>
              <a:lnSpc>
                <a:spcPct val="120000"/>
              </a:lnSpc>
            </a:pPr>
            <a:r>
              <a:rPr lang="en-US" b="0" smtClean="0"/>
              <a:t>Irrespective of initial LDL-C</a:t>
            </a:r>
          </a:p>
          <a:p>
            <a:pPr lvl="1">
              <a:lnSpc>
                <a:spcPct val="120000"/>
              </a:lnSpc>
            </a:pPr>
            <a:r>
              <a:rPr lang="en-US" sz="2400" smtClean="0">
                <a:latin typeface="Open Sans"/>
                <a:ea typeface="Open Sans"/>
                <a:cs typeface="Open Sans"/>
              </a:rPr>
              <a:t>Patients obtain similar benefit</a:t>
            </a:r>
          </a:p>
          <a:p>
            <a:pPr>
              <a:lnSpc>
                <a:spcPct val="120000"/>
              </a:lnSpc>
            </a:pPr>
            <a:r>
              <a:rPr lang="en-US" b="0" smtClean="0"/>
              <a:t>If a person with diabetes qualifies for statins;</a:t>
            </a:r>
          </a:p>
          <a:p>
            <a:pPr lvl="1">
              <a:lnSpc>
                <a:spcPct val="120000"/>
              </a:lnSpc>
            </a:pPr>
            <a:r>
              <a:rPr lang="en-US" sz="2400" smtClean="0">
                <a:latin typeface="Open Sans"/>
                <a:ea typeface="Open Sans"/>
                <a:cs typeface="Open Sans"/>
              </a:rPr>
              <a:t>&lt;2.0 mmol/L;</a:t>
            </a:r>
          </a:p>
          <a:p>
            <a:pPr lvl="1">
              <a:lnSpc>
                <a:spcPct val="120000"/>
              </a:lnSpc>
            </a:pPr>
            <a:r>
              <a:rPr lang="en-US" sz="2400" smtClean="0">
                <a:latin typeface="Open Sans"/>
                <a:ea typeface="Open Sans"/>
                <a:cs typeface="Open Sans"/>
              </a:rPr>
              <a:t>Target reduction of ≥50% in LDL-C</a:t>
            </a:r>
          </a:p>
        </p:txBody>
      </p:sp>
      <p:sp>
        <p:nvSpPr>
          <p:cNvPr id="193539" name="Text Box 75"/>
          <p:cNvSpPr txBox="1">
            <a:spLocks noChangeArrowheads="1"/>
          </p:cNvSpPr>
          <p:nvPr/>
        </p:nvSpPr>
        <p:spPr bwMode="auto">
          <a:xfrm>
            <a:off x="271463" y="6275388"/>
            <a:ext cx="2411412" cy="274637"/>
          </a:xfrm>
          <a:prstGeom prst="rect">
            <a:avLst/>
          </a:prstGeom>
          <a:noFill/>
          <a:ln w="9525">
            <a:noFill/>
            <a:miter lim="800000"/>
            <a:headEnd/>
            <a:tailEnd/>
          </a:ln>
        </p:spPr>
        <p:txBody>
          <a:bodyPr>
            <a:spAutoFit/>
          </a:bodyPr>
          <a:lstStyle/>
          <a:p>
            <a:pPr>
              <a:spcBef>
                <a:spcPct val="50000"/>
              </a:spcBef>
            </a:pPr>
            <a:r>
              <a:rPr lang="en-US" sz="1200">
                <a:solidFill>
                  <a:srgbClr val="000000"/>
                </a:solidFill>
                <a:latin typeface="Open Sans"/>
                <a:ea typeface="Open Sans"/>
              </a:rPr>
              <a:t>HPS </a:t>
            </a:r>
            <a:r>
              <a:rPr lang="fr-FR" sz="1200" i="1">
                <a:solidFill>
                  <a:srgbClr val="000000"/>
                </a:solidFill>
                <a:latin typeface="Open Sans"/>
                <a:ea typeface="Open Sans"/>
              </a:rPr>
              <a:t>Lancet</a:t>
            </a:r>
            <a:r>
              <a:rPr lang="fr-FR" sz="1200">
                <a:solidFill>
                  <a:srgbClr val="000000"/>
                </a:solidFill>
                <a:latin typeface="Open Sans"/>
                <a:ea typeface="Open Sans"/>
              </a:rPr>
              <a:t> 2002;360:7-22</a:t>
            </a:r>
            <a:r>
              <a:rPr lang="fr-FR" sz="1200" b="1">
                <a:solidFill>
                  <a:srgbClr val="000000"/>
                </a:solidFill>
                <a:latin typeface="Open Sans"/>
                <a:ea typeface="Open Sans"/>
              </a:rPr>
              <a:t> </a:t>
            </a:r>
            <a:endParaRPr lang="en-US" sz="1200" b="1">
              <a:solidFill>
                <a:srgbClr val="000000"/>
              </a:solidFill>
              <a:latin typeface="Open Sans"/>
              <a:ea typeface="Open Sans"/>
            </a:endParaRPr>
          </a:p>
        </p:txBody>
      </p:sp>
      <p:sp>
        <p:nvSpPr>
          <p:cNvPr id="193540" name="Text Box 4"/>
          <p:cNvSpPr txBox="1">
            <a:spLocks noChangeArrowheads="1"/>
          </p:cNvSpPr>
          <p:nvPr/>
        </p:nvSpPr>
        <p:spPr bwMode="auto">
          <a:xfrm>
            <a:off x="276225" y="6494463"/>
            <a:ext cx="5976938" cy="276225"/>
          </a:xfrm>
          <a:prstGeom prst="rect">
            <a:avLst/>
          </a:prstGeom>
          <a:noFill/>
          <a:ln w="9525">
            <a:noFill/>
            <a:miter lim="800000"/>
            <a:headEnd/>
            <a:tailEnd/>
          </a:ln>
        </p:spPr>
        <p:txBody>
          <a:bodyPr>
            <a:spAutoFit/>
          </a:bodyPr>
          <a:lstStyle/>
          <a:p>
            <a:pPr>
              <a:spcBef>
                <a:spcPct val="50000"/>
              </a:spcBef>
            </a:pPr>
            <a:r>
              <a:rPr lang="en-US" sz="1200">
                <a:solidFill>
                  <a:srgbClr val="000000"/>
                </a:solidFill>
                <a:latin typeface="Open Sans"/>
                <a:ea typeface="Open Sans"/>
              </a:rPr>
              <a:t>Colhoun HM, et al. </a:t>
            </a:r>
            <a:r>
              <a:rPr lang="en-US" sz="1200" i="1">
                <a:solidFill>
                  <a:srgbClr val="000000"/>
                </a:solidFill>
                <a:latin typeface="Open Sans"/>
                <a:ea typeface="Open Sans"/>
              </a:rPr>
              <a:t>Lancet</a:t>
            </a:r>
            <a:r>
              <a:rPr lang="en-US" sz="1200">
                <a:solidFill>
                  <a:srgbClr val="000000"/>
                </a:solidFill>
                <a:latin typeface="Open Sans"/>
                <a:ea typeface="Open Sans"/>
              </a:rPr>
              <a:t> 2004;364:685</a:t>
            </a:r>
            <a:r>
              <a:rPr lang="en-US" sz="1200">
                <a:solidFill>
                  <a:srgbClr val="FFFFFF"/>
                </a:solidFill>
                <a:latin typeface="Open Sans"/>
                <a:ea typeface="Open Sans"/>
              </a:rPr>
              <a:t>.</a:t>
            </a:r>
          </a:p>
        </p:txBody>
      </p:sp>
      <p:sp>
        <p:nvSpPr>
          <p:cNvPr id="193541" name="Text Box 7"/>
          <p:cNvSpPr txBox="1">
            <a:spLocks noChangeArrowheads="1"/>
          </p:cNvSpPr>
          <p:nvPr/>
        </p:nvSpPr>
        <p:spPr bwMode="auto">
          <a:xfrm>
            <a:off x="0" y="66675"/>
            <a:ext cx="7677150" cy="304800"/>
          </a:xfrm>
          <a:prstGeom prst="rect">
            <a:avLst/>
          </a:prstGeom>
          <a:noFill/>
          <a:ln w="9525">
            <a:noFill/>
            <a:miter lim="800000"/>
            <a:headEnd/>
            <a:tailEnd/>
          </a:ln>
        </p:spPr>
        <p:txBody>
          <a:bodyPr>
            <a:spAutoFit/>
          </a:bodyPr>
          <a:lstStyle/>
          <a:p>
            <a:pPr defTabSz="914400">
              <a:spcBef>
                <a:spcPct val="50000"/>
              </a:spcBef>
            </a:pPr>
            <a:r>
              <a:rPr lang="en-US" sz="1400" i="1">
                <a:cs typeface="Arial" charset="0"/>
              </a:rPr>
              <a:t>2018 Diabetes Canada CPG – Chapter 23.  Cardiovascular Protection in People with Diabetes </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1"/>
          <p:cNvSpPr/>
          <p:nvPr/>
        </p:nvSpPr>
        <p:spPr>
          <a:xfrm>
            <a:off x="726830" y="567014"/>
            <a:ext cx="7573107" cy="5548507"/>
          </a:xfrm>
          <a:prstGeom prst="rect">
            <a:avLst/>
          </a:prstGeom>
        </p:spPr>
        <p:txBody>
          <a:bodyPr wrap="square">
            <a:spAutoFit/>
          </a:bodyPr>
          <a:lstStyle/>
          <a:p>
            <a:pPr algn="ctr">
              <a:lnSpc>
                <a:spcPct val="107000"/>
              </a:lnSpc>
              <a:spcAft>
                <a:spcPts val="800"/>
              </a:spcAft>
            </a:pPr>
            <a:r>
              <a:rPr lang="en-CA" sz="2400" b="1" dirty="0" smtClean="0">
                <a:solidFill>
                  <a:srgbClr val="000000"/>
                </a:solidFill>
                <a:latin typeface="Open Sans" charset="0"/>
                <a:ea typeface="Calibri" charset="0"/>
                <a:cs typeface="Open Sans" charset="0"/>
              </a:rPr>
              <a:t>Disclaimer</a:t>
            </a:r>
          </a:p>
          <a:p>
            <a:pPr>
              <a:lnSpc>
                <a:spcPct val="107000"/>
              </a:lnSpc>
              <a:spcAft>
                <a:spcPts val="800"/>
              </a:spcAft>
            </a:pPr>
            <a:endParaRPr lang="en-CA" sz="1800" dirty="0" smtClean="0">
              <a:solidFill>
                <a:srgbClr val="000000"/>
              </a:solidFill>
              <a:latin typeface="Open Sans" charset="0"/>
              <a:ea typeface="Calibri" charset="0"/>
              <a:cs typeface="Open Sans" charset="0"/>
            </a:endParaRPr>
          </a:p>
          <a:p>
            <a:pPr>
              <a:lnSpc>
                <a:spcPct val="107000"/>
              </a:lnSpc>
              <a:spcAft>
                <a:spcPts val="800"/>
              </a:spcAft>
            </a:pPr>
            <a:r>
              <a:rPr lang="en-CA" sz="1800" dirty="0" smtClean="0">
                <a:solidFill>
                  <a:srgbClr val="000000"/>
                </a:solidFill>
                <a:latin typeface="Open Sans" charset="0"/>
                <a:ea typeface="Calibri" charset="0"/>
                <a:cs typeface="Open Sans" charset="0"/>
              </a:rPr>
              <a:t>All </a:t>
            </a:r>
            <a:r>
              <a:rPr lang="en-CA" sz="1800" dirty="0">
                <a:solidFill>
                  <a:srgbClr val="000000"/>
                </a:solidFill>
                <a:latin typeface="Open Sans" charset="0"/>
                <a:ea typeface="Calibri" charset="0"/>
                <a:cs typeface="Open Sans" charset="0"/>
              </a:rPr>
              <a:t>Content contained on this slide deck is the property of Diabetes Canada, its content suppliers or its licensors as the case may be, and is protected by Canadian and international copyright, trademark, and other applicable laws. Diabetes Canada grants personal, limited, revocable, non-transferable and non-exclusive license to access and read content in this slide deck for personal, </a:t>
            </a:r>
            <a:r>
              <a:rPr lang="en-CA" sz="1800" b="1" dirty="0">
                <a:solidFill>
                  <a:srgbClr val="000000"/>
                </a:solidFill>
                <a:latin typeface="Open Sans" charset="0"/>
                <a:ea typeface="Calibri" charset="0"/>
                <a:cs typeface="Open Sans" charset="0"/>
              </a:rPr>
              <a:t>non-commercial</a:t>
            </a:r>
            <a:r>
              <a:rPr lang="en-CA" sz="1800" dirty="0">
                <a:solidFill>
                  <a:srgbClr val="000000"/>
                </a:solidFill>
                <a:latin typeface="Open Sans" charset="0"/>
                <a:ea typeface="Calibri" charset="0"/>
                <a:cs typeface="Open Sans" charset="0"/>
              </a:rPr>
              <a:t> and not-for-profit use only. The slide deck is made available for lawful, personal use only and </a:t>
            </a:r>
            <a:r>
              <a:rPr lang="en-CA" sz="1800" b="1" dirty="0">
                <a:solidFill>
                  <a:srgbClr val="000000"/>
                </a:solidFill>
                <a:latin typeface="Open Sans" charset="0"/>
                <a:ea typeface="Calibri" charset="0"/>
                <a:cs typeface="Open Sans" charset="0"/>
              </a:rPr>
              <a:t>not for commercial use</a:t>
            </a:r>
            <a:r>
              <a:rPr lang="en-CA" sz="1800" b="1" dirty="0" smtClean="0">
                <a:solidFill>
                  <a:srgbClr val="000000"/>
                </a:solidFill>
                <a:latin typeface="Open Sans" charset="0"/>
                <a:ea typeface="Calibri" charset="0"/>
                <a:cs typeface="Open Sans" charset="0"/>
              </a:rPr>
              <a:t>.</a:t>
            </a:r>
          </a:p>
          <a:p>
            <a:pPr>
              <a:lnSpc>
                <a:spcPct val="107000"/>
              </a:lnSpc>
              <a:spcAft>
                <a:spcPts val="800"/>
              </a:spcAft>
            </a:pPr>
            <a:endParaRPr lang="en-US" sz="1800" dirty="0">
              <a:latin typeface="Calibri" charset="0"/>
              <a:ea typeface="Calibri" charset="0"/>
              <a:cs typeface="Times New Roman" charset="0"/>
            </a:endParaRPr>
          </a:p>
          <a:p>
            <a:pPr>
              <a:lnSpc>
                <a:spcPct val="107000"/>
              </a:lnSpc>
              <a:spcAft>
                <a:spcPts val="800"/>
              </a:spcAft>
            </a:pPr>
            <a:r>
              <a:rPr lang="en-CA" sz="1800" b="1" dirty="0">
                <a:solidFill>
                  <a:srgbClr val="000000"/>
                </a:solidFill>
                <a:latin typeface="Open Sans" charset="0"/>
                <a:ea typeface="Calibri" charset="0"/>
                <a:cs typeface="Open Sans" charset="0"/>
              </a:rPr>
              <a:t>The unauthorized reproduction, distribution of this copyrighted work is not permitted.</a:t>
            </a:r>
            <a:endParaRPr lang="en-US" sz="1800" dirty="0">
              <a:latin typeface="Calibri" charset="0"/>
              <a:ea typeface="Calibri" charset="0"/>
              <a:cs typeface="Times New Roman" charset="0"/>
            </a:endParaRPr>
          </a:p>
          <a:p>
            <a:pPr>
              <a:lnSpc>
                <a:spcPct val="107000"/>
              </a:lnSpc>
              <a:spcAft>
                <a:spcPts val="800"/>
              </a:spcAft>
            </a:pPr>
            <a:endParaRPr lang="en-CA" sz="1800" b="1" dirty="0" smtClean="0">
              <a:solidFill>
                <a:srgbClr val="000000"/>
              </a:solidFill>
              <a:latin typeface="Open Sans" charset="0"/>
              <a:ea typeface="Calibri" charset="0"/>
              <a:cs typeface="Open Sans" charset="0"/>
            </a:endParaRPr>
          </a:p>
          <a:p>
            <a:pPr>
              <a:lnSpc>
                <a:spcPct val="107000"/>
              </a:lnSpc>
              <a:spcAft>
                <a:spcPts val="800"/>
              </a:spcAft>
            </a:pPr>
            <a:r>
              <a:rPr lang="en-CA" sz="1800" b="1" dirty="0" smtClean="0">
                <a:solidFill>
                  <a:srgbClr val="000000"/>
                </a:solidFill>
                <a:latin typeface="Open Sans" charset="0"/>
                <a:ea typeface="Calibri" charset="0"/>
                <a:cs typeface="Open Sans" charset="0"/>
              </a:rPr>
              <a:t>For </a:t>
            </a:r>
            <a:r>
              <a:rPr lang="en-CA" sz="1800" b="1" dirty="0">
                <a:solidFill>
                  <a:srgbClr val="000000"/>
                </a:solidFill>
                <a:latin typeface="Open Sans" charset="0"/>
                <a:ea typeface="Calibri" charset="0"/>
                <a:cs typeface="Open Sans" charset="0"/>
              </a:rPr>
              <a:t>permission to use this slide deck for commercial or any use other than personal, please contact </a:t>
            </a:r>
            <a:r>
              <a:rPr lang="en-CA" sz="1800" u="sng" dirty="0">
                <a:solidFill>
                  <a:srgbClr val="0563C1"/>
                </a:solidFill>
                <a:latin typeface="Open Sans" charset="0"/>
                <a:ea typeface="Calibri" charset="0"/>
                <a:cs typeface="Open Sans" charset="0"/>
                <a:hlinkClick r:id="rId2"/>
              </a:rPr>
              <a:t>guidelines@diabetes.ca</a:t>
            </a:r>
            <a:r>
              <a:rPr lang="en-CA" sz="1800" b="1" dirty="0">
                <a:solidFill>
                  <a:srgbClr val="000000"/>
                </a:solidFill>
                <a:latin typeface="Open Sans" charset="0"/>
                <a:ea typeface="Calibri" charset="0"/>
                <a:cs typeface="Open Sans" charset="0"/>
              </a:rPr>
              <a:t> </a:t>
            </a:r>
            <a:endParaRPr lang="en-US" sz="1800" dirty="0">
              <a:effectLst/>
              <a:latin typeface="Calibri" charset="0"/>
              <a:ea typeface="Calibri" charset="0"/>
              <a:cs typeface="Times New Roman" charset="0"/>
            </a:endParaRPr>
          </a:p>
        </p:txBody>
      </p:sp>
    </p:spTree>
    <p:extLst>
      <p:ext uri="{BB962C8B-B14F-4D97-AF65-F5344CB8AC3E}">
        <p14:creationId xmlns:p14="http://schemas.microsoft.com/office/powerpoint/2010/main" val="75039278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61" name="Title 1"/>
          <p:cNvSpPr>
            <a:spLocks noGrp="1"/>
          </p:cNvSpPr>
          <p:nvPr>
            <p:ph type="title"/>
          </p:nvPr>
        </p:nvSpPr>
        <p:spPr>
          <a:xfrm>
            <a:off x="490538" y="239713"/>
            <a:ext cx="8399462" cy="1325562"/>
          </a:xfrm>
        </p:spPr>
        <p:txBody>
          <a:bodyPr/>
          <a:lstStyle/>
          <a:p>
            <a:r>
              <a:rPr lang="en-US" sz="2800" smtClean="0">
                <a:ea typeface="ＭＳ Ｐゴシック" pitchFamily="34" charset="-128"/>
              </a:rPr>
              <a:t>IMPROVE-IT: E</a:t>
            </a:r>
            <a:r>
              <a:rPr lang="en-CA" sz="2800" smtClean="0">
                <a:ea typeface="ＭＳ Ｐゴシック" pitchFamily="34" charset="-128"/>
              </a:rPr>
              <a:t>zetimibe add-on to statin </a:t>
            </a:r>
            <a:r>
              <a:rPr lang="en-US" sz="2800" smtClean="0">
                <a:ea typeface="ＭＳ Ｐゴシック" pitchFamily="34" charset="-128"/>
              </a:rPr>
              <a:t>reduced CV events in people with ACS and diabetes</a:t>
            </a:r>
            <a:endParaRPr lang="en-CA" sz="2800" smtClean="0">
              <a:ea typeface="ＭＳ Ｐゴシック" pitchFamily="34" charset="-128"/>
            </a:endParaRPr>
          </a:p>
        </p:txBody>
      </p:sp>
      <p:sp>
        <p:nvSpPr>
          <p:cNvPr id="194562" name="Footer Placeholder 2"/>
          <p:cNvSpPr>
            <a:spLocks noGrp="1"/>
          </p:cNvSpPr>
          <p:nvPr>
            <p:ph type="ftr" sz="quarter" idx="11"/>
          </p:nvPr>
        </p:nvSpPr>
        <p:spPr bwMode="auto">
          <a:xfrm>
            <a:off x="163513" y="6343650"/>
            <a:ext cx="7392987" cy="365125"/>
          </a:xfrm>
          <a:noFill/>
          <a:ln>
            <a:miter lim="800000"/>
            <a:headEnd/>
            <a:tailEnd/>
          </a:ln>
        </p:spPr>
        <p:txBody>
          <a:bodyPr wrap="square" numCol="1" anchorCtr="0" compatLnSpc="1">
            <a:prstTxWarp prst="textNoShape">
              <a:avLst/>
            </a:prstTxWarp>
          </a:bodyPr>
          <a:lstStyle/>
          <a:p>
            <a:pPr algn="l" defTabSz="841375" fontAlgn="base">
              <a:spcBef>
                <a:spcPct val="0"/>
              </a:spcBef>
              <a:spcAft>
                <a:spcPct val="0"/>
              </a:spcAft>
            </a:pPr>
            <a:r>
              <a:rPr lang="en-CA" i="1" smtClean="0">
                <a:solidFill>
                  <a:srgbClr val="000000"/>
                </a:solidFill>
              </a:rPr>
              <a:t>CV,</a:t>
            </a:r>
            <a:r>
              <a:rPr lang="en-CA" smtClean="0">
                <a:solidFill>
                  <a:srgbClr val="000000"/>
                </a:solidFill>
              </a:rPr>
              <a:t> cardiovascular; </a:t>
            </a:r>
            <a:r>
              <a:rPr lang="en-CA" i="1" smtClean="0">
                <a:solidFill>
                  <a:srgbClr val="000000"/>
                </a:solidFill>
              </a:rPr>
              <a:t>MI</a:t>
            </a:r>
            <a:r>
              <a:rPr lang="en-CA" smtClean="0">
                <a:solidFill>
                  <a:srgbClr val="000000"/>
                </a:solidFill>
              </a:rPr>
              <a:t>, myocardial infarction; </a:t>
            </a:r>
            <a:r>
              <a:rPr lang="en-CA" i="1" smtClean="0">
                <a:solidFill>
                  <a:srgbClr val="000000"/>
                </a:solidFill>
              </a:rPr>
              <a:t>UA</a:t>
            </a:r>
            <a:r>
              <a:rPr lang="en-CA" smtClean="0">
                <a:solidFill>
                  <a:srgbClr val="000000"/>
                </a:solidFill>
              </a:rPr>
              <a:t>, unstable angina.</a:t>
            </a:r>
          </a:p>
          <a:p>
            <a:pPr algn="l" defTabSz="841375" fontAlgn="base">
              <a:spcBef>
                <a:spcPct val="0"/>
              </a:spcBef>
              <a:spcAft>
                <a:spcPct val="0"/>
              </a:spcAft>
            </a:pPr>
            <a:r>
              <a:rPr lang="en-CA" smtClean="0">
                <a:solidFill>
                  <a:srgbClr val="000000"/>
                </a:solidFill>
              </a:rPr>
              <a:t>Giguliano RP et al. Circulation. 2017 Dec 20 (epub ahead of print)</a:t>
            </a:r>
          </a:p>
        </p:txBody>
      </p:sp>
      <p:grpSp>
        <p:nvGrpSpPr>
          <p:cNvPr id="194563" name="Group 39"/>
          <p:cNvGrpSpPr>
            <a:grpSpLocks/>
          </p:cNvGrpSpPr>
          <p:nvPr/>
        </p:nvGrpSpPr>
        <p:grpSpPr bwMode="auto">
          <a:xfrm>
            <a:off x="1143000" y="1771650"/>
            <a:ext cx="7408863" cy="4437063"/>
            <a:chOff x="1143000" y="1886856"/>
            <a:chExt cx="7408146" cy="4437744"/>
          </a:xfrm>
        </p:grpSpPr>
        <p:pic>
          <p:nvPicPr>
            <p:cNvPr id="194565" name="Picture 2"/>
            <p:cNvPicPr>
              <a:picLocks noChangeAspect="1" noChangeArrowheads="1"/>
            </p:cNvPicPr>
            <p:nvPr/>
          </p:nvPicPr>
          <p:blipFill>
            <a:blip r:embed="rId3">
              <a:clrChange>
                <a:clrFrom>
                  <a:srgbClr val="FFFFFF"/>
                </a:clrFrom>
                <a:clrTo>
                  <a:srgbClr val="FFFFFF">
                    <a:alpha val="0"/>
                  </a:srgbClr>
                </a:clrTo>
              </a:clrChange>
            </a:blip>
            <a:srcRect/>
            <a:stretch>
              <a:fillRect/>
            </a:stretch>
          </p:blipFill>
          <p:spPr bwMode="auto">
            <a:xfrm>
              <a:off x="1150254" y="1905000"/>
              <a:ext cx="7072086" cy="4343401"/>
            </a:xfrm>
            <a:prstGeom prst="rect">
              <a:avLst/>
            </a:prstGeom>
            <a:noFill/>
            <a:ln w="9525">
              <a:noFill/>
              <a:miter lim="800000"/>
              <a:headEnd/>
              <a:tailEnd/>
            </a:ln>
          </p:spPr>
        </p:pic>
        <p:grpSp>
          <p:nvGrpSpPr>
            <p:cNvPr id="194566" name="Group 36"/>
            <p:cNvGrpSpPr>
              <a:grpSpLocks/>
            </p:cNvGrpSpPr>
            <p:nvPr/>
          </p:nvGrpSpPr>
          <p:grpSpPr bwMode="auto">
            <a:xfrm>
              <a:off x="1143000" y="1886856"/>
              <a:ext cx="495649" cy="4013202"/>
              <a:chOff x="1143000" y="1886856"/>
              <a:chExt cx="495649" cy="4013202"/>
            </a:xfrm>
          </p:grpSpPr>
          <p:sp>
            <p:nvSpPr>
              <p:cNvPr id="194586" name="TextBox 6"/>
              <p:cNvSpPr txBox="1">
                <a:spLocks noChangeArrowheads="1"/>
              </p:cNvSpPr>
              <p:nvPr/>
            </p:nvSpPr>
            <p:spPr bwMode="auto">
              <a:xfrm>
                <a:off x="1143000" y="1886856"/>
                <a:ext cx="495649" cy="307777"/>
              </a:xfrm>
              <a:prstGeom prst="rect">
                <a:avLst/>
              </a:prstGeom>
              <a:noFill/>
              <a:ln w="9525">
                <a:noFill/>
                <a:miter lim="800000"/>
                <a:headEnd/>
                <a:tailEnd/>
              </a:ln>
            </p:spPr>
            <p:txBody>
              <a:bodyPr wrap="none">
                <a:spAutoFit/>
              </a:bodyPr>
              <a:lstStyle/>
              <a:p>
                <a:pPr algn="r"/>
                <a:r>
                  <a:rPr lang="en-US" sz="1400">
                    <a:solidFill>
                      <a:srgbClr val="000000"/>
                    </a:solidFill>
                  </a:rPr>
                  <a:t>50%</a:t>
                </a:r>
                <a:endParaRPr lang="en-CA" sz="1400">
                  <a:solidFill>
                    <a:srgbClr val="000000"/>
                  </a:solidFill>
                </a:endParaRPr>
              </a:p>
            </p:txBody>
          </p:sp>
          <p:sp>
            <p:nvSpPr>
              <p:cNvPr id="194587" name="TextBox 7"/>
              <p:cNvSpPr txBox="1">
                <a:spLocks noChangeArrowheads="1"/>
              </p:cNvSpPr>
              <p:nvPr/>
            </p:nvSpPr>
            <p:spPr bwMode="auto">
              <a:xfrm>
                <a:off x="1143000" y="2627941"/>
                <a:ext cx="495649" cy="307777"/>
              </a:xfrm>
              <a:prstGeom prst="rect">
                <a:avLst/>
              </a:prstGeom>
              <a:noFill/>
              <a:ln w="9525">
                <a:noFill/>
                <a:miter lim="800000"/>
                <a:headEnd/>
                <a:tailEnd/>
              </a:ln>
            </p:spPr>
            <p:txBody>
              <a:bodyPr wrap="none">
                <a:spAutoFit/>
              </a:bodyPr>
              <a:lstStyle/>
              <a:p>
                <a:pPr algn="r"/>
                <a:r>
                  <a:rPr lang="en-US" sz="1400">
                    <a:solidFill>
                      <a:srgbClr val="000000"/>
                    </a:solidFill>
                  </a:rPr>
                  <a:t>40%</a:t>
                </a:r>
                <a:endParaRPr lang="en-CA" sz="1400">
                  <a:solidFill>
                    <a:srgbClr val="000000"/>
                  </a:solidFill>
                </a:endParaRPr>
              </a:p>
            </p:txBody>
          </p:sp>
          <p:sp>
            <p:nvSpPr>
              <p:cNvPr id="194588" name="TextBox 8"/>
              <p:cNvSpPr txBox="1">
                <a:spLocks noChangeArrowheads="1"/>
              </p:cNvSpPr>
              <p:nvPr/>
            </p:nvSpPr>
            <p:spPr bwMode="auto">
              <a:xfrm>
                <a:off x="1143000" y="3369026"/>
                <a:ext cx="495649" cy="307777"/>
              </a:xfrm>
              <a:prstGeom prst="rect">
                <a:avLst/>
              </a:prstGeom>
              <a:noFill/>
              <a:ln w="9525">
                <a:noFill/>
                <a:miter lim="800000"/>
                <a:headEnd/>
                <a:tailEnd/>
              </a:ln>
            </p:spPr>
            <p:txBody>
              <a:bodyPr wrap="none">
                <a:spAutoFit/>
              </a:bodyPr>
              <a:lstStyle/>
              <a:p>
                <a:pPr algn="r"/>
                <a:r>
                  <a:rPr lang="en-US" sz="1400">
                    <a:solidFill>
                      <a:srgbClr val="000000"/>
                    </a:solidFill>
                  </a:rPr>
                  <a:t>30%</a:t>
                </a:r>
                <a:endParaRPr lang="en-CA" sz="1400">
                  <a:solidFill>
                    <a:srgbClr val="000000"/>
                  </a:solidFill>
                </a:endParaRPr>
              </a:p>
            </p:txBody>
          </p:sp>
          <p:sp>
            <p:nvSpPr>
              <p:cNvPr id="194589" name="TextBox 9"/>
              <p:cNvSpPr txBox="1">
                <a:spLocks noChangeArrowheads="1"/>
              </p:cNvSpPr>
              <p:nvPr/>
            </p:nvSpPr>
            <p:spPr bwMode="auto">
              <a:xfrm>
                <a:off x="1143000" y="4110111"/>
                <a:ext cx="495649" cy="307777"/>
              </a:xfrm>
              <a:prstGeom prst="rect">
                <a:avLst/>
              </a:prstGeom>
              <a:noFill/>
              <a:ln w="9525">
                <a:noFill/>
                <a:miter lim="800000"/>
                <a:headEnd/>
                <a:tailEnd/>
              </a:ln>
            </p:spPr>
            <p:txBody>
              <a:bodyPr wrap="none">
                <a:spAutoFit/>
              </a:bodyPr>
              <a:lstStyle/>
              <a:p>
                <a:pPr algn="r"/>
                <a:r>
                  <a:rPr lang="en-US" sz="1400">
                    <a:solidFill>
                      <a:srgbClr val="000000"/>
                    </a:solidFill>
                  </a:rPr>
                  <a:t>20%</a:t>
                </a:r>
                <a:endParaRPr lang="en-CA" sz="1400">
                  <a:solidFill>
                    <a:srgbClr val="000000"/>
                  </a:solidFill>
                </a:endParaRPr>
              </a:p>
            </p:txBody>
          </p:sp>
          <p:sp>
            <p:nvSpPr>
              <p:cNvPr id="194590" name="TextBox 10"/>
              <p:cNvSpPr txBox="1">
                <a:spLocks noChangeArrowheads="1"/>
              </p:cNvSpPr>
              <p:nvPr/>
            </p:nvSpPr>
            <p:spPr bwMode="auto">
              <a:xfrm>
                <a:off x="1143000" y="4851196"/>
                <a:ext cx="495649" cy="307777"/>
              </a:xfrm>
              <a:prstGeom prst="rect">
                <a:avLst/>
              </a:prstGeom>
              <a:noFill/>
              <a:ln w="9525">
                <a:noFill/>
                <a:miter lim="800000"/>
                <a:headEnd/>
                <a:tailEnd/>
              </a:ln>
            </p:spPr>
            <p:txBody>
              <a:bodyPr wrap="none">
                <a:spAutoFit/>
              </a:bodyPr>
              <a:lstStyle/>
              <a:p>
                <a:pPr algn="r"/>
                <a:r>
                  <a:rPr lang="en-US" sz="1400">
                    <a:solidFill>
                      <a:srgbClr val="000000"/>
                    </a:solidFill>
                  </a:rPr>
                  <a:t>10%</a:t>
                </a:r>
                <a:endParaRPr lang="en-CA" sz="1400">
                  <a:solidFill>
                    <a:srgbClr val="000000"/>
                  </a:solidFill>
                </a:endParaRPr>
              </a:p>
            </p:txBody>
          </p:sp>
          <p:sp>
            <p:nvSpPr>
              <p:cNvPr id="194591" name="TextBox 11"/>
              <p:cNvSpPr txBox="1">
                <a:spLocks noChangeArrowheads="1"/>
              </p:cNvSpPr>
              <p:nvPr/>
            </p:nvSpPr>
            <p:spPr bwMode="auto">
              <a:xfrm>
                <a:off x="1234371" y="5592281"/>
                <a:ext cx="404278" cy="307777"/>
              </a:xfrm>
              <a:prstGeom prst="rect">
                <a:avLst/>
              </a:prstGeom>
              <a:noFill/>
              <a:ln w="9525">
                <a:noFill/>
                <a:miter lim="800000"/>
                <a:headEnd/>
                <a:tailEnd/>
              </a:ln>
            </p:spPr>
            <p:txBody>
              <a:bodyPr wrap="none">
                <a:spAutoFit/>
              </a:bodyPr>
              <a:lstStyle/>
              <a:p>
                <a:pPr algn="r"/>
                <a:r>
                  <a:rPr lang="en-US" sz="1400">
                    <a:solidFill>
                      <a:srgbClr val="000000"/>
                    </a:solidFill>
                  </a:rPr>
                  <a:t>0%</a:t>
                </a:r>
                <a:endParaRPr lang="en-CA" sz="1400">
                  <a:solidFill>
                    <a:srgbClr val="000000"/>
                  </a:solidFill>
                </a:endParaRPr>
              </a:p>
            </p:txBody>
          </p:sp>
        </p:grpSp>
        <p:grpSp>
          <p:nvGrpSpPr>
            <p:cNvPr id="194567" name="Group 37"/>
            <p:cNvGrpSpPr>
              <a:grpSpLocks/>
            </p:cNvGrpSpPr>
            <p:nvPr/>
          </p:nvGrpSpPr>
          <p:grpSpPr bwMode="auto">
            <a:xfrm>
              <a:off x="1553028" y="5766111"/>
              <a:ext cx="6720114" cy="307777"/>
              <a:chOff x="1553028" y="5766111"/>
              <a:chExt cx="6720114" cy="307777"/>
            </a:xfrm>
          </p:grpSpPr>
          <p:sp>
            <p:nvSpPr>
              <p:cNvPr id="194578" name="TextBox 13"/>
              <p:cNvSpPr txBox="1">
                <a:spLocks noChangeArrowheads="1"/>
              </p:cNvSpPr>
              <p:nvPr/>
            </p:nvSpPr>
            <p:spPr bwMode="auto">
              <a:xfrm>
                <a:off x="1553028" y="5766111"/>
                <a:ext cx="276038" cy="307777"/>
              </a:xfrm>
              <a:prstGeom prst="rect">
                <a:avLst/>
              </a:prstGeom>
              <a:noFill/>
              <a:ln w="9525">
                <a:noFill/>
                <a:miter lim="800000"/>
                <a:headEnd/>
                <a:tailEnd/>
              </a:ln>
            </p:spPr>
            <p:txBody>
              <a:bodyPr wrap="none">
                <a:spAutoFit/>
              </a:bodyPr>
              <a:lstStyle/>
              <a:p>
                <a:r>
                  <a:rPr lang="en-US" sz="1400">
                    <a:solidFill>
                      <a:srgbClr val="000000"/>
                    </a:solidFill>
                  </a:rPr>
                  <a:t>0</a:t>
                </a:r>
                <a:endParaRPr lang="en-CA" sz="1400">
                  <a:solidFill>
                    <a:srgbClr val="000000"/>
                  </a:solidFill>
                </a:endParaRPr>
              </a:p>
            </p:txBody>
          </p:sp>
          <p:sp>
            <p:nvSpPr>
              <p:cNvPr id="194579" name="TextBox 14"/>
              <p:cNvSpPr txBox="1">
                <a:spLocks noChangeArrowheads="1"/>
              </p:cNvSpPr>
              <p:nvPr/>
            </p:nvSpPr>
            <p:spPr bwMode="auto">
              <a:xfrm>
                <a:off x="7997104" y="5766111"/>
                <a:ext cx="276038" cy="307777"/>
              </a:xfrm>
              <a:prstGeom prst="rect">
                <a:avLst/>
              </a:prstGeom>
              <a:noFill/>
              <a:ln w="9525">
                <a:noFill/>
                <a:miter lim="800000"/>
                <a:headEnd/>
                <a:tailEnd/>
              </a:ln>
            </p:spPr>
            <p:txBody>
              <a:bodyPr wrap="none">
                <a:spAutoFit/>
              </a:bodyPr>
              <a:lstStyle/>
              <a:p>
                <a:r>
                  <a:rPr lang="en-US" sz="1400">
                    <a:solidFill>
                      <a:srgbClr val="000000"/>
                    </a:solidFill>
                  </a:rPr>
                  <a:t>7</a:t>
                </a:r>
                <a:endParaRPr lang="en-CA" sz="1400">
                  <a:solidFill>
                    <a:srgbClr val="000000"/>
                  </a:solidFill>
                </a:endParaRPr>
              </a:p>
            </p:txBody>
          </p:sp>
          <p:sp>
            <p:nvSpPr>
              <p:cNvPr id="194580" name="TextBox 15"/>
              <p:cNvSpPr txBox="1">
                <a:spLocks noChangeArrowheads="1"/>
              </p:cNvSpPr>
              <p:nvPr/>
            </p:nvSpPr>
            <p:spPr bwMode="auto">
              <a:xfrm>
                <a:off x="2473610" y="5766111"/>
                <a:ext cx="276038" cy="307777"/>
              </a:xfrm>
              <a:prstGeom prst="rect">
                <a:avLst/>
              </a:prstGeom>
              <a:noFill/>
              <a:ln w="9525">
                <a:noFill/>
                <a:miter lim="800000"/>
                <a:headEnd/>
                <a:tailEnd/>
              </a:ln>
            </p:spPr>
            <p:txBody>
              <a:bodyPr wrap="none">
                <a:spAutoFit/>
              </a:bodyPr>
              <a:lstStyle/>
              <a:p>
                <a:r>
                  <a:rPr lang="en-US" sz="1400">
                    <a:solidFill>
                      <a:srgbClr val="000000"/>
                    </a:solidFill>
                  </a:rPr>
                  <a:t>1</a:t>
                </a:r>
                <a:endParaRPr lang="en-CA" sz="1400">
                  <a:solidFill>
                    <a:srgbClr val="000000"/>
                  </a:solidFill>
                </a:endParaRPr>
              </a:p>
            </p:txBody>
          </p:sp>
          <p:sp>
            <p:nvSpPr>
              <p:cNvPr id="194581" name="TextBox 16"/>
              <p:cNvSpPr txBox="1">
                <a:spLocks noChangeArrowheads="1"/>
              </p:cNvSpPr>
              <p:nvPr/>
            </p:nvSpPr>
            <p:spPr bwMode="auto">
              <a:xfrm>
                <a:off x="3394192" y="5766111"/>
                <a:ext cx="276038" cy="307777"/>
              </a:xfrm>
              <a:prstGeom prst="rect">
                <a:avLst/>
              </a:prstGeom>
              <a:noFill/>
              <a:ln w="9525">
                <a:noFill/>
                <a:miter lim="800000"/>
                <a:headEnd/>
                <a:tailEnd/>
              </a:ln>
            </p:spPr>
            <p:txBody>
              <a:bodyPr wrap="none">
                <a:spAutoFit/>
              </a:bodyPr>
              <a:lstStyle/>
              <a:p>
                <a:r>
                  <a:rPr lang="en-US" sz="1400">
                    <a:solidFill>
                      <a:srgbClr val="000000"/>
                    </a:solidFill>
                  </a:rPr>
                  <a:t>2</a:t>
                </a:r>
                <a:endParaRPr lang="en-CA" sz="1400">
                  <a:solidFill>
                    <a:srgbClr val="000000"/>
                  </a:solidFill>
                </a:endParaRPr>
              </a:p>
            </p:txBody>
          </p:sp>
          <p:sp>
            <p:nvSpPr>
              <p:cNvPr id="194582" name="TextBox 17"/>
              <p:cNvSpPr txBox="1">
                <a:spLocks noChangeArrowheads="1"/>
              </p:cNvSpPr>
              <p:nvPr/>
            </p:nvSpPr>
            <p:spPr bwMode="auto">
              <a:xfrm>
                <a:off x="4314774" y="5766111"/>
                <a:ext cx="276038" cy="307777"/>
              </a:xfrm>
              <a:prstGeom prst="rect">
                <a:avLst/>
              </a:prstGeom>
              <a:noFill/>
              <a:ln w="9525">
                <a:noFill/>
                <a:miter lim="800000"/>
                <a:headEnd/>
                <a:tailEnd/>
              </a:ln>
            </p:spPr>
            <p:txBody>
              <a:bodyPr wrap="none">
                <a:spAutoFit/>
              </a:bodyPr>
              <a:lstStyle/>
              <a:p>
                <a:r>
                  <a:rPr lang="en-US" sz="1400">
                    <a:solidFill>
                      <a:srgbClr val="000000"/>
                    </a:solidFill>
                  </a:rPr>
                  <a:t>3</a:t>
                </a:r>
                <a:endParaRPr lang="en-CA" sz="1400">
                  <a:solidFill>
                    <a:srgbClr val="000000"/>
                  </a:solidFill>
                </a:endParaRPr>
              </a:p>
            </p:txBody>
          </p:sp>
          <p:sp>
            <p:nvSpPr>
              <p:cNvPr id="194583" name="TextBox 18"/>
              <p:cNvSpPr txBox="1">
                <a:spLocks noChangeArrowheads="1"/>
              </p:cNvSpPr>
              <p:nvPr/>
            </p:nvSpPr>
            <p:spPr bwMode="auto">
              <a:xfrm>
                <a:off x="5235356" y="5766111"/>
                <a:ext cx="276038" cy="307777"/>
              </a:xfrm>
              <a:prstGeom prst="rect">
                <a:avLst/>
              </a:prstGeom>
              <a:noFill/>
              <a:ln w="9525">
                <a:noFill/>
                <a:miter lim="800000"/>
                <a:headEnd/>
                <a:tailEnd/>
              </a:ln>
            </p:spPr>
            <p:txBody>
              <a:bodyPr wrap="none">
                <a:spAutoFit/>
              </a:bodyPr>
              <a:lstStyle/>
              <a:p>
                <a:r>
                  <a:rPr lang="en-US" sz="1400">
                    <a:solidFill>
                      <a:srgbClr val="000000"/>
                    </a:solidFill>
                  </a:rPr>
                  <a:t>4</a:t>
                </a:r>
                <a:endParaRPr lang="en-CA" sz="1400">
                  <a:solidFill>
                    <a:srgbClr val="000000"/>
                  </a:solidFill>
                </a:endParaRPr>
              </a:p>
            </p:txBody>
          </p:sp>
          <p:sp>
            <p:nvSpPr>
              <p:cNvPr id="194584" name="TextBox 19"/>
              <p:cNvSpPr txBox="1">
                <a:spLocks noChangeArrowheads="1"/>
              </p:cNvSpPr>
              <p:nvPr/>
            </p:nvSpPr>
            <p:spPr bwMode="auto">
              <a:xfrm>
                <a:off x="6155938" y="5766111"/>
                <a:ext cx="276038" cy="307777"/>
              </a:xfrm>
              <a:prstGeom prst="rect">
                <a:avLst/>
              </a:prstGeom>
              <a:noFill/>
              <a:ln w="9525">
                <a:noFill/>
                <a:miter lim="800000"/>
                <a:headEnd/>
                <a:tailEnd/>
              </a:ln>
            </p:spPr>
            <p:txBody>
              <a:bodyPr wrap="none">
                <a:spAutoFit/>
              </a:bodyPr>
              <a:lstStyle/>
              <a:p>
                <a:r>
                  <a:rPr lang="en-US" sz="1400">
                    <a:solidFill>
                      <a:srgbClr val="000000"/>
                    </a:solidFill>
                  </a:rPr>
                  <a:t>5</a:t>
                </a:r>
                <a:endParaRPr lang="en-CA" sz="1400">
                  <a:solidFill>
                    <a:srgbClr val="000000"/>
                  </a:solidFill>
                </a:endParaRPr>
              </a:p>
            </p:txBody>
          </p:sp>
          <p:sp>
            <p:nvSpPr>
              <p:cNvPr id="194585" name="TextBox 20"/>
              <p:cNvSpPr txBox="1">
                <a:spLocks noChangeArrowheads="1"/>
              </p:cNvSpPr>
              <p:nvPr/>
            </p:nvSpPr>
            <p:spPr bwMode="auto">
              <a:xfrm>
                <a:off x="7076520" y="5766111"/>
                <a:ext cx="276038" cy="307777"/>
              </a:xfrm>
              <a:prstGeom prst="rect">
                <a:avLst/>
              </a:prstGeom>
              <a:noFill/>
              <a:ln w="9525">
                <a:noFill/>
                <a:miter lim="800000"/>
                <a:headEnd/>
                <a:tailEnd/>
              </a:ln>
            </p:spPr>
            <p:txBody>
              <a:bodyPr wrap="none">
                <a:spAutoFit/>
              </a:bodyPr>
              <a:lstStyle/>
              <a:p>
                <a:r>
                  <a:rPr lang="en-US" sz="1400">
                    <a:solidFill>
                      <a:srgbClr val="000000"/>
                    </a:solidFill>
                  </a:rPr>
                  <a:t>6</a:t>
                </a:r>
                <a:endParaRPr lang="en-CA" sz="1400">
                  <a:solidFill>
                    <a:srgbClr val="000000"/>
                  </a:solidFill>
                </a:endParaRPr>
              </a:p>
            </p:txBody>
          </p:sp>
        </p:grpSp>
        <p:grpSp>
          <p:nvGrpSpPr>
            <p:cNvPr id="194568" name="Group 21"/>
            <p:cNvGrpSpPr>
              <a:grpSpLocks/>
            </p:cNvGrpSpPr>
            <p:nvPr/>
          </p:nvGrpSpPr>
          <p:grpSpPr bwMode="auto">
            <a:xfrm>
              <a:off x="1919514" y="2178784"/>
              <a:ext cx="4021228" cy="1631216"/>
              <a:chOff x="2195736" y="2276872"/>
              <a:chExt cx="4021228" cy="1631216"/>
            </a:xfrm>
          </p:grpSpPr>
          <p:sp>
            <p:nvSpPr>
              <p:cNvPr id="194575" name="TextBox 22"/>
              <p:cNvSpPr txBox="1">
                <a:spLocks noChangeArrowheads="1"/>
              </p:cNvSpPr>
              <p:nvPr/>
            </p:nvSpPr>
            <p:spPr bwMode="auto">
              <a:xfrm>
                <a:off x="2195435" y="2277089"/>
                <a:ext cx="4020748" cy="1630613"/>
              </a:xfrm>
              <a:prstGeom prst="rect">
                <a:avLst/>
              </a:prstGeom>
              <a:noFill/>
              <a:ln w="9525">
                <a:noFill/>
                <a:miter lim="800000"/>
                <a:headEnd/>
                <a:tailEnd/>
              </a:ln>
            </p:spPr>
            <p:txBody>
              <a:bodyPr wrap="none">
                <a:spAutoFit/>
              </a:bodyPr>
              <a:lstStyle/>
              <a:p>
                <a:r>
                  <a:rPr lang="en-US" sz="2000" b="1">
                    <a:solidFill>
                      <a:srgbClr val="A3541F"/>
                    </a:solidFill>
                  </a:rPr>
                  <a:t>With Diabetes</a:t>
                </a:r>
                <a:r>
                  <a:rPr lang="en-US" sz="2000">
                    <a:solidFill>
                      <a:srgbClr val="A3541F"/>
                    </a:solidFill>
                  </a:rPr>
                  <a:t>		7 yr KM rate</a:t>
                </a:r>
              </a:p>
              <a:p>
                <a:r>
                  <a:rPr lang="en-US" sz="2000">
                    <a:solidFill>
                      <a:srgbClr val="A3541F"/>
                    </a:solidFill>
                  </a:rPr>
                  <a:t>        Placebo/Simva	45.5%</a:t>
                </a:r>
              </a:p>
              <a:p>
                <a:r>
                  <a:rPr lang="en-US" sz="2000">
                    <a:solidFill>
                      <a:srgbClr val="A3541F"/>
                    </a:solidFill>
                  </a:rPr>
                  <a:t>        EZE/Simva		40.0%</a:t>
                </a:r>
              </a:p>
              <a:p>
                <a:endParaRPr lang="en-US" sz="2000">
                  <a:solidFill>
                    <a:srgbClr val="A3541F"/>
                  </a:solidFill>
                </a:endParaRPr>
              </a:p>
              <a:p>
                <a:r>
                  <a:rPr lang="en-US" sz="2000">
                    <a:solidFill>
                      <a:srgbClr val="A3541F"/>
                    </a:solidFill>
                  </a:rPr>
                  <a:t>HR 0.85 (0.78, 0.94)</a:t>
                </a:r>
                <a:endParaRPr lang="en-CA" sz="2000">
                  <a:solidFill>
                    <a:srgbClr val="A3541F"/>
                  </a:solidFill>
                </a:endParaRPr>
              </a:p>
            </p:txBody>
          </p:sp>
          <p:cxnSp>
            <p:nvCxnSpPr>
              <p:cNvPr id="24" name="Straight Connector 23"/>
              <p:cNvCxnSpPr/>
              <p:nvPr/>
            </p:nvCxnSpPr>
            <p:spPr>
              <a:xfrm>
                <a:off x="2266865" y="2805808"/>
                <a:ext cx="288897" cy="0"/>
              </a:xfrm>
              <a:prstGeom prst="line">
                <a:avLst/>
              </a:prstGeom>
              <a:ln w="25400">
                <a:solidFill>
                  <a:schemeClr val="accent6"/>
                </a:solidFill>
                <a:prstDash val="sysDot"/>
              </a:ln>
            </p:spPr>
            <p:style>
              <a:lnRef idx="1">
                <a:schemeClr val="accent1"/>
              </a:lnRef>
              <a:fillRef idx="0">
                <a:schemeClr val="accent1"/>
              </a:fillRef>
              <a:effectRef idx="0">
                <a:schemeClr val="accent1"/>
              </a:effectRef>
              <a:fontRef idx="minor">
                <a:schemeClr val="tx1"/>
              </a:fontRef>
            </p:style>
          </p:cxnSp>
          <p:cxnSp>
            <p:nvCxnSpPr>
              <p:cNvPr id="25" name="Straight Connector 24"/>
              <p:cNvCxnSpPr/>
              <p:nvPr/>
            </p:nvCxnSpPr>
            <p:spPr>
              <a:xfrm>
                <a:off x="2266865" y="3131295"/>
                <a:ext cx="288897" cy="0"/>
              </a:xfrm>
              <a:prstGeom prst="line">
                <a:avLst/>
              </a:prstGeom>
              <a:ln w="25400">
                <a:solidFill>
                  <a:schemeClr val="accent6"/>
                </a:solidFill>
              </a:ln>
            </p:spPr>
            <p:style>
              <a:lnRef idx="1">
                <a:schemeClr val="accent1"/>
              </a:lnRef>
              <a:fillRef idx="0">
                <a:schemeClr val="accent1"/>
              </a:fillRef>
              <a:effectRef idx="0">
                <a:schemeClr val="accent1"/>
              </a:effectRef>
              <a:fontRef idx="minor">
                <a:schemeClr val="tx1"/>
              </a:fontRef>
            </p:style>
          </p:cxnSp>
        </p:grpSp>
        <p:grpSp>
          <p:nvGrpSpPr>
            <p:cNvPr id="194569" name="Group 25"/>
            <p:cNvGrpSpPr>
              <a:grpSpLocks/>
            </p:cNvGrpSpPr>
            <p:nvPr/>
          </p:nvGrpSpPr>
          <p:grpSpPr bwMode="auto">
            <a:xfrm>
              <a:off x="4529918" y="4161972"/>
              <a:ext cx="4021228" cy="1538883"/>
              <a:chOff x="2195736" y="2276872"/>
              <a:chExt cx="4021228" cy="1538883"/>
            </a:xfrm>
          </p:grpSpPr>
          <p:sp>
            <p:nvSpPr>
              <p:cNvPr id="27" name="TextBox 26"/>
              <p:cNvSpPr txBox="1"/>
              <p:nvPr/>
            </p:nvSpPr>
            <p:spPr>
              <a:xfrm>
                <a:off x="2196215" y="2276993"/>
                <a:ext cx="4020749" cy="1538523"/>
              </a:xfrm>
              <a:prstGeom prst="rect">
                <a:avLst/>
              </a:prstGeom>
              <a:noFill/>
            </p:spPr>
            <p:txBody>
              <a:bodyPr wrap="none">
                <a:spAutoFit/>
              </a:bodyPr>
              <a:lstStyle/>
              <a:p>
                <a:pPr>
                  <a:defRPr/>
                </a:pPr>
                <a:r>
                  <a:rPr lang="en-US" sz="2000" b="1" dirty="0">
                    <a:solidFill>
                      <a:srgbClr val="008000"/>
                    </a:solidFill>
                    <a:latin typeface="Calibri" charset="0"/>
                    <a:ea typeface="ＭＳ Ｐゴシック" charset="0"/>
                    <a:cs typeface="ＭＳ Ｐゴシック" charset="0"/>
                  </a:rPr>
                  <a:t>Without Diabetes	</a:t>
                </a:r>
                <a:r>
                  <a:rPr lang="en-US" sz="2000" dirty="0">
                    <a:solidFill>
                      <a:srgbClr val="008000"/>
                    </a:solidFill>
                    <a:latin typeface="Calibri" charset="0"/>
                    <a:ea typeface="ＭＳ Ｐゴシック" charset="0"/>
                    <a:cs typeface="ＭＳ Ｐゴシック" charset="0"/>
                  </a:rPr>
                  <a:t>7 yr KM rate</a:t>
                </a:r>
              </a:p>
              <a:p>
                <a:pPr>
                  <a:defRPr/>
                </a:pPr>
                <a:r>
                  <a:rPr lang="en-US" sz="2000" dirty="0">
                    <a:solidFill>
                      <a:srgbClr val="008000"/>
                    </a:solidFill>
                    <a:latin typeface="Calibri" charset="0"/>
                    <a:ea typeface="ＭＳ Ｐゴシック" charset="0"/>
                    <a:cs typeface="ＭＳ Ｐゴシック" charset="0"/>
                  </a:rPr>
                  <a:t>        Placebo/</a:t>
                </a:r>
                <a:r>
                  <a:rPr lang="en-US" sz="2000" dirty="0" err="1">
                    <a:solidFill>
                      <a:srgbClr val="008000"/>
                    </a:solidFill>
                    <a:latin typeface="Calibri" charset="0"/>
                    <a:ea typeface="ＭＳ Ｐゴシック" charset="0"/>
                    <a:cs typeface="ＭＳ Ｐゴシック" charset="0"/>
                  </a:rPr>
                  <a:t>Simva</a:t>
                </a:r>
                <a:r>
                  <a:rPr lang="en-US" sz="2000" dirty="0">
                    <a:solidFill>
                      <a:srgbClr val="008000"/>
                    </a:solidFill>
                    <a:latin typeface="Calibri" charset="0"/>
                    <a:ea typeface="ＭＳ Ｐゴシック" charset="0"/>
                    <a:cs typeface="ＭＳ Ｐゴシック" charset="0"/>
                  </a:rPr>
                  <a:t>	30.8%</a:t>
                </a:r>
              </a:p>
              <a:p>
                <a:pPr>
                  <a:defRPr/>
                </a:pPr>
                <a:r>
                  <a:rPr lang="en-US" sz="2000" dirty="0">
                    <a:solidFill>
                      <a:srgbClr val="008000"/>
                    </a:solidFill>
                    <a:latin typeface="Calibri" charset="0"/>
                    <a:ea typeface="ＭＳ Ｐゴシック" charset="0"/>
                    <a:cs typeface="ＭＳ Ｐゴシック" charset="0"/>
                  </a:rPr>
                  <a:t>        EZE/</a:t>
                </a:r>
                <a:r>
                  <a:rPr lang="en-US" sz="2000" dirty="0" err="1">
                    <a:solidFill>
                      <a:srgbClr val="008000"/>
                    </a:solidFill>
                    <a:latin typeface="Calibri" charset="0"/>
                    <a:ea typeface="ＭＳ Ｐゴシック" charset="0"/>
                    <a:cs typeface="ＭＳ Ｐゴシック" charset="0"/>
                  </a:rPr>
                  <a:t>Simva</a:t>
                </a:r>
                <a:r>
                  <a:rPr lang="en-US" sz="2000" dirty="0">
                    <a:solidFill>
                      <a:srgbClr val="008000"/>
                    </a:solidFill>
                    <a:latin typeface="Calibri" charset="0"/>
                    <a:ea typeface="ＭＳ Ｐゴシック" charset="0"/>
                    <a:cs typeface="ＭＳ Ｐゴシック" charset="0"/>
                  </a:rPr>
                  <a:t>		30.2%</a:t>
                </a:r>
              </a:p>
              <a:p>
                <a:pPr>
                  <a:defRPr/>
                </a:pPr>
                <a:endParaRPr lang="en-US" sz="1050" dirty="0">
                  <a:solidFill>
                    <a:srgbClr val="008000"/>
                  </a:solidFill>
                  <a:latin typeface="Calibri" charset="0"/>
                  <a:ea typeface="ＭＳ Ｐゴシック" charset="0"/>
                  <a:cs typeface="ＭＳ Ｐゴシック" charset="0"/>
                </a:endParaRPr>
              </a:p>
              <a:p>
                <a:pPr>
                  <a:defRPr/>
                </a:pPr>
                <a:r>
                  <a:rPr lang="en-US" sz="2000" dirty="0">
                    <a:solidFill>
                      <a:srgbClr val="008000"/>
                    </a:solidFill>
                    <a:latin typeface="Calibri" charset="0"/>
                    <a:ea typeface="ＭＳ Ｐゴシック" charset="0"/>
                    <a:cs typeface="ＭＳ Ｐゴシック" charset="0"/>
                  </a:rPr>
                  <a:t>HR 0.98 (0.91, 1.04)</a:t>
                </a:r>
                <a:endParaRPr lang="en-CA" sz="2000" dirty="0">
                  <a:solidFill>
                    <a:srgbClr val="008000"/>
                  </a:solidFill>
                  <a:latin typeface="Calibri" charset="0"/>
                  <a:ea typeface="ＭＳ Ｐゴシック" charset="0"/>
                  <a:cs typeface="ＭＳ Ｐゴシック" charset="0"/>
                </a:endParaRPr>
              </a:p>
            </p:txBody>
          </p:sp>
          <p:cxnSp>
            <p:nvCxnSpPr>
              <p:cNvPr id="28" name="Straight Connector 27"/>
              <p:cNvCxnSpPr/>
              <p:nvPr/>
            </p:nvCxnSpPr>
            <p:spPr>
              <a:xfrm>
                <a:off x="2267646" y="2786658"/>
                <a:ext cx="288897" cy="0"/>
              </a:xfrm>
              <a:prstGeom prst="line">
                <a:avLst/>
              </a:prstGeom>
              <a:ln w="25400">
                <a:solidFill>
                  <a:srgbClr val="008000"/>
                </a:solidFill>
                <a:prstDash val="sysDash"/>
              </a:ln>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p:nvCxnSpPr>
            <p:spPr>
              <a:xfrm>
                <a:off x="2267646" y="3112146"/>
                <a:ext cx="288897" cy="0"/>
              </a:xfrm>
              <a:prstGeom prst="line">
                <a:avLst/>
              </a:prstGeom>
              <a:ln w="25400">
                <a:solidFill>
                  <a:srgbClr val="008000"/>
                </a:solidFill>
              </a:ln>
            </p:spPr>
            <p:style>
              <a:lnRef idx="1">
                <a:schemeClr val="accent1"/>
              </a:lnRef>
              <a:fillRef idx="0">
                <a:schemeClr val="accent1"/>
              </a:fillRef>
              <a:effectRef idx="0">
                <a:schemeClr val="accent1"/>
              </a:effectRef>
              <a:fontRef idx="minor">
                <a:schemeClr val="tx1"/>
              </a:fontRef>
            </p:style>
          </p:cxnSp>
        </p:grpSp>
        <p:sp>
          <p:nvSpPr>
            <p:cNvPr id="194570" name="TextBox 29"/>
            <p:cNvSpPr txBox="1">
              <a:spLocks noChangeArrowheads="1"/>
            </p:cNvSpPr>
            <p:nvPr/>
          </p:nvSpPr>
          <p:spPr bwMode="auto">
            <a:xfrm>
              <a:off x="6516216" y="3200400"/>
              <a:ext cx="1213794" cy="400110"/>
            </a:xfrm>
            <a:prstGeom prst="rect">
              <a:avLst/>
            </a:prstGeom>
            <a:noFill/>
            <a:ln w="9525">
              <a:noFill/>
              <a:miter lim="800000"/>
              <a:headEnd/>
              <a:tailEnd/>
            </a:ln>
          </p:spPr>
          <p:txBody>
            <a:bodyPr wrap="none">
              <a:spAutoFit/>
            </a:bodyPr>
            <a:lstStyle/>
            <a:p>
              <a:r>
                <a:rPr lang="en-US" sz="2000">
                  <a:solidFill>
                    <a:srgbClr val="000000"/>
                  </a:solidFill>
                </a:rPr>
                <a:t>P</a:t>
              </a:r>
              <a:r>
                <a:rPr lang="en-US" sz="2000" baseline="-25000">
                  <a:solidFill>
                    <a:srgbClr val="000000"/>
                  </a:solidFill>
                </a:rPr>
                <a:t>int</a:t>
              </a:r>
              <a:r>
                <a:rPr lang="en-US" sz="2000">
                  <a:solidFill>
                    <a:srgbClr val="000000"/>
                  </a:solidFill>
                </a:rPr>
                <a:t>=0.023</a:t>
              </a:r>
              <a:endParaRPr lang="en-CA" sz="2000">
                <a:solidFill>
                  <a:srgbClr val="000000"/>
                </a:solidFill>
              </a:endParaRPr>
            </a:p>
          </p:txBody>
        </p:sp>
        <p:sp>
          <p:nvSpPr>
            <p:cNvPr id="194571" name="TextBox 30"/>
            <p:cNvSpPr txBox="1">
              <a:spLocks noChangeArrowheads="1"/>
            </p:cNvSpPr>
            <p:nvPr/>
          </p:nvSpPr>
          <p:spPr bwMode="auto">
            <a:xfrm>
              <a:off x="3732185" y="5986046"/>
              <a:ext cx="2361800" cy="338554"/>
            </a:xfrm>
            <a:prstGeom prst="rect">
              <a:avLst/>
            </a:prstGeom>
            <a:noFill/>
            <a:ln w="9525">
              <a:noFill/>
              <a:miter lim="800000"/>
              <a:headEnd/>
              <a:tailEnd/>
            </a:ln>
          </p:spPr>
          <p:txBody>
            <a:bodyPr wrap="none">
              <a:spAutoFit/>
            </a:bodyPr>
            <a:lstStyle/>
            <a:p>
              <a:pPr algn="ctr"/>
              <a:r>
                <a:rPr lang="en-US" sz="1600">
                  <a:solidFill>
                    <a:srgbClr val="000000"/>
                  </a:solidFill>
                </a:rPr>
                <a:t>Years after Randomization</a:t>
              </a:r>
              <a:endParaRPr lang="en-CA" sz="1600">
                <a:solidFill>
                  <a:srgbClr val="000000"/>
                </a:solidFill>
              </a:endParaRPr>
            </a:p>
          </p:txBody>
        </p:sp>
      </p:grpSp>
      <p:sp>
        <p:nvSpPr>
          <p:cNvPr id="194564" name="TextBox 33"/>
          <p:cNvSpPr txBox="1">
            <a:spLocks noChangeArrowheads="1"/>
          </p:cNvSpPr>
          <p:nvPr/>
        </p:nvSpPr>
        <p:spPr bwMode="auto">
          <a:xfrm>
            <a:off x="25400" y="1485900"/>
            <a:ext cx="9086850" cy="369888"/>
          </a:xfrm>
          <a:prstGeom prst="rect">
            <a:avLst/>
          </a:prstGeom>
          <a:noFill/>
          <a:ln w="9525">
            <a:noFill/>
            <a:miter lim="800000"/>
            <a:headEnd/>
            <a:tailEnd/>
          </a:ln>
        </p:spPr>
        <p:txBody>
          <a:bodyPr wrap="none">
            <a:spAutoFit/>
          </a:bodyPr>
          <a:lstStyle/>
          <a:p>
            <a:pPr algn="ctr"/>
            <a:r>
              <a:rPr lang="en-US">
                <a:solidFill>
                  <a:srgbClr val="000000"/>
                </a:solidFill>
              </a:rPr>
              <a:t>CV death, MI, UA requiring re-hospitalization, coronary revascularization (≥30 days), or stroke</a:t>
            </a:r>
            <a:endParaRPr lang="en-CA">
              <a:solidFill>
                <a:srgbClr val="000000"/>
              </a:solidFill>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609" name="Rectangle 2"/>
          <p:cNvSpPr txBox="1">
            <a:spLocks noChangeArrowheads="1"/>
          </p:cNvSpPr>
          <p:nvPr/>
        </p:nvSpPr>
        <p:spPr bwMode="auto">
          <a:xfrm>
            <a:off x="428625" y="276225"/>
            <a:ext cx="8477250" cy="1325563"/>
          </a:xfrm>
          <a:prstGeom prst="rect">
            <a:avLst/>
          </a:prstGeom>
          <a:noFill/>
          <a:ln w="9525">
            <a:noFill/>
            <a:miter lim="800000"/>
            <a:headEnd/>
            <a:tailEnd/>
          </a:ln>
        </p:spPr>
        <p:txBody>
          <a:bodyPr/>
          <a:lstStyle/>
          <a:p>
            <a:pPr eaLnBrk="0" hangingPunct="0">
              <a:lnSpc>
                <a:spcPct val="90000"/>
              </a:lnSpc>
            </a:pPr>
            <a:r>
              <a:rPr lang="en-US" sz="3200" b="1">
                <a:solidFill>
                  <a:srgbClr val="1E3268"/>
                </a:solidFill>
                <a:latin typeface="Open Sans"/>
                <a:ea typeface="Open Sans"/>
              </a:rPr>
              <a:t>FOURIER: Evolocumab add-on to statin reduced CV events</a:t>
            </a:r>
          </a:p>
        </p:txBody>
      </p:sp>
      <p:sp>
        <p:nvSpPr>
          <p:cNvPr id="196610" name="TextBox 5"/>
          <p:cNvSpPr txBox="1">
            <a:spLocks noChangeArrowheads="1"/>
          </p:cNvSpPr>
          <p:nvPr/>
        </p:nvSpPr>
        <p:spPr bwMode="auto">
          <a:xfrm>
            <a:off x="174625" y="6381750"/>
            <a:ext cx="6445250" cy="338138"/>
          </a:xfrm>
          <a:prstGeom prst="rect">
            <a:avLst/>
          </a:prstGeom>
          <a:noFill/>
          <a:ln w="9525">
            <a:noFill/>
            <a:miter lim="800000"/>
            <a:headEnd/>
            <a:tailEnd/>
          </a:ln>
        </p:spPr>
        <p:txBody>
          <a:bodyPr>
            <a:spAutoFit/>
          </a:bodyPr>
          <a:lstStyle/>
          <a:p>
            <a:r>
              <a:rPr lang="en-US" sz="1600">
                <a:solidFill>
                  <a:srgbClr val="000000"/>
                </a:solidFill>
                <a:latin typeface="Open Sans"/>
                <a:cs typeface="Arial" charset="0"/>
              </a:rPr>
              <a:t>Sabatine MS, et al. Lancet Diab Endocrinol 2017;</a:t>
            </a:r>
            <a:r>
              <a:rPr lang="mr-IN" sz="1600">
                <a:solidFill>
                  <a:srgbClr val="000000"/>
                </a:solidFill>
                <a:latin typeface="Open Sans"/>
                <a:cs typeface="Arial" charset="0"/>
              </a:rPr>
              <a:t> 5(12):941-950</a:t>
            </a:r>
            <a:endParaRPr lang="en-US" sz="1600">
              <a:solidFill>
                <a:srgbClr val="000000"/>
              </a:solidFill>
              <a:latin typeface="Open Sans"/>
              <a:cs typeface="Arial" charset="0"/>
            </a:endParaRPr>
          </a:p>
        </p:txBody>
      </p:sp>
      <p:pic>
        <p:nvPicPr>
          <p:cNvPr id="196611" name="Picture 1"/>
          <p:cNvPicPr>
            <a:picLocks noChangeAspect="1"/>
          </p:cNvPicPr>
          <p:nvPr/>
        </p:nvPicPr>
        <p:blipFill>
          <a:blip r:embed="rId3"/>
          <a:srcRect/>
          <a:stretch>
            <a:fillRect/>
          </a:stretch>
        </p:blipFill>
        <p:spPr bwMode="auto">
          <a:xfrm>
            <a:off x="0" y="1493838"/>
            <a:ext cx="9144000" cy="4294187"/>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8657" name="Title 1"/>
          <p:cNvSpPr>
            <a:spLocks noGrp="1"/>
          </p:cNvSpPr>
          <p:nvPr>
            <p:ph type="title" idx="4294967295"/>
          </p:nvPr>
        </p:nvSpPr>
        <p:spPr>
          <a:xfrm>
            <a:off x="685800" y="762000"/>
            <a:ext cx="7772400" cy="1143000"/>
          </a:xfrm>
        </p:spPr>
        <p:txBody>
          <a:bodyPr/>
          <a:lstStyle/>
          <a:p>
            <a:r>
              <a:rPr lang="en-US" sz="3600" smtClean="0"/>
              <a:t>Cardiovascular protective medications</a:t>
            </a:r>
            <a:r>
              <a:rPr lang="en-US" sz="3600" smtClean="0">
                <a:cs typeface="Arial" charset="0"/>
              </a:rPr>
              <a:t> </a:t>
            </a:r>
          </a:p>
        </p:txBody>
      </p:sp>
      <p:sp>
        <p:nvSpPr>
          <p:cNvPr id="3" name="Content Placeholder 2"/>
          <p:cNvSpPr>
            <a:spLocks noGrp="1"/>
          </p:cNvSpPr>
          <p:nvPr>
            <p:ph idx="4294967295"/>
          </p:nvPr>
        </p:nvSpPr>
        <p:spPr>
          <a:xfrm>
            <a:off x="990600" y="2057400"/>
            <a:ext cx="7772400" cy="4114800"/>
          </a:xfrm>
        </p:spPr>
        <p:txBody>
          <a:bodyPr/>
          <a:lstStyle/>
          <a:p>
            <a:pPr>
              <a:lnSpc>
                <a:spcPct val="120000"/>
              </a:lnSpc>
              <a:defRPr/>
            </a:pPr>
            <a:r>
              <a:rPr lang="en-US" sz="3200" b="0" dirty="0">
                <a:latin typeface="+mj-lt"/>
                <a:cs typeface="Arial" charset="0"/>
              </a:rPr>
              <a:t>Statins</a:t>
            </a:r>
          </a:p>
          <a:p>
            <a:pPr>
              <a:lnSpc>
                <a:spcPct val="120000"/>
              </a:lnSpc>
              <a:defRPr/>
            </a:pPr>
            <a:r>
              <a:rPr lang="en-US" sz="3200" b="0" dirty="0">
                <a:latin typeface="+mj-lt"/>
                <a:cs typeface="Arial" charset="0"/>
              </a:rPr>
              <a:t>ACE-inhibitors or Angiotensin receptor blockers (ARB)</a:t>
            </a:r>
          </a:p>
          <a:p>
            <a:pPr>
              <a:lnSpc>
                <a:spcPct val="120000"/>
              </a:lnSpc>
              <a:defRPr/>
            </a:pPr>
            <a:r>
              <a:rPr lang="en-US" sz="3200" b="0" dirty="0">
                <a:latin typeface="+mj-lt"/>
                <a:cs typeface="Arial" charset="0"/>
              </a:rPr>
              <a:t>Certain antihyperglycemic agents</a:t>
            </a:r>
          </a:p>
          <a:p>
            <a:pPr>
              <a:lnSpc>
                <a:spcPct val="120000"/>
              </a:lnSpc>
              <a:defRPr/>
            </a:pPr>
            <a:r>
              <a:rPr lang="en-US" sz="3200" b="0" dirty="0">
                <a:latin typeface="+mj-lt"/>
                <a:cs typeface="Arial" charset="0"/>
              </a:rPr>
              <a:t>ASA selective use</a:t>
            </a:r>
          </a:p>
          <a:p>
            <a:pPr>
              <a:lnSpc>
                <a:spcPct val="120000"/>
              </a:lnSpc>
              <a:buFontTx/>
              <a:buNone/>
              <a:defRPr/>
            </a:pPr>
            <a:endParaRPr lang="en-US" b="0" dirty="0">
              <a:latin typeface="+mj-lt"/>
              <a:cs typeface="Arial" charset="0"/>
            </a:endParaRPr>
          </a:p>
        </p:txBody>
      </p:sp>
      <p:sp>
        <p:nvSpPr>
          <p:cNvPr id="198659" name="Text Box 4"/>
          <p:cNvSpPr txBox="1">
            <a:spLocks noChangeArrowheads="1"/>
          </p:cNvSpPr>
          <p:nvPr/>
        </p:nvSpPr>
        <p:spPr bwMode="auto">
          <a:xfrm>
            <a:off x="0" y="66675"/>
            <a:ext cx="7677150" cy="304800"/>
          </a:xfrm>
          <a:prstGeom prst="rect">
            <a:avLst/>
          </a:prstGeom>
          <a:noFill/>
          <a:ln w="9525">
            <a:noFill/>
            <a:miter lim="800000"/>
            <a:headEnd/>
            <a:tailEnd/>
          </a:ln>
        </p:spPr>
        <p:txBody>
          <a:bodyPr>
            <a:spAutoFit/>
          </a:bodyPr>
          <a:lstStyle/>
          <a:p>
            <a:pPr defTabSz="914400">
              <a:spcBef>
                <a:spcPct val="50000"/>
              </a:spcBef>
            </a:pPr>
            <a:r>
              <a:rPr lang="en-US" sz="1400" i="1">
                <a:cs typeface="Arial" charset="0"/>
              </a:rPr>
              <a:t>2018 Diabetes Canada CPG – Chapter 23.  Cardiovascular Protection in People with Diabetes </a:t>
            </a:r>
          </a:p>
        </p:txBody>
      </p:sp>
      <p:sp>
        <p:nvSpPr>
          <p:cNvPr id="2" name="Rectangle 1"/>
          <p:cNvSpPr/>
          <p:nvPr/>
        </p:nvSpPr>
        <p:spPr>
          <a:xfrm>
            <a:off x="889000" y="2857500"/>
            <a:ext cx="7737475" cy="1189038"/>
          </a:xfrm>
          <a:prstGeom prst="rect">
            <a:avLst/>
          </a:prstGeom>
          <a:noFill/>
          <a:ln w="28575" cmpd="sng">
            <a:solidFill>
              <a:srgbClr val="FF0000"/>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00705" name="Rectangle 2"/>
          <p:cNvSpPr>
            <a:spLocks noGrp="1"/>
          </p:cNvSpPr>
          <p:nvPr>
            <p:ph type="title" idx="4294967295"/>
          </p:nvPr>
        </p:nvSpPr>
        <p:spPr>
          <a:xfrm>
            <a:off x="687388" y="609600"/>
            <a:ext cx="7775575" cy="962025"/>
          </a:xfrm>
        </p:spPr>
        <p:txBody>
          <a:bodyPr anchor="t">
            <a:spAutoFit/>
          </a:bodyPr>
          <a:lstStyle/>
          <a:p>
            <a:r>
              <a:rPr lang="en-US" sz="3200" smtClean="0">
                <a:cs typeface="Arial" charset="0"/>
              </a:rPr>
              <a:t>Association of SBP and CV Mortality in Men With Type 2 Diabetes</a:t>
            </a:r>
          </a:p>
        </p:txBody>
      </p:sp>
      <p:sp>
        <p:nvSpPr>
          <p:cNvPr id="200706" name="Text Box 3"/>
          <p:cNvSpPr txBox="1">
            <a:spLocks noChangeArrowheads="1"/>
          </p:cNvSpPr>
          <p:nvPr/>
        </p:nvSpPr>
        <p:spPr bwMode="auto">
          <a:xfrm>
            <a:off x="914400" y="1636713"/>
            <a:ext cx="628650" cy="366712"/>
          </a:xfrm>
          <a:prstGeom prst="rect">
            <a:avLst/>
          </a:prstGeom>
          <a:noFill/>
          <a:ln w="9525">
            <a:noFill/>
            <a:miter lim="800000"/>
            <a:headEnd/>
            <a:tailEnd/>
          </a:ln>
        </p:spPr>
        <p:txBody>
          <a:bodyPr>
            <a:spAutoFit/>
          </a:bodyPr>
          <a:lstStyle/>
          <a:p>
            <a:pPr algn="r" defTabSz="762000">
              <a:spcBef>
                <a:spcPct val="50000"/>
              </a:spcBef>
            </a:pPr>
            <a:r>
              <a:rPr lang="en-US" sz="1800"/>
              <a:t>250</a:t>
            </a:r>
          </a:p>
        </p:txBody>
      </p:sp>
      <p:sp>
        <p:nvSpPr>
          <p:cNvPr id="200707" name="Text Box 4"/>
          <p:cNvSpPr txBox="1">
            <a:spLocks noChangeArrowheads="1"/>
          </p:cNvSpPr>
          <p:nvPr/>
        </p:nvSpPr>
        <p:spPr bwMode="auto">
          <a:xfrm>
            <a:off x="914400" y="2411413"/>
            <a:ext cx="628650" cy="366712"/>
          </a:xfrm>
          <a:prstGeom prst="rect">
            <a:avLst/>
          </a:prstGeom>
          <a:noFill/>
          <a:ln w="9525">
            <a:noFill/>
            <a:miter lim="800000"/>
            <a:headEnd/>
            <a:tailEnd/>
          </a:ln>
        </p:spPr>
        <p:txBody>
          <a:bodyPr>
            <a:spAutoFit/>
          </a:bodyPr>
          <a:lstStyle/>
          <a:p>
            <a:pPr algn="r" defTabSz="762000">
              <a:spcBef>
                <a:spcPct val="50000"/>
              </a:spcBef>
            </a:pPr>
            <a:r>
              <a:rPr lang="en-US" sz="1800"/>
              <a:t>200</a:t>
            </a:r>
          </a:p>
        </p:txBody>
      </p:sp>
      <p:sp>
        <p:nvSpPr>
          <p:cNvPr id="200708" name="Text Box 5"/>
          <p:cNvSpPr txBox="1">
            <a:spLocks noChangeArrowheads="1"/>
          </p:cNvSpPr>
          <p:nvPr/>
        </p:nvSpPr>
        <p:spPr bwMode="auto">
          <a:xfrm>
            <a:off x="914400" y="3119438"/>
            <a:ext cx="628650" cy="366712"/>
          </a:xfrm>
          <a:prstGeom prst="rect">
            <a:avLst/>
          </a:prstGeom>
          <a:noFill/>
          <a:ln w="9525">
            <a:noFill/>
            <a:miter lim="800000"/>
            <a:headEnd/>
            <a:tailEnd/>
          </a:ln>
        </p:spPr>
        <p:txBody>
          <a:bodyPr>
            <a:spAutoFit/>
          </a:bodyPr>
          <a:lstStyle/>
          <a:p>
            <a:pPr algn="r" defTabSz="762000">
              <a:spcBef>
                <a:spcPct val="50000"/>
              </a:spcBef>
            </a:pPr>
            <a:r>
              <a:rPr lang="en-US" sz="1800"/>
              <a:t>150</a:t>
            </a:r>
          </a:p>
        </p:txBody>
      </p:sp>
      <p:sp>
        <p:nvSpPr>
          <p:cNvPr id="200709" name="Text Box 6"/>
          <p:cNvSpPr txBox="1">
            <a:spLocks noChangeArrowheads="1"/>
          </p:cNvSpPr>
          <p:nvPr/>
        </p:nvSpPr>
        <p:spPr bwMode="auto">
          <a:xfrm>
            <a:off x="914400" y="3813175"/>
            <a:ext cx="628650" cy="366713"/>
          </a:xfrm>
          <a:prstGeom prst="rect">
            <a:avLst/>
          </a:prstGeom>
          <a:noFill/>
          <a:ln w="9525">
            <a:noFill/>
            <a:miter lim="800000"/>
            <a:headEnd/>
            <a:tailEnd/>
          </a:ln>
        </p:spPr>
        <p:txBody>
          <a:bodyPr>
            <a:spAutoFit/>
          </a:bodyPr>
          <a:lstStyle/>
          <a:p>
            <a:pPr algn="r" defTabSz="762000">
              <a:spcBef>
                <a:spcPct val="50000"/>
              </a:spcBef>
            </a:pPr>
            <a:r>
              <a:rPr lang="en-US" sz="1800"/>
              <a:t>100</a:t>
            </a:r>
          </a:p>
        </p:txBody>
      </p:sp>
      <p:sp>
        <p:nvSpPr>
          <p:cNvPr id="200710" name="Text Box 7"/>
          <p:cNvSpPr txBox="1">
            <a:spLocks noChangeArrowheads="1"/>
          </p:cNvSpPr>
          <p:nvPr/>
        </p:nvSpPr>
        <p:spPr bwMode="auto">
          <a:xfrm>
            <a:off x="914400" y="4549775"/>
            <a:ext cx="628650" cy="366713"/>
          </a:xfrm>
          <a:prstGeom prst="rect">
            <a:avLst/>
          </a:prstGeom>
          <a:noFill/>
          <a:ln w="9525">
            <a:noFill/>
            <a:miter lim="800000"/>
            <a:headEnd/>
            <a:tailEnd/>
          </a:ln>
        </p:spPr>
        <p:txBody>
          <a:bodyPr>
            <a:spAutoFit/>
          </a:bodyPr>
          <a:lstStyle/>
          <a:p>
            <a:pPr algn="r" defTabSz="762000">
              <a:spcBef>
                <a:spcPct val="50000"/>
              </a:spcBef>
            </a:pPr>
            <a:r>
              <a:rPr lang="en-US" sz="1800"/>
              <a:t>50</a:t>
            </a:r>
          </a:p>
        </p:txBody>
      </p:sp>
      <p:sp>
        <p:nvSpPr>
          <p:cNvPr id="200711" name="Text Box 8"/>
          <p:cNvSpPr txBox="1">
            <a:spLocks noChangeArrowheads="1"/>
          </p:cNvSpPr>
          <p:nvPr/>
        </p:nvSpPr>
        <p:spPr bwMode="auto">
          <a:xfrm>
            <a:off x="1012825" y="5205413"/>
            <a:ext cx="530225" cy="366712"/>
          </a:xfrm>
          <a:prstGeom prst="rect">
            <a:avLst/>
          </a:prstGeom>
          <a:noFill/>
          <a:ln w="9525">
            <a:noFill/>
            <a:miter lim="800000"/>
            <a:headEnd/>
            <a:tailEnd/>
          </a:ln>
        </p:spPr>
        <p:txBody>
          <a:bodyPr>
            <a:spAutoFit/>
          </a:bodyPr>
          <a:lstStyle/>
          <a:p>
            <a:pPr algn="r" defTabSz="762000">
              <a:spcBef>
                <a:spcPct val="50000"/>
              </a:spcBef>
            </a:pPr>
            <a:r>
              <a:rPr lang="en-US" sz="1800"/>
              <a:t>0</a:t>
            </a:r>
          </a:p>
        </p:txBody>
      </p:sp>
      <p:sp>
        <p:nvSpPr>
          <p:cNvPr id="200712" name="Rectangle 9"/>
          <p:cNvSpPr>
            <a:spLocks noChangeArrowheads="1"/>
          </p:cNvSpPr>
          <p:nvPr/>
        </p:nvSpPr>
        <p:spPr bwMode="invGray">
          <a:xfrm>
            <a:off x="1851025" y="5241925"/>
            <a:ext cx="455613" cy="173038"/>
          </a:xfrm>
          <a:prstGeom prst="rect">
            <a:avLst/>
          </a:prstGeom>
          <a:solidFill>
            <a:srgbClr val="FFCC00"/>
          </a:solidFill>
          <a:ln w="12700">
            <a:solidFill>
              <a:schemeClr val="tx2"/>
            </a:solidFill>
            <a:miter lim="800000"/>
            <a:headEnd type="none" w="sm" len="sm"/>
            <a:tailEnd type="none" w="sm" len="sm"/>
          </a:ln>
        </p:spPr>
        <p:txBody>
          <a:bodyPr>
            <a:spAutoFit/>
          </a:bodyPr>
          <a:lstStyle/>
          <a:p>
            <a:endParaRPr lang="en-CA" sz="2800">
              <a:solidFill>
                <a:srgbClr val="000000"/>
              </a:solidFill>
              <a:latin typeface="Arial" charset="0"/>
            </a:endParaRPr>
          </a:p>
        </p:txBody>
      </p:sp>
      <p:sp>
        <p:nvSpPr>
          <p:cNvPr id="200713" name="Rectangle 10"/>
          <p:cNvSpPr>
            <a:spLocks noChangeArrowheads="1"/>
          </p:cNvSpPr>
          <p:nvPr/>
        </p:nvSpPr>
        <p:spPr bwMode="invGray">
          <a:xfrm>
            <a:off x="2306638" y="4673600"/>
            <a:ext cx="455612" cy="741363"/>
          </a:xfrm>
          <a:prstGeom prst="rect">
            <a:avLst/>
          </a:prstGeom>
          <a:solidFill>
            <a:srgbClr val="FF3300"/>
          </a:solidFill>
          <a:ln w="9525">
            <a:noFill/>
            <a:miter lim="800000"/>
            <a:headEnd/>
            <a:tailEnd/>
          </a:ln>
        </p:spPr>
        <p:txBody>
          <a:bodyPr>
            <a:spAutoFit/>
          </a:bodyPr>
          <a:lstStyle/>
          <a:p>
            <a:endParaRPr lang="en-CA" sz="2800">
              <a:solidFill>
                <a:srgbClr val="000000"/>
              </a:solidFill>
              <a:latin typeface="Arial" charset="0"/>
            </a:endParaRPr>
          </a:p>
        </p:txBody>
      </p:sp>
      <p:sp>
        <p:nvSpPr>
          <p:cNvPr id="200714" name="Rectangle 11"/>
          <p:cNvSpPr>
            <a:spLocks noChangeArrowheads="1"/>
          </p:cNvSpPr>
          <p:nvPr/>
        </p:nvSpPr>
        <p:spPr bwMode="invGray">
          <a:xfrm>
            <a:off x="2938463" y="5178425"/>
            <a:ext cx="455612" cy="236538"/>
          </a:xfrm>
          <a:prstGeom prst="rect">
            <a:avLst/>
          </a:prstGeom>
          <a:solidFill>
            <a:srgbClr val="FFCC00"/>
          </a:solidFill>
          <a:ln w="12700">
            <a:solidFill>
              <a:schemeClr val="tx2"/>
            </a:solidFill>
            <a:miter lim="800000"/>
            <a:headEnd type="none" w="sm" len="sm"/>
            <a:tailEnd type="none" w="sm" len="sm"/>
          </a:ln>
        </p:spPr>
        <p:txBody>
          <a:bodyPr>
            <a:spAutoFit/>
          </a:bodyPr>
          <a:lstStyle/>
          <a:p>
            <a:endParaRPr lang="en-CA" sz="2800">
              <a:solidFill>
                <a:srgbClr val="000000"/>
              </a:solidFill>
              <a:latin typeface="Arial" charset="0"/>
            </a:endParaRPr>
          </a:p>
        </p:txBody>
      </p:sp>
      <p:sp>
        <p:nvSpPr>
          <p:cNvPr id="200715" name="Rectangle 12"/>
          <p:cNvSpPr>
            <a:spLocks noChangeArrowheads="1"/>
          </p:cNvSpPr>
          <p:nvPr/>
        </p:nvSpPr>
        <p:spPr bwMode="invGray">
          <a:xfrm>
            <a:off x="3394075" y="4505325"/>
            <a:ext cx="455613" cy="909638"/>
          </a:xfrm>
          <a:prstGeom prst="rect">
            <a:avLst/>
          </a:prstGeom>
          <a:solidFill>
            <a:srgbClr val="FF3300"/>
          </a:solidFill>
          <a:ln w="9525">
            <a:noFill/>
            <a:miter lim="800000"/>
            <a:headEnd/>
            <a:tailEnd/>
          </a:ln>
        </p:spPr>
        <p:txBody>
          <a:bodyPr>
            <a:spAutoFit/>
          </a:bodyPr>
          <a:lstStyle/>
          <a:p>
            <a:endParaRPr lang="en-CA" sz="2800">
              <a:solidFill>
                <a:srgbClr val="000000"/>
              </a:solidFill>
              <a:latin typeface="Arial" charset="0"/>
            </a:endParaRPr>
          </a:p>
        </p:txBody>
      </p:sp>
      <p:sp>
        <p:nvSpPr>
          <p:cNvPr id="200716" name="Rectangle 13"/>
          <p:cNvSpPr>
            <a:spLocks noChangeArrowheads="1"/>
          </p:cNvSpPr>
          <p:nvPr/>
        </p:nvSpPr>
        <p:spPr bwMode="invGray">
          <a:xfrm>
            <a:off x="4025900" y="4927600"/>
            <a:ext cx="457200" cy="487363"/>
          </a:xfrm>
          <a:prstGeom prst="rect">
            <a:avLst/>
          </a:prstGeom>
          <a:solidFill>
            <a:srgbClr val="FFCC00"/>
          </a:solidFill>
          <a:ln w="12700">
            <a:solidFill>
              <a:schemeClr val="tx2"/>
            </a:solidFill>
            <a:miter lim="800000"/>
            <a:headEnd type="none" w="sm" len="sm"/>
            <a:tailEnd type="none" w="sm" len="sm"/>
          </a:ln>
        </p:spPr>
        <p:txBody>
          <a:bodyPr>
            <a:spAutoFit/>
          </a:bodyPr>
          <a:lstStyle/>
          <a:p>
            <a:endParaRPr lang="en-CA" sz="2800">
              <a:solidFill>
                <a:srgbClr val="000000"/>
              </a:solidFill>
              <a:latin typeface="Arial" charset="0"/>
            </a:endParaRPr>
          </a:p>
        </p:txBody>
      </p:sp>
      <p:sp>
        <p:nvSpPr>
          <p:cNvPr id="200717" name="Rectangle 14"/>
          <p:cNvSpPr>
            <a:spLocks noChangeArrowheads="1"/>
          </p:cNvSpPr>
          <p:nvPr/>
        </p:nvSpPr>
        <p:spPr bwMode="invGray">
          <a:xfrm>
            <a:off x="4483100" y="3857625"/>
            <a:ext cx="455613" cy="1557338"/>
          </a:xfrm>
          <a:prstGeom prst="rect">
            <a:avLst/>
          </a:prstGeom>
          <a:solidFill>
            <a:srgbClr val="FF3300"/>
          </a:solidFill>
          <a:ln w="9525">
            <a:noFill/>
            <a:miter lim="800000"/>
            <a:headEnd/>
            <a:tailEnd/>
          </a:ln>
        </p:spPr>
        <p:txBody>
          <a:bodyPr>
            <a:spAutoFit/>
          </a:bodyPr>
          <a:lstStyle/>
          <a:p>
            <a:endParaRPr lang="en-CA" sz="2800">
              <a:solidFill>
                <a:srgbClr val="000000"/>
              </a:solidFill>
              <a:latin typeface="Arial" charset="0"/>
            </a:endParaRPr>
          </a:p>
        </p:txBody>
      </p:sp>
      <p:sp>
        <p:nvSpPr>
          <p:cNvPr id="200718" name="Rectangle 15"/>
          <p:cNvSpPr>
            <a:spLocks noChangeArrowheads="1"/>
          </p:cNvSpPr>
          <p:nvPr/>
        </p:nvSpPr>
        <p:spPr bwMode="invGray">
          <a:xfrm>
            <a:off x="5114925" y="4619625"/>
            <a:ext cx="455613" cy="795338"/>
          </a:xfrm>
          <a:prstGeom prst="rect">
            <a:avLst/>
          </a:prstGeom>
          <a:solidFill>
            <a:srgbClr val="FFCC00"/>
          </a:solidFill>
          <a:ln w="12700">
            <a:solidFill>
              <a:schemeClr val="tx2"/>
            </a:solidFill>
            <a:miter lim="800000"/>
            <a:headEnd type="none" w="sm" len="sm"/>
            <a:tailEnd type="none" w="sm" len="sm"/>
          </a:ln>
        </p:spPr>
        <p:txBody>
          <a:bodyPr>
            <a:spAutoFit/>
          </a:bodyPr>
          <a:lstStyle/>
          <a:p>
            <a:endParaRPr lang="en-CA" sz="2800">
              <a:solidFill>
                <a:srgbClr val="000000"/>
              </a:solidFill>
              <a:latin typeface="Arial" charset="0"/>
            </a:endParaRPr>
          </a:p>
        </p:txBody>
      </p:sp>
      <p:sp>
        <p:nvSpPr>
          <p:cNvPr id="200719" name="Rectangle 16"/>
          <p:cNvSpPr>
            <a:spLocks noChangeArrowheads="1"/>
          </p:cNvSpPr>
          <p:nvPr/>
        </p:nvSpPr>
        <p:spPr bwMode="invGray">
          <a:xfrm>
            <a:off x="5570538" y="3133725"/>
            <a:ext cx="455612" cy="2281238"/>
          </a:xfrm>
          <a:prstGeom prst="rect">
            <a:avLst/>
          </a:prstGeom>
          <a:solidFill>
            <a:srgbClr val="FF3300"/>
          </a:solidFill>
          <a:ln w="9525">
            <a:noFill/>
            <a:miter lim="800000"/>
            <a:headEnd/>
            <a:tailEnd/>
          </a:ln>
        </p:spPr>
        <p:txBody>
          <a:bodyPr>
            <a:spAutoFit/>
          </a:bodyPr>
          <a:lstStyle/>
          <a:p>
            <a:endParaRPr lang="en-CA" sz="2800">
              <a:solidFill>
                <a:srgbClr val="000000"/>
              </a:solidFill>
              <a:latin typeface="Arial" charset="0"/>
            </a:endParaRPr>
          </a:p>
        </p:txBody>
      </p:sp>
      <p:sp>
        <p:nvSpPr>
          <p:cNvPr id="200720" name="Rectangle 17"/>
          <p:cNvSpPr>
            <a:spLocks noChangeArrowheads="1"/>
          </p:cNvSpPr>
          <p:nvPr/>
        </p:nvSpPr>
        <p:spPr bwMode="invGray">
          <a:xfrm>
            <a:off x="6202363" y="4230688"/>
            <a:ext cx="455612" cy="1184275"/>
          </a:xfrm>
          <a:prstGeom prst="rect">
            <a:avLst/>
          </a:prstGeom>
          <a:solidFill>
            <a:srgbClr val="FFCC00"/>
          </a:solidFill>
          <a:ln w="12700">
            <a:solidFill>
              <a:schemeClr val="tx2"/>
            </a:solidFill>
            <a:miter lim="800000"/>
            <a:headEnd type="none" w="sm" len="sm"/>
            <a:tailEnd type="none" w="sm" len="sm"/>
          </a:ln>
        </p:spPr>
        <p:txBody>
          <a:bodyPr>
            <a:spAutoFit/>
          </a:bodyPr>
          <a:lstStyle/>
          <a:p>
            <a:endParaRPr lang="en-CA" sz="2800">
              <a:solidFill>
                <a:srgbClr val="000000"/>
              </a:solidFill>
              <a:latin typeface="Arial" charset="0"/>
            </a:endParaRPr>
          </a:p>
        </p:txBody>
      </p:sp>
      <p:sp>
        <p:nvSpPr>
          <p:cNvPr id="200721" name="Rectangle 18"/>
          <p:cNvSpPr>
            <a:spLocks noChangeArrowheads="1"/>
          </p:cNvSpPr>
          <p:nvPr/>
        </p:nvSpPr>
        <p:spPr bwMode="invGray">
          <a:xfrm>
            <a:off x="6657975" y="3222625"/>
            <a:ext cx="455613" cy="2192338"/>
          </a:xfrm>
          <a:prstGeom prst="rect">
            <a:avLst/>
          </a:prstGeom>
          <a:solidFill>
            <a:srgbClr val="FF3300"/>
          </a:solidFill>
          <a:ln w="9525">
            <a:noFill/>
            <a:miter lim="800000"/>
            <a:headEnd/>
            <a:tailEnd/>
          </a:ln>
        </p:spPr>
        <p:txBody>
          <a:bodyPr>
            <a:spAutoFit/>
          </a:bodyPr>
          <a:lstStyle/>
          <a:p>
            <a:endParaRPr lang="en-CA" sz="2800">
              <a:solidFill>
                <a:srgbClr val="000000"/>
              </a:solidFill>
              <a:latin typeface="Arial" charset="0"/>
            </a:endParaRPr>
          </a:p>
        </p:txBody>
      </p:sp>
      <p:sp>
        <p:nvSpPr>
          <p:cNvPr id="200722" name="Rectangle 19"/>
          <p:cNvSpPr>
            <a:spLocks noChangeArrowheads="1"/>
          </p:cNvSpPr>
          <p:nvPr/>
        </p:nvSpPr>
        <p:spPr bwMode="invGray">
          <a:xfrm>
            <a:off x="7289800" y="3578225"/>
            <a:ext cx="457200" cy="1836738"/>
          </a:xfrm>
          <a:prstGeom prst="rect">
            <a:avLst/>
          </a:prstGeom>
          <a:solidFill>
            <a:srgbClr val="FFCC00"/>
          </a:solidFill>
          <a:ln w="12700">
            <a:solidFill>
              <a:schemeClr val="tx2"/>
            </a:solidFill>
            <a:miter lim="800000"/>
            <a:headEnd type="none" w="sm" len="sm"/>
            <a:tailEnd type="none" w="sm" len="sm"/>
          </a:ln>
        </p:spPr>
        <p:txBody>
          <a:bodyPr>
            <a:spAutoFit/>
          </a:bodyPr>
          <a:lstStyle/>
          <a:p>
            <a:endParaRPr lang="en-CA" sz="2800">
              <a:solidFill>
                <a:srgbClr val="000000"/>
              </a:solidFill>
              <a:latin typeface="Arial" charset="0"/>
            </a:endParaRPr>
          </a:p>
        </p:txBody>
      </p:sp>
      <p:sp>
        <p:nvSpPr>
          <p:cNvPr id="200723" name="Rectangle 20"/>
          <p:cNvSpPr>
            <a:spLocks noChangeArrowheads="1"/>
          </p:cNvSpPr>
          <p:nvPr/>
        </p:nvSpPr>
        <p:spPr bwMode="invGray">
          <a:xfrm>
            <a:off x="7747000" y="1939925"/>
            <a:ext cx="455613" cy="3475038"/>
          </a:xfrm>
          <a:prstGeom prst="rect">
            <a:avLst/>
          </a:prstGeom>
          <a:solidFill>
            <a:srgbClr val="FF3300"/>
          </a:solidFill>
          <a:ln w="9525">
            <a:noFill/>
            <a:miter lim="800000"/>
            <a:headEnd/>
            <a:tailEnd/>
          </a:ln>
        </p:spPr>
        <p:txBody>
          <a:bodyPr>
            <a:spAutoFit/>
          </a:bodyPr>
          <a:lstStyle/>
          <a:p>
            <a:endParaRPr lang="en-CA" sz="2800">
              <a:solidFill>
                <a:srgbClr val="000000"/>
              </a:solidFill>
              <a:latin typeface="Arial" charset="0"/>
            </a:endParaRPr>
          </a:p>
        </p:txBody>
      </p:sp>
      <p:sp>
        <p:nvSpPr>
          <p:cNvPr id="200724" name="Text Box 21"/>
          <p:cNvSpPr txBox="1">
            <a:spLocks noChangeArrowheads="1"/>
          </p:cNvSpPr>
          <p:nvPr/>
        </p:nvSpPr>
        <p:spPr bwMode="auto">
          <a:xfrm>
            <a:off x="1914525" y="5414963"/>
            <a:ext cx="744538" cy="366712"/>
          </a:xfrm>
          <a:prstGeom prst="rect">
            <a:avLst/>
          </a:prstGeom>
          <a:noFill/>
          <a:ln w="9525">
            <a:noFill/>
            <a:miter lim="800000"/>
            <a:headEnd/>
            <a:tailEnd/>
          </a:ln>
        </p:spPr>
        <p:txBody>
          <a:bodyPr>
            <a:spAutoFit/>
          </a:bodyPr>
          <a:lstStyle/>
          <a:p>
            <a:pPr algn="ctr" defTabSz="762000">
              <a:spcBef>
                <a:spcPct val="50000"/>
              </a:spcBef>
            </a:pPr>
            <a:r>
              <a:rPr lang="en-US" sz="1800"/>
              <a:t>&lt;120</a:t>
            </a:r>
          </a:p>
        </p:txBody>
      </p:sp>
      <p:sp>
        <p:nvSpPr>
          <p:cNvPr id="200725" name="Text Box 22"/>
          <p:cNvSpPr txBox="1">
            <a:spLocks noChangeArrowheads="1"/>
          </p:cNvSpPr>
          <p:nvPr/>
        </p:nvSpPr>
        <p:spPr bwMode="auto">
          <a:xfrm>
            <a:off x="2822575" y="5414963"/>
            <a:ext cx="1149350" cy="366712"/>
          </a:xfrm>
          <a:prstGeom prst="rect">
            <a:avLst/>
          </a:prstGeom>
          <a:noFill/>
          <a:ln w="9525">
            <a:noFill/>
            <a:miter lim="800000"/>
            <a:headEnd/>
            <a:tailEnd/>
          </a:ln>
        </p:spPr>
        <p:txBody>
          <a:bodyPr>
            <a:spAutoFit/>
          </a:bodyPr>
          <a:lstStyle/>
          <a:p>
            <a:pPr algn="ctr" defTabSz="762000">
              <a:spcBef>
                <a:spcPct val="50000"/>
              </a:spcBef>
            </a:pPr>
            <a:r>
              <a:rPr lang="en-US" sz="1800"/>
              <a:t>120-139</a:t>
            </a:r>
          </a:p>
        </p:txBody>
      </p:sp>
      <p:sp>
        <p:nvSpPr>
          <p:cNvPr id="200726" name="Text Box 23"/>
          <p:cNvSpPr txBox="1">
            <a:spLocks noChangeArrowheads="1"/>
          </p:cNvSpPr>
          <p:nvPr/>
        </p:nvSpPr>
        <p:spPr bwMode="auto">
          <a:xfrm>
            <a:off x="3854450" y="5414963"/>
            <a:ext cx="1223963" cy="366712"/>
          </a:xfrm>
          <a:prstGeom prst="rect">
            <a:avLst/>
          </a:prstGeom>
          <a:noFill/>
          <a:ln w="9525">
            <a:noFill/>
            <a:miter lim="800000"/>
            <a:headEnd/>
            <a:tailEnd/>
          </a:ln>
        </p:spPr>
        <p:txBody>
          <a:bodyPr>
            <a:spAutoFit/>
          </a:bodyPr>
          <a:lstStyle/>
          <a:p>
            <a:pPr algn="ctr" defTabSz="762000">
              <a:spcBef>
                <a:spcPct val="50000"/>
              </a:spcBef>
            </a:pPr>
            <a:r>
              <a:rPr lang="en-US" sz="1800"/>
              <a:t>140-159</a:t>
            </a:r>
          </a:p>
        </p:txBody>
      </p:sp>
      <p:sp>
        <p:nvSpPr>
          <p:cNvPr id="200727" name="Text Box 24"/>
          <p:cNvSpPr txBox="1">
            <a:spLocks noChangeArrowheads="1"/>
          </p:cNvSpPr>
          <p:nvPr/>
        </p:nvSpPr>
        <p:spPr bwMode="auto">
          <a:xfrm>
            <a:off x="4960938" y="5414963"/>
            <a:ext cx="1179512" cy="366712"/>
          </a:xfrm>
          <a:prstGeom prst="rect">
            <a:avLst/>
          </a:prstGeom>
          <a:noFill/>
          <a:ln w="9525">
            <a:noFill/>
            <a:miter lim="800000"/>
            <a:headEnd/>
            <a:tailEnd/>
          </a:ln>
        </p:spPr>
        <p:txBody>
          <a:bodyPr>
            <a:spAutoFit/>
          </a:bodyPr>
          <a:lstStyle/>
          <a:p>
            <a:pPr algn="ctr" defTabSz="762000">
              <a:spcBef>
                <a:spcPct val="50000"/>
              </a:spcBef>
            </a:pPr>
            <a:r>
              <a:rPr lang="en-US" sz="1800"/>
              <a:t>160-179</a:t>
            </a:r>
          </a:p>
        </p:txBody>
      </p:sp>
      <p:sp>
        <p:nvSpPr>
          <p:cNvPr id="200728" name="Text Box 25"/>
          <p:cNvSpPr txBox="1">
            <a:spLocks noChangeArrowheads="1"/>
          </p:cNvSpPr>
          <p:nvPr/>
        </p:nvSpPr>
        <p:spPr bwMode="auto">
          <a:xfrm>
            <a:off x="6127750" y="5414963"/>
            <a:ext cx="1049338" cy="366712"/>
          </a:xfrm>
          <a:prstGeom prst="rect">
            <a:avLst/>
          </a:prstGeom>
          <a:noFill/>
          <a:ln w="9525">
            <a:noFill/>
            <a:miter lim="800000"/>
            <a:headEnd/>
            <a:tailEnd/>
          </a:ln>
        </p:spPr>
        <p:txBody>
          <a:bodyPr>
            <a:spAutoFit/>
          </a:bodyPr>
          <a:lstStyle/>
          <a:p>
            <a:pPr algn="ctr" defTabSz="762000">
              <a:spcBef>
                <a:spcPct val="50000"/>
              </a:spcBef>
            </a:pPr>
            <a:r>
              <a:rPr lang="en-US" sz="1800"/>
              <a:t>180-199</a:t>
            </a:r>
          </a:p>
        </p:txBody>
      </p:sp>
      <p:sp>
        <p:nvSpPr>
          <p:cNvPr id="200729" name="Text Box 26"/>
          <p:cNvSpPr txBox="1">
            <a:spLocks noChangeArrowheads="1"/>
          </p:cNvSpPr>
          <p:nvPr/>
        </p:nvSpPr>
        <p:spPr bwMode="auto">
          <a:xfrm>
            <a:off x="1517650" y="5805488"/>
            <a:ext cx="6677025" cy="366712"/>
          </a:xfrm>
          <a:prstGeom prst="rect">
            <a:avLst/>
          </a:prstGeom>
          <a:noFill/>
          <a:ln w="9525">
            <a:noFill/>
            <a:miter lim="800000"/>
            <a:headEnd/>
            <a:tailEnd/>
          </a:ln>
        </p:spPr>
        <p:txBody>
          <a:bodyPr>
            <a:spAutoFit/>
          </a:bodyPr>
          <a:lstStyle/>
          <a:p>
            <a:pPr algn="ctr" defTabSz="762000">
              <a:spcBef>
                <a:spcPct val="50000"/>
              </a:spcBef>
            </a:pPr>
            <a:r>
              <a:rPr lang="en-US" sz="1800">
                <a:latin typeface="Open Sans"/>
                <a:ea typeface="Open Sans"/>
              </a:rPr>
              <a:t>SBP (mmHg)</a:t>
            </a:r>
          </a:p>
        </p:txBody>
      </p:sp>
      <p:sp>
        <p:nvSpPr>
          <p:cNvPr id="200730" name="Text Box 27"/>
          <p:cNvSpPr txBox="1">
            <a:spLocks noChangeArrowheads="1"/>
          </p:cNvSpPr>
          <p:nvPr/>
        </p:nvSpPr>
        <p:spPr bwMode="auto">
          <a:xfrm rot="-5400000">
            <a:off x="-826294" y="3136107"/>
            <a:ext cx="2987675" cy="646112"/>
          </a:xfrm>
          <a:prstGeom prst="rect">
            <a:avLst/>
          </a:prstGeom>
          <a:noFill/>
          <a:ln w="9525">
            <a:noFill/>
            <a:miter lim="800000"/>
            <a:headEnd/>
            <a:tailEnd/>
          </a:ln>
        </p:spPr>
        <p:txBody>
          <a:bodyPr>
            <a:spAutoFit/>
          </a:bodyPr>
          <a:lstStyle/>
          <a:p>
            <a:pPr algn="ctr" defTabSz="762000"/>
            <a:r>
              <a:rPr lang="en-US" sz="1800">
                <a:latin typeface="Open Sans"/>
                <a:ea typeface="Open Sans"/>
              </a:rPr>
              <a:t>CV mortality rate</a:t>
            </a:r>
          </a:p>
          <a:p>
            <a:pPr algn="ctr" defTabSz="762000"/>
            <a:r>
              <a:rPr lang="en-US" sz="1800">
                <a:latin typeface="Open Sans"/>
                <a:ea typeface="Open Sans"/>
              </a:rPr>
              <a:t>Per 10,000 person-years</a:t>
            </a:r>
          </a:p>
        </p:txBody>
      </p:sp>
      <p:sp>
        <p:nvSpPr>
          <p:cNvPr id="200731" name="Text Box 28"/>
          <p:cNvSpPr txBox="1">
            <a:spLocks noChangeArrowheads="1"/>
          </p:cNvSpPr>
          <p:nvPr/>
        </p:nvSpPr>
        <p:spPr bwMode="auto">
          <a:xfrm>
            <a:off x="2244725" y="1903413"/>
            <a:ext cx="1638300" cy="646112"/>
          </a:xfrm>
          <a:prstGeom prst="rect">
            <a:avLst/>
          </a:prstGeom>
          <a:noFill/>
          <a:ln w="9525">
            <a:noFill/>
            <a:miter lim="800000"/>
            <a:headEnd/>
            <a:tailEnd/>
          </a:ln>
        </p:spPr>
        <p:txBody>
          <a:bodyPr>
            <a:spAutoFit/>
          </a:bodyPr>
          <a:lstStyle/>
          <a:p>
            <a:pPr defTabSz="762000"/>
            <a:r>
              <a:rPr lang="en-US" sz="1800">
                <a:latin typeface="Open Sans"/>
                <a:ea typeface="Open Sans"/>
              </a:rPr>
              <a:t>No diabetes</a:t>
            </a:r>
          </a:p>
          <a:p>
            <a:pPr defTabSz="762000"/>
            <a:r>
              <a:rPr lang="en-US" sz="1800">
                <a:latin typeface="Open Sans"/>
                <a:ea typeface="Open Sans"/>
              </a:rPr>
              <a:t>Diabetes</a:t>
            </a:r>
          </a:p>
        </p:txBody>
      </p:sp>
      <p:sp>
        <p:nvSpPr>
          <p:cNvPr id="200732" name="Line 30"/>
          <p:cNvSpPr>
            <a:spLocks noChangeShapeType="1"/>
          </p:cNvSpPr>
          <p:nvPr/>
        </p:nvSpPr>
        <p:spPr bwMode="auto">
          <a:xfrm>
            <a:off x="1616075" y="5414963"/>
            <a:ext cx="6770688" cy="0"/>
          </a:xfrm>
          <a:prstGeom prst="line">
            <a:avLst/>
          </a:prstGeom>
          <a:noFill/>
          <a:ln w="12700">
            <a:solidFill>
              <a:schemeClr val="tx1"/>
            </a:solidFill>
            <a:round/>
            <a:headEnd type="none" w="sm" len="sm"/>
            <a:tailEnd type="none" w="sm" len="sm"/>
          </a:ln>
        </p:spPr>
        <p:txBody>
          <a:bodyPr anchor="ctr">
            <a:spAutoFit/>
          </a:bodyPr>
          <a:lstStyle/>
          <a:p>
            <a:endParaRPr lang="en-US"/>
          </a:p>
        </p:txBody>
      </p:sp>
      <p:sp>
        <p:nvSpPr>
          <p:cNvPr id="200733" name="Line 31"/>
          <p:cNvSpPr>
            <a:spLocks noChangeShapeType="1"/>
          </p:cNvSpPr>
          <p:nvPr/>
        </p:nvSpPr>
        <p:spPr bwMode="auto">
          <a:xfrm>
            <a:off x="1625600" y="1820863"/>
            <a:ext cx="0" cy="3590925"/>
          </a:xfrm>
          <a:prstGeom prst="line">
            <a:avLst/>
          </a:prstGeom>
          <a:noFill/>
          <a:ln w="12700">
            <a:solidFill>
              <a:schemeClr val="tx2"/>
            </a:solidFill>
            <a:round/>
            <a:headEnd type="none" w="sm" len="sm"/>
            <a:tailEnd type="none" w="sm" len="sm"/>
          </a:ln>
        </p:spPr>
        <p:txBody>
          <a:bodyPr anchor="ctr">
            <a:spAutoFit/>
          </a:bodyPr>
          <a:lstStyle/>
          <a:p>
            <a:endParaRPr lang="en-US"/>
          </a:p>
        </p:txBody>
      </p:sp>
      <p:sp>
        <p:nvSpPr>
          <p:cNvPr id="200734" name="Line 32"/>
          <p:cNvSpPr>
            <a:spLocks noChangeShapeType="1"/>
          </p:cNvSpPr>
          <p:nvPr/>
        </p:nvSpPr>
        <p:spPr bwMode="auto">
          <a:xfrm>
            <a:off x="1516063" y="1825625"/>
            <a:ext cx="109537" cy="0"/>
          </a:xfrm>
          <a:prstGeom prst="line">
            <a:avLst/>
          </a:prstGeom>
          <a:noFill/>
          <a:ln w="12700">
            <a:solidFill>
              <a:schemeClr val="bg1"/>
            </a:solidFill>
            <a:round/>
            <a:headEnd type="none" w="sm" len="sm"/>
            <a:tailEnd type="none" w="sm" len="sm"/>
          </a:ln>
        </p:spPr>
        <p:txBody>
          <a:bodyPr anchor="ctr">
            <a:spAutoFit/>
          </a:bodyPr>
          <a:lstStyle/>
          <a:p>
            <a:endParaRPr lang="en-US"/>
          </a:p>
        </p:txBody>
      </p:sp>
      <p:sp>
        <p:nvSpPr>
          <p:cNvPr id="200735" name="Line 33"/>
          <p:cNvSpPr>
            <a:spLocks noChangeShapeType="1"/>
          </p:cNvSpPr>
          <p:nvPr/>
        </p:nvSpPr>
        <p:spPr bwMode="auto">
          <a:xfrm>
            <a:off x="1516063" y="2606675"/>
            <a:ext cx="109537" cy="0"/>
          </a:xfrm>
          <a:prstGeom prst="line">
            <a:avLst/>
          </a:prstGeom>
          <a:noFill/>
          <a:ln w="12700">
            <a:solidFill>
              <a:schemeClr val="bg1"/>
            </a:solidFill>
            <a:round/>
            <a:headEnd type="none" w="sm" len="sm"/>
            <a:tailEnd type="none" w="sm" len="sm"/>
          </a:ln>
        </p:spPr>
        <p:txBody>
          <a:bodyPr anchor="ctr">
            <a:spAutoFit/>
          </a:bodyPr>
          <a:lstStyle/>
          <a:p>
            <a:endParaRPr lang="en-US"/>
          </a:p>
        </p:txBody>
      </p:sp>
      <p:sp>
        <p:nvSpPr>
          <p:cNvPr id="200736" name="Line 34"/>
          <p:cNvSpPr>
            <a:spLocks noChangeShapeType="1"/>
          </p:cNvSpPr>
          <p:nvPr/>
        </p:nvSpPr>
        <p:spPr bwMode="auto">
          <a:xfrm>
            <a:off x="1516063" y="3298825"/>
            <a:ext cx="109537" cy="0"/>
          </a:xfrm>
          <a:prstGeom prst="line">
            <a:avLst/>
          </a:prstGeom>
          <a:noFill/>
          <a:ln w="12700">
            <a:solidFill>
              <a:schemeClr val="bg1"/>
            </a:solidFill>
            <a:round/>
            <a:headEnd type="none" w="sm" len="sm"/>
            <a:tailEnd type="none" w="sm" len="sm"/>
          </a:ln>
        </p:spPr>
        <p:txBody>
          <a:bodyPr anchor="ctr">
            <a:spAutoFit/>
          </a:bodyPr>
          <a:lstStyle/>
          <a:p>
            <a:endParaRPr lang="en-US"/>
          </a:p>
        </p:txBody>
      </p:sp>
      <p:sp>
        <p:nvSpPr>
          <p:cNvPr id="200737" name="Line 35"/>
          <p:cNvSpPr>
            <a:spLocks noChangeShapeType="1"/>
          </p:cNvSpPr>
          <p:nvPr/>
        </p:nvSpPr>
        <p:spPr bwMode="auto">
          <a:xfrm>
            <a:off x="1516063" y="3990975"/>
            <a:ext cx="109537" cy="0"/>
          </a:xfrm>
          <a:prstGeom prst="line">
            <a:avLst/>
          </a:prstGeom>
          <a:noFill/>
          <a:ln w="12700">
            <a:solidFill>
              <a:schemeClr val="bg1"/>
            </a:solidFill>
            <a:round/>
            <a:headEnd type="none" w="sm" len="sm"/>
            <a:tailEnd type="none" w="sm" len="sm"/>
          </a:ln>
        </p:spPr>
        <p:txBody>
          <a:bodyPr anchor="ctr">
            <a:spAutoFit/>
          </a:bodyPr>
          <a:lstStyle/>
          <a:p>
            <a:endParaRPr lang="en-US"/>
          </a:p>
        </p:txBody>
      </p:sp>
      <p:sp>
        <p:nvSpPr>
          <p:cNvPr id="200738" name="Line 36"/>
          <p:cNvSpPr>
            <a:spLocks noChangeShapeType="1"/>
          </p:cNvSpPr>
          <p:nvPr/>
        </p:nvSpPr>
        <p:spPr bwMode="auto">
          <a:xfrm>
            <a:off x="1516063" y="4733925"/>
            <a:ext cx="109537" cy="0"/>
          </a:xfrm>
          <a:prstGeom prst="line">
            <a:avLst/>
          </a:prstGeom>
          <a:noFill/>
          <a:ln w="12700">
            <a:solidFill>
              <a:schemeClr val="bg1"/>
            </a:solidFill>
            <a:round/>
            <a:headEnd type="none" w="sm" len="sm"/>
            <a:tailEnd type="none" w="sm" len="sm"/>
          </a:ln>
        </p:spPr>
        <p:txBody>
          <a:bodyPr anchor="ctr">
            <a:spAutoFit/>
          </a:bodyPr>
          <a:lstStyle/>
          <a:p>
            <a:endParaRPr lang="en-US"/>
          </a:p>
        </p:txBody>
      </p:sp>
      <p:sp>
        <p:nvSpPr>
          <p:cNvPr id="200739" name="Line 37"/>
          <p:cNvSpPr>
            <a:spLocks noChangeShapeType="1"/>
          </p:cNvSpPr>
          <p:nvPr/>
        </p:nvSpPr>
        <p:spPr bwMode="auto">
          <a:xfrm>
            <a:off x="1516063" y="5419725"/>
            <a:ext cx="109537" cy="0"/>
          </a:xfrm>
          <a:prstGeom prst="line">
            <a:avLst/>
          </a:prstGeom>
          <a:noFill/>
          <a:ln w="12700">
            <a:solidFill>
              <a:schemeClr val="bg1"/>
            </a:solidFill>
            <a:round/>
            <a:headEnd type="none" w="sm" len="sm"/>
            <a:tailEnd type="none" w="sm" len="sm"/>
          </a:ln>
        </p:spPr>
        <p:txBody>
          <a:bodyPr anchor="ctr">
            <a:spAutoFit/>
          </a:bodyPr>
          <a:lstStyle/>
          <a:p>
            <a:endParaRPr lang="en-US"/>
          </a:p>
        </p:txBody>
      </p:sp>
      <p:sp>
        <p:nvSpPr>
          <p:cNvPr id="200740" name="Rectangle 38"/>
          <p:cNvSpPr>
            <a:spLocks noChangeArrowheads="1"/>
          </p:cNvSpPr>
          <p:nvPr/>
        </p:nvSpPr>
        <p:spPr bwMode="invGray">
          <a:xfrm>
            <a:off x="2006600" y="2020888"/>
            <a:ext cx="228600" cy="157162"/>
          </a:xfrm>
          <a:prstGeom prst="rect">
            <a:avLst/>
          </a:prstGeom>
          <a:solidFill>
            <a:srgbClr val="FFCC00"/>
          </a:solidFill>
          <a:ln w="12700">
            <a:solidFill>
              <a:schemeClr val="tx2"/>
            </a:solidFill>
            <a:miter lim="800000"/>
            <a:headEnd/>
            <a:tailEnd/>
          </a:ln>
        </p:spPr>
        <p:txBody>
          <a:bodyPr>
            <a:spAutoFit/>
          </a:bodyPr>
          <a:lstStyle/>
          <a:p>
            <a:endParaRPr lang="en-CA" sz="2800">
              <a:solidFill>
                <a:srgbClr val="000000"/>
              </a:solidFill>
              <a:latin typeface="Arial" charset="0"/>
            </a:endParaRPr>
          </a:p>
        </p:txBody>
      </p:sp>
      <p:sp>
        <p:nvSpPr>
          <p:cNvPr id="200741" name="Rectangle 39"/>
          <p:cNvSpPr>
            <a:spLocks noChangeArrowheads="1"/>
          </p:cNvSpPr>
          <p:nvPr/>
        </p:nvSpPr>
        <p:spPr bwMode="auto">
          <a:xfrm>
            <a:off x="2006600" y="2276475"/>
            <a:ext cx="228600" cy="157163"/>
          </a:xfrm>
          <a:prstGeom prst="rect">
            <a:avLst/>
          </a:prstGeom>
          <a:solidFill>
            <a:srgbClr val="FF3300"/>
          </a:solidFill>
          <a:ln w="9525">
            <a:noFill/>
            <a:miter lim="800000"/>
            <a:headEnd/>
            <a:tailEnd/>
          </a:ln>
        </p:spPr>
        <p:txBody>
          <a:bodyPr wrap="none" anchor="ctr"/>
          <a:lstStyle/>
          <a:p>
            <a:endParaRPr lang="en-CA" sz="2800">
              <a:solidFill>
                <a:srgbClr val="000000"/>
              </a:solidFill>
              <a:latin typeface="Arial" charset="0"/>
            </a:endParaRPr>
          </a:p>
        </p:txBody>
      </p:sp>
      <p:sp>
        <p:nvSpPr>
          <p:cNvPr id="200742" name="Text Box 40"/>
          <p:cNvSpPr txBox="1">
            <a:spLocks noChangeArrowheads="1"/>
          </p:cNvSpPr>
          <p:nvPr/>
        </p:nvSpPr>
        <p:spPr bwMode="auto">
          <a:xfrm>
            <a:off x="7392988" y="5414963"/>
            <a:ext cx="690562" cy="366712"/>
          </a:xfrm>
          <a:prstGeom prst="rect">
            <a:avLst/>
          </a:prstGeom>
          <a:noFill/>
          <a:ln w="9525">
            <a:noFill/>
            <a:miter lim="800000"/>
            <a:headEnd/>
            <a:tailEnd/>
          </a:ln>
        </p:spPr>
        <p:txBody>
          <a:bodyPr wrap="none">
            <a:spAutoFit/>
          </a:bodyPr>
          <a:lstStyle/>
          <a:p>
            <a:r>
              <a:rPr lang="en-US" sz="1800"/>
              <a:t>≥200</a:t>
            </a:r>
          </a:p>
        </p:txBody>
      </p:sp>
      <p:sp>
        <p:nvSpPr>
          <p:cNvPr id="200743" name="TextBox 40"/>
          <p:cNvSpPr txBox="1">
            <a:spLocks noChangeArrowheads="1"/>
          </p:cNvSpPr>
          <p:nvPr/>
        </p:nvSpPr>
        <p:spPr bwMode="auto">
          <a:xfrm>
            <a:off x="228600" y="6321425"/>
            <a:ext cx="5334000" cy="457200"/>
          </a:xfrm>
          <a:prstGeom prst="rect">
            <a:avLst/>
          </a:prstGeom>
          <a:noFill/>
          <a:ln w="9525">
            <a:noFill/>
            <a:miter lim="800000"/>
            <a:headEnd/>
            <a:tailEnd/>
          </a:ln>
        </p:spPr>
        <p:txBody>
          <a:bodyPr>
            <a:spAutoFit/>
          </a:bodyPr>
          <a:lstStyle/>
          <a:p>
            <a:r>
              <a:rPr lang="en-US" sz="1200">
                <a:latin typeface="Open Sans"/>
                <a:ea typeface="Open Sans"/>
              </a:rPr>
              <a:t>Stamler J, et al. </a:t>
            </a:r>
            <a:r>
              <a:rPr lang="en-US" sz="1200" i="1">
                <a:latin typeface="Open Sans"/>
                <a:ea typeface="Open Sans"/>
              </a:rPr>
              <a:t>Diabetes Care. </a:t>
            </a:r>
            <a:r>
              <a:rPr lang="en-US" sz="1200">
                <a:latin typeface="Open Sans"/>
                <a:ea typeface="Open Sans"/>
              </a:rPr>
              <a:t>1993;16:434-444.</a:t>
            </a:r>
          </a:p>
          <a:p>
            <a:r>
              <a:rPr lang="en-US" sz="1200" i="1">
                <a:latin typeface="Open Sans"/>
                <a:ea typeface="Open Sans"/>
              </a:rPr>
              <a:t>CV</a:t>
            </a:r>
            <a:r>
              <a:rPr lang="en-US" sz="1200">
                <a:latin typeface="Open Sans"/>
                <a:ea typeface="Open Sans"/>
              </a:rPr>
              <a:t>, cardiovascular; </a:t>
            </a:r>
            <a:r>
              <a:rPr lang="en-US" sz="1200" i="1">
                <a:latin typeface="Open Sans"/>
                <a:ea typeface="Open Sans"/>
              </a:rPr>
              <a:t>SBP</a:t>
            </a:r>
            <a:r>
              <a:rPr lang="en-US" sz="1200">
                <a:latin typeface="Open Sans"/>
                <a:ea typeface="Open Sans"/>
              </a:rPr>
              <a:t>, systolic blood pressure</a:t>
            </a:r>
          </a:p>
        </p:txBody>
      </p:sp>
      <p:sp>
        <p:nvSpPr>
          <p:cNvPr id="200744" name="Text Box 41"/>
          <p:cNvSpPr txBox="1">
            <a:spLocks noChangeArrowheads="1"/>
          </p:cNvSpPr>
          <p:nvPr/>
        </p:nvSpPr>
        <p:spPr bwMode="auto">
          <a:xfrm>
            <a:off x="0" y="66675"/>
            <a:ext cx="7677150" cy="304800"/>
          </a:xfrm>
          <a:prstGeom prst="rect">
            <a:avLst/>
          </a:prstGeom>
          <a:noFill/>
          <a:ln w="9525">
            <a:noFill/>
            <a:miter lim="800000"/>
            <a:headEnd/>
            <a:tailEnd/>
          </a:ln>
        </p:spPr>
        <p:txBody>
          <a:bodyPr>
            <a:spAutoFit/>
          </a:bodyPr>
          <a:lstStyle/>
          <a:p>
            <a:pPr defTabSz="914400">
              <a:spcBef>
                <a:spcPct val="50000"/>
              </a:spcBef>
            </a:pPr>
            <a:r>
              <a:rPr lang="en-US" sz="1400" i="1">
                <a:cs typeface="Arial" charset="0"/>
              </a:rPr>
              <a:t>2018 Diabetes Canada CPG – Chapter 23.  Cardiovascular Protection in People with Diabetes </a:t>
            </a:r>
          </a:p>
        </p:txBody>
      </p:sp>
    </p:spTree>
  </p:cSld>
  <p:clrMapOvr>
    <a:masterClrMapping/>
  </p:clrMapOvr>
  <p:transition spd="med"/>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2753" name="Text Box 6"/>
          <p:cNvSpPr txBox="1">
            <a:spLocks noChangeArrowheads="1"/>
          </p:cNvSpPr>
          <p:nvPr/>
        </p:nvSpPr>
        <p:spPr bwMode="auto">
          <a:xfrm>
            <a:off x="254000" y="6291263"/>
            <a:ext cx="3270250" cy="457200"/>
          </a:xfrm>
          <a:prstGeom prst="rect">
            <a:avLst/>
          </a:prstGeom>
          <a:noFill/>
          <a:ln w="9525">
            <a:noFill/>
            <a:miter lim="800000"/>
            <a:headEnd/>
            <a:tailEnd/>
          </a:ln>
        </p:spPr>
        <p:txBody>
          <a:bodyPr wrap="none" anchor="b">
            <a:spAutoFit/>
          </a:bodyPr>
          <a:lstStyle/>
          <a:p>
            <a:r>
              <a:rPr lang="en-US" sz="1200">
                <a:latin typeface="Open Sans"/>
                <a:ea typeface="Open Sans"/>
              </a:rPr>
              <a:t>UKPDS Study Group. </a:t>
            </a:r>
            <a:r>
              <a:rPr lang="en-US" sz="1200" i="1">
                <a:latin typeface="Open Sans"/>
                <a:ea typeface="Open Sans"/>
              </a:rPr>
              <a:t>BMJ 1</a:t>
            </a:r>
            <a:r>
              <a:rPr lang="en-US" sz="1200">
                <a:latin typeface="Open Sans"/>
                <a:ea typeface="Open Sans"/>
              </a:rPr>
              <a:t>998; 317:703-13.</a:t>
            </a:r>
          </a:p>
          <a:p>
            <a:r>
              <a:rPr lang="en-US" sz="1200" i="1">
                <a:latin typeface="Open Sans"/>
                <a:ea typeface="Open Sans"/>
              </a:rPr>
              <a:t>BP</a:t>
            </a:r>
            <a:r>
              <a:rPr lang="en-US" sz="1200">
                <a:latin typeface="Open Sans"/>
                <a:ea typeface="Open Sans"/>
              </a:rPr>
              <a:t>, blood pressure; </a:t>
            </a:r>
            <a:r>
              <a:rPr lang="en-US" sz="1200" i="1">
                <a:latin typeface="Open Sans"/>
                <a:ea typeface="Open Sans"/>
              </a:rPr>
              <a:t>CV,</a:t>
            </a:r>
            <a:r>
              <a:rPr lang="en-US" sz="1200">
                <a:latin typeface="Open Sans"/>
                <a:ea typeface="Open Sans"/>
              </a:rPr>
              <a:t> cardiovascular </a:t>
            </a:r>
          </a:p>
        </p:txBody>
      </p:sp>
      <p:cxnSp>
        <p:nvCxnSpPr>
          <p:cNvPr id="147459" name="Straight Connector 4"/>
          <p:cNvCxnSpPr>
            <a:cxnSpLocks noChangeShapeType="1"/>
          </p:cNvCxnSpPr>
          <p:nvPr/>
        </p:nvCxnSpPr>
        <p:spPr bwMode="auto">
          <a:xfrm rot="5400000">
            <a:off x="229394" y="3656806"/>
            <a:ext cx="3810000" cy="1588"/>
          </a:xfrm>
          <a:prstGeom prst="line">
            <a:avLst/>
          </a:prstGeom>
          <a:noFill/>
          <a:ln w="25400">
            <a:solidFill>
              <a:schemeClr val="tx1"/>
            </a:solidFill>
            <a:round/>
            <a:headEnd/>
            <a:tailEnd/>
          </a:ln>
          <a:effectLst>
            <a:outerShdw blurRad="63500" dist="20000" dir="5400000" rotWithShape="0">
              <a:srgbClr val="000000">
                <a:alpha val="37999"/>
              </a:srgbClr>
            </a:outerShdw>
          </a:effectLst>
          <a:extLst>
            <a:ext uri="{909E8E84-426E-40dd-AFC4-6F175D3DCCD1}"/>
          </a:extLst>
        </p:spPr>
      </p:cxnSp>
      <p:cxnSp>
        <p:nvCxnSpPr>
          <p:cNvPr id="147460" name="Straight Connector 5"/>
          <p:cNvCxnSpPr>
            <a:cxnSpLocks noChangeShapeType="1"/>
          </p:cNvCxnSpPr>
          <p:nvPr/>
        </p:nvCxnSpPr>
        <p:spPr bwMode="auto">
          <a:xfrm>
            <a:off x="2133600" y="5559425"/>
            <a:ext cx="5943600" cy="1588"/>
          </a:xfrm>
          <a:prstGeom prst="line">
            <a:avLst/>
          </a:prstGeom>
          <a:noFill/>
          <a:ln w="25400">
            <a:solidFill>
              <a:schemeClr val="tx1"/>
            </a:solidFill>
            <a:round/>
            <a:headEnd/>
            <a:tailEnd/>
          </a:ln>
          <a:effectLst>
            <a:outerShdw blurRad="63500" dist="20000" dir="5400000" rotWithShape="0">
              <a:srgbClr val="000000">
                <a:alpha val="37999"/>
              </a:srgbClr>
            </a:outerShdw>
          </a:effectLst>
          <a:extLst>
            <a:ext uri="{909E8E84-426E-40dd-AFC4-6F175D3DCCD1}"/>
          </a:extLst>
        </p:spPr>
      </p:cxnSp>
      <p:sp>
        <p:nvSpPr>
          <p:cNvPr id="65540" name="Freeform 10"/>
          <p:cNvSpPr>
            <a:spLocks noChangeArrowheads="1"/>
          </p:cNvSpPr>
          <p:nvPr/>
        </p:nvSpPr>
        <p:spPr bwMode="auto">
          <a:xfrm>
            <a:off x="2159000" y="1885950"/>
            <a:ext cx="5892800" cy="3651250"/>
          </a:xfrm>
          <a:custGeom>
            <a:avLst/>
            <a:gdLst>
              <a:gd name="T0" fmla="*/ 0 w 5892800"/>
              <a:gd name="T1" fmla="*/ 3651250 h 3651250"/>
              <a:gd name="T2" fmla="*/ 101600 w 5892800"/>
              <a:gd name="T3" fmla="*/ 3613150 h 3651250"/>
              <a:gd name="T4" fmla="*/ 209550 w 5892800"/>
              <a:gd name="T5" fmla="*/ 3422650 h 3651250"/>
              <a:gd name="T6" fmla="*/ 311150 w 5892800"/>
              <a:gd name="T7" fmla="*/ 3327400 h 3651250"/>
              <a:gd name="T8" fmla="*/ 444500 w 5892800"/>
              <a:gd name="T9" fmla="*/ 3270250 h 3651250"/>
              <a:gd name="T10" fmla="*/ 584200 w 5892800"/>
              <a:gd name="T11" fmla="*/ 3213100 h 3651250"/>
              <a:gd name="T12" fmla="*/ 628650 w 5892800"/>
              <a:gd name="T13" fmla="*/ 3111500 h 3651250"/>
              <a:gd name="T14" fmla="*/ 863600 w 5892800"/>
              <a:gd name="T15" fmla="*/ 3022600 h 3651250"/>
              <a:gd name="T16" fmla="*/ 1028700 w 5892800"/>
              <a:gd name="T17" fmla="*/ 2952750 h 3651250"/>
              <a:gd name="T18" fmla="*/ 1193800 w 5892800"/>
              <a:gd name="T19" fmla="*/ 2787650 h 3651250"/>
              <a:gd name="T20" fmla="*/ 1327150 w 5892800"/>
              <a:gd name="T21" fmla="*/ 2762250 h 3651250"/>
              <a:gd name="T22" fmla="*/ 1371600 w 5892800"/>
              <a:gd name="T23" fmla="*/ 2730500 h 3651250"/>
              <a:gd name="T24" fmla="*/ 1460500 w 5892800"/>
              <a:gd name="T25" fmla="*/ 2711450 h 3651250"/>
              <a:gd name="T26" fmla="*/ 1676400 w 5892800"/>
              <a:gd name="T27" fmla="*/ 2622550 h 3651250"/>
              <a:gd name="T28" fmla="*/ 1816100 w 5892800"/>
              <a:gd name="T29" fmla="*/ 2432050 h 3651250"/>
              <a:gd name="T30" fmla="*/ 1892300 w 5892800"/>
              <a:gd name="T31" fmla="*/ 2419350 h 3651250"/>
              <a:gd name="T32" fmla="*/ 2000250 w 5892800"/>
              <a:gd name="T33" fmla="*/ 2330450 h 3651250"/>
              <a:gd name="T34" fmla="*/ 2070100 w 5892800"/>
              <a:gd name="T35" fmla="*/ 2317750 h 3651250"/>
              <a:gd name="T36" fmla="*/ 2260600 w 5892800"/>
              <a:gd name="T37" fmla="*/ 2178050 h 3651250"/>
              <a:gd name="T38" fmla="*/ 2559050 w 5892800"/>
              <a:gd name="T39" fmla="*/ 1955800 h 3651250"/>
              <a:gd name="T40" fmla="*/ 2641600 w 5892800"/>
              <a:gd name="T41" fmla="*/ 1943100 h 3651250"/>
              <a:gd name="T42" fmla="*/ 2743200 w 5892800"/>
              <a:gd name="T43" fmla="*/ 1866900 h 3651250"/>
              <a:gd name="T44" fmla="*/ 3175000 w 5892800"/>
              <a:gd name="T45" fmla="*/ 1784350 h 3651250"/>
              <a:gd name="T46" fmla="*/ 3244850 w 5892800"/>
              <a:gd name="T47" fmla="*/ 1708150 h 3651250"/>
              <a:gd name="T48" fmla="*/ 3321050 w 5892800"/>
              <a:gd name="T49" fmla="*/ 1701800 h 3651250"/>
              <a:gd name="T50" fmla="*/ 3397250 w 5892800"/>
              <a:gd name="T51" fmla="*/ 1651000 h 3651250"/>
              <a:gd name="T52" fmla="*/ 3486150 w 5892800"/>
              <a:gd name="T53" fmla="*/ 1638300 h 3651250"/>
              <a:gd name="T54" fmla="*/ 3632200 w 5892800"/>
              <a:gd name="T55" fmla="*/ 1524000 h 3651250"/>
              <a:gd name="T56" fmla="*/ 3702050 w 5892800"/>
              <a:gd name="T57" fmla="*/ 1511300 h 3651250"/>
              <a:gd name="T58" fmla="*/ 3803650 w 5892800"/>
              <a:gd name="T59" fmla="*/ 1403350 h 3651250"/>
              <a:gd name="T60" fmla="*/ 3835400 w 5892800"/>
              <a:gd name="T61" fmla="*/ 1339850 h 3651250"/>
              <a:gd name="T62" fmla="*/ 3956050 w 5892800"/>
              <a:gd name="T63" fmla="*/ 1270000 h 3651250"/>
              <a:gd name="T64" fmla="*/ 4025900 w 5892800"/>
              <a:gd name="T65" fmla="*/ 1168400 h 3651250"/>
              <a:gd name="T66" fmla="*/ 4064000 w 5892800"/>
              <a:gd name="T67" fmla="*/ 1155700 h 3651250"/>
              <a:gd name="T68" fmla="*/ 4248149 w 5892800"/>
              <a:gd name="T69" fmla="*/ 965200 h 3651250"/>
              <a:gd name="T70" fmla="*/ 4349749 w 5892800"/>
              <a:gd name="T71" fmla="*/ 939800 h 3651250"/>
              <a:gd name="T72" fmla="*/ 4546600 w 5892800"/>
              <a:gd name="T73" fmla="*/ 787400 h 3651250"/>
              <a:gd name="T74" fmla="*/ 4692648 w 5892800"/>
              <a:gd name="T75" fmla="*/ 781050 h 3651250"/>
              <a:gd name="T76" fmla="*/ 4838700 w 5892800"/>
              <a:gd name="T77" fmla="*/ 647700 h 3651250"/>
              <a:gd name="T78" fmla="*/ 4978400 w 5892800"/>
              <a:gd name="T79" fmla="*/ 609600 h 3651250"/>
              <a:gd name="T80" fmla="*/ 5060948 w 5892800"/>
              <a:gd name="T81" fmla="*/ 488950 h 3651250"/>
              <a:gd name="T82" fmla="*/ 5257800 w 5892800"/>
              <a:gd name="T83" fmla="*/ 400050 h 3651250"/>
              <a:gd name="T84" fmla="*/ 5505448 w 5892800"/>
              <a:gd name="T85" fmla="*/ 234950 h 3651250"/>
              <a:gd name="T86" fmla="*/ 5626100 w 5892800"/>
              <a:gd name="T87" fmla="*/ 165100 h 3651250"/>
              <a:gd name="T88" fmla="*/ 5778500 w 5892800"/>
              <a:gd name="T89" fmla="*/ 127000 h 3651250"/>
              <a:gd name="T90" fmla="*/ 5797548 w 5892800"/>
              <a:gd name="T91" fmla="*/ 63500 h 3651250"/>
              <a:gd name="T92" fmla="*/ 5892800 w 5892800"/>
              <a:gd name="T93" fmla="*/ 0 h 3651250"/>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5892800"/>
              <a:gd name="T142" fmla="*/ 0 h 3651250"/>
              <a:gd name="T143" fmla="*/ 5892800 w 5892800"/>
              <a:gd name="T144" fmla="*/ 3651250 h 3651250"/>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5892800" h="3651250">
                <a:moveTo>
                  <a:pt x="0" y="3651250"/>
                </a:moveTo>
                <a:lnTo>
                  <a:pt x="101600" y="3613150"/>
                </a:lnTo>
                <a:lnTo>
                  <a:pt x="209550" y="3422650"/>
                </a:lnTo>
                <a:lnTo>
                  <a:pt x="311150" y="3327400"/>
                </a:lnTo>
                <a:lnTo>
                  <a:pt x="444500" y="3270250"/>
                </a:lnTo>
                <a:lnTo>
                  <a:pt x="584200" y="3213100"/>
                </a:lnTo>
                <a:lnTo>
                  <a:pt x="628650" y="3111500"/>
                </a:lnTo>
                <a:lnTo>
                  <a:pt x="863600" y="3022600"/>
                </a:lnTo>
                <a:lnTo>
                  <a:pt x="1028700" y="2952750"/>
                </a:lnTo>
                <a:lnTo>
                  <a:pt x="1193800" y="2787650"/>
                </a:lnTo>
                <a:cubicBezTo>
                  <a:pt x="1322876" y="2761835"/>
                  <a:pt x="1277628" y="2762250"/>
                  <a:pt x="1327150" y="2762250"/>
                </a:cubicBezTo>
                <a:lnTo>
                  <a:pt x="1371600" y="2730500"/>
                </a:lnTo>
                <a:lnTo>
                  <a:pt x="1460500" y="2711450"/>
                </a:lnTo>
                <a:cubicBezTo>
                  <a:pt x="1671999" y="2621723"/>
                  <a:pt x="1594174" y="2622550"/>
                  <a:pt x="1676400" y="2622550"/>
                </a:cubicBezTo>
                <a:lnTo>
                  <a:pt x="1816100" y="2432050"/>
                </a:lnTo>
                <a:lnTo>
                  <a:pt x="1892300" y="2419350"/>
                </a:lnTo>
                <a:lnTo>
                  <a:pt x="2000250" y="2330450"/>
                </a:lnTo>
                <a:lnTo>
                  <a:pt x="2070100" y="2317750"/>
                </a:lnTo>
                <a:lnTo>
                  <a:pt x="2260600" y="2178050"/>
                </a:lnTo>
                <a:lnTo>
                  <a:pt x="2559050" y="1955800"/>
                </a:lnTo>
                <a:lnTo>
                  <a:pt x="2641600" y="1943100"/>
                </a:lnTo>
                <a:lnTo>
                  <a:pt x="2743200" y="1866900"/>
                </a:lnTo>
                <a:lnTo>
                  <a:pt x="3175000" y="1784350"/>
                </a:lnTo>
                <a:lnTo>
                  <a:pt x="3244850" y="1708150"/>
                </a:lnTo>
                <a:cubicBezTo>
                  <a:pt x="3316808" y="1701608"/>
                  <a:pt x="3291321" y="1701800"/>
                  <a:pt x="3321050" y="1701800"/>
                </a:cubicBezTo>
                <a:lnTo>
                  <a:pt x="3397250" y="1651000"/>
                </a:lnTo>
                <a:lnTo>
                  <a:pt x="3486150" y="1638300"/>
                </a:lnTo>
                <a:lnTo>
                  <a:pt x="3632200" y="1524000"/>
                </a:lnTo>
                <a:lnTo>
                  <a:pt x="3702050" y="1511300"/>
                </a:lnTo>
                <a:lnTo>
                  <a:pt x="3803650" y="1403350"/>
                </a:lnTo>
                <a:lnTo>
                  <a:pt x="3835400" y="1339850"/>
                </a:lnTo>
                <a:lnTo>
                  <a:pt x="3956050" y="1270000"/>
                </a:lnTo>
                <a:lnTo>
                  <a:pt x="4025900" y="1168400"/>
                </a:lnTo>
                <a:lnTo>
                  <a:pt x="4064000" y="1155700"/>
                </a:lnTo>
                <a:lnTo>
                  <a:pt x="4248150" y="965200"/>
                </a:lnTo>
                <a:cubicBezTo>
                  <a:pt x="4351830" y="945760"/>
                  <a:pt x="4349750" y="980607"/>
                  <a:pt x="4349750" y="939800"/>
                </a:cubicBezTo>
                <a:lnTo>
                  <a:pt x="4546600" y="787400"/>
                </a:lnTo>
                <a:lnTo>
                  <a:pt x="4692650" y="781050"/>
                </a:lnTo>
                <a:lnTo>
                  <a:pt x="4838700" y="647700"/>
                </a:lnTo>
                <a:lnTo>
                  <a:pt x="4978400" y="609600"/>
                </a:lnTo>
                <a:lnTo>
                  <a:pt x="5060950" y="488950"/>
                </a:lnTo>
                <a:lnTo>
                  <a:pt x="5257800" y="400050"/>
                </a:lnTo>
                <a:lnTo>
                  <a:pt x="5505450" y="234950"/>
                </a:lnTo>
                <a:lnTo>
                  <a:pt x="5626100" y="165100"/>
                </a:lnTo>
                <a:lnTo>
                  <a:pt x="5778500" y="127000"/>
                </a:lnTo>
                <a:lnTo>
                  <a:pt x="5797550" y="63500"/>
                </a:lnTo>
                <a:lnTo>
                  <a:pt x="5892800" y="0"/>
                </a:lnTo>
              </a:path>
            </a:pathLst>
          </a:custGeom>
          <a:noFill/>
          <a:ln w="25400">
            <a:solidFill>
              <a:schemeClr val="tx1"/>
            </a:solidFill>
            <a:miter lim="800000"/>
            <a:headEnd/>
            <a:tailEnd/>
          </a:ln>
          <a:effectLst>
            <a:outerShdw dist="20000" dir="5400000" rotWithShape="0">
              <a:srgbClr val="808080">
                <a:alpha val="37999"/>
              </a:srgbClr>
            </a:outerShdw>
          </a:effectLst>
          <a:extLst>
            <a:ext uri="{909E8E84-426E-40dd-AFC4-6F175D3DCCD1}"/>
          </a:extLst>
        </p:spPr>
        <p:txBody>
          <a:bodyPr anchor="ctr"/>
          <a:lstStyle/>
          <a:p>
            <a:pPr>
              <a:defRPr/>
            </a:pPr>
            <a:endParaRPr lang="en-US">
              <a:latin typeface="+mj-lt"/>
              <a:ea typeface="ＭＳ Ｐゴシック" charset="0"/>
              <a:cs typeface="ＭＳ Ｐゴシック" charset="0"/>
            </a:endParaRPr>
          </a:p>
        </p:txBody>
      </p:sp>
      <p:sp>
        <p:nvSpPr>
          <p:cNvPr id="65541" name="Freeform 11"/>
          <p:cNvSpPr>
            <a:spLocks noChangeArrowheads="1"/>
          </p:cNvSpPr>
          <p:nvPr/>
        </p:nvSpPr>
        <p:spPr bwMode="auto">
          <a:xfrm>
            <a:off x="2171700" y="2781300"/>
            <a:ext cx="5880100" cy="2743200"/>
          </a:xfrm>
          <a:custGeom>
            <a:avLst/>
            <a:gdLst>
              <a:gd name="T0" fmla="*/ 0 w 5880100"/>
              <a:gd name="T1" fmla="*/ 2743200 h 2743200"/>
              <a:gd name="T2" fmla="*/ 95250 w 5880100"/>
              <a:gd name="T3" fmla="*/ 2654300 h 2743200"/>
              <a:gd name="T4" fmla="*/ 139700 w 5880100"/>
              <a:gd name="T5" fmla="*/ 2578100 h 2743200"/>
              <a:gd name="T6" fmla="*/ 393700 w 5880100"/>
              <a:gd name="T7" fmla="*/ 2489200 h 2743200"/>
              <a:gd name="T8" fmla="*/ 596900 w 5880100"/>
              <a:gd name="T9" fmla="*/ 2406650 h 2743200"/>
              <a:gd name="T10" fmla="*/ 647700 w 5880100"/>
              <a:gd name="T11" fmla="*/ 2336800 h 2743200"/>
              <a:gd name="T12" fmla="*/ 850900 w 5880100"/>
              <a:gd name="T13" fmla="*/ 2228850 h 2743200"/>
              <a:gd name="T14" fmla="*/ 1016000 w 5880100"/>
              <a:gd name="T15" fmla="*/ 2165350 h 2743200"/>
              <a:gd name="T16" fmla="*/ 1085850 w 5880100"/>
              <a:gd name="T17" fmla="*/ 2082800 h 2743200"/>
              <a:gd name="T18" fmla="*/ 1231900 w 5880100"/>
              <a:gd name="T19" fmla="*/ 2057400 h 2743200"/>
              <a:gd name="T20" fmla="*/ 1409700 w 5880100"/>
              <a:gd name="T21" fmla="*/ 1930400 h 2743200"/>
              <a:gd name="T22" fmla="*/ 1517650 w 5880100"/>
              <a:gd name="T23" fmla="*/ 1892300 h 2743200"/>
              <a:gd name="T24" fmla="*/ 1638300 w 5880100"/>
              <a:gd name="T25" fmla="*/ 1841500 h 2743200"/>
              <a:gd name="T26" fmla="*/ 1860550 w 5880100"/>
              <a:gd name="T27" fmla="*/ 1758950 h 2743200"/>
              <a:gd name="T28" fmla="*/ 2120900 w 5880100"/>
              <a:gd name="T29" fmla="*/ 1651000 h 2743200"/>
              <a:gd name="T30" fmla="*/ 2362200 w 5880100"/>
              <a:gd name="T31" fmla="*/ 1492250 h 2743200"/>
              <a:gd name="T32" fmla="*/ 2578100 w 5880100"/>
              <a:gd name="T33" fmla="*/ 1352550 h 2743200"/>
              <a:gd name="T34" fmla="*/ 2698750 w 5880100"/>
              <a:gd name="T35" fmla="*/ 1301750 h 2743200"/>
              <a:gd name="T36" fmla="*/ 2755900 w 5880100"/>
              <a:gd name="T37" fmla="*/ 1257300 h 2743200"/>
              <a:gd name="T38" fmla="*/ 2940050 w 5880100"/>
              <a:gd name="T39" fmla="*/ 1231900 h 2743200"/>
              <a:gd name="T40" fmla="*/ 3181350 w 5880100"/>
              <a:gd name="T41" fmla="*/ 1136650 h 2743200"/>
              <a:gd name="T42" fmla="*/ 3403600 w 5880100"/>
              <a:gd name="T43" fmla="*/ 1073150 h 2743200"/>
              <a:gd name="T44" fmla="*/ 3714750 w 5880100"/>
              <a:gd name="T45" fmla="*/ 895350 h 2743200"/>
              <a:gd name="T46" fmla="*/ 3854450 w 5880100"/>
              <a:gd name="T47" fmla="*/ 831850 h 2743200"/>
              <a:gd name="T48" fmla="*/ 4025900 w 5880100"/>
              <a:gd name="T49" fmla="*/ 679450 h 2743200"/>
              <a:gd name="T50" fmla="*/ 4133850 w 5880100"/>
              <a:gd name="T51" fmla="*/ 654050 h 2743200"/>
              <a:gd name="T52" fmla="*/ 4337049 w 5880100"/>
              <a:gd name="T53" fmla="*/ 539750 h 2743200"/>
              <a:gd name="T54" fmla="*/ 4375149 w 5880100"/>
              <a:gd name="T55" fmla="*/ 469900 h 2743200"/>
              <a:gd name="T56" fmla="*/ 4749800 w 5880100"/>
              <a:gd name="T57" fmla="*/ 381000 h 2743200"/>
              <a:gd name="T58" fmla="*/ 4838700 w 5880100"/>
              <a:gd name="T59" fmla="*/ 323850 h 2743200"/>
              <a:gd name="T60" fmla="*/ 5003800 w 5880100"/>
              <a:gd name="T61" fmla="*/ 311150 h 2743200"/>
              <a:gd name="T62" fmla="*/ 5257800 w 5880100"/>
              <a:gd name="T63" fmla="*/ 228600 h 2743200"/>
              <a:gd name="T64" fmla="*/ 5410200 w 5880100"/>
              <a:gd name="T65" fmla="*/ 184150 h 2743200"/>
              <a:gd name="T66" fmla="*/ 5549900 w 5880100"/>
              <a:gd name="T67" fmla="*/ 114300 h 2743200"/>
              <a:gd name="T68" fmla="*/ 5619748 w 5880100"/>
              <a:gd name="T69" fmla="*/ 120650 h 2743200"/>
              <a:gd name="T70" fmla="*/ 5810248 w 5880100"/>
              <a:gd name="T71" fmla="*/ 63500 h 2743200"/>
              <a:gd name="T72" fmla="*/ 5880100 w 5880100"/>
              <a:gd name="T73" fmla="*/ 0 h 2743200"/>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5880100"/>
              <a:gd name="T112" fmla="*/ 0 h 2743200"/>
              <a:gd name="T113" fmla="*/ 5880100 w 5880100"/>
              <a:gd name="T114" fmla="*/ 2743200 h 2743200"/>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5880100" h="2743200">
                <a:moveTo>
                  <a:pt x="0" y="2743200"/>
                </a:moveTo>
                <a:cubicBezTo>
                  <a:pt x="96850" y="2659264"/>
                  <a:pt x="95250" y="2702665"/>
                  <a:pt x="95250" y="2654300"/>
                </a:cubicBezTo>
                <a:lnTo>
                  <a:pt x="139700" y="2578100"/>
                </a:lnTo>
                <a:lnTo>
                  <a:pt x="393700" y="2489200"/>
                </a:lnTo>
                <a:lnTo>
                  <a:pt x="596900" y="2406650"/>
                </a:lnTo>
                <a:lnTo>
                  <a:pt x="647700" y="2336800"/>
                </a:lnTo>
                <a:lnTo>
                  <a:pt x="850900" y="2228850"/>
                </a:lnTo>
                <a:lnTo>
                  <a:pt x="1016000" y="2165350"/>
                </a:lnTo>
                <a:lnTo>
                  <a:pt x="1085850" y="2082800"/>
                </a:lnTo>
                <a:cubicBezTo>
                  <a:pt x="1233999" y="2063476"/>
                  <a:pt x="1231900" y="2112846"/>
                  <a:pt x="1231900" y="2057400"/>
                </a:cubicBezTo>
                <a:lnTo>
                  <a:pt x="1409700" y="1930400"/>
                </a:lnTo>
                <a:lnTo>
                  <a:pt x="1517650" y="1892300"/>
                </a:lnTo>
                <a:lnTo>
                  <a:pt x="1638300" y="1841500"/>
                </a:lnTo>
                <a:lnTo>
                  <a:pt x="1860550" y="1758950"/>
                </a:lnTo>
                <a:lnTo>
                  <a:pt x="2120900" y="1651000"/>
                </a:lnTo>
                <a:lnTo>
                  <a:pt x="2362200" y="1492250"/>
                </a:lnTo>
                <a:lnTo>
                  <a:pt x="2578100" y="1352550"/>
                </a:lnTo>
                <a:lnTo>
                  <a:pt x="2698750" y="1301750"/>
                </a:lnTo>
                <a:lnTo>
                  <a:pt x="2755900" y="1257300"/>
                </a:lnTo>
                <a:lnTo>
                  <a:pt x="2940050" y="1231900"/>
                </a:lnTo>
                <a:lnTo>
                  <a:pt x="3181350" y="1136650"/>
                </a:lnTo>
                <a:lnTo>
                  <a:pt x="3403600" y="1073150"/>
                </a:lnTo>
                <a:lnTo>
                  <a:pt x="3714750" y="895350"/>
                </a:lnTo>
                <a:lnTo>
                  <a:pt x="3854450" y="831850"/>
                </a:lnTo>
                <a:lnTo>
                  <a:pt x="4025900" y="679450"/>
                </a:lnTo>
                <a:lnTo>
                  <a:pt x="4133850" y="654050"/>
                </a:lnTo>
                <a:lnTo>
                  <a:pt x="4337050" y="539750"/>
                </a:lnTo>
                <a:lnTo>
                  <a:pt x="4375150" y="469900"/>
                </a:lnTo>
                <a:lnTo>
                  <a:pt x="4749800" y="381000"/>
                </a:lnTo>
                <a:lnTo>
                  <a:pt x="4838700" y="323850"/>
                </a:lnTo>
                <a:lnTo>
                  <a:pt x="5003800" y="311150"/>
                </a:lnTo>
                <a:cubicBezTo>
                  <a:pt x="5253458" y="227931"/>
                  <a:pt x="5164435" y="228600"/>
                  <a:pt x="5257800" y="228600"/>
                </a:cubicBezTo>
                <a:lnTo>
                  <a:pt x="5410200" y="184150"/>
                </a:lnTo>
                <a:lnTo>
                  <a:pt x="5549900" y="114300"/>
                </a:lnTo>
                <a:lnTo>
                  <a:pt x="5619750" y="120650"/>
                </a:lnTo>
                <a:lnTo>
                  <a:pt x="5810250" y="63500"/>
                </a:lnTo>
                <a:lnTo>
                  <a:pt x="5880100" y="0"/>
                </a:lnTo>
              </a:path>
            </a:pathLst>
          </a:custGeom>
          <a:noFill/>
          <a:ln w="25400">
            <a:solidFill>
              <a:srgbClr val="FF0000"/>
            </a:solidFill>
            <a:miter lim="800000"/>
            <a:headEnd/>
            <a:tailEnd/>
          </a:ln>
          <a:effectLst>
            <a:outerShdw dist="20000" dir="5400000" rotWithShape="0">
              <a:srgbClr val="808080">
                <a:alpha val="37999"/>
              </a:srgbClr>
            </a:outerShdw>
          </a:effectLst>
          <a:extLst>
            <a:ext uri="{909E8E84-426E-40dd-AFC4-6F175D3DCCD1}"/>
          </a:extLst>
        </p:spPr>
        <p:txBody>
          <a:bodyPr anchor="ctr"/>
          <a:lstStyle/>
          <a:p>
            <a:pPr>
              <a:defRPr/>
            </a:pPr>
            <a:endParaRPr lang="en-US">
              <a:latin typeface="+mj-lt"/>
              <a:ea typeface="ＭＳ Ｐゴシック" charset="0"/>
              <a:cs typeface="ＭＳ Ｐゴシック" charset="0"/>
            </a:endParaRPr>
          </a:p>
        </p:txBody>
      </p:sp>
      <p:sp>
        <p:nvSpPr>
          <p:cNvPr id="65542" name="TextBox 12"/>
          <p:cNvSpPr txBox="1">
            <a:spLocks noChangeArrowheads="1"/>
          </p:cNvSpPr>
          <p:nvPr/>
        </p:nvSpPr>
        <p:spPr bwMode="auto">
          <a:xfrm>
            <a:off x="1144588" y="1557338"/>
            <a:ext cx="889000" cy="4256087"/>
          </a:xfrm>
          <a:prstGeom prst="rect">
            <a:avLst/>
          </a:prstGeom>
          <a:noFill/>
          <a:ln>
            <a:noFill/>
          </a:ln>
          <a:extLst>
            <a:ext uri="{909E8E84-426E-40dd-AFC4-6F175D3DCCD1}"/>
            <a:ext uri="{91240B29-F687-4f45-9708-019B960494DF}"/>
          </a:extLst>
        </p:spPr>
        <p:txBody>
          <a:bodyPr>
            <a:spAutoFit/>
          </a:bodyPr>
          <a:lstStyle>
            <a:lvl1pPr eaLnBrk="0" hangingPunct="0">
              <a:defRPr sz="1700">
                <a:solidFill>
                  <a:schemeClr val="tx1"/>
                </a:solidFill>
                <a:latin typeface="Calibri" charset="0"/>
                <a:ea typeface="ＭＳ Ｐゴシック" charset="0"/>
                <a:cs typeface="ＭＳ Ｐゴシック" charset="0"/>
              </a:defRPr>
            </a:lvl1pPr>
            <a:lvl2pPr marL="742950" indent="-285750" eaLnBrk="0" hangingPunct="0">
              <a:defRPr sz="1700">
                <a:solidFill>
                  <a:schemeClr val="tx1"/>
                </a:solidFill>
                <a:latin typeface="Calibri" charset="0"/>
                <a:ea typeface="ＭＳ Ｐゴシック" charset="0"/>
              </a:defRPr>
            </a:lvl2pPr>
            <a:lvl3pPr marL="1143000" indent="-228600" eaLnBrk="0" hangingPunct="0">
              <a:defRPr sz="1700">
                <a:solidFill>
                  <a:schemeClr val="tx1"/>
                </a:solidFill>
                <a:latin typeface="Calibri" charset="0"/>
                <a:ea typeface="ＭＳ Ｐゴシック" charset="0"/>
              </a:defRPr>
            </a:lvl3pPr>
            <a:lvl4pPr marL="1600200" indent="-228600" eaLnBrk="0" hangingPunct="0">
              <a:defRPr sz="1700">
                <a:solidFill>
                  <a:schemeClr val="tx1"/>
                </a:solidFill>
                <a:latin typeface="Calibri" charset="0"/>
                <a:ea typeface="ＭＳ Ｐゴシック" charset="0"/>
              </a:defRPr>
            </a:lvl4pPr>
            <a:lvl5pPr marL="2057400" indent="-228600" eaLnBrk="0" hangingPunct="0">
              <a:defRPr sz="1700">
                <a:solidFill>
                  <a:schemeClr val="tx1"/>
                </a:solidFill>
                <a:latin typeface="Calibri" charset="0"/>
                <a:ea typeface="ＭＳ Ｐゴシック" charset="0"/>
              </a:defRPr>
            </a:lvl5pPr>
            <a:lvl6pPr marL="2514600" indent="-228600" defTabSz="841375" eaLnBrk="0" fontAlgn="base" hangingPunct="0">
              <a:spcBef>
                <a:spcPct val="0"/>
              </a:spcBef>
              <a:spcAft>
                <a:spcPct val="0"/>
              </a:spcAft>
              <a:defRPr sz="1700">
                <a:solidFill>
                  <a:schemeClr val="tx1"/>
                </a:solidFill>
                <a:latin typeface="Calibri" charset="0"/>
                <a:ea typeface="ＭＳ Ｐゴシック" charset="0"/>
              </a:defRPr>
            </a:lvl6pPr>
            <a:lvl7pPr marL="2971800" indent="-228600" defTabSz="841375" eaLnBrk="0" fontAlgn="base" hangingPunct="0">
              <a:spcBef>
                <a:spcPct val="0"/>
              </a:spcBef>
              <a:spcAft>
                <a:spcPct val="0"/>
              </a:spcAft>
              <a:defRPr sz="1700">
                <a:solidFill>
                  <a:schemeClr val="tx1"/>
                </a:solidFill>
                <a:latin typeface="Calibri" charset="0"/>
                <a:ea typeface="ＭＳ Ｐゴシック" charset="0"/>
              </a:defRPr>
            </a:lvl7pPr>
            <a:lvl8pPr marL="3429000" indent="-228600" defTabSz="841375" eaLnBrk="0" fontAlgn="base" hangingPunct="0">
              <a:spcBef>
                <a:spcPct val="0"/>
              </a:spcBef>
              <a:spcAft>
                <a:spcPct val="0"/>
              </a:spcAft>
              <a:defRPr sz="1700">
                <a:solidFill>
                  <a:schemeClr val="tx1"/>
                </a:solidFill>
                <a:latin typeface="Calibri" charset="0"/>
                <a:ea typeface="ＭＳ Ｐゴシック" charset="0"/>
              </a:defRPr>
            </a:lvl8pPr>
            <a:lvl9pPr marL="3886200" indent="-228600" defTabSz="841375" eaLnBrk="0" fontAlgn="base" hangingPunct="0">
              <a:spcBef>
                <a:spcPct val="0"/>
              </a:spcBef>
              <a:spcAft>
                <a:spcPct val="0"/>
              </a:spcAft>
              <a:defRPr sz="1700">
                <a:solidFill>
                  <a:schemeClr val="tx1"/>
                </a:solidFill>
                <a:latin typeface="Calibri" charset="0"/>
                <a:ea typeface="ＭＳ Ｐゴシック" charset="0"/>
              </a:defRPr>
            </a:lvl9pPr>
          </a:lstStyle>
          <a:p>
            <a:pPr algn="r" eaLnBrk="1" hangingPunct="1">
              <a:spcAft>
                <a:spcPts val="3800"/>
              </a:spcAft>
              <a:defRPr/>
            </a:pPr>
            <a:r>
              <a:rPr lang="en-US" sz="1800">
                <a:latin typeface="+mj-lt"/>
              </a:rPr>
              <a:t>50</a:t>
            </a:r>
          </a:p>
          <a:p>
            <a:pPr algn="r" eaLnBrk="1" hangingPunct="1">
              <a:spcAft>
                <a:spcPts val="3800"/>
              </a:spcAft>
              <a:defRPr/>
            </a:pPr>
            <a:r>
              <a:rPr lang="en-US" sz="1800">
                <a:latin typeface="+mj-lt"/>
              </a:rPr>
              <a:t>40</a:t>
            </a:r>
          </a:p>
          <a:p>
            <a:pPr algn="r" eaLnBrk="1" hangingPunct="1">
              <a:spcAft>
                <a:spcPts val="3800"/>
              </a:spcAft>
              <a:defRPr/>
            </a:pPr>
            <a:r>
              <a:rPr lang="en-US" sz="1800">
                <a:latin typeface="+mj-lt"/>
              </a:rPr>
              <a:t>30</a:t>
            </a:r>
          </a:p>
          <a:p>
            <a:pPr algn="r" eaLnBrk="1" hangingPunct="1">
              <a:spcAft>
                <a:spcPts val="3800"/>
              </a:spcAft>
              <a:defRPr/>
            </a:pPr>
            <a:r>
              <a:rPr lang="en-US" sz="1800">
                <a:latin typeface="+mj-lt"/>
              </a:rPr>
              <a:t>20</a:t>
            </a:r>
          </a:p>
          <a:p>
            <a:pPr algn="r" eaLnBrk="1" hangingPunct="1">
              <a:spcAft>
                <a:spcPts val="3800"/>
              </a:spcAft>
              <a:defRPr/>
            </a:pPr>
            <a:r>
              <a:rPr lang="en-US" sz="1800">
                <a:latin typeface="+mj-lt"/>
              </a:rPr>
              <a:t>10</a:t>
            </a:r>
          </a:p>
          <a:p>
            <a:pPr algn="r" eaLnBrk="1" hangingPunct="1">
              <a:spcAft>
                <a:spcPts val="3800"/>
              </a:spcAft>
              <a:defRPr/>
            </a:pPr>
            <a:r>
              <a:rPr lang="en-US" sz="1800">
                <a:latin typeface="+mj-lt"/>
              </a:rPr>
              <a:t>0</a:t>
            </a:r>
          </a:p>
        </p:txBody>
      </p:sp>
      <p:cxnSp>
        <p:nvCxnSpPr>
          <p:cNvPr id="147464" name="Straight Connector 13"/>
          <p:cNvCxnSpPr>
            <a:cxnSpLocks noChangeShapeType="1"/>
          </p:cNvCxnSpPr>
          <p:nvPr/>
        </p:nvCxnSpPr>
        <p:spPr bwMode="auto">
          <a:xfrm>
            <a:off x="2057400" y="1752600"/>
            <a:ext cx="76200" cy="1588"/>
          </a:xfrm>
          <a:prstGeom prst="line">
            <a:avLst/>
          </a:prstGeom>
          <a:noFill/>
          <a:ln w="25400">
            <a:solidFill>
              <a:schemeClr val="bg1"/>
            </a:solidFill>
            <a:round/>
            <a:headEnd/>
            <a:tailEnd/>
          </a:ln>
          <a:effectLst>
            <a:outerShdw blurRad="63500" dist="20000" dir="5400000" rotWithShape="0">
              <a:srgbClr val="000000">
                <a:alpha val="37999"/>
              </a:srgbClr>
            </a:outerShdw>
          </a:effectLst>
          <a:extLst>
            <a:ext uri="{909E8E84-426E-40dd-AFC4-6F175D3DCCD1}"/>
          </a:extLst>
        </p:spPr>
      </p:cxnSp>
      <p:sp>
        <p:nvSpPr>
          <p:cNvPr id="65544" name="TextBox 14"/>
          <p:cNvSpPr txBox="1">
            <a:spLocks noChangeArrowheads="1"/>
          </p:cNvSpPr>
          <p:nvPr/>
        </p:nvSpPr>
        <p:spPr bwMode="auto">
          <a:xfrm>
            <a:off x="2033588" y="5862638"/>
            <a:ext cx="6043612" cy="338137"/>
          </a:xfrm>
          <a:prstGeom prst="rect">
            <a:avLst/>
          </a:prstGeom>
          <a:noFill/>
          <a:ln>
            <a:noFill/>
          </a:ln>
          <a:extLst>
            <a:ext uri="{909E8E84-426E-40dd-AFC4-6F175D3DCCD1}"/>
            <a:ext uri="{91240B29-F687-4f45-9708-019B960494DF}"/>
          </a:extLst>
        </p:spPr>
        <p:txBody>
          <a:bodyPr>
            <a:spAutoFit/>
          </a:bodyPr>
          <a:lstStyle>
            <a:lvl1pPr eaLnBrk="0" hangingPunct="0">
              <a:defRPr sz="1700">
                <a:solidFill>
                  <a:schemeClr val="tx1"/>
                </a:solidFill>
                <a:latin typeface="Calibri" charset="0"/>
                <a:ea typeface="ＭＳ Ｐゴシック" charset="0"/>
                <a:cs typeface="ＭＳ Ｐゴシック" charset="0"/>
              </a:defRPr>
            </a:lvl1pPr>
            <a:lvl2pPr marL="742950" indent="-285750" eaLnBrk="0" hangingPunct="0">
              <a:defRPr sz="1700">
                <a:solidFill>
                  <a:schemeClr val="tx1"/>
                </a:solidFill>
                <a:latin typeface="Calibri" charset="0"/>
                <a:ea typeface="ＭＳ Ｐゴシック" charset="0"/>
              </a:defRPr>
            </a:lvl2pPr>
            <a:lvl3pPr marL="1143000" indent="-228600" eaLnBrk="0" hangingPunct="0">
              <a:defRPr sz="1700">
                <a:solidFill>
                  <a:schemeClr val="tx1"/>
                </a:solidFill>
                <a:latin typeface="Calibri" charset="0"/>
                <a:ea typeface="ＭＳ Ｐゴシック" charset="0"/>
              </a:defRPr>
            </a:lvl3pPr>
            <a:lvl4pPr marL="1600200" indent="-228600" eaLnBrk="0" hangingPunct="0">
              <a:defRPr sz="1700">
                <a:solidFill>
                  <a:schemeClr val="tx1"/>
                </a:solidFill>
                <a:latin typeface="Calibri" charset="0"/>
                <a:ea typeface="ＭＳ Ｐゴシック" charset="0"/>
              </a:defRPr>
            </a:lvl4pPr>
            <a:lvl5pPr marL="2057400" indent="-228600" eaLnBrk="0" hangingPunct="0">
              <a:defRPr sz="1700">
                <a:solidFill>
                  <a:schemeClr val="tx1"/>
                </a:solidFill>
                <a:latin typeface="Calibri" charset="0"/>
                <a:ea typeface="ＭＳ Ｐゴシック" charset="0"/>
              </a:defRPr>
            </a:lvl5pPr>
            <a:lvl6pPr marL="2514600" indent="-228600" defTabSz="841375" eaLnBrk="0" fontAlgn="base" hangingPunct="0">
              <a:spcBef>
                <a:spcPct val="0"/>
              </a:spcBef>
              <a:spcAft>
                <a:spcPct val="0"/>
              </a:spcAft>
              <a:defRPr sz="1700">
                <a:solidFill>
                  <a:schemeClr val="tx1"/>
                </a:solidFill>
                <a:latin typeface="Calibri" charset="0"/>
                <a:ea typeface="ＭＳ Ｐゴシック" charset="0"/>
              </a:defRPr>
            </a:lvl6pPr>
            <a:lvl7pPr marL="2971800" indent="-228600" defTabSz="841375" eaLnBrk="0" fontAlgn="base" hangingPunct="0">
              <a:spcBef>
                <a:spcPct val="0"/>
              </a:spcBef>
              <a:spcAft>
                <a:spcPct val="0"/>
              </a:spcAft>
              <a:defRPr sz="1700">
                <a:solidFill>
                  <a:schemeClr val="tx1"/>
                </a:solidFill>
                <a:latin typeface="Calibri" charset="0"/>
                <a:ea typeface="ＭＳ Ｐゴシック" charset="0"/>
              </a:defRPr>
            </a:lvl7pPr>
            <a:lvl8pPr marL="3429000" indent="-228600" defTabSz="841375" eaLnBrk="0" fontAlgn="base" hangingPunct="0">
              <a:spcBef>
                <a:spcPct val="0"/>
              </a:spcBef>
              <a:spcAft>
                <a:spcPct val="0"/>
              </a:spcAft>
              <a:defRPr sz="1700">
                <a:solidFill>
                  <a:schemeClr val="tx1"/>
                </a:solidFill>
                <a:latin typeface="Calibri" charset="0"/>
                <a:ea typeface="ＭＳ Ｐゴシック" charset="0"/>
              </a:defRPr>
            </a:lvl8pPr>
            <a:lvl9pPr marL="3886200" indent="-228600" defTabSz="841375" eaLnBrk="0" fontAlgn="base" hangingPunct="0">
              <a:spcBef>
                <a:spcPct val="0"/>
              </a:spcBef>
              <a:spcAft>
                <a:spcPct val="0"/>
              </a:spcAft>
              <a:defRPr sz="1700">
                <a:solidFill>
                  <a:schemeClr val="tx1"/>
                </a:solidFill>
                <a:latin typeface="Calibri" charset="0"/>
                <a:ea typeface="ＭＳ Ｐゴシック" charset="0"/>
              </a:defRPr>
            </a:lvl9pPr>
          </a:lstStyle>
          <a:p>
            <a:pPr algn="ctr" eaLnBrk="1" hangingPunct="1">
              <a:defRPr/>
            </a:pPr>
            <a:r>
              <a:rPr lang="en-US" sz="1600" dirty="0">
                <a:latin typeface="+mj-lt"/>
              </a:rPr>
              <a:t>Years from randomization</a:t>
            </a:r>
          </a:p>
        </p:txBody>
      </p:sp>
      <p:cxnSp>
        <p:nvCxnSpPr>
          <p:cNvPr id="147466" name="Straight Connector 15"/>
          <p:cNvCxnSpPr>
            <a:cxnSpLocks noChangeShapeType="1"/>
          </p:cNvCxnSpPr>
          <p:nvPr/>
        </p:nvCxnSpPr>
        <p:spPr bwMode="auto">
          <a:xfrm>
            <a:off x="2057400" y="2490788"/>
            <a:ext cx="76200" cy="1587"/>
          </a:xfrm>
          <a:prstGeom prst="line">
            <a:avLst/>
          </a:prstGeom>
          <a:noFill/>
          <a:ln w="25400">
            <a:solidFill>
              <a:schemeClr val="bg1"/>
            </a:solidFill>
            <a:round/>
            <a:headEnd/>
            <a:tailEnd/>
          </a:ln>
          <a:effectLst>
            <a:outerShdw blurRad="63500" dist="20000" dir="5400000" rotWithShape="0">
              <a:srgbClr val="000000">
                <a:alpha val="37999"/>
              </a:srgbClr>
            </a:outerShdw>
          </a:effectLst>
          <a:extLst>
            <a:ext uri="{909E8E84-426E-40dd-AFC4-6F175D3DCCD1}"/>
          </a:extLst>
        </p:spPr>
      </p:cxnSp>
      <p:cxnSp>
        <p:nvCxnSpPr>
          <p:cNvPr id="147467" name="Straight Connector 16"/>
          <p:cNvCxnSpPr>
            <a:cxnSpLocks noChangeShapeType="1"/>
          </p:cNvCxnSpPr>
          <p:nvPr/>
        </p:nvCxnSpPr>
        <p:spPr bwMode="auto">
          <a:xfrm>
            <a:off x="2057400" y="3251200"/>
            <a:ext cx="76200" cy="1588"/>
          </a:xfrm>
          <a:prstGeom prst="line">
            <a:avLst/>
          </a:prstGeom>
          <a:noFill/>
          <a:ln w="25400">
            <a:solidFill>
              <a:schemeClr val="bg1"/>
            </a:solidFill>
            <a:round/>
            <a:headEnd/>
            <a:tailEnd/>
          </a:ln>
          <a:effectLst>
            <a:outerShdw blurRad="63500" dist="20000" dir="5400000" rotWithShape="0">
              <a:srgbClr val="000000">
                <a:alpha val="37999"/>
              </a:srgbClr>
            </a:outerShdw>
          </a:effectLst>
          <a:extLst>
            <a:ext uri="{909E8E84-426E-40dd-AFC4-6F175D3DCCD1}"/>
          </a:extLst>
        </p:spPr>
      </p:cxnSp>
      <p:cxnSp>
        <p:nvCxnSpPr>
          <p:cNvPr id="147468" name="Straight Connector 17"/>
          <p:cNvCxnSpPr>
            <a:cxnSpLocks noChangeShapeType="1"/>
          </p:cNvCxnSpPr>
          <p:nvPr/>
        </p:nvCxnSpPr>
        <p:spPr bwMode="auto">
          <a:xfrm>
            <a:off x="2057400" y="4011613"/>
            <a:ext cx="76200" cy="1587"/>
          </a:xfrm>
          <a:prstGeom prst="line">
            <a:avLst/>
          </a:prstGeom>
          <a:noFill/>
          <a:ln w="25400">
            <a:solidFill>
              <a:schemeClr val="bg1"/>
            </a:solidFill>
            <a:round/>
            <a:headEnd/>
            <a:tailEnd/>
          </a:ln>
          <a:effectLst>
            <a:outerShdw blurRad="63500" dist="20000" dir="5400000" rotWithShape="0">
              <a:srgbClr val="000000">
                <a:alpha val="37999"/>
              </a:srgbClr>
            </a:outerShdw>
          </a:effectLst>
          <a:extLst>
            <a:ext uri="{909E8E84-426E-40dd-AFC4-6F175D3DCCD1}"/>
          </a:extLst>
        </p:spPr>
      </p:cxnSp>
      <p:cxnSp>
        <p:nvCxnSpPr>
          <p:cNvPr id="147469" name="Straight Connector 18"/>
          <p:cNvCxnSpPr>
            <a:cxnSpLocks noChangeShapeType="1"/>
          </p:cNvCxnSpPr>
          <p:nvPr/>
        </p:nvCxnSpPr>
        <p:spPr bwMode="auto">
          <a:xfrm>
            <a:off x="2057400" y="4772025"/>
            <a:ext cx="76200" cy="1588"/>
          </a:xfrm>
          <a:prstGeom prst="line">
            <a:avLst/>
          </a:prstGeom>
          <a:noFill/>
          <a:ln w="25400">
            <a:solidFill>
              <a:schemeClr val="bg1"/>
            </a:solidFill>
            <a:round/>
            <a:headEnd/>
            <a:tailEnd/>
          </a:ln>
          <a:effectLst>
            <a:outerShdw blurRad="63500" dist="20000" dir="5400000" rotWithShape="0">
              <a:srgbClr val="000000">
                <a:alpha val="37999"/>
              </a:srgbClr>
            </a:outerShdw>
          </a:effectLst>
          <a:extLst>
            <a:ext uri="{909E8E84-426E-40dd-AFC4-6F175D3DCCD1}"/>
          </a:extLst>
        </p:spPr>
      </p:cxnSp>
      <p:cxnSp>
        <p:nvCxnSpPr>
          <p:cNvPr id="147470" name="Straight Connector 19"/>
          <p:cNvCxnSpPr>
            <a:cxnSpLocks noChangeShapeType="1"/>
          </p:cNvCxnSpPr>
          <p:nvPr/>
        </p:nvCxnSpPr>
        <p:spPr bwMode="auto">
          <a:xfrm rot="-5400000">
            <a:off x="2758282" y="5599906"/>
            <a:ext cx="76200" cy="1587"/>
          </a:xfrm>
          <a:prstGeom prst="line">
            <a:avLst/>
          </a:prstGeom>
          <a:noFill/>
          <a:ln w="25400">
            <a:solidFill>
              <a:schemeClr val="bg1"/>
            </a:solidFill>
            <a:round/>
            <a:headEnd/>
            <a:tailEnd/>
          </a:ln>
          <a:effectLst>
            <a:outerShdw blurRad="63500" dist="20000" dir="5400000" rotWithShape="0">
              <a:srgbClr val="000000">
                <a:alpha val="37999"/>
              </a:srgbClr>
            </a:outerShdw>
          </a:effectLst>
          <a:extLst>
            <a:ext uri="{909E8E84-426E-40dd-AFC4-6F175D3DCCD1}"/>
          </a:extLst>
        </p:spPr>
      </p:cxnSp>
      <p:cxnSp>
        <p:nvCxnSpPr>
          <p:cNvPr id="147471" name="Straight Connector 20"/>
          <p:cNvCxnSpPr>
            <a:cxnSpLocks noChangeShapeType="1"/>
          </p:cNvCxnSpPr>
          <p:nvPr/>
        </p:nvCxnSpPr>
        <p:spPr bwMode="auto">
          <a:xfrm rot="-5400000">
            <a:off x="3432969" y="5599906"/>
            <a:ext cx="76200" cy="1588"/>
          </a:xfrm>
          <a:prstGeom prst="line">
            <a:avLst/>
          </a:prstGeom>
          <a:noFill/>
          <a:ln w="25400">
            <a:solidFill>
              <a:schemeClr val="bg1"/>
            </a:solidFill>
            <a:round/>
            <a:headEnd/>
            <a:tailEnd/>
          </a:ln>
          <a:effectLst>
            <a:outerShdw blurRad="63500" dist="20000" dir="5400000" rotWithShape="0">
              <a:srgbClr val="000000">
                <a:alpha val="37999"/>
              </a:srgbClr>
            </a:outerShdw>
          </a:effectLst>
          <a:extLst>
            <a:ext uri="{909E8E84-426E-40dd-AFC4-6F175D3DCCD1}"/>
          </a:extLst>
        </p:spPr>
      </p:cxnSp>
      <p:cxnSp>
        <p:nvCxnSpPr>
          <p:cNvPr id="147472" name="Straight Connector 21"/>
          <p:cNvCxnSpPr>
            <a:cxnSpLocks noChangeShapeType="1"/>
          </p:cNvCxnSpPr>
          <p:nvPr/>
        </p:nvCxnSpPr>
        <p:spPr bwMode="auto">
          <a:xfrm rot="-5400000">
            <a:off x="4096544" y="5599906"/>
            <a:ext cx="76200" cy="1588"/>
          </a:xfrm>
          <a:prstGeom prst="line">
            <a:avLst/>
          </a:prstGeom>
          <a:noFill/>
          <a:ln w="25400">
            <a:solidFill>
              <a:schemeClr val="bg1"/>
            </a:solidFill>
            <a:round/>
            <a:headEnd/>
            <a:tailEnd/>
          </a:ln>
          <a:effectLst>
            <a:outerShdw blurRad="63500" dist="20000" dir="5400000" rotWithShape="0">
              <a:srgbClr val="000000">
                <a:alpha val="37999"/>
              </a:srgbClr>
            </a:outerShdw>
          </a:effectLst>
          <a:extLst>
            <a:ext uri="{909E8E84-426E-40dd-AFC4-6F175D3DCCD1}"/>
          </a:extLst>
        </p:spPr>
      </p:cxnSp>
      <p:cxnSp>
        <p:nvCxnSpPr>
          <p:cNvPr id="147473" name="Straight Connector 22"/>
          <p:cNvCxnSpPr>
            <a:cxnSpLocks noChangeShapeType="1"/>
          </p:cNvCxnSpPr>
          <p:nvPr/>
        </p:nvCxnSpPr>
        <p:spPr bwMode="auto">
          <a:xfrm rot="-5400000">
            <a:off x="4758532" y="5599906"/>
            <a:ext cx="76200" cy="1587"/>
          </a:xfrm>
          <a:prstGeom prst="line">
            <a:avLst/>
          </a:prstGeom>
          <a:noFill/>
          <a:ln w="25400">
            <a:solidFill>
              <a:schemeClr val="bg1"/>
            </a:solidFill>
            <a:round/>
            <a:headEnd/>
            <a:tailEnd/>
          </a:ln>
          <a:effectLst>
            <a:outerShdw blurRad="63500" dist="20000" dir="5400000" rotWithShape="0">
              <a:srgbClr val="000000">
                <a:alpha val="37999"/>
              </a:srgbClr>
            </a:outerShdw>
          </a:effectLst>
          <a:extLst>
            <a:ext uri="{909E8E84-426E-40dd-AFC4-6F175D3DCCD1}"/>
          </a:extLst>
        </p:spPr>
      </p:cxnSp>
      <p:cxnSp>
        <p:nvCxnSpPr>
          <p:cNvPr id="147474" name="Straight Connector 23"/>
          <p:cNvCxnSpPr>
            <a:cxnSpLocks noChangeShapeType="1"/>
          </p:cNvCxnSpPr>
          <p:nvPr/>
        </p:nvCxnSpPr>
        <p:spPr bwMode="auto">
          <a:xfrm rot="-5400000">
            <a:off x="5422107" y="5599906"/>
            <a:ext cx="76200" cy="1587"/>
          </a:xfrm>
          <a:prstGeom prst="line">
            <a:avLst/>
          </a:prstGeom>
          <a:noFill/>
          <a:ln w="25400">
            <a:solidFill>
              <a:schemeClr val="bg1"/>
            </a:solidFill>
            <a:round/>
            <a:headEnd/>
            <a:tailEnd/>
          </a:ln>
          <a:effectLst>
            <a:outerShdw blurRad="63500" dist="20000" dir="5400000" rotWithShape="0">
              <a:srgbClr val="000000">
                <a:alpha val="37999"/>
              </a:srgbClr>
            </a:outerShdw>
          </a:effectLst>
          <a:extLst>
            <a:ext uri="{909E8E84-426E-40dd-AFC4-6F175D3DCCD1}"/>
          </a:extLst>
        </p:spPr>
      </p:cxnSp>
      <p:cxnSp>
        <p:nvCxnSpPr>
          <p:cNvPr id="147475" name="Straight Connector 24"/>
          <p:cNvCxnSpPr>
            <a:cxnSpLocks noChangeShapeType="1"/>
          </p:cNvCxnSpPr>
          <p:nvPr/>
        </p:nvCxnSpPr>
        <p:spPr bwMode="auto">
          <a:xfrm rot="-5400000">
            <a:off x="6085682" y="5599906"/>
            <a:ext cx="76200" cy="1587"/>
          </a:xfrm>
          <a:prstGeom prst="line">
            <a:avLst/>
          </a:prstGeom>
          <a:noFill/>
          <a:ln w="25400">
            <a:solidFill>
              <a:schemeClr val="bg1"/>
            </a:solidFill>
            <a:round/>
            <a:headEnd/>
            <a:tailEnd/>
          </a:ln>
          <a:effectLst>
            <a:outerShdw blurRad="63500" dist="20000" dir="5400000" rotWithShape="0">
              <a:srgbClr val="000000">
                <a:alpha val="37999"/>
              </a:srgbClr>
            </a:outerShdw>
          </a:effectLst>
          <a:extLst>
            <a:ext uri="{909E8E84-426E-40dd-AFC4-6F175D3DCCD1}"/>
          </a:extLst>
        </p:spPr>
      </p:cxnSp>
      <p:cxnSp>
        <p:nvCxnSpPr>
          <p:cNvPr id="147476" name="Straight Connector 25"/>
          <p:cNvCxnSpPr>
            <a:cxnSpLocks noChangeShapeType="1"/>
          </p:cNvCxnSpPr>
          <p:nvPr/>
        </p:nvCxnSpPr>
        <p:spPr bwMode="auto">
          <a:xfrm rot="-5400000">
            <a:off x="6727032" y="5599906"/>
            <a:ext cx="76200" cy="1587"/>
          </a:xfrm>
          <a:prstGeom prst="line">
            <a:avLst/>
          </a:prstGeom>
          <a:noFill/>
          <a:ln w="25400">
            <a:solidFill>
              <a:schemeClr val="bg1"/>
            </a:solidFill>
            <a:round/>
            <a:headEnd/>
            <a:tailEnd/>
          </a:ln>
          <a:effectLst>
            <a:outerShdw blurRad="63500" dist="20000" dir="5400000" rotWithShape="0">
              <a:srgbClr val="000000">
                <a:alpha val="37999"/>
              </a:srgbClr>
            </a:outerShdw>
          </a:effectLst>
          <a:extLst>
            <a:ext uri="{909E8E84-426E-40dd-AFC4-6F175D3DCCD1}"/>
          </a:extLst>
        </p:spPr>
      </p:cxnSp>
      <p:cxnSp>
        <p:nvCxnSpPr>
          <p:cNvPr id="147477" name="Straight Connector 26"/>
          <p:cNvCxnSpPr>
            <a:cxnSpLocks noChangeShapeType="1"/>
          </p:cNvCxnSpPr>
          <p:nvPr/>
        </p:nvCxnSpPr>
        <p:spPr bwMode="auto">
          <a:xfrm rot="-5400000">
            <a:off x="7379494" y="5599906"/>
            <a:ext cx="76200" cy="1588"/>
          </a:xfrm>
          <a:prstGeom prst="line">
            <a:avLst/>
          </a:prstGeom>
          <a:noFill/>
          <a:ln w="25400">
            <a:solidFill>
              <a:schemeClr val="bg1"/>
            </a:solidFill>
            <a:round/>
            <a:headEnd/>
            <a:tailEnd/>
          </a:ln>
          <a:effectLst>
            <a:outerShdw blurRad="63500" dist="20000" dir="5400000" rotWithShape="0">
              <a:srgbClr val="000000">
                <a:alpha val="37999"/>
              </a:srgbClr>
            </a:outerShdw>
          </a:effectLst>
          <a:extLst>
            <a:ext uri="{909E8E84-426E-40dd-AFC4-6F175D3DCCD1}"/>
          </a:extLst>
        </p:spPr>
      </p:cxnSp>
      <p:cxnSp>
        <p:nvCxnSpPr>
          <p:cNvPr id="147478" name="Straight Connector 27"/>
          <p:cNvCxnSpPr>
            <a:cxnSpLocks noChangeShapeType="1"/>
          </p:cNvCxnSpPr>
          <p:nvPr/>
        </p:nvCxnSpPr>
        <p:spPr bwMode="auto">
          <a:xfrm rot="-5400000">
            <a:off x="8030369" y="5599906"/>
            <a:ext cx="76200" cy="1588"/>
          </a:xfrm>
          <a:prstGeom prst="line">
            <a:avLst/>
          </a:prstGeom>
          <a:noFill/>
          <a:ln w="25400">
            <a:solidFill>
              <a:schemeClr val="bg1"/>
            </a:solidFill>
            <a:round/>
            <a:headEnd/>
            <a:tailEnd/>
          </a:ln>
          <a:effectLst>
            <a:outerShdw blurRad="63500" dist="20000" dir="5400000" rotWithShape="0">
              <a:srgbClr val="000000">
                <a:alpha val="37999"/>
              </a:srgbClr>
            </a:outerShdw>
          </a:effectLst>
          <a:extLst>
            <a:ext uri="{909E8E84-426E-40dd-AFC4-6F175D3DCCD1}"/>
          </a:extLst>
        </p:spPr>
      </p:cxnSp>
      <p:sp>
        <p:nvSpPr>
          <p:cNvPr id="65558" name="TextBox 28"/>
          <p:cNvSpPr txBox="1">
            <a:spLocks noChangeArrowheads="1"/>
          </p:cNvSpPr>
          <p:nvPr/>
        </p:nvSpPr>
        <p:spPr bwMode="auto">
          <a:xfrm rot="-5400000">
            <a:off x="-500856" y="3472656"/>
            <a:ext cx="3810000" cy="369888"/>
          </a:xfrm>
          <a:prstGeom prst="rect">
            <a:avLst/>
          </a:prstGeom>
          <a:noFill/>
          <a:ln>
            <a:noFill/>
          </a:ln>
          <a:extLst>
            <a:ext uri="{909E8E84-426E-40dd-AFC4-6F175D3DCCD1}"/>
            <a:ext uri="{91240B29-F687-4f45-9708-019B960494DF}"/>
          </a:extLst>
        </p:spPr>
        <p:txBody>
          <a:bodyPr>
            <a:spAutoFit/>
          </a:bodyPr>
          <a:lstStyle/>
          <a:p>
            <a:pPr algn="ctr"/>
            <a:r>
              <a:rPr lang="en-US" sz="1800">
                <a:latin typeface="Open Sans"/>
              </a:rPr>
              <a:t>Patients</a:t>
            </a:r>
            <a:r>
              <a:rPr lang="en-US" sz="1800">
                <a:solidFill>
                  <a:srgbClr val="FFFFFF"/>
                </a:solidFill>
                <a:latin typeface="Open Sans"/>
              </a:rPr>
              <a:t> </a:t>
            </a:r>
            <a:r>
              <a:rPr lang="en-US" sz="1800">
                <a:latin typeface="Open Sans"/>
              </a:rPr>
              <a:t>with  CV events (%)</a:t>
            </a:r>
          </a:p>
        </p:txBody>
      </p:sp>
      <p:sp>
        <p:nvSpPr>
          <p:cNvPr id="65559" name="TextBox 29"/>
          <p:cNvSpPr txBox="1">
            <a:spLocks noChangeArrowheads="1"/>
          </p:cNvSpPr>
          <p:nvPr/>
        </p:nvSpPr>
        <p:spPr bwMode="auto">
          <a:xfrm>
            <a:off x="1828800" y="5638800"/>
            <a:ext cx="611188" cy="369888"/>
          </a:xfrm>
          <a:prstGeom prst="rect">
            <a:avLst/>
          </a:prstGeom>
          <a:noFill/>
          <a:ln>
            <a:noFill/>
          </a:ln>
          <a:extLst>
            <a:ext uri="{909E8E84-426E-40dd-AFC4-6F175D3DCCD1}"/>
            <a:ext uri="{91240B29-F687-4f45-9708-019B960494DF}"/>
          </a:extLst>
        </p:spPr>
        <p:txBody>
          <a:bodyPr>
            <a:spAutoFit/>
          </a:bodyPr>
          <a:lstStyle>
            <a:lvl1pPr eaLnBrk="0" hangingPunct="0">
              <a:defRPr sz="1700">
                <a:solidFill>
                  <a:schemeClr val="tx1"/>
                </a:solidFill>
                <a:latin typeface="Calibri" charset="0"/>
                <a:ea typeface="ＭＳ Ｐゴシック" charset="0"/>
                <a:cs typeface="ＭＳ Ｐゴシック" charset="0"/>
              </a:defRPr>
            </a:lvl1pPr>
            <a:lvl2pPr marL="742950" indent="-285750" eaLnBrk="0" hangingPunct="0">
              <a:defRPr sz="1700">
                <a:solidFill>
                  <a:schemeClr val="tx1"/>
                </a:solidFill>
                <a:latin typeface="Calibri" charset="0"/>
                <a:ea typeface="ＭＳ Ｐゴシック" charset="0"/>
              </a:defRPr>
            </a:lvl2pPr>
            <a:lvl3pPr marL="1143000" indent="-228600" eaLnBrk="0" hangingPunct="0">
              <a:defRPr sz="1700">
                <a:solidFill>
                  <a:schemeClr val="tx1"/>
                </a:solidFill>
                <a:latin typeface="Calibri" charset="0"/>
                <a:ea typeface="ＭＳ Ｐゴシック" charset="0"/>
              </a:defRPr>
            </a:lvl3pPr>
            <a:lvl4pPr marL="1600200" indent="-228600" eaLnBrk="0" hangingPunct="0">
              <a:defRPr sz="1700">
                <a:solidFill>
                  <a:schemeClr val="tx1"/>
                </a:solidFill>
                <a:latin typeface="Calibri" charset="0"/>
                <a:ea typeface="ＭＳ Ｐゴシック" charset="0"/>
              </a:defRPr>
            </a:lvl4pPr>
            <a:lvl5pPr marL="2057400" indent="-228600" eaLnBrk="0" hangingPunct="0">
              <a:defRPr sz="1700">
                <a:solidFill>
                  <a:schemeClr val="tx1"/>
                </a:solidFill>
                <a:latin typeface="Calibri" charset="0"/>
                <a:ea typeface="ＭＳ Ｐゴシック" charset="0"/>
              </a:defRPr>
            </a:lvl5pPr>
            <a:lvl6pPr marL="2514600" indent="-228600" defTabSz="841375" eaLnBrk="0" fontAlgn="base" hangingPunct="0">
              <a:spcBef>
                <a:spcPct val="0"/>
              </a:spcBef>
              <a:spcAft>
                <a:spcPct val="0"/>
              </a:spcAft>
              <a:defRPr sz="1700">
                <a:solidFill>
                  <a:schemeClr val="tx1"/>
                </a:solidFill>
                <a:latin typeface="Calibri" charset="0"/>
                <a:ea typeface="ＭＳ Ｐゴシック" charset="0"/>
              </a:defRPr>
            </a:lvl6pPr>
            <a:lvl7pPr marL="2971800" indent="-228600" defTabSz="841375" eaLnBrk="0" fontAlgn="base" hangingPunct="0">
              <a:spcBef>
                <a:spcPct val="0"/>
              </a:spcBef>
              <a:spcAft>
                <a:spcPct val="0"/>
              </a:spcAft>
              <a:defRPr sz="1700">
                <a:solidFill>
                  <a:schemeClr val="tx1"/>
                </a:solidFill>
                <a:latin typeface="Calibri" charset="0"/>
                <a:ea typeface="ＭＳ Ｐゴシック" charset="0"/>
              </a:defRPr>
            </a:lvl7pPr>
            <a:lvl8pPr marL="3429000" indent="-228600" defTabSz="841375" eaLnBrk="0" fontAlgn="base" hangingPunct="0">
              <a:spcBef>
                <a:spcPct val="0"/>
              </a:spcBef>
              <a:spcAft>
                <a:spcPct val="0"/>
              </a:spcAft>
              <a:defRPr sz="1700">
                <a:solidFill>
                  <a:schemeClr val="tx1"/>
                </a:solidFill>
                <a:latin typeface="Calibri" charset="0"/>
                <a:ea typeface="ＭＳ Ｐゴシック" charset="0"/>
              </a:defRPr>
            </a:lvl8pPr>
            <a:lvl9pPr marL="3886200" indent="-228600" defTabSz="841375" eaLnBrk="0" fontAlgn="base" hangingPunct="0">
              <a:spcBef>
                <a:spcPct val="0"/>
              </a:spcBef>
              <a:spcAft>
                <a:spcPct val="0"/>
              </a:spcAft>
              <a:defRPr sz="1700">
                <a:solidFill>
                  <a:schemeClr val="tx1"/>
                </a:solidFill>
                <a:latin typeface="Calibri" charset="0"/>
                <a:ea typeface="ＭＳ Ｐゴシック" charset="0"/>
              </a:defRPr>
            </a:lvl9pPr>
          </a:lstStyle>
          <a:p>
            <a:pPr algn="ctr" eaLnBrk="1" hangingPunct="1">
              <a:defRPr/>
            </a:pPr>
            <a:r>
              <a:rPr lang="en-US" sz="1800">
                <a:latin typeface="+mj-lt"/>
              </a:rPr>
              <a:t>0</a:t>
            </a:r>
          </a:p>
        </p:txBody>
      </p:sp>
      <p:sp>
        <p:nvSpPr>
          <p:cNvPr id="65560" name="TextBox 30"/>
          <p:cNvSpPr txBox="1">
            <a:spLocks noChangeArrowheads="1"/>
          </p:cNvSpPr>
          <p:nvPr/>
        </p:nvSpPr>
        <p:spPr bwMode="auto">
          <a:xfrm>
            <a:off x="2490788" y="5638800"/>
            <a:ext cx="611187" cy="369888"/>
          </a:xfrm>
          <a:prstGeom prst="rect">
            <a:avLst/>
          </a:prstGeom>
          <a:noFill/>
          <a:ln>
            <a:noFill/>
          </a:ln>
          <a:extLst>
            <a:ext uri="{909E8E84-426E-40dd-AFC4-6F175D3DCCD1}"/>
            <a:ext uri="{91240B29-F687-4f45-9708-019B960494DF}"/>
          </a:extLst>
        </p:spPr>
        <p:txBody>
          <a:bodyPr>
            <a:spAutoFit/>
          </a:bodyPr>
          <a:lstStyle>
            <a:lvl1pPr eaLnBrk="0" hangingPunct="0">
              <a:defRPr sz="1700">
                <a:solidFill>
                  <a:schemeClr val="tx1"/>
                </a:solidFill>
                <a:latin typeface="Calibri" charset="0"/>
                <a:ea typeface="ＭＳ Ｐゴシック" charset="0"/>
                <a:cs typeface="ＭＳ Ｐゴシック" charset="0"/>
              </a:defRPr>
            </a:lvl1pPr>
            <a:lvl2pPr marL="742950" indent="-285750" eaLnBrk="0" hangingPunct="0">
              <a:defRPr sz="1700">
                <a:solidFill>
                  <a:schemeClr val="tx1"/>
                </a:solidFill>
                <a:latin typeface="Calibri" charset="0"/>
                <a:ea typeface="ＭＳ Ｐゴシック" charset="0"/>
              </a:defRPr>
            </a:lvl2pPr>
            <a:lvl3pPr marL="1143000" indent="-228600" eaLnBrk="0" hangingPunct="0">
              <a:defRPr sz="1700">
                <a:solidFill>
                  <a:schemeClr val="tx1"/>
                </a:solidFill>
                <a:latin typeface="Calibri" charset="0"/>
                <a:ea typeface="ＭＳ Ｐゴシック" charset="0"/>
              </a:defRPr>
            </a:lvl3pPr>
            <a:lvl4pPr marL="1600200" indent="-228600" eaLnBrk="0" hangingPunct="0">
              <a:defRPr sz="1700">
                <a:solidFill>
                  <a:schemeClr val="tx1"/>
                </a:solidFill>
                <a:latin typeface="Calibri" charset="0"/>
                <a:ea typeface="ＭＳ Ｐゴシック" charset="0"/>
              </a:defRPr>
            </a:lvl4pPr>
            <a:lvl5pPr marL="2057400" indent="-228600" eaLnBrk="0" hangingPunct="0">
              <a:defRPr sz="1700">
                <a:solidFill>
                  <a:schemeClr val="tx1"/>
                </a:solidFill>
                <a:latin typeface="Calibri" charset="0"/>
                <a:ea typeface="ＭＳ Ｐゴシック" charset="0"/>
              </a:defRPr>
            </a:lvl5pPr>
            <a:lvl6pPr marL="2514600" indent="-228600" defTabSz="841375" eaLnBrk="0" fontAlgn="base" hangingPunct="0">
              <a:spcBef>
                <a:spcPct val="0"/>
              </a:spcBef>
              <a:spcAft>
                <a:spcPct val="0"/>
              </a:spcAft>
              <a:defRPr sz="1700">
                <a:solidFill>
                  <a:schemeClr val="tx1"/>
                </a:solidFill>
                <a:latin typeface="Calibri" charset="0"/>
                <a:ea typeface="ＭＳ Ｐゴシック" charset="0"/>
              </a:defRPr>
            </a:lvl6pPr>
            <a:lvl7pPr marL="2971800" indent="-228600" defTabSz="841375" eaLnBrk="0" fontAlgn="base" hangingPunct="0">
              <a:spcBef>
                <a:spcPct val="0"/>
              </a:spcBef>
              <a:spcAft>
                <a:spcPct val="0"/>
              </a:spcAft>
              <a:defRPr sz="1700">
                <a:solidFill>
                  <a:schemeClr val="tx1"/>
                </a:solidFill>
                <a:latin typeface="Calibri" charset="0"/>
                <a:ea typeface="ＭＳ Ｐゴシック" charset="0"/>
              </a:defRPr>
            </a:lvl7pPr>
            <a:lvl8pPr marL="3429000" indent="-228600" defTabSz="841375" eaLnBrk="0" fontAlgn="base" hangingPunct="0">
              <a:spcBef>
                <a:spcPct val="0"/>
              </a:spcBef>
              <a:spcAft>
                <a:spcPct val="0"/>
              </a:spcAft>
              <a:defRPr sz="1700">
                <a:solidFill>
                  <a:schemeClr val="tx1"/>
                </a:solidFill>
                <a:latin typeface="Calibri" charset="0"/>
                <a:ea typeface="ＭＳ Ｐゴシック" charset="0"/>
              </a:defRPr>
            </a:lvl8pPr>
            <a:lvl9pPr marL="3886200" indent="-228600" defTabSz="841375" eaLnBrk="0" fontAlgn="base" hangingPunct="0">
              <a:spcBef>
                <a:spcPct val="0"/>
              </a:spcBef>
              <a:spcAft>
                <a:spcPct val="0"/>
              </a:spcAft>
              <a:defRPr sz="1700">
                <a:solidFill>
                  <a:schemeClr val="tx1"/>
                </a:solidFill>
                <a:latin typeface="Calibri" charset="0"/>
                <a:ea typeface="ＭＳ Ｐゴシック" charset="0"/>
              </a:defRPr>
            </a:lvl9pPr>
          </a:lstStyle>
          <a:p>
            <a:pPr algn="ctr" eaLnBrk="1" hangingPunct="1">
              <a:defRPr/>
            </a:pPr>
            <a:r>
              <a:rPr lang="en-US" sz="1800">
                <a:latin typeface="+mj-lt"/>
              </a:rPr>
              <a:t>1</a:t>
            </a:r>
          </a:p>
        </p:txBody>
      </p:sp>
      <p:sp>
        <p:nvSpPr>
          <p:cNvPr id="65561" name="TextBox 31"/>
          <p:cNvSpPr txBox="1">
            <a:spLocks noChangeArrowheads="1"/>
          </p:cNvSpPr>
          <p:nvPr/>
        </p:nvSpPr>
        <p:spPr bwMode="auto">
          <a:xfrm>
            <a:off x="3165475" y="5638800"/>
            <a:ext cx="609600" cy="369888"/>
          </a:xfrm>
          <a:prstGeom prst="rect">
            <a:avLst/>
          </a:prstGeom>
          <a:noFill/>
          <a:ln>
            <a:noFill/>
          </a:ln>
          <a:extLst>
            <a:ext uri="{909E8E84-426E-40dd-AFC4-6F175D3DCCD1}"/>
            <a:ext uri="{91240B29-F687-4f45-9708-019B960494DF}"/>
          </a:extLst>
        </p:spPr>
        <p:txBody>
          <a:bodyPr>
            <a:spAutoFit/>
          </a:bodyPr>
          <a:lstStyle>
            <a:lvl1pPr eaLnBrk="0" hangingPunct="0">
              <a:defRPr sz="1700">
                <a:solidFill>
                  <a:schemeClr val="tx1"/>
                </a:solidFill>
                <a:latin typeface="Calibri" charset="0"/>
                <a:ea typeface="ＭＳ Ｐゴシック" charset="0"/>
                <a:cs typeface="ＭＳ Ｐゴシック" charset="0"/>
              </a:defRPr>
            </a:lvl1pPr>
            <a:lvl2pPr marL="742950" indent="-285750" eaLnBrk="0" hangingPunct="0">
              <a:defRPr sz="1700">
                <a:solidFill>
                  <a:schemeClr val="tx1"/>
                </a:solidFill>
                <a:latin typeface="Calibri" charset="0"/>
                <a:ea typeface="ＭＳ Ｐゴシック" charset="0"/>
              </a:defRPr>
            </a:lvl2pPr>
            <a:lvl3pPr marL="1143000" indent="-228600" eaLnBrk="0" hangingPunct="0">
              <a:defRPr sz="1700">
                <a:solidFill>
                  <a:schemeClr val="tx1"/>
                </a:solidFill>
                <a:latin typeface="Calibri" charset="0"/>
                <a:ea typeface="ＭＳ Ｐゴシック" charset="0"/>
              </a:defRPr>
            </a:lvl3pPr>
            <a:lvl4pPr marL="1600200" indent="-228600" eaLnBrk="0" hangingPunct="0">
              <a:defRPr sz="1700">
                <a:solidFill>
                  <a:schemeClr val="tx1"/>
                </a:solidFill>
                <a:latin typeface="Calibri" charset="0"/>
                <a:ea typeface="ＭＳ Ｐゴシック" charset="0"/>
              </a:defRPr>
            </a:lvl4pPr>
            <a:lvl5pPr marL="2057400" indent="-228600" eaLnBrk="0" hangingPunct="0">
              <a:defRPr sz="1700">
                <a:solidFill>
                  <a:schemeClr val="tx1"/>
                </a:solidFill>
                <a:latin typeface="Calibri" charset="0"/>
                <a:ea typeface="ＭＳ Ｐゴシック" charset="0"/>
              </a:defRPr>
            </a:lvl5pPr>
            <a:lvl6pPr marL="2514600" indent="-228600" defTabSz="841375" eaLnBrk="0" fontAlgn="base" hangingPunct="0">
              <a:spcBef>
                <a:spcPct val="0"/>
              </a:spcBef>
              <a:spcAft>
                <a:spcPct val="0"/>
              </a:spcAft>
              <a:defRPr sz="1700">
                <a:solidFill>
                  <a:schemeClr val="tx1"/>
                </a:solidFill>
                <a:latin typeface="Calibri" charset="0"/>
                <a:ea typeface="ＭＳ Ｐゴシック" charset="0"/>
              </a:defRPr>
            </a:lvl6pPr>
            <a:lvl7pPr marL="2971800" indent="-228600" defTabSz="841375" eaLnBrk="0" fontAlgn="base" hangingPunct="0">
              <a:spcBef>
                <a:spcPct val="0"/>
              </a:spcBef>
              <a:spcAft>
                <a:spcPct val="0"/>
              </a:spcAft>
              <a:defRPr sz="1700">
                <a:solidFill>
                  <a:schemeClr val="tx1"/>
                </a:solidFill>
                <a:latin typeface="Calibri" charset="0"/>
                <a:ea typeface="ＭＳ Ｐゴシック" charset="0"/>
              </a:defRPr>
            </a:lvl7pPr>
            <a:lvl8pPr marL="3429000" indent="-228600" defTabSz="841375" eaLnBrk="0" fontAlgn="base" hangingPunct="0">
              <a:spcBef>
                <a:spcPct val="0"/>
              </a:spcBef>
              <a:spcAft>
                <a:spcPct val="0"/>
              </a:spcAft>
              <a:defRPr sz="1700">
                <a:solidFill>
                  <a:schemeClr val="tx1"/>
                </a:solidFill>
                <a:latin typeface="Calibri" charset="0"/>
                <a:ea typeface="ＭＳ Ｐゴシック" charset="0"/>
              </a:defRPr>
            </a:lvl8pPr>
            <a:lvl9pPr marL="3886200" indent="-228600" defTabSz="841375" eaLnBrk="0" fontAlgn="base" hangingPunct="0">
              <a:spcBef>
                <a:spcPct val="0"/>
              </a:spcBef>
              <a:spcAft>
                <a:spcPct val="0"/>
              </a:spcAft>
              <a:defRPr sz="1700">
                <a:solidFill>
                  <a:schemeClr val="tx1"/>
                </a:solidFill>
                <a:latin typeface="Calibri" charset="0"/>
                <a:ea typeface="ＭＳ Ｐゴシック" charset="0"/>
              </a:defRPr>
            </a:lvl9pPr>
          </a:lstStyle>
          <a:p>
            <a:pPr algn="ctr" eaLnBrk="1" hangingPunct="1">
              <a:defRPr/>
            </a:pPr>
            <a:r>
              <a:rPr lang="en-US" sz="1800">
                <a:latin typeface="+mj-lt"/>
              </a:rPr>
              <a:t>2</a:t>
            </a:r>
          </a:p>
        </p:txBody>
      </p:sp>
      <p:sp>
        <p:nvSpPr>
          <p:cNvPr id="65562" name="TextBox 32"/>
          <p:cNvSpPr txBox="1">
            <a:spLocks noChangeArrowheads="1"/>
          </p:cNvSpPr>
          <p:nvPr/>
        </p:nvSpPr>
        <p:spPr bwMode="auto">
          <a:xfrm>
            <a:off x="3827463" y="5638800"/>
            <a:ext cx="609600" cy="369888"/>
          </a:xfrm>
          <a:prstGeom prst="rect">
            <a:avLst/>
          </a:prstGeom>
          <a:noFill/>
          <a:ln>
            <a:noFill/>
          </a:ln>
          <a:extLst>
            <a:ext uri="{909E8E84-426E-40dd-AFC4-6F175D3DCCD1}"/>
            <a:ext uri="{91240B29-F687-4f45-9708-019B960494DF}"/>
          </a:extLst>
        </p:spPr>
        <p:txBody>
          <a:bodyPr>
            <a:spAutoFit/>
          </a:bodyPr>
          <a:lstStyle>
            <a:lvl1pPr eaLnBrk="0" hangingPunct="0">
              <a:defRPr sz="1700">
                <a:solidFill>
                  <a:schemeClr val="tx1"/>
                </a:solidFill>
                <a:latin typeface="Calibri" charset="0"/>
                <a:ea typeface="ＭＳ Ｐゴシック" charset="0"/>
                <a:cs typeface="ＭＳ Ｐゴシック" charset="0"/>
              </a:defRPr>
            </a:lvl1pPr>
            <a:lvl2pPr marL="742950" indent="-285750" eaLnBrk="0" hangingPunct="0">
              <a:defRPr sz="1700">
                <a:solidFill>
                  <a:schemeClr val="tx1"/>
                </a:solidFill>
                <a:latin typeface="Calibri" charset="0"/>
                <a:ea typeface="ＭＳ Ｐゴシック" charset="0"/>
              </a:defRPr>
            </a:lvl2pPr>
            <a:lvl3pPr marL="1143000" indent="-228600" eaLnBrk="0" hangingPunct="0">
              <a:defRPr sz="1700">
                <a:solidFill>
                  <a:schemeClr val="tx1"/>
                </a:solidFill>
                <a:latin typeface="Calibri" charset="0"/>
                <a:ea typeface="ＭＳ Ｐゴシック" charset="0"/>
              </a:defRPr>
            </a:lvl3pPr>
            <a:lvl4pPr marL="1600200" indent="-228600" eaLnBrk="0" hangingPunct="0">
              <a:defRPr sz="1700">
                <a:solidFill>
                  <a:schemeClr val="tx1"/>
                </a:solidFill>
                <a:latin typeface="Calibri" charset="0"/>
                <a:ea typeface="ＭＳ Ｐゴシック" charset="0"/>
              </a:defRPr>
            </a:lvl4pPr>
            <a:lvl5pPr marL="2057400" indent="-228600" eaLnBrk="0" hangingPunct="0">
              <a:defRPr sz="1700">
                <a:solidFill>
                  <a:schemeClr val="tx1"/>
                </a:solidFill>
                <a:latin typeface="Calibri" charset="0"/>
                <a:ea typeface="ＭＳ Ｐゴシック" charset="0"/>
              </a:defRPr>
            </a:lvl5pPr>
            <a:lvl6pPr marL="2514600" indent="-228600" defTabSz="841375" eaLnBrk="0" fontAlgn="base" hangingPunct="0">
              <a:spcBef>
                <a:spcPct val="0"/>
              </a:spcBef>
              <a:spcAft>
                <a:spcPct val="0"/>
              </a:spcAft>
              <a:defRPr sz="1700">
                <a:solidFill>
                  <a:schemeClr val="tx1"/>
                </a:solidFill>
                <a:latin typeface="Calibri" charset="0"/>
                <a:ea typeface="ＭＳ Ｐゴシック" charset="0"/>
              </a:defRPr>
            </a:lvl6pPr>
            <a:lvl7pPr marL="2971800" indent="-228600" defTabSz="841375" eaLnBrk="0" fontAlgn="base" hangingPunct="0">
              <a:spcBef>
                <a:spcPct val="0"/>
              </a:spcBef>
              <a:spcAft>
                <a:spcPct val="0"/>
              </a:spcAft>
              <a:defRPr sz="1700">
                <a:solidFill>
                  <a:schemeClr val="tx1"/>
                </a:solidFill>
                <a:latin typeface="Calibri" charset="0"/>
                <a:ea typeface="ＭＳ Ｐゴシック" charset="0"/>
              </a:defRPr>
            </a:lvl7pPr>
            <a:lvl8pPr marL="3429000" indent="-228600" defTabSz="841375" eaLnBrk="0" fontAlgn="base" hangingPunct="0">
              <a:spcBef>
                <a:spcPct val="0"/>
              </a:spcBef>
              <a:spcAft>
                <a:spcPct val="0"/>
              </a:spcAft>
              <a:defRPr sz="1700">
                <a:solidFill>
                  <a:schemeClr val="tx1"/>
                </a:solidFill>
                <a:latin typeface="Calibri" charset="0"/>
                <a:ea typeface="ＭＳ Ｐゴシック" charset="0"/>
              </a:defRPr>
            </a:lvl8pPr>
            <a:lvl9pPr marL="3886200" indent="-228600" defTabSz="841375" eaLnBrk="0" fontAlgn="base" hangingPunct="0">
              <a:spcBef>
                <a:spcPct val="0"/>
              </a:spcBef>
              <a:spcAft>
                <a:spcPct val="0"/>
              </a:spcAft>
              <a:defRPr sz="1700">
                <a:solidFill>
                  <a:schemeClr val="tx1"/>
                </a:solidFill>
                <a:latin typeface="Calibri" charset="0"/>
                <a:ea typeface="ＭＳ Ｐゴシック" charset="0"/>
              </a:defRPr>
            </a:lvl9pPr>
          </a:lstStyle>
          <a:p>
            <a:pPr algn="ctr" eaLnBrk="1" hangingPunct="1">
              <a:defRPr/>
            </a:pPr>
            <a:r>
              <a:rPr lang="en-US" sz="1800">
                <a:latin typeface="+mj-lt"/>
              </a:rPr>
              <a:t>3</a:t>
            </a:r>
          </a:p>
        </p:txBody>
      </p:sp>
      <p:sp>
        <p:nvSpPr>
          <p:cNvPr id="65563" name="TextBox 33"/>
          <p:cNvSpPr txBox="1">
            <a:spLocks noChangeArrowheads="1"/>
          </p:cNvSpPr>
          <p:nvPr/>
        </p:nvSpPr>
        <p:spPr bwMode="auto">
          <a:xfrm>
            <a:off x="4500563" y="5638800"/>
            <a:ext cx="611187" cy="369888"/>
          </a:xfrm>
          <a:prstGeom prst="rect">
            <a:avLst/>
          </a:prstGeom>
          <a:noFill/>
          <a:ln>
            <a:noFill/>
          </a:ln>
          <a:extLst>
            <a:ext uri="{909E8E84-426E-40dd-AFC4-6F175D3DCCD1}"/>
            <a:ext uri="{91240B29-F687-4f45-9708-019B960494DF}"/>
          </a:extLst>
        </p:spPr>
        <p:txBody>
          <a:bodyPr>
            <a:spAutoFit/>
          </a:bodyPr>
          <a:lstStyle>
            <a:lvl1pPr eaLnBrk="0" hangingPunct="0">
              <a:defRPr sz="1700">
                <a:solidFill>
                  <a:schemeClr val="tx1"/>
                </a:solidFill>
                <a:latin typeface="Calibri" charset="0"/>
                <a:ea typeface="ＭＳ Ｐゴシック" charset="0"/>
                <a:cs typeface="ＭＳ Ｐゴシック" charset="0"/>
              </a:defRPr>
            </a:lvl1pPr>
            <a:lvl2pPr marL="742950" indent="-285750" eaLnBrk="0" hangingPunct="0">
              <a:defRPr sz="1700">
                <a:solidFill>
                  <a:schemeClr val="tx1"/>
                </a:solidFill>
                <a:latin typeface="Calibri" charset="0"/>
                <a:ea typeface="ＭＳ Ｐゴシック" charset="0"/>
              </a:defRPr>
            </a:lvl2pPr>
            <a:lvl3pPr marL="1143000" indent="-228600" eaLnBrk="0" hangingPunct="0">
              <a:defRPr sz="1700">
                <a:solidFill>
                  <a:schemeClr val="tx1"/>
                </a:solidFill>
                <a:latin typeface="Calibri" charset="0"/>
                <a:ea typeface="ＭＳ Ｐゴシック" charset="0"/>
              </a:defRPr>
            </a:lvl3pPr>
            <a:lvl4pPr marL="1600200" indent="-228600" eaLnBrk="0" hangingPunct="0">
              <a:defRPr sz="1700">
                <a:solidFill>
                  <a:schemeClr val="tx1"/>
                </a:solidFill>
                <a:latin typeface="Calibri" charset="0"/>
                <a:ea typeface="ＭＳ Ｐゴシック" charset="0"/>
              </a:defRPr>
            </a:lvl4pPr>
            <a:lvl5pPr marL="2057400" indent="-228600" eaLnBrk="0" hangingPunct="0">
              <a:defRPr sz="1700">
                <a:solidFill>
                  <a:schemeClr val="tx1"/>
                </a:solidFill>
                <a:latin typeface="Calibri" charset="0"/>
                <a:ea typeface="ＭＳ Ｐゴシック" charset="0"/>
              </a:defRPr>
            </a:lvl5pPr>
            <a:lvl6pPr marL="2514600" indent="-228600" defTabSz="841375" eaLnBrk="0" fontAlgn="base" hangingPunct="0">
              <a:spcBef>
                <a:spcPct val="0"/>
              </a:spcBef>
              <a:spcAft>
                <a:spcPct val="0"/>
              </a:spcAft>
              <a:defRPr sz="1700">
                <a:solidFill>
                  <a:schemeClr val="tx1"/>
                </a:solidFill>
                <a:latin typeface="Calibri" charset="0"/>
                <a:ea typeface="ＭＳ Ｐゴシック" charset="0"/>
              </a:defRPr>
            </a:lvl6pPr>
            <a:lvl7pPr marL="2971800" indent="-228600" defTabSz="841375" eaLnBrk="0" fontAlgn="base" hangingPunct="0">
              <a:spcBef>
                <a:spcPct val="0"/>
              </a:spcBef>
              <a:spcAft>
                <a:spcPct val="0"/>
              </a:spcAft>
              <a:defRPr sz="1700">
                <a:solidFill>
                  <a:schemeClr val="tx1"/>
                </a:solidFill>
                <a:latin typeface="Calibri" charset="0"/>
                <a:ea typeface="ＭＳ Ｐゴシック" charset="0"/>
              </a:defRPr>
            </a:lvl7pPr>
            <a:lvl8pPr marL="3429000" indent="-228600" defTabSz="841375" eaLnBrk="0" fontAlgn="base" hangingPunct="0">
              <a:spcBef>
                <a:spcPct val="0"/>
              </a:spcBef>
              <a:spcAft>
                <a:spcPct val="0"/>
              </a:spcAft>
              <a:defRPr sz="1700">
                <a:solidFill>
                  <a:schemeClr val="tx1"/>
                </a:solidFill>
                <a:latin typeface="Calibri" charset="0"/>
                <a:ea typeface="ＭＳ Ｐゴシック" charset="0"/>
              </a:defRPr>
            </a:lvl8pPr>
            <a:lvl9pPr marL="3886200" indent="-228600" defTabSz="841375" eaLnBrk="0" fontAlgn="base" hangingPunct="0">
              <a:spcBef>
                <a:spcPct val="0"/>
              </a:spcBef>
              <a:spcAft>
                <a:spcPct val="0"/>
              </a:spcAft>
              <a:defRPr sz="1700">
                <a:solidFill>
                  <a:schemeClr val="tx1"/>
                </a:solidFill>
                <a:latin typeface="Calibri" charset="0"/>
                <a:ea typeface="ＭＳ Ｐゴシック" charset="0"/>
              </a:defRPr>
            </a:lvl9pPr>
          </a:lstStyle>
          <a:p>
            <a:pPr algn="ctr" eaLnBrk="1" hangingPunct="1">
              <a:defRPr/>
            </a:pPr>
            <a:r>
              <a:rPr lang="en-US" sz="1800">
                <a:latin typeface="+mj-lt"/>
              </a:rPr>
              <a:t>4</a:t>
            </a:r>
          </a:p>
        </p:txBody>
      </p:sp>
      <p:sp>
        <p:nvSpPr>
          <p:cNvPr id="65564" name="TextBox 34"/>
          <p:cNvSpPr txBox="1">
            <a:spLocks noChangeArrowheads="1"/>
          </p:cNvSpPr>
          <p:nvPr/>
        </p:nvSpPr>
        <p:spPr bwMode="auto">
          <a:xfrm>
            <a:off x="5162550" y="5638800"/>
            <a:ext cx="611188" cy="369888"/>
          </a:xfrm>
          <a:prstGeom prst="rect">
            <a:avLst/>
          </a:prstGeom>
          <a:noFill/>
          <a:ln>
            <a:noFill/>
          </a:ln>
          <a:extLst>
            <a:ext uri="{909E8E84-426E-40dd-AFC4-6F175D3DCCD1}"/>
            <a:ext uri="{91240B29-F687-4f45-9708-019B960494DF}"/>
          </a:extLst>
        </p:spPr>
        <p:txBody>
          <a:bodyPr>
            <a:spAutoFit/>
          </a:bodyPr>
          <a:lstStyle>
            <a:lvl1pPr eaLnBrk="0" hangingPunct="0">
              <a:defRPr sz="1700">
                <a:solidFill>
                  <a:schemeClr val="tx1"/>
                </a:solidFill>
                <a:latin typeface="Calibri" charset="0"/>
                <a:ea typeface="ＭＳ Ｐゴシック" charset="0"/>
                <a:cs typeface="ＭＳ Ｐゴシック" charset="0"/>
              </a:defRPr>
            </a:lvl1pPr>
            <a:lvl2pPr marL="742950" indent="-285750" eaLnBrk="0" hangingPunct="0">
              <a:defRPr sz="1700">
                <a:solidFill>
                  <a:schemeClr val="tx1"/>
                </a:solidFill>
                <a:latin typeface="Calibri" charset="0"/>
                <a:ea typeface="ＭＳ Ｐゴシック" charset="0"/>
              </a:defRPr>
            </a:lvl2pPr>
            <a:lvl3pPr marL="1143000" indent="-228600" eaLnBrk="0" hangingPunct="0">
              <a:defRPr sz="1700">
                <a:solidFill>
                  <a:schemeClr val="tx1"/>
                </a:solidFill>
                <a:latin typeface="Calibri" charset="0"/>
                <a:ea typeface="ＭＳ Ｐゴシック" charset="0"/>
              </a:defRPr>
            </a:lvl3pPr>
            <a:lvl4pPr marL="1600200" indent="-228600" eaLnBrk="0" hangingPunct="0">
              <a:defRPr sz="1700">
                <a:solidFill>
                  <a:schemeClr val="tx1"/>
                </a:solidFill>
                <a:latin typeface="Calibri" charset="0"/>
                <a:ea typeface="ＭＳ Ｐゴシック" charset="0"/>
              </a:defRPr>
            </a:lvl4pPr>
            <a:lvl5pPr marL="2057400" indent="-228600" eaLnBrk="0" hangingPunct="0">
              <a:defRPr sz="1700">
                <a:solidFill>
                  <a:schemeClr val="tx1"/>
                </a:solidFill>
                <a:latin typeface="Calibri" charset="0"/>
                <a:ea typeface="ＭＳ Ｐゴシック" charset="0"/>
              </a:defRPr>
            </a:lvl5pPr>
            <a:lvl6pPr marL="2514600" indent="-228600" defTabSz="841375" eaLnBrk="0" fontAlgn="base" hangingPunct="0">
              <a:spcBef>
                <a:spcPct val="0"/>
              </a:spcBef>
              <a:spcAft>
                <a:spcPct val="0"/>
              </a:spcAft>
              <a:defRPr sz="1700">
                <a:solidFill>
                  <a:schemeClr val="tx1"/>
                </a:solidFill>
                <a:latin typeface="Calibri" charset="0"/>
                <a:ea typeface="ＭＳ Ｐゴシック" charset="0"/>
              </a:defRPr>
            </a:lvl6pPr>
            <a:lvl7pPr marL="2971800" indent="-228600" defTabSz="841375" eaLnBrk="0" fontAlgn="base" hangingPunct="0">
              <a:spcBef>
                <a:spcPct val="0"/>
              </a:spcBef>
              <a:spcAft>
                <a:spcPct val="0"/>
              </a:spcAft>
              <a:defRPr sz="1700">
                <a:solidFill>
                  <a:schemeClr val="tx1"/>
                </a:solidFill>
                <a:latin typeface="Calibri" charset="0"/>
                <a:ea typeface="ＭＳ Ｐゴシック" charset="0"/>
              </a:defRPr>
            </a:lvl7pPr>
            <a:lvl8pPr marL="3429000" indent="-228600" defTabSz="841375" eaLnBrk="0" fontAlgn="base" hangingPunct="0">
              <a:spcBef>
                <a:spcPct val="0"/>
              </a:spcBef>
              <a:spcAft>
                <a:spcPct val="0"/>
              </a:spcAft>
              <a:defRPr sz="1700">
                <a:solidFill>
                  <a:schemeClr val="tx1"/>
                </a:solidFill>
                <a:latin typeface="Calibri" charset="0"/>
                <a:ea typeface="ＭＳ Ｐゴシック" charset="0"/>
              </a:defRPr>
            </a:lvl8pPr>
            <a:lvl9pPr marL="3886200" indent="-228600" defTabSz="841375" eaLnBrk="0" fontAlgn="base" hangingPunct="0">
              <a:spcBef>
                <a:spcPct val="0"/>
              </a:spcBef>
              <a:spcAft>
                <a:spcPct val="0"/>
              </a:spcAft>
              <a:defRPr sz="1700">
                <a:solidFill>
                  <a:schemeClr val="tx1"/>
                </a:solidFill>
                <a:latin typeface="Calibri" charset="0"/>
                <a:ea typeface="ＭＳ Ｐゴシック" charset="0"/>
              </a:defRPr>
            </a:lvl9pPr>
          </a:lstStyle>
          <a:p>
            <a:pPr algn="ctr" eaLnBrk="1" hangingPunct="1">
              <a:defRPr/>
            </a:pPr>
            <a:r>
              <a:rPr lang="en-US" sz="1800">
                <a:latin typeface="+mj-lt"/>
              </a:rPr>
              <a:t>5</a:t>
            </a:r>
          </a:p>
        </p:txBody>
      </p:sp>
      <p:sp>
        <p:nvSpPr>
          <p:cNvPr id="65565" name="TextBox 35"/>
          <p:cNvSpPr txBox="1">
            <a:spLocks noChangeArrowheads="1"/>
          </p:cNvSpPr>
          <p:nvPr/>
        </p:nvSpPr>
        <p:spPr bwMode="auto">
          <a:xfrm>
            <a:off x="5826125" y="5638800"/>
            <a:ext cx="609600" cy="369888"/>
          </a:xfrm>
          <a:prstGeom prst="rect">
            <a:avLst/>
          </a:prstGeom>
          <a:noFill/>
          <a:ln>
            <a:noFill/>
          </a:ln>
          <a:extLst>
            <a:ext uri="{909E8E84-426E-40dd-AFC4-6F175D3DCCD1}"/>
            <a:ext uri="{91240B29-F687-4f45-9708-019B960494DF}"/>
          </a:extLst>
        </p:spPr>
        <p:txBody>
          <a:bodyPr>
            <a:spAutoFit/>
          </a:bodyPr>
          <a:lstStyle>
            <a:lvl1pPr eaLnBrk="0" hangingPunct="0">
              <a:defRPr sz="1700">
                <a:solidFill>
                  <a:schemeClr val="tx1"/>
                </a:solidFill>
                <a:latin typeface="Calibri" charset="0"/>
                <a:ea typeface="ＭＳ Ｐゴシック" charset="0"/>
                <a:cs typeface="ＭＳ Ｐゴシック" charset="0"/>
              </a:defRPr>
            </a:lvl1pPr>
            <a:lvl2pPr marL="742950" indent="-285750" eaLnBrk="0" hangingPunct="0">
              <a:defRPr sz="1700">
                <a:solidFill>
                  <a:schemeClr val="tx1"/>
                </a:solidFill>
                <a:latin typeface="Calibri" charset="0"/>
                <a:ea typeface="ＭＳ Ｐゴシック" charset="0"/>
              </a:defRPr>
            </a:lvl2pPr>
            <a:lvl3pPr marL="1143000" indent="-228600" eaLnBrk="0" hangingPunct="0">
              <a:defRPr sz="1700">
                <a:solidFill>
                  <a:schemeClr val="tx1"/>
                </a:solidFill>
                <a:latin typeface="Calibri" charset="0"/>
                <a:ea typeface="ＭＳ Ｐゴシック" charset="0"/>
              </a:defRPr>
            </a:lvl3pPr>
            <a:lvl4pPr marL="1600200" indent="-228600" eaLnBrk="0" hangingPunct="0">
              <a:defRPr sz="1700">
                <a:solidFill>
                  <a:schemeClr val="tx1"/>
                </a:solidFill>
                <a:latin typeface="Calibri" charset="0"/>
                <a:ea typeface="ＭＳ Ｐゴシック" charset="0"/>
              </a:defRPr>
            </a:lvl4pPr>
            <a:lvl5pPr marL="2057400" indent="-228600" eaLnBrk="0" hangingPunct="0">
              <a:defRPr sz="1700">
                <a:solidFill>
                  <a:schemeClr val="tx1"/>
                </a:solidFill>
                <a:latin typeface="Calibri" charset="0"/>
                <a:ea typeface="ＭＳ Ｐゴシック" charset="0"/>
              </a:defRPr>
            </a:lvl5pPr>
            <a:lvl6pPr marL="2514600" indent="-228600" defTabSz="841375" eaLnBrk="0" fontAlgn="base" hangingPunct="0">
              <a:spcBef>
                <a:spcPct val="0"/>
              </a:spcBef>
              <a:spcAft>
                <a:spcPct val="0"/>
              </a:spcAft>
              <a:defRPr sz="1700">
                <a:solidFill>
                  <a:schemeClr val="tx1"/>
                </a:solidFill>
                <a:latin typeface="Calibri" charset="0"/>
                <a:ea typeface="ＭＳ Ｐゴシック" charset="0"/>
              </a:defRPr>
            </a:lvl6pPr>
            <a:lvl7pPr marL="2971800" indent="-228600" defTabSz="841375" eaLnBrk="0" fontAlgn="base" hangingPunct="0">
              <a:spcBef>
                <a:spcPct val="0"/>
              </a:spcBef>
              <a:spcAft>
                <a:spcPct val="0"/>
              </a:spcAft>
              <a:defRPr sz="1700">
                <a:solidFill>
                  <a:schemeClr val="tx1"/>
                </a:solidFill>
                <a:latin typeface="Calibri" charset="0"/>
                <a:ea typeface="ＭＳ Ｐゴシック" charset="0"/>
              </a:defRPr>
            </a:lvl7pPr>
            <a:lvl8pPr marL="3429000" indent="-228600" defTabSz="841375" eaLnBrk="0" fontAlgn="base" hangingPunct="0">
              <a:spcBef>
                <a:spcPct val="0"/>
              </a:spcBef>
              <a:spcAft>
                <a:spcPct val="0"/>
              </a:spcAft>
              <a:defRPr sz="1700">
                <a:solidFill>
                  <a:schemeClr val="tx1"/>
                </a:solidFill>
                <a:latin typeface="Calibri" charset="0"/>
                <a:ea typeface="ＭＳ Ｐゴシック" charset="0"/>
              </a:defRPr>
            </a:lvl8pPr>
            <a:lvl9pPr marL="3886200" indent="-228600" defTabSz="841375" eaLnBrk="0" fontAlgn="base" hangingPunct="0">
              <a:spcBef>
                <a:spcPct val="0"/>
              </a:spcBef>
              <a:spcAft>
                <a:spcPct val="0"/>
              </a:spcAft>
              <a:defRPr sz="1700">
                <a:solidFill>
                  <a:schemeClr val="tx1"/>
                </a:solidFill>
                <a:latin typeface="Calibri" charset="0"/>
                <a:ea typeface="ＭＳ Ｐゴシック" charset="0"/>
              </a:defRPr>
            </a:lvl9pPr>
          </a:lstStyle>
          <a:p>
            <a:pPr algn="ctr" eaLnBrk="1" hangingPunct="1">
              <a:defRPr/>
            </a:pPr>
            <a:r>
              <a:rPr lang="en-US" sz="1800">
                <a:latin typeface="+mj-lt"/>
              </a:rPr>
              <a:t>6</a:t>
            </a:r>
          </a:p>
        </p:txBody>
      </p:sp>
      <p:sp>
        <p:nvSpPr>
          <p:cNvPr id="65566" name="TextBox 36"/>
          <p:cNvSpPr txBox="1">
            <a:spLocks noChangeArrowheads="1"/>
          </p:cNvSpPr>
          <p:nvPr/>
        </p:nvSpPr>
        <p:spPr bwMode="auto">
          <a:xfrm>
            <a:off x="6477000" y="5638800"/>
            <a:ext cx="609600" cy="369888"/>
          </a:xfrm>
          <a:prstGeom prst="rect">
            <a:avLst/>
          </a:prstGeom>
          <a:noFill/>
          <a:ln>
            <a:noFill/>
          </a:ln>
          <a:extLst>
            <a:ext uri="{909E8E84-426E-40dd-AFC4-6F175D3DCCD1}"/>
            <a:ext uri="{91240B29-F687-4f45-9708-019B960494DF}"/>
          </a:extLst>
        </p:spPr>
        <p:txBody>
          <a:bodyPr>
            <a:spAutoFit/>
          </a:bodyPr>
          <a:lstStyle>
            <a:lvl1pPr eaLnBrk="0" hangingPunct="0">
              <a:defRPr sz="1700">
                <a:solidFill>
                  <a:schemeClr val="tx1"/>
                </a:solidFill>
                <a:latin typeface="Calibri" charset="0"/>
                <a:ea typeface="ＭＳ Ｐゴシック" charset="0"/>
                <a:cs typeface="ＭＳ Ｐゴシック" charset="0"/>
              </a:defRPr>
            </a:lvl1pPr>
            <a:lvl2pPr marL="742950" indent="-285750" eaLnBrk="0" hangingPunct="0">
              <a:defRPr sz="1700">
                <a:solidFill>
                  <a:schemeClr val="tx1"/>
                </a:solidFill>
                <a:latin typeface="Calibri" charset="0"/>
                <a:ea typeface="ＭＳ Ｐゴシック" charset="0"/>
              </a:defRPr>
            </a:lvl2pPr>
            <a:lvl3pPr marL="1143000" indent="-228600" eaLnBrk="0" hangingPunct="0">
              <a:defRPr sz="1700">
                <a:solidFill>
                  <a:schemeClr val="tx1"/>
                </a:solidFill>
                <a:latin typeface="Calibri" charset="0"/>
                <a:ea typeface="ＭＳ Ｐゴシック" charset="0"/>
              </a:defRPr>
            </a:lvl3pPr>
            <a:lvl4pPr marL="1600200" indent="-228600" eaLnBrk="0" hangingPunct="0">
              <a:defRPr sz="1700">
                <a:solidFill>
                  <a:schemeClr val="tx1"/>
                </a:solidFill>
                <a:latin typeface="Calibri" charset="0"/>
                <a:ea typeface="ＭＳ Ｐゴシック" charset="0"/>
              </a:defRPr>
            </a:lvl4pPr>
            <a:lvl5pPr marL="2057400" indent="-228600" eaLnBrk="0" hangingPunct="0">
              <a:defRPr sz="1700">
                <a:solidFill>
                  <a:schemeClr val="tx1"/>
                </a:solidFill>
                <a:latin typeface="Calibri" charset="0"/>
                <a:ea typeface="ＭＳ Ｐゴシック" charset="0"/>
              </a:defRPr>
            </a:lvl5pPr>
            <a:lvl6pPr marL="2514600" indent="-228600" defTabSz="841375" eaLnBrk="0" fontAlgn="base" hangingPunct="0">
              <a:spcBef>
                <a:spcPct val="0"/>
              </a:spcBef>
              <a:spcAft>
                <a:spcPct val="0"/>
              </a:spcAft>
              <a:defRPr sz="1700">
                <a:solidFill>
                  <a:schemeClr val="tx1"/>
                </a:solidFill>
                <a:latin typeface="Calibri" charset="0"/>
                <a:ea typeface="ＭＳ Ｐゴシック" charset="0"/>
              </a:defRPr>
            </a:lvl6pPr>
            <a:lvl7pPr marL="2971800" indent="-228600" defTabSz="841375" eaLnBrk="0" fontAlgn="base" hangingPunct="0">
              <a:spcBef>
                <a:spcPct val="0"/>
              </a:spcBef>
              <a:spcAft>
                <a:spcPct val="0"/>
              </a:spcAft>
              <a:defRPr sz="1700">
                <a:solidFill>
                  <a:schemeClr val="tx1"/>
                </a:solidFill>
                <a:latin typeface="Calibri" charset="0"/>
                <a:ea typeface="ＭＳ Ｐゴシック" charset="0"/>
              </a:defRPr>
            </a:lvl7pPr>
            <a:lvl8pPr marL="3429000" indent="-228600" defTabSz="841375" eaLnBrk="0" fontAlgn="base" hangingPunct="0">
              <a:spcBef>
                <a:spcPct val="0"/>
              </a:spcBef>
              <a:spcAft>
                <a:spcPct val="0"/>
              </a:spcAft>
              <a:defRPr sz="1700">
                <a:solidFill>
                  <a:schemeClr val="tx1"/>
                </a:solidFill>
                <a:latin typeface="Calibri" charset="0"/>
                <a:ea typeface="ＭＳ Ｐゴシック" charset="0"/>
              </a:defRPr>
            </a:lvl8pPr>
            <a:lvl9pPr marL="3886200" indent="-228600" defTabSz="841375" eaLnBrk="0" fontAlgn="base" hangingPunct="0">
              <a:spcBef>
                <a:spcPct val="0"/>
              </a:spcBef>
              <a:spcAft>
                <a:spcPct val="0"/>
              </a:spcAft>
              <a:defRPr sz="1700">
                <a:solidFill>
                  <a:schemeClr val="tx1"/>
                </a:solidFill>
                <a:latin typeface="Calibri" charset="0"/>
                <a:ea typeface="ＭＳ Ｐゴシック" charset="0"/>
              </a:defRPr>
            </a:lvl9pPr>
          </a:lstStyle>
          <a:p>
            <a:pPr algn="ctr" eaLnBrk="1" hangingPunct="1">
              <a:defRPr/>
            </a:pPr>
            <a:r>
              <a:rPr lang="en-US" sz="1800">
                <a:latin typeface="+mj-lt"/>
              </a:rPr>
              <a:t>7</a:t>
            </a:r>
          </a:p>
        </p:txBody>
      </p:sp>
      <p:sp>
        <p:nvSpPr>
          <p:cNvPr id="65567" name="TextBox 37"/>
          <p:cNvSpPr txBox="1">
            <a:spLocks noChangeArrowheads="1"/>
          </p:cNvSpPr>
          <p:nvPr/>
        </p:nvSpPr>
        <p:spPr bwMode="auto">
          <a:xfrm>
            <a:off x="7116763" y="5638800"/>
            <a:ext cx="609600" cy="369888"/>
          </a:xfrm>
          <a:prstGeom prst="rect">
            <a:avLst/>
          </a:prstGeom>
          <a:noFill/>
          <a:ln>
            <a:noFill/>
          </a:ln>
          <a:extLst>
            <a:ext uri="{909E8E84-426E-40dd-AFC4-6F175D3DCCD1}"/>
            <a:ext uri="{91240B29-F687-4f45-9708-019B960494DF}"/>
          </a:extLst>
        </p:spPr>
        <p:txBody>
          <a:bodyPr>
            <a:spAutoFit/>
          </a:bodyPr>
          <a:lstStyle>
            <a:lvl1pPr eaLnBrk="0" hangingPunct="0">
              <a:defRPr sz="1700">
                <a:solidFill>
                  <a:schemeClr val="tx1"/>
                </a:solidFill>
                <a:latin typeface="Calibri" charset="0"/>
                <a:ea typeface="ＭＳ Ｐゴシック" charset="0"/>
                <a:cs typeface="ＭＳ Ｐゴシック" charset="0"/>
              </a:defRPr>
            </a:lvl1pPr>
            <a:lvl2pPr marL="742950" indent="-285750" eaLnBrk="0" hangingPunct="0">
              <a:defRPr sz="1700">
                <a:solidFill>
                  <a:schemeClr val="tx1"/>
                </a:solidFill>
                <a:latin typeface="Calibri" charset="0"/>
                <a:ea typeface="ＭＳ Ｐゴシック" charset="0"/>
              </a:defRPr>
            </a:lvl2pPr>
            <a:lvl3pPr marL="1143000" indent="-228600" eaLnBrk="0" hangingPunct="0">
              <a:defRPr sz="1700">
                <a:solidFill>
                  <a:schemeClr val="tx1"/>
                </a:solidFill>
                <a:latin typeface="Calibri" charset="0"/>
                <a:ea typeface="ＭＳ Ｐゴシック" charset="0"/>
              </a:defRPr>
            </a:lvl3pPr>
            <a:lvl4pPr marL="1600200" indent="-228600" eaLnBrk="0" hangingPunct="0">
              <a:defRPr sz="1700">
                <a:solidFill>
                  <a:schemeClr val="tx1"/>
                </a:solidFill>
                <a:latin typeface="Calibri" charset="0"/>
                <a:ea typeface="ＭＳ Ｐゴシック" charset="0"/>
              </a:defRPr>
            </a:lvl4pPr>
            <a:lvl5pPr marL="2057400" indent="-228600" eaLnBrk="0" hangingPunct="0">
              <a:defRPr sz="1700">
                <a:solidFill>
                  <a:schemeClr val="tx1"/>
                </a:solidFill>
                <a:latin typeface="Calibri" charset="0"/>
                <a:ea typeface="ＭＳ Ｐゴシック" charset="0"/>
              </a:defRPr>
            </a:lvl5pPr>
            <a:lvl6pPr marL="2514600" indent="-228600" defTabSz="841375" eaLnBrk="0" fontAlgn="base" hangingPunct="0">
              <a:spcBef>
                <a:spcPct val="0"/>
              </a:spcBef>
              <a:spcAft>
                <a:spcPct val="0"/>
              </a:spcAft>
              <a:defRPr sz="1700">
                <a:solidFill>
                  <a:schemeClr val="tx1"/>
                </a:solidFill>
                <a:latin typeface="Calibri" charset="0"/>
                <a:ea typeface="ＭＳ Ｐゴシック" charset="0"/>
              </a:defRPr>
            </a:lvl6pPr>
            <a:lvl7pPr marL="2971800" indent="-228600" defTabSz="841375" eaLnBrk="0" fontAlgn="base" hangingPunct="0">
              <a:spcBef>
                <a:spcPct val="0"/>
              </a:spcBef>
              <a:spcAft>
                <a:spcPct val="0"/>
              </a:spcAft>
              <a:defRPr sz="1700">
                <a:solidFill>
                  <a:schemeClr val="tx1"/>
                </a:solidFill>
                <a:latin typeface="Calibri" charset="0"/>
                <a:ea typeface="ＭＳ Ｐゴシック" charset="0"/>
              </a:defRPr>
            </a:lvl7pPr>
            <a:lvl8pPr marL="3429000" indent="-228600" defTabSz="841375" eaLnBrk="0" fontAlgn="base" hangingPunct="0">
              <a:spcBef>
                <a:spcPct val="0"/>
              </a:spcBef>
              <a:spcAft>
                <a:spcPct val="0"/>
              </a:spcAft>
              <a:defRPr sz="1700">
                <a:solidFill>
                  <a:schemeClr val="tx1"/>
                </a:solidFill>
                <a:latin typeface="Calibri" charset="0"/>
                <a:ea typeface="ＭＳ Ｐゴシック" charset="0"/>
              </a:defRPr>
            </a:lvl8pPr>
            <a:lvl9pPr marL="3886200" indent="-228600" defTabSz="841375" eaLnBrk="0" fontAlgn="base" hangingPunct="0">
              <a:spcBef>
                <a:spcPct val="0"/>
              </a:spcBef>
              <a:spcAft>
                <a:spcPct val="0"/>
              </a:spcAft>
              <a:defRPr sz="1700">
                <a:solidFill>
                  <a:schemeClr val="tx1"/>
                </a:solidFill>
                <a:latin typeface="Calibri" charset="0"/>
                <a:ea typeface="ＭＳ Ｐゴシック" charset="0"/>
              </a:defRPr>
            </a:lvl9pPr>
          </a:lstStyle>
          <a:p>
            <a:pPr algn="ctr" eaLnBrk="1" hangingPunct="1">
              <a:defRPr/>
            </a:pPr>
            <a:r>
              <a:rPr lang="en-US" sz="1800">
                <a:latin typeface="+mj-lt"/>
              </a:rPr>
              <a:t>8</a:t>
            </a:r>
          </a:p>
        </p:txBody>
      </p:sp>
      <p:sp>
        <p:nvSpPr>
          <p:cNvPr id="65568" name="TextBox 38"/>
          <p:cNvSpPr txBox="1">
            <a:spLocks noChangeArrowheads="1"/>
          </p:cNvSpPr>
          <p:nvPr/>
        </p:nvSpPr>
        <p:spPr bwMode="auto">
          <a:xfrm>
            <a:off x="7756525" y="5638800"/>
            <a:ext cx="609600" cy="369888"/>
          </a:xfrm>
          <a:prstGeom prst="rect">
            <a:avLst/>
          </a:prstGeom>
          <a:noFill/>
          <a:ln>
            <a:noFill/>
          </a:ln>
          <a:extLst>
            <a:ext uri="{909E8E84-426E-40dd-AFC4-6F175D3DCCD1}"/>
            <a:ext uri="{91240B29-F687-4f45-9708-019B960494DF}"/>
          </a:extLst>
        </p:spPr>
        <p:txBody>
          <a:bodyPr>
            <a:spAutoFit/>
          </a:bodyPr>
          <a:lstStyle>
            <a:lvl1pPr eaLnBrk="0" hangingPunct="0">
              <a:defRPr sz="1700">
                <a:solidFill>
                  <a:schemeClr val="tx1"/>
                </a:solidFill>
                <a:latin typeface="Calibri" charset="0"/>
                <a:ea typeface="ＭＳ Ｐゴシック" charset="0"/>
                <a:cs typeface="ＭＳ Ｐゴシック" charset="0"/>
              </a:defRPr>
            </a:lvl1pPr>
            <a:lvl2pPr marL="742950" indent="-285750" eaLnBrk="0" hangingPunct="0">
              <a:defRPr sz="1700">
                <a:solidFill>
                  <a:schemeClr val="tx1"/>
                </a:solidFill>
                <a:latin typeface="Calibri" charset="0"/>
                <a:ea typeface="ＭＳ Ｐゴシック" charset="0"/>
              </a:defRPr>
            </a:lvl2pPr>
            <a:lvl3pPr marL="1143000" indent="-228600" eaLnBrk="0" hangingPunct="0">
              <a:defRPr sz="1700">
                <a:solidFill>
                  <a:schemeClr val="tx1"/>
                </a:solidFill>
                <a:latin typeface="Calibri" charset="0"/>
                <a:ea typeface="ＭＳ Ｐゴシック" charset="0"/>
              </a:defRPr>
            </a:lvl3pPr>
            <a:lvl4pPr marL="1600200" indent="-228600" eaLnBrk="0" hangingPunct="0">
              <a:defRPr sz="1700">
                <a:solidFill>
                  <a:schemeClr val="tx1"/>
                </a:solidFill>
                <a:latin typeface="Calibri" charset="0"/>
                <a:ea typeface="ＭＳ Ｐゴシック" charset="0"/>
              </a:defRPr>
            </a:lvl4pPr>
            <a:lvl5pPr marL="2057400" indent="-228600" eaLnBrk="0" hangingPunct="0">
              <a:defRPr sz="1700">
                <a:solidFill>
                  <a:schemeClr val="tx1"/>
                </a:solidFill>
                <a:latin typeface="Calibri" charset="0"/>
                <a:ea typeface="ＭＳ Ｐゴシック" charset="0"/>
              </a:defRPr>
            </a:lvl5pPr>
            <a:lvl6pPr marL="2514600" indent="-228600" defTabSz="841375" eaLnBrk="0" fontAlgn="base" hangingPunct="0">
              <a:spcBef>
                <a:spcPct val="0"/>
              </a:spcBef>
              <a:spcAft>
                <a:spcPct val="0"/>
              </a:spcAft>
              <a:defRPr sz="1700">
                <a:solidFill>
                  <a:schemeClr val="tx1"/>
                </a:solidFill>
                <a:latin typeface="Calibri" charset="0"/>
                <a:ea typeface="ＭＳ Ｐゴシック" charset="0"/>
              </a:defRPr>
            </a:lvl6pPr>
            <a:lvl7pPr marL="2971800" indent="-228600" defTabSz="841375" eaLnBrk="0" fontAlgn="base" hangingPunct="0">
              <a:spcBef>
                <a:spcPct val="0"/>
              </a:spcBef>
              <a:spcAft>
                <a:spcPct val="0"/>
              </a:spcAft>
              <a:defRPr sz="1700">
                <a:solidFill>
                  <a:schemeClr val="tx1"/>
                </a:solidFill>
                <a:latin typeface="Calibri" charset="0"/>
                <a:ea typeface="ＭＳ Ｐゴシック" charset="0"/>
              </a:defRPr>
            </a:lvl7pPr>
            <a:lvl8pPr marL="3429000" indent="-228600" defTabSz="841375" eaLnBrk="0" fontAlgn="base" hangingPunct="0">
              <a:spcBef>
                <a:spcPct val="0"/>
              </a:spcBef>
              <a:spcAft>
                <a:spcPct val="0"/>
              </a:spcAft>
              <a:defRPr sz="1700">
                <a:solidFill>
                  <a:schemeClr val="tx1"/>
                </a:solidFill>
                <a:latin typeface="Calibri" charset="0"/>
                <a:ea typeface="ＭＳ Ｐゴシック" charset="0"/>
              </a:defRPr>
            </a:lvl8pPr>
            <a:lvl9pPr marL="3886200" indent="-228600" defTabSz="841375" eaLnBrk="0" fontAlgn="base" hangingPunct="0">
              <a:spcBef>
                <a:spcPct val="0"/>
              </a:spcBef>
              <a:spcAft>
                <a:spcPct val="0"/>
              </a:spcAft>
              <a:defRPr sz="1700">
                <a:solidFill>
                  <a:schemeClr val="tx1"/>
                </a:solidFill>
                <a:latin typeface="Calibri" charset="0"/>
                <a:ea typeface="ＭＳ Ｐゴシック" charset="0"/>
              </a:defRPr>
            </a:lvl9pPr>
          </a:lstStyle>
          <a:p>
            <a:pPr algn="ctr" eaLnBrk="1" hangingPunct="1">
              <a:defRPr/>
            </a:pPr>
            <a:r>
              <a:rPr lang="en-US" sz="1800">
                <a:latin typeface="+mj-lt"/>
              </a:rPr>
              <a:t>9</a:t>
            </a:r>
          </a:p>
        </p:txBody>
      </p:sp>
      <p:cxnSp>
        <p:nvCxnSpPr>
          <p:cNvPr id="147490" name="Straight Connector 40"/>
          <p:cNvCxnSpPr>
            <a:cxnSpLocks noChangeShapeType="1"/>
          </p:cNvCxnSpPr>
          <p:nvPr/>
        </p:nvCxnSpPr>
        <p:spPr bwMode="auto">
          <a:xfrm>
            <a:off x="2360613" y="1847850"/>
            <a:ext cx="306387" cy="1588"/>
          </a:xfrm>
          <a:prstGeom prst="line">
            <a:avLst/>
          </a:prstGeom>
          <a:noFill/>
          <a:ln w="25400">
            <a:solidFill>
              <a:srgbClr val="000000"/>
            </a:solidFill>
            <a:round/>
            <a:headEnd/>
            <a:tailEnd/>
          </a:ln>
          <a:effectLst>
            <a:outerShdw blurRad="63500" dist="20000" dir="5400000" rotWithShape="0">
              <a:srgbClr val="000000">
                <a:alpha val="37999"/>
              </a:srgbClr>
            </a:outerShdw>
          </a:effectLst>
          <a:extLst>
            <a:ext uri="{909E8E84-426E-40dd-AFC4-6F175D3DCCD1}"/>
          </a:extLst>
        </p:spPr>
      </p:cxnSp>
      <p:sp>
        <p:nvSpPr>
          <p:cNvPr id="65570" name="TextBox 41"/>
          <p:cNvSpPr txBox="1">
            <a:spLocks noChangeArrowheads="1"/>
          </p:cNvSpPr>
          <p:nvPr/>
        </p:nvSpPr>
        <p:spPr bwMode="auto">
          <a:xfrm>
            <a:off x="2667000" y="1676400"/>
            <a:ext cx="4419600" cy="914400"/>
          </a:xfrm>
          <a:prstGeom prst="rect">
            <a:avLst/>
          </a:prstGeom>
          <a:noFill/>
          <a:ln>
            <a:noFill/>
          </a:ln>
          <a:extLst>
            <a:ext uri="{909E8E84-426E-40dd-AFC4-6F175D3DCCD1}"/>
            <a:ext uri="{91240B29-F687-4f45-9708-019B960494DF}"/>
          </a:extLst>
        </p:spPr>
        <p:txBody>
          <a:bodyPr wrap="none"/>
          <a:lstStyle>
            <a:lvl1pPr eaLnBrk="0" hangingPunct="0">
              <a:defRPr sz="1700">
                <a:solidFill>
                  <a:schemeClr val="tx1"/>
                </a:solidFill>
                <a:latin typeface="Calibri" charset="0"/>
                <a:ea typeface="ＭＳ Ｐゴシック" charset="0"/>
                <a:cs typeface="ＭＳ Ｐゴシック" charset="0"/>
              </a:defRPr>
            </a:lvl1pPr>
            <a:lvl2pPr marL="742950" indent="-285750" eaLnBrk="0" hangingPunct="0">
              <a:defRPr sz="1700">
                <a:solidFill>
                  <a:schemeClr val="tx1"/>
                </a:solidFill>
                <a:latin typeface="Calibri" charset="0"/>
                <a:ea typeface="ＭＳ Ｐゴシック" charset="0"/>
              </a:defRPr>
            </a:lvl2pPr>
            <a:lvl3pPr marL="1143000" indent="-228600" eaLnBrk="0" hangingPunct="0">
              <a:defRPr sz="1700">
                <a:solidFill>
                  <a:schemeClr val="tx1"/>
                </a:solidFill>
                <a:latin typeface="Calibri" charset="0"/>
                <a:ea typeface="ＭＳ Ｐゴシック" charset="0"/>
              </a:defRPr>
            </a:lvl3pPr>
            <a:lvl4pPr marL="1600200" indent="-228600" eaLnBrk="0" hangingPunct="0">
              <a:defRPr sz="1700">
                <a:solidFill>
                  <a:schemeClr val="tx1"/>
                </a:solidFill>
                <a:latin typeface="Calibri" charset="0"/>
                <a:ea typeface="ＭＳ Ｐゴシック" charset="0"/>
              </a:defRPr>
            </a:lvl4pPr>
            <a:lvl5pPr marL="2057400" indent="-228600" eaLnBrk="0" hangingPunct="0">
              <a:defRPr sz="1700">
                <a:solidFill>
                  <a:schemeClr val="tx1"/>
                </a:solidFill>
                <a:latin typeface="Calibri" charset="0"/>
                <a:ea typeface="ＭＳ Ｐゴシック" charset="0"/>
              </a:defRPr>
            </a:lvl5pPr>
            <a:lvl6pPr marL="2514600" indent="-228600" defTabSz="841375" eaLnBrk="0" fontAlgn="base" hangingPunct="0">
              <a:spcBef>
                <a:spcPct val="0"/>
              </a:spcBef>
              <a:spcAft>
                <a:spcPct val="0"/>
              </a:spcAft>
              <a:defRPr sz="1700">
                <a:solidFill>
                  <a:schemeClr val="tx1"/>
                </a:solidFill>
                <a:latin typeface="Calibri" charset="0"/>
                <a:ea typeface="ＭＳ Ｐゴシック" charset="0"/>
              </a:defRPr>
            </a:lvl6pPr>
            <a:lvl7pPr marL="2971800" indent="-228600" defTabSz="841375" eaLnBrk="0" fontAlgn="base" hangingPunct="0">
              <a:spcBef>
                <a:spcPct val="0"/>
              </a:spcBef>
              <a:spcAft>
                <a:spcPct val="0"/>
              </a:spcAft>
              <a:defRPr sz="1700">
                <a:solidFill>
                  <a:schemeClr val="tx1"/>
                </a:solidFill>
                <a:latin typeface="Calibri" charset="0"/>
                <a:ea typeface="ＭＳ Ｐゴシック" charset="0"/>
              </a:defRPr>
            </a:lvl7pPr>
            <a:lvl8pPr marL="3429000" indent="-228600" defTabSz="841375" eaLnBrk="0" fontAlgn="base" hangingPunct="0">
              <a:spcBef>
                <a:spcPct val="0"/>
              </a:spcBef>
              <a:spcAft>
                <a:spcPct val="0"/>
              </a:spcAft>
              <a:defRPr sz="1700">
                <a:solidFill>
                  <a:schemeClr val="tx1"/>
                </a:solidFill>
                <a:latin typeface="Calibri" charset="0"/>
                <a:ea typeface="ＭＳ Ｐゴシック" charset="0"/>
              </a:defRPr>
            </a:lvl8pPr>
            <a:lvl9pPr marL="3886200" indent="-228600" defTabSz="841375" eaLnBrk="0" fontAlgn="base" hangingPunct="0">
              <a:spcBef>
                <a:spcPct val="0"/>
              </a:spcBef>
              <a:spcAft>
                <a:spcPct val="0"/>
              </a:spcAft>
              <a:defRPr sz="1700">
                <a:solidFill>
                  <a:schemeClr val="tx1"/>
                </a:solidFill>
                <a:latin typeface="Calibri" charset="0"/>
                <a:ea typeface="ＭＳ Ｐゴシック" charset="0"/>
              </a:defRPr>
            </a:lvl9pPr>
          </a:lstStyle>
          <a:p>
            <a:pPr eaLnBrk="1" hangingPunct="1">
              <a:spcAft>
                <a:spcPts val="600"/>
              </a:spcAft>
              <a:defRPr/>
            </a:pPr>
            <a:r>
              <a:rPr lang="en-US" sz="1600">
                <a:latin typeface="+mj-lt"/>
              </a:rPr>
              <a:t>Less tight control (mean BP 154/87 mmHg)</a:t>
            </a:r>
          </a:p>
          <a:p>
            <a:pPr eaLnBrk="1" hangingPunct="1">
              <a:spcAft>
                <a:spcPts val="600"/>
              </a:spcAft>
              <a:defRPr/>
            </a:pPr>
            <a:r>
              <a:rPr lang="en-US" sz="1600">
                <a:latin typeface="+mj-lt"/>
              </a:rPr>
              <a:t>Tight control (mean BP 144/82 mmHg)</a:t>
            </a:r>
          </a:p>
        </p:txBody>
      </p:sp>
      <p:cxnSp>
        <p:nvCxnSpPr>
          <p:cNvPr id="147492" name="Straight Connector 42"/>
          <p:cNvCxnSpPr>
            <a:cxnSpLocks noChangeShapeType="1"/>
          </p:cNvCxnSpPr>
          <p:nvPr/>
        </p:nvCxnSpPr>
        <p:spPr bwMode="auto">
          <a:xfrm>
            <a:off x="2362200" y="2168525"/>
            <a:ext cx="306388" cy="1588"/>
          </a:xfrm>
          <a:prstGeom prst="line">
            <a:avLst/>
          </a:prstGeom>
          <a:noFill/>
          <a:ln w="25400">
            <a:solidFill>
              <a:srgbClr val="FF0000"/>
            </a:solidFill>
            <a:round/>
            <a:headEnd/>
            <a:tailEnd/>
          </a:ln>
          <a:effectLst>
            <a:outerShdw blurRad="63500" dist="20000" dir="5400000" rotWithShape="0">
              <a:srgbClr val="000000">
                <a:alpha val="37999"/>
              </a:srgbClr>
            </a:outerShdw>
          </a:effectLst>
          <a:extLst>
            <a:ext uri="{909E8E84-426E-40dd-AFC4-6F175D3DCCD1}"/>
          </a:extLst>
        </p:spPr>
      </p:cxnSp>
      <p:sp>
        <p:nvSpPr>
          <p:cNvPr id="147493" name="TextBox 43"/>
          <p:cNvSpPr txBox="1">
            <a:spLocks noChangeArrowheads="1"/>
          </p:cNvSpPr>
          <p:nvPr/>
        </p:nvSpPr>
        <p:spPr bwMode="auto">
          <a:xfrm>
            <a:off x="5638800" y="4267200"/>
            <a:ext cx="2759075" cy="914400"/>
          </a:xfrm>
          <a:prstGeom prst="rect">
            <a:avLst/>
          </a:prstGeom>
          <a:gradFill rotWithShape="1">
            <a:gsLst>
              <a:gs pos="0">
                <a:srgbClr val="F5FFE6"/>
              </a:gs>
              <a:gs pos="64999">
                <a:srgbClr val="E4FDC2"/>
              </a:gs>
              <a:gs pos="100000">
                <a:srgbClr val="DAFDA7"/>
              </a:gs>
            </a:gsLst>
            <a:lin ang="5400000" scaled="1"/>
          </a:gradFill>
          <a:ln w="9525">
            <a:solidFill>
              <a:srgbClr val="98B954"/>
            </a:solidFill>
            <a:miter lim="800000"/>
            <a:headEnd/>
            <a:tailEnd/>
          </a:ln>
          <a:effectLst>
            <a:outerShdw blurRad="63500" dist="20000" dir="5400000" rotWithShape="0">
              <a:srgbClr val="000000">
                <a:alpha val="37999"/>
              </a:srgbClr>
            </a:outerShdw>
          </a:effectLst>
        </p:spPr>
        <p:txBody>
          <a:bodyPr wrap="none" anchor="ctr"/>
          <a:lstStyle/>
          <a:p>
            <a:r>
              <a:rPr lang="en-US" sz="1800">
                <a:solidFill>
                  <a:srgbClr val="000000"/>
                </a:solidFill>
                <a:latin typeface="Open Sans"/>
                <a:cs typeface="Arial" charset="0"/>
              </a:rPr>
              <a:t>Tight BP control:</a:t>
            </a:r>
            <a:br>
              <a:rPr lang="en-US" sz="1800">
                <a:solidFill>
                  <a:srgbClr val="000000"/>
                </a:solidFill>
                <a:latin typeface="Open Sans"/>
                <a:cs typeface="Arial" charset="0"/>
              </a:rPr>
            </a:br>
            <a:r>
              <a:rPr lang="en-US" sz="1800">
                <a:solidFill>
                  <a:srgbClr val="000000"/>
                </a:solidFill>
                <a:latin typeface="Open Sans"/>
                <a:cs typeface="Arial" charset="0"/>
              </a:rPr>
              <a:t>24% reduction of CV events</a:t>
            </a:r>
            <a:br>
              <a:rPr lang="en-US" sz="1800">
                <a:solidFill>
                  <a:srgbClr val="000000"/>
                </a:solidFill>
                <a:latin typeface="Open Sans"/>
                <a:cs typeface="Arial" charset="0"/>
              </a:rPr>
            </a:br>
            <a:r>
              <a:rPr lang="en-US" sz="1800">
                <a:solidFill>
                  <a:srgbClr val="000000"/>
                </a:solidFill>
                <a:latin typeface="Open Sans"/>
                <a:cs typeface="Arial" charset="0"/>
              </a:rPr>
              <a:t>(95% CI 8-38)</a:t>
            </a:r>
          </a:p>
        </p:txBody>
      </p:sp>
      <p:sp>
        <p:nvSpPr>
          <p:cNvPr id="202789" name="Title 1"/>
          <p:cNvSpPr>
            <a:spLocks noGrp="1"/>
          </p:cNvSpPr>
          <p:nvPr>
            <p:ph type="title" idx="4294967295"/>
          </p:nvPr>
        </p:nvSpPr>
        <p:spPr>
          <a:xfrm>
            <a:off x="390525" y="419100"/>
            <a:ext cx="8589963" cy="1325563"/>
          </a:xfrm>
        </p:spPr>
        <p:txBody>
          <a:bodyPr/>
          <a:lstStyle/>
          <a:p>
            <a:r>
              <a:rPr lang="en-CA" sz="4000" smtClean="0"/>
              <a:t>UKPDS: Hypertension in Diabetes</a:t>
            </a:r>
          </a:p>
        </p:txBody>
      </p:sp>
      <p:sp>
        <p:nvSpPr>
          <p:cNvPr id="202790" name="Text Box 39"/>
          <p:cNvSpPr txBox="1">
            <a:spLocks noChangeArrowheads="1"/>
          </p:cNvSpPr>
          <p:nvPr/>
        </p:nvSpPr>
        <p:spPr bwMode="auto">
          <a:xfrm>
            <a:off x="0" y="66675"/>
            <a:ext cx="7677150" cy="304800"/>
          </a:xfrm>
          <a:prstGeom prst="rect">
            <a:avLst/>
          </a:prstGeom>
          <a:noFill/>
          <a:ln w="9525">
            <a:noFill/>
            <a:miter lim="800000"/>
            <a:headEnd/>
            <a:tailEnd/>
          </a:ln>
        </p:spPr>
        <p:txBody>
          <a:bodyPr>
            <a:spAutoFit/>
          </a:bodyPr>
          <a:lstStyle/>
          <a:p>
            <a:pPr defTabSz="914400">
              <a:spcBef>
                <a:spcPct val="50000"/>
              </a:spcBef>
            </a:pPr>
            <a:r>
              <a:rPr lang="en-US" sz="1400" i="1">
                <a:cs typeface="Arial" charset="0"/>
              </a:rPr>
              <a:t>2018 Diabetes Canada CPG – Chapter 23.  Cardiovascular Protection in People with Diabetes </a:t>
            </a:r>
          </a:p>
        </p:txBody>
      </p:sp>
    </p:spTree>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49"/>
          <p:cNvGrpSpPr>
            <a:grpSpLocks/>
          </p:cNvGrpSpPr>
          <p:nvPr/>
        </p:nvGrpSpPr>
        <p:grpSpPr bwMode="auto">
          <a:xfrm>
            <a:off x="3189288" y="2200275"/>
            <a:ext cx="1223962" cy="1992313"/>
            <a:chOff x="3189288" y="2185988"/>
            <a:chExt cx="1223962" cy="1992312"/>
          </a:xfrm>
        </p:grpSpPr>
        <p:sp>
          <p:nvSpPr>
            <p:cNvPr id="204841" name="Freeform 2"/>
            <p:cNvSpPr>
              <a:spLocks/>
            </p:cNvSpPr>
            <p:nvPr/>
          </p:nvSpPr>
          <p:spPr bwMode="auto">
            <a:xfrm>
              <a:off x="3228975" y="2514601"/>
              <a:ext cx="1117600" cy="1663699"/>
            </a:xfrm>
            <a:custGeom>
              <a:avLst/>
              <a:gdLst>
                <a:gd name="T0" fmla="*/ 1577057997 w 792"/>
                <a:gd name="T1" fmla="*/ 2147483647 h 1048"/>
                <a:gd name="T2" fmla="*/ 1577057997 w 792"/>
                <a:gd name="T3" fmla="*/ 0 h 1048"/>
                <a:gd name="T4" fmla="*/ 0 w 792"/>
                <a:gd name="T5" fmla="*/ 0 h 1048"/>
                <a:gd name="T6" fmla="*/ 0 w 792"/>
                <a:gd name="T7" fmla="*/ 282257298 h 1048"/>
                <a:gd name="T8" fmla="*/ 0 60000 65536"/>
                <a:gd name="T9" fmla="*/ 0 60000 65536"/>
                <a:gd name="T10" fmla="*/ 0 60000 65536"/>
                <a:gd name="T11" fmla="*/ 0 60000 65536"/>
                <a:gd name="T12" fmla="*/ 0 w 792"/>
                <a:gd name="T13" fmla="*/ 0 h 1048"/>
                <a:gd name="T14" fmla="*/ 792 w 792"/>
                <a:gd name="T15" fmla="*/ 1048 h 1048"/>
              </a:gdLst>
              <a:ahLst/>
              <a:cxnLst>
                <a:cxn ang="T8">
                  <a:pos x="T0" y="T1"/>
                </a:cxn>
                <a:cxn ang="T9">
                  <a:pos x="T2" y="T3"/>
                </a:cxn>
                <a:cxn ang="T10">
                  <a:pos x="T4" y="T5"/>
                </a:cxn>
                <a:cxn ang="T11">
                  <a:pos x="T6" y="T7"/>
                </a:cxn>
              </a:cxnLst>
              <a:rect l="T12" t="T13" r="T14" b="T15"/>
              <a:pathLst>
                <a:path w="792" h="1048">
                  <a:moveTo>
                    <a:pt x="792" y="1048"/>
                  </a:moveTo>
                  <a:lnTo>
                    <a:pt x="792" y="0"/>
                  </a:lnTo>
                  <a:lnTo>
                    <a:pt x="0" y="0"/>
                  </a:lnTo>
                  <a:lnTo>
                    <a:pt x="0" y="112"/>
                  </a:lnTo>
                </a:path>
              </a:pathLst>
            </a:custGeom>
            <a:noFill/>
            <a:ln w="19050">
              <a:solidFill>
                <a:schemeClr val="tx1"/>
              </a:solidFill>
              <a:round/>
              <a:headEnd/>
              <a:tailEnd/>
            </a:ln>
          </p:spPr>
          <p:txBody>
            <a:bodyPr wrap="none" anchor="ctr"/>
            <a:lstStyle/>
            <a:p>
              <a:endParaRPr lang="en-US"/>
            </a:p>
          </p:txBody>
        </p:sp>
        <p:sp>
          <p:nvSpPr>
            <p:cNvPr id="204842" name="Rectangle 9"/>
            <p:cNvSpPr>
              <a:spLocks noChangeArrowheads="1"/>
            </p:cNvSpPr>
            <p:nvPr/>
          </p:nvSpPr>
          <p:spPr bwMode="auto">
            <a:xfrm>
              <a:off x="3189288" y="2185988"/>
              <a:ext cx="1223962" cy="336550"/>
            </a:xfrm>
            <a:prstGeom prst="rect">
              <a:avLst/>
            </a:prstGeom>
            <a:noFill/>
            <a:ln w="9525">
              <a:noFill/>
              <a:miter lim="800000"/>
              <a:headEnd/>
              <a:tailEnd/>
            </a:ln>
          </p:spPr>
          <p:txBody>
            <a:bodyPr lIns="92075" tIns="46038" rIns="92075" bIns="46038">
              <a:spAutoFit/>
            </a:bodyPr>
            <a:lstStyle/>
            <a:p>
              <a:pPr algn="ctr"/>
              <a:r>
                <a:rPr lang="en-US" sz="1600" b="1" i="1">
                  <a:latin typeface="Open Sans"/>
                  <a:ea typeface="Open Sans"/>
                </a:rPr>
                <a:t>P</a:t>
              </a:r>
              <a:r>
                <a:rPr lang="en-US" sz="1600" b="1">
                  <a:latin typeface="Open Sans"/>
                  <a:ea typeface="Open Sans"/>
                </a:rPr>
                <a:t>&lt;0.005</a:t>
              </a:r>
            </a:p>
          </p:txBody>
        </p:sp>
      </p:grpSp>
      <p:sp>
        <p:nvSpPr>
          <p:cNvPr id="204802" name="Rectangle 10"/>
          <p:cNvSpPr>
            <a:spLocks noChangeArrowheads="1"/>
          </p:cNvSpPr>
          <p:nvPr/>
        </p:nvSpPr>
        <p:spPr bwMode="auto">
          <a:xfrm rot="-5400000">
            <a:off x="394494" y="3753644"/>
            <a:ext cx="2601912" cy="647700"/>
          </a:xfrm>
          <a:prstGeom prst="rect">
            <a:avLst/>
          </a:prstGeom>
          <a:noFill/>
          <a:ln w="9525">
            <a:noFill/>
            <a:miter lim="800000"/>
            <a:headEnd/>
            <a:tailEnd/>
          </a:ln>
        </p:spPr>
        <p:txBody>
          <a:bodyPr lIns="92075" tIns="46038" rIns="92075" bIns="46038">
            <a:spAutoFit/>
          </a:bodyPr>
          <a:lstStyle/>
          <a:p>
            <a:pPr algn="ctr"/>
            <a:r>
              <a:rPr lang="en-US" sz="1800">
                <a:solidFill>
                  <a:srgbClr val="000000"/>
                </a:solidFill>
                <a:latin typeface="Open Sans"/>
                <a:ea typeface="Open Sans"/>
              </a:rPr>
              <a:t>MI, stroke, CV mortality/1000 pt-y</a:t>
            </a:r>
          </a:p>
        </p:txBody>
      </p:sp>
      <p:sp>
        <p:nvSpPr>
          <p:cNvPr id="204803" name="Rectangle 11"/>
          <p:cNvSpPr>
            <a:spLocks noChangeArrowheads="1"/>
          </p:cNvSpPr>
          <p:nvPr/>
        </p:nvSpPr>
        <p:spPr bwMode="auto">
          <a:xfrm>
            <a:off x="1676400" y="1600200"/>
            <a:ext cx="5724525" cy="354013"/>
          </a:xfrm>
          <a:prstGeom prst="rect">
            <a:avLst/>
          </a:prstGeom>
          <a:noFill/>
          <a:ln w="9525">
            <a:noFill/>
            <a:miter lim="800000"/>
            <a:headEnd/>
            <a:tailEnd/>
          </a:ln>
        </p:spPr>
        <p:txBody>
          <a:bodyPr>
            <a:spAutoFit/>
          </a:bodyPr>
          <a:lstStyle/>
          <a:p>
            <a:pPr algn="ctr"/>
            <a:r>
              <a:rPr lang="en-US">
                <a:latin typeface="Open Sans"/>
                <a:ea typeface="Open Sans"/>
              </a:rPr>
              <a:t>Diabetes Subgroup</a:t>
            </a:r>
          </a:p>
        </p:txBody>
      </p:sp>
      <p:sp>
        <p:nvSpPr>
          <p:cNvPr id="4039692" name="Rectangle 12"/>
          <p:cNvSpPr>
            <a:spLocks noChangeArrowheads="1"/>
          </p:cNvSpPr>
          <p:nvPr/>
        </p:nvSpPr>
        <p:spPr bwMode="auto">
          <a:xfrm>
            <a:off x="6169025" y="3597275"/>
            <a:ext cx="112713" cy="119063"/>
          </a:xfrm>
          <a:prstGeom prst="rect">
            <a:avLst/>
          </a:prstGeom>
          <a:gradFill rotWithShape="1">
            <a:gsLst>
              <a:gs pos="0">
                <a:schemeClr val="accent1">
                  <a:gamma/>
                  <a:shade val="46275"/>
                  <a:invGamma/>
                </a:schemeClr>
              </a:gs>
              <a:gs pos="50000">
                <a:schemeClr val="accent1"/>
              </a:gs>
              <a:gs pos="100000">
                <a:schemeClr val="accent1">
                  <a:gamma/>
                  <a:shade val="46275"/>
                  <a:invGamma/>
                </a:schemeClr>
              </a:gs>
            </a:gsLst>
            <a:lin ang="0" scaled="1"/>
          </a:gradFill>
          <a:ln w="12700">
            <a:noFill/>
            <a:miter lim="800000"/>
            <a:headEnd/>
            <a:tailEnd/>
          </a:ln>
          <a:effectLst/>
        </p:spPr>
        <p:txBody>
          <a:bodyPr/>
          <a:lstStyle/>
          <a:p>
            <a:pPr algn="ctr">
              <a:spcBef>
                <a:spcPct val="50000"/>
              </a:spcBef>
              <a:buFont typeface="Monotype Sorts" pitchFamily="-80" charset="2"/>
              <a:buChar char="4"/>
              <a:defRPr/>
            </a:pPr>
            <a:endParaRPr kumimoji="1" lang="en-US" sz="2800" b="1">
              <a:solidFill>
                <a:srgbClr val="FFBA3E"/>
              </a:solidFill>
              <a:latin typeface="Open Sans"/>
              <a:ea typeface="+mn-ea"/>
            </a:endParaRPr>
          </a:p>
        </p:txBody>
      </p:sp>
      <p:sp>
        <p:nvSpPr>
          <p:cNvPr id="204805" name="Rectangle 13"/>
          <p:cNvSpPr>
            <a:spLocks noChangeArrowheads="1"/>
          </p:cNvSpPr>
          <p:nvPr/>
        </p:nvSpPr>
        <p:spPr bwMode="auto">
          <a:xfrm>
            <a:off x="6364288" y="3519488"/>
            <a:ext cx="2162175" cy="276225"/>
          </a:xfrm>
          <a:prstGeom prst="rect">
            <a:avLst/>
          </a:prstGeom>
          <a:noFill/>
          <a:ln w="9525">
            <a:noFill/>
            <a:miter lim="800000"/>
            <a:headEnd/>
            <a:tailEnd/>
          </a:ln>
        </p:spPr>
        <p:txBody>
          <a:bodyPr wrap="none" lIns="0" tIns="0" rIns="0" bIns="0">
            <a:spAutoFit/>
          </a:bodyPr>
          <a:lstStyle/>
          <a:p>
            <a:r>
              <a:rPr lang="en-US" sz="1800">
                <a:latin typeface="Open Sans"/>
                <a:ea typeface="Open Sans"/>
                <a:sym typeface="Symbol" pitchFamily="18" charset="2"/>
              </a:rPr>
              <a:t></a:t>
            </a:r>
            <a:r>
              <a:rPr lang="en-US" sz="1800" b="1">
                <a:latin typeface="Open Sans"/>
                <a:ea typeface="Open Sans"/>
                <a:sym typeface="Symbol" pitchFamily="18" charset="2"/>
              </a:rPr>
              <a:t> </a:t>
            </a:r>
            <a:r>
              <a:rPr lang="en-US" sz="1800">
                <a:latin typeface="Open Sans"/>
                <a:ea typeface="Open Sans"/>
              </a:rPr>
              <a:t>90 mm Hg (n=501)</a:t>
            </a:r>
          </a:p>
        </p:txBody>
      </p:sp>
      <p:sp>
        <p:nvSpPr>
          <p:cNvPr id="204806" name="Rectangle 14"/>
          <p:cNvSpPr>
            <a:spLocks noChangeArrowheads="1"/>
          </p:cNvSpPr>
          <p:nvPr/>
        </p:nvSpPr>
        <p:spPr bwMode="auto">
          <a:xfrm>
            <a:off x="6169025" y="3871913"/>
            <a:ext cx="112713" cy="119062"/>
          </a:xfrm>
          <a:prstGeom prst="rect">
            <a:avLst/>
          </a:prstGeom>
          <a:solidFill>
            <a:srgbClr val="FF6600"/>
          </a:solidFill>
          <a:ln w="9525">
            <a:noFill/>
            <a:miter lim="800000"/>
            <a:headEnd/>
            <a:tailEnd/>
          </a:ln>
        </p:spPr>
        <p:txBody>
          <a:bodyPr/>
          <a:lstStyle/>
          <a:p>
            <a:pPr algn="ctr">
              <a:spcBef>
                <a:spcPct val="50000"/>
              </a:spcBef>
              <a:buFont typeface="Monotype Sorts"/>
              <a:buChar char="4"/>
            </a:pPr>
            <a:endParaRPr kumimoji="1" lang="en-CA" sz="2800" b="1">
              <a:solidFill>
                <a:srgbClr val="FFBA3E"/>
              </a:solidFill>
              <a:latin typeface="Open Sans"/>
              <a:ea typeface="Open Sans"/>
            </a:endParaRPr>
          </a:p>
        </p:txBody>
      </p:sp>
      <p:sp>
        <p:nvSpPr>
          <p:cNvPr id="4039695" name="Rectangle 15"/>
          <p:cNvSpPr>
            <a:spLocks noChangeArrowheads="1"/>
          </p:cNvSpPr>
          <p:nvPr/>
        </p:nvSpPr>
        <p:spPr bwMode="auto">
          <a:xfrm>
            <a:off x="6364288" y="3808413"/>
            <a:ext cx="2162175" cy="276225"/>
          </a:xfrm>
          <a:prstGeom prst="rect">
            <a:avLst/>
          </a:prstGeom>
          <a:noFill/>
          <a:ln w="9525">
            <a:noFill/>
            <a:miter lim="800000"/>
            <a:headEnd/>
            <a:tailEnd/>
          </a:ln>
        </p:spPr>
        <p:txBody>
          <a:bodyPr wrap="none" lIns="0" tIns="0" rIns="0" bIns="0">
            <a:spAutoFit/>
          </a:bodyPr>
          <a:lstStyle/>
          <a:p>
            <a:pPr>
              <a:defRPr/>
            </a:pPr>
            <a:r>
              <a:rPr lang="en-US" sz="1800" dirty="0">
                <a:latin typeface="Open Sans"/>
                <a:ea typeface="+mn-ea"/>
                <a:sym typeface="Symbol" pitchFamily="18" charset="2"/>
              </a:rPr>
              <a:t></a:t>
            </a:r>
            <a:r>
              <a:rPr lang="en-US" sz="1800" dirty="0">
                <a:effectLst>
                  <a:outerShdw blurRad="38100" dist="38100" dir="2700000" algn="tl">
                    <a:srgbClr val="000000"/>
                  </a:outerShdw>
                </a:effectLst>
                <a:latin typeface="Open Sans"/>
                <a:ea typeface="+mn-ea"/>
                <a:sym typeface="Symbol" pitchFamily="18" charset="2"/>
              </a:rPr>
              <a:t> </a:t>
            </a:r>
            <a:r>
              <a:rPr lang="en-US" sz="1800" dirty="0">
                <a:latin typeface="Open Sans"/>
                <a:ea typeface="+mn-ea"/>
              </a:rPr>
              <a:t>85 mm Hg (n=501)</a:t>
            </a:r>
          </a:p>
        </p:txBody>
      </p:sp>
      <p:sp>
        <p:nvSpPr>
          <p:cNvPr id="204808" name="Rectangle 16"/>
          <p:cNvSpPr>
            <a:spLocks noChangeArrowheads="1"/>
          </p:cNvSpPr>
          <p:nvPr/>
        </p:nvSpPr>
        <p:spPr bwMode="auto">
          <a:xfrm>
            <a:off x="6169025" y="4144963"/>
            <a:ext cx="112713" cy="119062"/>
          </a:xfrm>
          <a:prstGeom prst="rect">
            <a:avLst/>
          </a:prstGeom>
          <a:solidFill>
            <a:srgbClr val="CC99FF"/>
          </a:solidFill>
          <a:ln w="9525">
            <a:noFill/>
            <a:miter lim="800000"/>
            <a:headEnd/>
            <a:tailEnd/>
          </a:ln>
        </p:spPr>
        <p:txBody>
          <a:bodyPr/>
          <a:lstStyle/>
          <a:p>
            <a:pPr algn="ctr">
              <a:spcBef>
                <a:spcPct val="50000"/>
              </a:spcBef>
              <a:buFont typeface="Monotype Sorts"/>
              <a:buChar char="4"/>
            </a:pPr>
            <a:endParaRPr kumimoji="1" lang="en-CA" sz="2800" b="1">
              <a:solidFill>
                <a:srgbClr val="FFBA3E"/>
              </a:solidFill>
              <a:latin typeface="Open Sans"/>
              <a:ea typeface="Open Sans"/>
            </a:endParaRPr>
          </a:p>
        </p:txBody>
      </p:sp>
      <p:sp>
        <p:nvSpPr>
          <p:cNvPr id="204809" name="Rectangle 17"/>
          <p:cNvSpPr>
            <a:spLocks noChangeArrowheads="1"/>
          </p:cNvSpPr>
          <p:nvPr/>
        </p:nvSpPr>
        <p:spPr bwMode="auto">
          <a:xfrm>
            <a:off x="6364288" y="4068763"/>
            <a:ext cx="2162175" cy="276225"/>
          </a:xfrm>
          <a:prstGeom prst="rect">
            <a:avLst/>
          </a:prstGeom>
          <a:noFill/>
          <a:ln w="9525">
            <a:noFill/>
            <a:miter lim="800000"/>
            <a:headEnd/>
            <a:tailEnd/>
          </a:ln>
        </p:spPr>
        <p:txBody>
          <a:bodyPr wrap="none" lIns="0" tIns="0" rIns="0" bIns="0">
            <a:spAutoFit/>
          </a:bodyPr>
          <a:lstStyle/>
          <a:p>
            <a:r>
              <a:rPr lang="en-US" sz="1800">
                <a:latin typeface="Open Sans"/>
                <a:ea typeface="Open Sans"/>
                <a:sym typeface="Symbol" pitchFamily="18" charset="2"/>
              </a:rPr>
              <a:t> </a:t>
            </a:r>
            <a:r>
              <a:rPr lang="en-US" sz="1800">
                <a:latin typeface="Open Sans"/>
                <a:ea typeface="Open Sans"/>
              </a:rPr>
              <a:t>80 mm Hg (n=499)</a:t>
            </a:r>
          </a:p>
        </p:txBody>
      </p:sp>
      <p:sp>
        <p:nvSpPr>
          <p:cNvPr id="204810" name="Text Box 18"/>
          <p:cNvSpPr txBox="1">
            <a:spLocks noChangeArrowheads="1"/>
          </p:cNvSpPr>
          <p:nvPr/>
        </p:nvSpPr>
        <p:spPr bwMode="auto">
          <a:xfrm>
            <a:off x="5870575" y="2700338"/>
            <a:ext cx="2740025" cy="701675"/>
          </a:xfrm>
          <a:prstGeom prst="rect">
            <a:avLst/>
          </a:prstGeom>
          <a:noFill/>
          <a:ln w="9525">
            <a:noFill/>
            <a:miter lim="800000"/>
            <a:headEnd/>
            <a:tailEnd/>
          </a:ln>
        </p:spPr>
        <p:txBody>
          <a:bodyPr>
            <a:spAutoFit/>
          </a:bodyPr>
          <a:lstStyle/>
          <a:p>
            <a:pPr algn="ctr">
              <a:spcBef>
                <a:spcPct val="50000"/>
              </a:spcBef>
            </a:pPr>
            <a:r>
              <a:rPr lang="en-US" sz="2000">
                <a:solidFill>
                  <a:srgbClr val="1E3268"/>
                </a:solidFill>
                <a:latin typeface="Open Sans"/>
                <a:ea typeface="Open Sans"/>
              </a:rPr>
              <a:t>Goal of therapy: target diastolic BP</a:t>
            </a:r>
          </a:p>
        </p:txBody>
      </p:sp>
      <p:sp>
        <p:nvSpPr>
          <p:cNvPr id="204811" name="Rectangle 19"/>
          <p:cNvSpPr>
            <a:spLocks noChangeArrowheads="1"/>
          </p:cNvSpPr>
          <p:nvPr/>
        </p:nvSpPr>
        <p:spPr bwMode="auto">
          <a:xfrm>
            <a:off x="5870575" y="2655888"/>
            <a:ext cx="2740025" cy="1839912"/>
          </a:xfrm>
          <a:prstGeom prst="rect">
            <a:avLst/>
          </a:prstGeom>
          <a:noFill/>
          <a:ln w="12700">
            <a:solidFill>
              <a:schemeClr val="tx1"/>
            </a:solidFill>
            <a:miter lim="800000"/>
            <a:headEnd/>
            <a:tailEnd/>
          </a:ln>
        </p:spPr>
        <p:txBody>
          <a:bodyPr wrap="none" anchor="ctr"/>
          <a:lstStyle/>
          <a:p>
            <a:pPr algn="ctr">
              <a:spcBef>
                <a:spcPct val="50000"/>
              </a:spcBef>
              <a:buFont typeface="Monotype Sorts"/>
              <a:buChar char="4"/>
            </a:pPr>
            <a:endParaRPr kumimoji="1" lang="en-CA" sz="2800" b="1">
              <a:solidFill>
                <a:srgbClr val="FFBA3E"/>
              </a:solidFill>
              <a:latin typeface="Open Sans"/>
              <a:ea typeface="Open Sans"/>
            </a:endParaRPr>
          </a:p>
        </p:txBody>
      </p:sp>
      <p:sp>
        <p:nvSpPr>
          <p:cNvPr id="204812" name="Line 20"/>
          <p:cNvSpPr>
            <a:spLocks noChangeShapeType="1"/>
          </p:cNvSpPr>
          <p:nvPr/>
        </p:nvSpPr>
        <p:spPr bwMode="auto">
          <a:xfrm>
            <a:off x="5943600" y="3505200"/>
            <a:ext cx="2484438" cy="0"/>
          </a:xfrm>
          <a:prstGeom prst="line">
            <a:avLst/>
          </a:prstGeom>
          <a:noFill/>
          <a:ln w="12700">
            <a:solidFill>
              <a:schemeClr val="tx1"/>
            </a:solidFill>
            <a:round/>
            <a:headEnd/>
            <a:tailEnd/>
          </a:ln>
        </p:spPr>
        <p:txBody>
          <a:bodyPr wrap="none" anchor="ctr"/>
          <a:lstStyle/>
          <a:p>
            <a:endParaRPr lang="en-US"/>
          </a:p>
        </p:txBody>
      </p:sp>
      <p:grpSp>
        <p:nvGrpSpPr>
          <p:cNvPr id="3" name="Group 45"/>
          <p:cNvGrpSpPr>
            <a:grpSpLocks/>
          </p:cNvGrpSpPr>
          <p:nvPr/>
        </p:nvGrpSpPr>
        <p:grpSpPr bwMode="auto">
          <a:xfrm>
            <a:off x="2884488" y="2693988"/>
            <a:ext cx="660400" cy="3248025"/>
            <a:chOff x="2884488" y="2693988"/>
            <a:chExt cx="660400" cy="3248027"/>
          </a:xfrm>
        </p:grpSpPr>
        <p:sp>
          <p:nvSpPr>
            <p:cNvPr id="4039685" name="Rectangle 5"/>
            <p:cNvSpPr>
              <a:spLocks noChangeArrowheads="1"/>
            </p:cNvSpPr>
            <p:nvPr/>
          </p:nvSpPr>
          <p:spPr bwMode="auto">
            <a:xfrm>
              <a:off x="2941638" y="3035300"/>
              <a:ext cx="519112" cy="2906715"/>
            </a:xfrm>
            <a:prstGeom prst="rect">
              <a:avLst/>
            </a:prstGeom>
            <a:gradFill rotWithShape="1">
              <a:gsLst>
                <a:gs pos="0">
                  <a:schemeClr val="accent1">
                    <a:gamma/>
                    <a:shade val="46275"/>
                    <a:invGamma/>
                  </a:schemeClr>
                </a:gs>
                <a:gs pos="50000">
                  <a:schemeClr val="accent1"/>
                </a:gs>
                <a:gs pos="100000">
                  <a:schemeClr val="accent1">
                    <a:gamma/>
                    <a:shade val="46275"/>
                    <a:invGamma/>
                  </a:schemeClr>
                </a:gs>
              </a:gsLst>
              <a:lin ang="0" scaled="1"/>
            </a:gradFill>
            <a:ln w="12700">
              <a:noFill/>
              <a:miter lim="800000"/>
              <a:headEnd/>
              <a:tailEnd/>
            </a:ln>
          </p:spPr>
          <p:txBody>
            <a:bodyPr/>
            <a:lstStyle/>
            <a:p>
              <a:pPr algn="ctr">
                <a:spcBef>
                  <a:spcPct val="50000"/>
                </a:spcBef>
                <a:buFont typeface="Monotype Sorts" pitchFamily="-80" charset="2"/>
                <a:buChar char="4"/>
                <a:defRPr/>
              </a:pPr>
              <a:endParaRPr kumimoji="1" lang="en-US" b="1">
                <a:solidFill>
                  <a:srgbClr val="FFBA3E"/>
                </a:solidFill>
                <a:latin typeface="Open Sans"/>
                <a:ea typeface="+mn-ea"/>
              </a:endParaRPr>
            </a:p>
          </p:txBody>
        </p:sp>
        <p:sp>
          <p:nvSpPr>
            <p:cNvPr id="204840" name="Rectangle 27"/>
            <p:cNvSpPr>
              <a:spLocks noChangeArrowheads="1"/>
            </p:cNvSpPr>
            <p:nvPr/>
          </p:nvSpPr>
          <p:spPr bwMode="auto">
            <a:xfrm>
              <a:off x="2884488" y="2693988"/>
              <a:ext cx="660400" cy="336550"/>
            </a:xfrm>
            <a:prstGeom prst="rect">
              <a:avLst/>
            </a:prstGeom>
            <a:noFill/>
            <a:ln w="9525">
              <a:noFill/>
              <a:miter lim="800000"/>
              <a:headEnd/>
              <a:tailEnd/>
            </a:ln>
          </p:spPr>
          <p:txBody>
            <a:bodyPr lIns="92075" tIns="46038" rIns="92075" bIns="46038">
              <a:spAutoFit/>
            </a:bodyPr>
            <a:lstStyle/>
            <a:p>
              <a:pPr algn="ctr"/>
              <a:r>
                <a:rPr lang="en-US" sz="1600" b="1">
                  <a:latin typeface="Open Sans"/>
                  <a:ea typeface="Open Sans"/>
                </a:rPr>
                <a:t>24.4</a:t>
              </a:r>
            </a:p>
          </p:txBody>
        </p:sp>
      </p:grpSp>
      <p:grpSp>
        <p:nvGrpSpPr>
          <p:cNvPr id="4" name="Group 46"/>
          <p:cNvGrpSpPr>
            <a:grpSpLocks/>
          </p:cNvGrpSpPr>
          <p:nvPr/>
        </p:nvGrpSpPr>
        <p:grpSpPr bwMode="auto">
          <a:xfrm>
            <a:off x="3448050" y="3430588"/>
            <a:ext cx="660400" cy="2501900"/>
            <a:chOff x="3448050" y="3430588"/>
            <a:chExt cx="660400" cy="2501900"/>
          </a:xfrm>
        </p:grpSpPr>
        <p:sp>
          <p:nvSpPr>
            <p:cNvPr id="204837" name="Rectangle 6"/>
            <p:cNvSpPr>
              <a:spLocks noChangeArrowheads="1"/>
            </p:cNvSpPr>
            <p:nvPr/>
          </p:nvSpPr>
          <p:spPr bwMode="auto">
            <a:xfrm>
              <a:off x="3511550" y="3752850"/>
              <a:ext cx="520700" cy="2179638"/>
            </a:xfrm>
            <a:prstGeom prst="rect">
              <a:avLst/>
            </a:prstGeom>
            <a:gradFill rotWithShape="1">
              <a:gsLst>
                <a:gs pos="0">
                  <a:srgbClr val="762F00"/>
                </a:gs>
                <a:gs pos="50000">
                  <a:srgbClr val="FF6600"/>
                </a:gs>
                <a:gs pos="100000">
                  <a:srgbClr val="762F00"/>
                </a:gs>
              </a:gsLst>
              <a:lin ang="0" scaled="1"/>
            </a:gradFill>
            <a:ln w="9525">
              <a:noFill/>
              <a:miter lim="800000"/>
              <a:headEnd/>
              <a:tailEnd/>
            </a:ln>
          </p:spPr>
          <p:txBody>
            <a:bodyPr/>
            <a:lstStyle/>
            <a:p>
              <a:pPr algn="ctr">
                <a:spcBef>
                  <a:spcPct val="50000"/>
                </a:spcBef>
                <a:buFont typeface="Monotype Sorts"/>
                <a:buChar char="4"/>
              </a:pPr>
              <a:endParaRPr kumimoji="1" lang="en-CA" b="1">
                <a:solidFill>
                  <a:srgbClr val="FFBA3E"/>
                </a:solidFill>
                <a:latin typeface="Open Sans"/>
                <a:ea typeface="Open Sans"/>
              </a:endParaRPr>
            </a:p>
          </p:txBody>
        </p:sp>
        <p:sp>
          <p:nvSpPr>
            <p:cNvPr id="204838" name="Rectangle 28"/>
            <p:cNvSpPr>
              <a:spLocks noChangeArrowheads="1"/>
            </p:cNvSpPr>
            <p:nvPr/>
          </p:nvSpPr>
          <p:spPr bwMode="auto">
            <a:xfrm>
              <a:off x="3448050" y="3430588"/>
              <a:ext cx="660400" cy="336550"/>
            </a:xfrm>
            <a:prstGeom prst="rect">
              <a:avLst/>
            </a:prstGeom>
            <a:noFill/>
            <a:ln w="9525">
              <a:noFill/>
              <a:miter lim="800000"/>
              <a:headEnd/>
              <a:tailEnd/>
            </a:ln>
          </p:spPr>
          <p:txBody>
            <a:bodyPr lIns="92075" tIns="46038" rIns="92075" bIns="46038">
              <a:spAutoFit/>
            </a:bodyPr>
            <a:lstStyle/>
            <a:p>
              <a:pPr algn="ctr"/>
              <a:r>
                <a:rPr lang="en-US" sz="1600" b="1">
                  <a:latin typeface="Open Sans"/>
                  <a:ea typeface="Open Sans"/>
                </a:rPr>
                <a:t>18.8</a:t>
              </a:r>
            </a:p>
          </p:txBody>
        </p:sp>
      </p:grpSp>
      <p:grpSp>
        <p:nvGrpSpPr>
          <p:cNvPr id="5" name="Group 47"/>
          <p:cNvGrpSpPr>
            <a:grpSpLocks/>
          </p:cNvGrpSpPr>
          <p:nvPr/>
        </p:nvGrpSpPr>
        <p:grpSpPr bwMode="auto">
          <a:xfrm>
            <a:off x="4006850" y="4243388"/>
            <a:ext cx="660400" cy="1689100"/>
            <a:chOff x="4006850" y="4243388"/>
            <a:chExt cx="660400" cy="1689100"/>
          </a:xfrm>
        </p:grpSpPr>
        <p:sp>
          <p:nvSpPr>
            <p:cNvPr id="204835" name="Rectangle 7"/>
            <p:cNvSpPr>
              <a:spLocks noChangeArrowheads="1"/>
            </p:cNvSpPr>
            <p:nvPr/>
          </p:nvSpPr>
          <p:spPr bwMode="auto">
            <a:xfrm>
              <a:off x="4076700" y="4597400"/>
              <a:ext cx="519113" cy="1335088"/>
            </a:xfrm>
            <a:prstGeom prst="rect">
              <a:avLst/>
            </a:prstGeom>
            <a:gradFill rotWithShape="1">
              <a:gsLst>
                <a:gs pos="0">
                  <a:srgbClr val="5E4776"/>
                </a:gs>
                <a:gs pos="50000">
                  <a:srgbClr val="CC99FF"/>
                </a:gs>
                <a:gs pos="100000">
                  <a:srgbClr val="5E4776"/>
                </a:gs>
              </a:gsLst>
              <a:lin ang="0" scaled="1"/>
            </a:gradFill>
            <a:ln w="9525">
              <a:noFill/>
              <a:miter lim="800000"/>
              <a:headEnd/>
              <a:tailEnd/>
            </a:ln>
          </p:spPr>
          <p:txBody>
            <a:bodyPr/>
            <a:lstStyle/>
            <a:p>
              <a:pPr algn="ctr">
                <a:spcBef>
                  <a:spcPct val="50000"/>
                </a:spcBef>
                <a:buFont typeface="Monotype Sorts"/>
                <a:buChar char="4"/>
              </a:pPr>
              <a:endParaRPr kumimoji="1" lang="en-CA" b="1">
                <a:solidFill>
                  <a:srgbClr val="FFBA3E"/>
                </a:solidFill>
                <a:latin typeface="Open Sans"/>
                <a:ea typeface="Open Sans"/>
              </a:endParaRPr>
            </a:p>
          </p:txBody>
        </p:sp>
        <p:sp>
          <p:nvSpPr>
            <p:cNvPr id="204836" name="Rectangle 29"/>
            <p:cNvSpPr>
              <a:spLocks noChangeArrowheads="1"/>
            </p:cNvSpPr>
            <p:nvPr/>
          </p:nvSpPr>
          <p:spPr bwMode="auto">
            <a:xfrm>
              <a:off x="4006850" y="4243388"/>
              <a:ext cx="660400" cy="336550"/>
            </a:xfrm>
            <a:prstGeom prst="rect">
              <a:avLst/>
            </a:prstGeom>
            <a:noFill/>
            <a:ln w="9525">
              <a:noFill/>
              <a:miter lim="800000"/>
              <a:headEnd/>
              <a:tailEnd/>
            </a:ln>
          </p:spPr>
          <p:txBody>
            <a:bodyPr lIns="92075" tIns="46038" rIns="92075" bIns="46038">
              <a:spAutoFit/>
            </a:bodyPr>
            <a:lstStyle/>
            <a:p>
              <a:pPr algn="ctr"/>
              <a:r>
                <a:rPr lang="en-US" sz="1600" b="1">
                  <a:latin typeface="Open Sans"/>
                  <a:ea typeface="Open Sans"/>
                </a:rPr>
                <a:t>11.9</a:t>
              </a:r>
            </a:p>
          </p:txBody>
        </p:sp>
      </p:grpSp>
      <p:sp>
        <p:nvSpPr>
          <p:cNvPr id="204816" name="Line 30"/>
          <p:cNvSpPr>
            <a:spLocks noChangeShapeType="1"/>
          </p:cNvSpPr>
          <p:nvPr/>
        </p:nvSpPr>
        <p:spPr bwMode="auto">
          <a:xfrm flipH="1">
            <a:off x="2403475" y="2289175"/>
            <a:ext cx="98425" cy="0"/>
          </a:xfrm>
          <a:prstGeom prst="line">
            <a:avLst/>
          </a:prstGeom>
          <a:noFill/>
          <a:ln w="19050">
            <a:solidFill>
              <a:schemeClr val="tx1"/>
            </a:solidFill>
            <a:round/>
            <a:headEnd/>
            <a:tailEnd/>
          </a:ln>
        </p:spPr>
        <p:txBody>
          <a:bodyPr wrap="none" anchor="ctr"/>
          <a:lstStyle/>
          <a:p>
            <a:endParaRPr lang="en-US"/>
          </a:p>
        </p:txBody>
      </p:sp>
      <p:sp>
        <p:nvSpPr>
          <p:cNvPr id="204817" name="Line 31"/>
          <p:cNvSpPr>
            <a:spLocks noChangeShapeType="1"/>
          </p:cNvSpPr>
          <p:nvPr/>
        </p:nvSpPr>
        <p:spPr bwMode="auto">
          <a:xfrm flipH="1">
            <a:off x="2403475" y="2895600"/>
            <a:ext cx="98425" cy="0"/>
          </a:xfrm>
          <a:prstGeom prst="line">
            <a:avLst/>
          </a:prstGeom>
          <a:noFill/>
          <a:ln w="19050">
            <a:solidFill>
              <a:schemeClr val="tx1"/>
            </a:solidFill>
            <a:round/>
            <a:headEnd/>
            <a:tailEnd/>
          </a:ln>
        </p:spPr>
        <p:txBody>
          <a:bodyPr wrap="none" anchor="ctr"/>
          <a:lstStyle/>
          <a:p>
            <a:endParaRPr lang="en-US"/>
          </a:p>
        </p:txBody>
      </p:sp>
      <p:sp>
        <p:nvSpPr>
          <p:cNvPr id="204818" name="Line 32"/>
          <p:cNvSpPr>
            <a:spLocks noChangeShapeType="1"/>
          </p:cNvSpPr>
          <p:nvPr/>
        </p:nvSpPr>
        <p:spPr bwMode="auto">
          <a:xfrm flipH="1">
            <a:off x="2403475" y="3508375"/>
            <a:ext cx="98425" cy="0"/>
          </a:xfrm>
          <a:prstGeom prst="line">
            <a:avLst/>
          </a:prstGeom>
          <a:noFill/>
          <a:ln w="19050">
            <a:solidFill>
              <a:schemeClr val="tx1"/>
            </a:solidFill>
            <a:round/>
            <a:headEnd/>
            <a:tailEnd/>
          </a:ln>
        </p:spPr>
        <p:txBody>
          <a:bodyPr wrap="none" anchor="ctr"/>
          <a:lstStyle/>
          <a:p>
            <a:endParaRPr lang="en-US"/>
          </a:p>
        </p:txBody>
      </p:sp>
      <p:sp>
        <p:nvSpPr>
          <p:cNvPr id="204819" name="Line 33"/>
          <p:cNvSpPr>
            <a:spLocks noChangeShapeType="1"/>
          </p:cNvSpPr>
          <p:nvPr/>
        </p:nvSpPr>
        <p:spPr bwMode="auto">
          <a:xfrm flipH="1">
            <a:off x="2403475" y="4132263"/>
            <a:ext cx="98425" cy="0"/>
          </a:xfrm>
          <a:prstGeom prst="line">
            <a:avLst/>
          </a:prstGeom>
          <a:noFill/>
          <a:ln w="19050">
            <a:solidFill>
              <a:schemeClr val="tx1"/>
            </a:solidFill>
            <a:round/>
            <a:headEnd/>
            <a:tailEnd/>
          </a:ln>
        </p:spPr>
        <p:txBody>
          <a:bodyPr wrap="none" anchor="ctr"/>
          <a:lstStyle/>
          <a:p>
            <a:endParaRPr lang="en-US"/>
          </a:p>
        </p:txBody>
      </p:sp>
      <p:sp>
        <p:nvSpPr>
          <p:cNvPr id="204820" name="Line 34"/>
          <p:cNvSpPr>
            <a:spLocks noChangeShapeType="1"/>
          </p:cNvSpPr>
          <p:nvPr/>
        </p:nvSpPr>
        <p:spPr bwMode="auto">
          <a:xfrm flipH="1">
            <a:off x="2403475" y="4756150"/>
            <a:ext cx="98425" cy="0"/>
          </a:xfrm>
          <a:prstGeom prst="line">
            <a:avLst/>
          </a:prstGeom>
          <a:noFill/>
          <a:ln w="19050">
            <a:solidFill>
              <a:schemeClr val="tx1"/>
            </a:solidFill>
            <a:round/>
            <a:headEnd/>
            <a:tailEnd/>
          </a:ln>
        </p:spPr>
        <p:txBody>
          <a:bodyPr wrap="none" anchor="ctr"/>
          <a:lstStyle/>
          <a:p>
            <a:endParaRPr lang="en-US"/>
          </a:p>
        </p:txBody>
      </p:sp>
      <p:sp>
        <p:nvSpPr>
          <p:cNvPr id="204821" name="Line 35"/>
          <p:cNvSpPr>
            <a:spLocks noChangeShapeType="1"/>
          </p:cNvSpPr>
          <p:nvPr/>
        </p:nvSpPr>
        <p:spPr bwMode="auto">
          <a:xfrm flipH="1">
            <a:off x="2403475" y="5346700"/>
            <a:ext cx="98425" cy="0"/>
          </a:xfrm>
          <a:prstGeom prst="line">
            <a:avLst/>
          </a:prstGeom>
          <a:noFill/>
          <a:ln w="19050">
            <a:solidFill>
              <a:schemeClr val="tx1"/>
            </a:solidFill>
            <a:round/>
            <a:headEnd/>
            <a:tailEnd/>
          </a:ln>
        </p:spPr>
        <p:txBody>
          <a:bodyPr wrap="none" anchor="ctr"/>
          <a:lstStyle/>
          <a:p>
            <a:endParaRPr lang="en-US"/>
          </a:p>
        </p:txBody>
      </p:sp>
      <p:sp>
        <p:nvSpPr>
          <p:cNvPr id="204822" name="Line 36"/>
          <p:cNvSpPr>
            <a:spLocks noChangeShapeType="1"/>
          </p:cNvSpPr>
          <p:nvPr/>
        </p:nvSpPr>
        <p:spPr bwMode="auto">
          <a:xfrm flipH="1">
            <a:off x="2403475" y="5937250"/>
            <a:ext cx="98425" cy="0"/>
          </a:xfrm>
          <a:prstGeom prst="line">
            <a:avLst/>
          </a:prstGeom>
          <a:noFill/>
          <a:ln w="19050">
            <a:solidFill>
              <a:schemeClr val="tx1"/>
            </a:solidFill>
            <a:round/>
            <a:headEnd/>
            <a:tailEnd/>
          </a:ln>
        </p:spPr>
        <p:txBody>
          <a:bodyPr wrap="none" anchor="ctr"/>
          <a:lstStyle/>
          <a:p>
            <a:endParaRPr lang="en-US"/>
          </a:p>
        </p:txBody>
      </p:sp>
      <p:sp>
        <p:nvSpPr>
          <p:cNvPr id="204823" name="Line 37"/>
          <p:cNvSpPr>
            <a:spLocks noChangeShapeType="1"/>
          </p:cNvSpPr>
          <p:nvPr/>
        </p:nvSpPr>
        <p:spPr bwMode="auto">
          <a:xfrm>
            <a:off x="2506663" y="2286000"/>
            <a:ext cx="0" cy="3657600"/>
          </a:xfrm>
          <a:prstGeom prst="line">
            <a:avLst/>
          </a:prstGeom>
          <a:noFill/>
          <a:ln w="19050">
            <a:solidFill>
              <a:schemeClr val="tx1"/>
            </a:solidFill>
            <a:round/>
            <a:headEnd/>
            <a:tailEnd/>
          </a:ln>
        </p:spPr>
        <p:txBody>
          <a:bodyPr/>
          <a:lstStyle/>
          <a:p>
            <a:endParaRPr lang="en-US"/>
          </a:p>
        </p:txBody>
      </p:sp>
      <p:sp>
        <p:nvSpPr>
          <p:cNvPr id="204824" name="Line 38"/>
          <p:cNvSpPr>
            <a:spLocks noChangeShapeType="1"/>
          </p:cNvSpPr>
          <p:nvPr/>
        </p:nvSpPr>
        <p:spPr bwMode="auto">
          <a:xfrm>
            <a:off x="2489200" y="5943600"/>
            <a:ext cx="2201863" cy="0"/>
          </a:xfrm>
          <a:prstGeom prst="line">
            <a:avLst/>
          </a:prstGeom>
          <a:noFill/>
          <a:ln w="19050">
            <a:solidFill>
              <a:schemeClr val="tx1"/>
            </a:solidFill>
            <a:round/>
            <a:headEnd/>
            <a:tailEnd/>
          </a:ln>
        </p:spPr>
        <p:txBody>
          <a:bodyPr/>
          <a:lstStyle/>
          <a:p>
            <a:endParaRPr lang="en-US"/>
          </a:p>
        </p:txBody>
      </p:sp>
      <p:sp>
        <p:nvSpPr>
          <p:cNvPr id="204825" name="Rectangle 39"/>
          <p:cNvSpPr>
            <a:spLocks noChangeArrowheads="1"/>
          </p:cNvSpPr>
          <p:nvPr/>
        </p:nvSpPr>
        <p:spPr bwMode="auto">
          <a:xfrm>
            <a:off x="2097088" y="2230438"/>
            <a:ext cx="234950" cy="201612"/>
          </a:xfrm>
          <a:prstGeom prst="rect">
            <a:avLst/>
          </a:prstGeom>
          <a:noFill/>
          <a:ln w="9525">
            <a:noFill/>
            <a:miter lim="800000"/>
            <a:headEnd/>
            <a:tailEnd/>
          </a:ln>
        </p:spPr>
        <p:txBody>
          <a:bodyPr wrap="none" lIns="0" tIns="0" rIns="0" bIns="0">
            <a:spAutoFit/>
          </a:bodyPr>
          <a:lstStyle/>
          <a:p>
            <a:pPr algn="r">
              <a:lnSpc>
                <a:spcPts val="1500"/>
              </a:lnSpc>
              <a:spcAft>
                <a:spcPct val="100000"/>
              </a:spcAft>
            </a:pPr>
            <a:r>
              <a:rPr lang="en-US" sz="1600" b="1">
                <a:solidFill>
                  <a:srgbClr val="000000"/>
                </a:solidFill>
                <a:latin typeface="Open Sans"/>
                <a:ea typeface="Open Sans"/>
              </a:rPr>
              <a:t>30</a:t>
            </a:r>
          </a:p>
        </p:txBody>
      </p:sp>
      <p:sp>
        <p:nvSpPr>
          <p:cNvPr id="204826" name="Rectangle 40"/>
          <p:cNvSpPr>
            <a:spLocks noChangeArrowheads="1"/>
          </p:cNvSpPr>
          <p:nvPr/>
        </p:nvSpPr>
        <p:spPr bwMode="auto">
          <a:xfrm>
            <a:off x="2097088" y="2814638"/>
            <a:ext cx="234950" cy="201612"/>
          </a:xfrm>
          <a:prstGeom prst="rect">
            <a:avLst/>
          </a:prstGeom>
          <a:noFill/>
          <a:ln w="9525">
            <a:noFill/>
            <a:miter lim="800000"/>
            <a:headEnd/>
            <a:tailEnd/>
          </a:ln>
        </p:spPr>
        <p:txBody>
          <a:bodyPr wrap="none" lIns="0" tIns="0" rIns="0" bIns="0">
            <a:spAutoFit/>
          </a:bodyPr>
          <a:lstStyle/>
          <a:p>
            <a:pPr algn="r">
              <a:lnSpc>
                <a:spcPts val="1500"/>
              </a:lnSpc>
              <a:spcAft>
                <a:spcPct val="100000"/>
              </a:spcAft>
            </a:pPr>
            <a:r>
              <a:rPr lang="en-US" sz="1600" b="1">
                <a:solidFill>
                  <a:srgbClr val="000000"/>
                </a:solidFill>
                <a:latin typeface="Open Sans"/>
                <a:ea typeface="Open Sans"/>
              </a:rPr>
              <a:t>25</a:t>
            </a:r>
          </a:p>
        </p:txBody>
      </p:sp>
      <p:sp>
        <p:nvSpPr>
          <p:cNvPr id="204827" name="Rectangle 41"/>
          <p:cNvSpPr>
            <a:spLocks noChangeArrowheads="1"/>
          </p:cNvSpPr>
          <p:nvPr/>
        </p:nvSpPr>
        <p:spPr bwMode="auto">
          <a:xfrm>
            <a:off x="2097088" y="3424238"/>
            <a:ext cx="234950" cy="201612"/>
          </a:xfrm>
          <a:prstGeom prst="rect">
            <a:avLst/>
          </a:prstGeom>
          <a:noFill/>
          <a:ln w="9525">
            <a:noFill/>
            <a:miter lim="800000"/>
            <a:headEnd/>
            <a:tailEnd/>
          </a:ln>
        </p:spPr>
        <p:txBody>
          <a:bodyPr wrap="none" lIns="0" tIns="0" rIns="0" bIns="0">
            <a:spAutoFit/>
          </a:bodyPr>
          <a:lstStyle/>
          <a:p>
            <a:pPr algn="r">
              <a:lnSpc>
                <a:spcPts val="1500"/>
              </a:lnSpc>
              <a:spcAft>
                <a:spcPct val="100000"/>
              </a:spcAft>
            </a:pPr>
            <a:r>
              <a:rPr lang="en-US" sz="1600" b="1">
                <a:solidFill>
                  <a:srgbClr val="000000"/>
                </a:solidFill>
                <a:latin typeface="Open Sans"/>
                <a:ea typeface="Open Sans"/>
              </a:rPr>
              <a:t>20</a:t>
            </a:r>
          </a:p>
        </p:txBody>
      </p:sp>
      <p:sp>
        <p:nvSpPr>
          <p:cNvPr id="204828" name="Rectangle 42"/>
          <p:cNvSpPr>
            <a:spLocks noChangeArrowheads="1"/>
          </p:cNvSpPr>
          <p:nvPr/>
        </p:nvSpPr>
        <p:spPr bwMode="auto">
          <a:xfrm>
            <a:off x="2097088" y="4033838"/>
            <a:ext cx="234950" cy="201612"/>
          </a:xfrm>
          <a:prstGeom prst="rect">
            <a:avLst/>
          </a:prstGeom>
          <a:noFill/>
          <a:ln w="9525">
            <a:noFill/>
            <a:miter lim="800000"/>
            <a:headEnd/>
            <a:tailEnd/>
          </a:ln>
        </p:spPr>
        <p:txBody>
          <a:bodyPr wrap="none" lIns="0" tIns="0" rIns="0" bIns="0">
            <a:spAutoFit/>
          </a:bodyPr>
          <a:lstStyle/>
          <a:p>
            <a:pPr algn="r">
              <a:lnSpc>
                <a:spcPts val="1500"/>
              </a:lnSpc>
              <a:spcAft>
                <a:spcPct val="100000"/>
              </a:spcAft>
            </a:pPr>
            <a:r>
              <a:rPr lang="en-US" sz="1600" b="1">
                <a:solidFill>
                  <a:srgbClr val="000000"/>
                </a:solidFill>
                <a:latin typeface="Open Sans"/>
                <a:ea typeface="Open Sans"/>
              </a:rPr>
              <a:t>15</a:t>
            </a:r>
          </a:p>
        </p:txBody>
      </p:sp>
      <p:sp>
        <p:nvSpPr>
          <p:cNvPr id="204829" name="Rectangle 43"/>
          <p:cNvSpPr>
            <a:spLocks noChangeArrowheads="1"/>
          </p:cNvSpPr>
          <p:nvPr/>
        </p:nvSpPr>
        <p:spPr bwMode="auto">
          <a:xfrm>
            <a:off x="2097088" y="4668838"/>
            <a:ext cx="234950" cy="201612"/>
          </a:xfrm>
          <a:prstGeom prst="rect">
            <a:avLst/>
          </a:prstGeom>
          <a:noFill/>
          <a:ln w="9525">
            <a:noFill/>
            <a:miter lim="800000"/>
            <a:headEnd/>
            <a:tailEnd/>
          </a:ln>
        </p:spPr>
        <p:txBody>
          <a:bodyPr wrap="none" lIns="0" tIns="0" rIns="0" bIns="0">
            <a:spAutoFit/>
          </a:bodyPr>
          <a:lstStyle/>
          <a:p>
            <a:pPr algn="r">
              <a:lnSpc>
                <a:spcPts val="1500"/>
              </a:lnSpc>
              <a:spcAft>
                <a:spcPct val="100000"/>
              </a:spcAft>
            </a:pPr>
            <a:r>
              <a:rPr lang="en-US" sz="1600" b="1">
                <a:solidFill>
                  <a:srgbClr val="000000"/>
                </a:solidFill>
                <a:latin typeface="Open Sans"/>
                <a:ea typeface="Open Sans"/>
              </a:rPr>
              <a:t>10</a:t>
            </a:r>
          </a:p>
        </p:txBody>
      </p:sp>
      <p:sp>
        <p:nvSpPr>
          <p:cNvPr id="204830" name="Rectangle 44"/>
          <p:cNvSpPr>
            <a:spLocks noChangeArrowheads="1"/>
          </p:cNvSpPr>
          <p:nvPr/>
        </p:nvSpPr>
        <p:spPr bwMode="auto">
          <a:xfrm>
            <a:off x="2214563" y="5253038"/>
            <a:ext cx="117475" cy="201612"/>
          </a:xfrm>
          <a:prstGeom prst="rect">
            <a:avLst/>
          </a:prstGeom>
          <a:noFill/>
          <a:ln w="9525">
            <a:noFill/>
            <a:miter lim="800000"/>
            <a:headEnd/>
            <a:tailEnd/>
          </a:ln>
        </p:spPr>
        <p:txBody>
          <a:bodyPr wrap="none" lIns="0" tIns="0" rIns="0" bIns="0">
            <a:spAutoFit/>
          </a:bodyPr>
          <a:lstStyle/>
          <a:p>
            <a:pPr algn="r">
              <a:lnSpc>
                <a:spcPts val="1500"/>
              </a:lnSpc>
              <a:spcAft>
                <a:spcPct val="100000"/>
              </a:spcAft>
            </a:pPr>
            <a:r>
              <a:rPr lang="en-US" sz="1600" b="1">
                <a:solidFill>
                  <a:srgbClr val="000000"/>
                </a:solidFill>
                <a:latin typeface="Open Sans"/>
                <a:ea typeface="Open Sans"/>
              </a:rPr>
              <a:t>5</a:t>
            </a:r>
          </a:p>
        </p:txBody>
      </p:sp>
      <p:sp>
        <p:nvSpPr>
          <p:cNvPr id="204831" name="Rectangle 45"/>
          <p:cNvSpPr>
            <a:spLocks noChangeArrowheads="1"/>
          </p:cNvSpPr>
          <p:nvPr/>
        </p:nvSpPr>
        <p:spPr bwMode="auto">
          <a:xfrm>
            <a:off x="2214563" y="5849938"/>
            <a:ext cx="117475" cy="201612"/>
          </a:xfrm>
          <a:prstGeom prst="rect">
            <a:avLst/>
          </a:prstGeom>
          <a:noFill/>
          <a:ln w="9525">
            <a:noFill/>
            <a:miter lim="800000"/>
            <a:headEnd/>
            <a:tailEnd/>
          </a:ln>
        </p:spPr>
        <p:txBody>
          <a:bodyPr wrap="none" lIns="0" tIns="0" rIns="0" bIns="0">
            <a:spAutoFit/>
          </a:bodyPr>
          <a:lstStyle/>
          <a:p>
            <a:pPr algn="r">
              <a:lnSpc>
                <a:spcPts val="1500"/>
              </a:lnSpc>
              <a:spcAft>
                <a:spcPct val="100000"/>
              </a:spcAft>
            </a:pPr>
            <a:r>
              <a:rPr lang="en-US" sz="1600" b="1">
                <a:solidFill>
                  <a:srgbClr val="000000"/>
                </a:solidFill>
                <a:latin typeface="Open Sans"/>
                <a:ea typeface="Open Sans"/>
              </a:rPr>
              <a:t>0</a:t>
            </a:r>
          </a:p>
        </p:txBody>
      </p:sp>
      <p:sp>
        <p:nvSpPr>
          <p:cNvPr id="204832" name="Rectangle 8"/>
          <p:cNvSpPr>
            <a:spLocks noChangeArrowheads="1"/>
          </p:cNvSpPr>
          <p:nvPr/>
        </p:nvSpPr>
        <p:spPr bwMode="auto">
          <a:xfrm>
            <a:off x="266700" y="6380163"/>
            <a:ext cx="5049838" cy="457200"/>
          </a:xfrm>
          <a:prstGeom prst="rect">
            <a:avLst/>
          </a:prstGeom>
          <a:noFill/>
          <a:ln w="9525">
            <a:noFill/>
            <a:miter lim="800000"/>
            <a:headEnd/>
            <a:tailEnd/>
          </a:ln>
        </p:spPr>
        <p:txBody>
          <a:bodyPr lIns="92075" tIns="46038" rIns="92075" bIns="46038">
            <a:spAutoFit/>
          </a:bodyPr>
          <a:lstStyle/>
          <a:p>
            <a:r>
              <a:rPr lang="en-US" sz="1200">
                <a:latin typeface="Open Sans"/>
                <a:ea typeface="Open Sans"/>
              </a:rPr>
              <a:t>Hansson et al. </a:t>
            </a:r>
            <a:r>
              <a:rPr lang="en-US" sz="1200" i="1">
                <a:latin typeface="Open Sans"/>
                <a:ea typeface="Open Sans"/>
              </a:rPr>
              <a:t>Lancet</a:t>
            </a:r>
            <a:r>
              <a:rPr lang="en-US" sz="1200">
                <a:latin typeface="Open Sans"/>
                <a:ea typeface="Open Sans"/>
              </a:rPr>
              <a:t>. 1998;351:1755.</a:t>
            </a:r>
          </a:p>
          <a:p>
            <a:r>
              <a:rPr lang="en-US" sz="1200" i="1">
                <a:latin typeface="Open Sans"/>
                <a:ea typeface="Open Sans"/>
              </a:rPr>
              <a:t>BP,</a:t>
            </a:r>
            <a:r>
              <a:rPr lang="en-US" sz="1200">
                <a:latin typeface="Open Sans"/>
                <a:ea typeface="Open Sans"/>
              </a:rPr>
              <a:t> blood pressure; </a:t>
            </a:r>
            <a:r>
              <a:rPr lang="en-US" sz="1200" i="1">
                <a:latin typeface="Open Sans"/>
                <a:ea typeface="Open Sans"/>
              </a:rPr>
              <a:t>CV</a:t>
            </a:r>
            <a:r>
              <a:rPr lang="en-US" sz="1200">
                <a:latin typeface="Open Sans"/>
                <a:ea typeface="Open Sans"/>
              </a:rPr>
              <a:t>, cardiovascular; </a:t>
            </a:r>
            <a:r>
              <a:rPr lang="en-US" sz="1200" i="1">
                <a:latin typeface="Open Sans"/>
                <a:ea typeface="Open Sans"/>
              </a:rPr>
              <a:t>MI,</a:t>
            </a:r>
            <a:r>
              <a:rPr lang="en-US" sz="1200">
                <a:latin typeface="Open Sans"/>
                <a:ea typeface="Open Sans"/>
              </a:rPr>
              <a:t> myocardial infarct</a:t>
            </a:r>
          </a:p>
        </p:txBody>
      </p:sp>
      <p:sp>
        <p:nvSpPr>
          <p:cNvPr id="67617" name="Title 1"/>
          <p:cNvSpPr txBox="1">
            <a:spLocks noChangeArrowheads="1"/>
          </p:cNvSpPr>
          <p:nvPr/>
        </p:nvSpPr>
        <p:spPr bwMode="auto">
          <a:xfrm>
            <a:off x="485775" y="609600"/>
            <a:ext cx="8458200" cy="1143000"/>
          </a:xfrm>
          <a:prstGeom prst="rect">
            <a:avLst/>
          </a:prstGeom>
          <a:noFill/>
          <a:ln>
            <a:noFill/>
          </a:ln>
          <a:extLst>
            <a:ext uri="{909E8E84-426E-40dd-AFC4-6F175D3DCCD1}"/>
            <a:ext uri="{91240B29-F687-4f45-9708-019B960494DF}"/>
          </a:extLst>
        </p:spPr>
        <p:txBody>
          <a:bodyPr anchor="ctr"/>
          <a:lstStyle>
            <a:lvl1pPr eaLnBrk="0" hangingPunct="0">
              <a:defRPr sz="1700">
                <a:solidFill>
                  <a:schemeClr val="tx1"/>
                </a:solidFill>
                <a:latin typeface="Calibri" charset="0"/>
                <a:ea typeface="ＭＳ Ｐゴシック" charset="0"/>
                <a:cs typeface="ＭＳ Ｐゴシック" charset="0"/>
              </a:defRPr>
            </a:lvl1pPr>
            <a:lvl2pPr marL="742950" indent="-285750" eaLnBrk="0" hangingPunct="0">
              <a:defRPr sz="1700">
                <a:solidFill>
                  <a:schemeClr val="tx1"/>
                </a:solidFill>
                <a:latin typeface="Calibri" charset="0"/>
                <a:ea typeface="ＭＳ Ｐゴシック" charset="0"/>
              </a:defRPr>
            </a:lvl2pPr>
            <a:lvl3pPr marL="1143000" indent="-228600" eaLnBrk="0" hangingPunct="0">
              <a:defRPr sz="1700">
                <a:solidFill>
                  <a:schemeClr val="tx1"/>
                </a:solidFill>
                <a:latin typeface="Calibri" charset="0"/>
                <a:ea typeface="ＭＳ Ｐゴシック" charset="0"/>
              </a:defRPr>
            </a:lvl3pPr>
            <a:lvl4pPr marL="1600200" indent="-228600" eaLnBrk="0" hangingPunct="0">
              <a:defRPr sz="1700">
                <a:solidFill>
                  <a:schemeClr val="tx1"/>
                </a:solidFill>
                <a:latin typeface="Calibri" charset="0"/>
                <a:ea typeface="ＭＳ Ｐゴシック" charset="0"/>
              </a:defRPr>
            </a:lvl4pPr>
            <a:lvl5pPr marL="2057400" indent="-228600" eaLnBrk="0" hangingPunct="0">
              <a:defRPr sz="1700">
                <a:solidFill>
                  <a:schemeClr val="tx1"/>
                </a:solidFill>
                <a:latin typeface="Calibri" charset="0"/>
                <a:ea typeface="ＭＳ Ｐゴシック" charset="0"/>
              </a:defRPr>
            </a:lvl5pPr>
            <a:lvl6pPr marL="2514600" indent="-228600" defTabSz="841375" eaLnBrk="0" fontAlgn="base" hangingPunct="0">
              <a:spcBef>
                <a:spcPct val="0"/>
              </a:spcBef>
              <a:spcAft>
                <a:spcPct val="0"/>
              </a:spcAft>
              <a:defRPr sz="1700">
                <a:solidFill>
                  <a:schemeClr val="tx1"/>
                </a:solidFill>
                <a:latin typeface="Calibri" charset="0"/>
                <a:ea typeface="ＭＳ Ｐゴシック" charset="0"/>
              </a:defRPr>
            </a:lvl6pPr>
            <a:lvl7pPr marL="2971800" indent="-228600" defTabSz="841375" eaLnBrk="0" fontAlgn="base" hangingPunct="0">
              <a:spcBef>
                <a:spcPct val="0"/>
              </a:spcBef>
              <a:spcAft>
                <a:spcPct val="0"/>
              </a:spcAft>
              <a:defRPr sz="1700">
                <a:solidFill>
                  <a:schemeClr val="tx1"/>
                </a:solidFill>
                <a:latin typeface="Calibri" charset="0"/>
                <a:ea typeface="ＭＳ Ｐゴシック" charset="0"/>
              </a:defRPr>
            </a:lvl7pPr>
            <a:lvl8pPr marL="3429000" indent="-228600" defTabSz="841375" eaLnBrk="0" fontAlgn="base" hangingPunct="0">
              <a:spcBef>
                <a:spcPct val="0"/>
              </a:spcBef>
              <a:spcAft>
                <a:spcPct val="0"/>
              </a:spcAft>
              <a:defRPr sz="1700">
                <a:solidFill>
                  <a:schemeClr val="tx1"/>
                </a:solidFill>
                <a:latin typeface="Calibri" charset="0"/>
                <a:ea typeface="ＭＳ Ｐゴシック" charset="0"/>
              </a:defRPr>
            </a:lvl8pPr>
            <a:lvl9pPr marL="3886200" indent="-228600" defTabSz="841375" eaLnBrk="0" fontAlgn="base" hangingPunct="0">
              <a:spcBef>
                <a:spcPct val="0"/>
              </a:spcBef>
              <a:spcAft>
                <a:spcPct val="0"/>
              </a:spcAft>
              <a:defRPr sz="1700">
                <a:solidFill>
                  <a:schemeClr val="tx1"/>
                </a:solidFill>
                <a:latin typeface="Calibri" charset="0"/>
                <a:ea typeface="ＭＳ Ｐゴシック" charset="0"/>
              </a:defRPr>
            </a:lvl9pPr>
          </a:lstStyle>
          <a:p>
            <a:pPr>
              <a:defRPr/>
            </a:pPr>
            <a:r>
              <a:rPr lang="en-US" sz="3600" b="1" dirty="0">
                <a:solidFill>
                  <a:srgbClr val="1E3268"/>
                </a:solidFill>
                <a:latin typeface="+mj-lt"/>
                <a:cs typeface="MS PGothic" charset="0"/>
              </a:rPr>
              <a:t>HOT:  BP Control Reduces CV Events</a:t>
            </a:r>
            <a:endParaRPr lang="en-CA" sz="3600" b="1" dirty="0">
              <a:solidFill>
                <a:srgbClr val="1E3268"/>
              </a:solidFill>
              <a:latin typeface="+mj-lt"/>
              <a:cs typeface="MS PGothic" charset="0"/>
            </a:endParaRPr>
          </a:p>
        </p:txBody>
      </p:sp>
      <p:sp>
        <p:nvSpPr>
          <p:cNvPr id="204834" name="Text Box 43"/>
          <p:cNvSpPr txBox="1">
            <a:spLocks noChangeArrowheads="1"/>
          </p:cNvSpPr>
          <p:nvPr/>
        </p:nvSpPr>
        <p:spPr bwMode="auto">
          <a:xfrm>
            <a:off x="0" y="66675"/>
            <a:ext cx="7677150" cy="304800"/>
          </a:xfrm>
          <a:prstGeom prst="rect">
            <a:avLst/>
          </a:prstGeom>
          <a:noFill/>
          <a:ln w="9525">
            <a:noFill/>
            <a:miter lim="800000"/>
            <a:headEnd/>
            <a:tailEnd/>
          </a:ln>
        </p:spPr>
        <p:txBody>
          <a:bodyPr>
            <a:spAutoFit/>
          </a:bodyPr>
          <a:lstStyle/>
          <a:p>
            <a:pPr defTabSz="914400">
              <a:spcBef>
                <a:spcPct val="50000"/>
              </a:spcBef>
            </a:pPr>
            <a:r>
              <a:rPr lang="en-US" sz="1400" i="1">
                <a:cs typeface="Arial" charset="0"/>
              </a:rPr>
              <a:t>2018 Diabetes Canada CPG – Chapter 23.  Cardiovascular Protection in People with Diabetes </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4"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ipe(down)">
                                      <p:cBhvr>
                                        <p:cTn id="12" dur="500"/>
                                        <p:tgtEl>
                                          <p:spTgt spid="4"/>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4"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wipe(down)">
                                      <p:cBhvr>
                                        <p:cTn id="17" dur="500"/>
                                        <p:tgtEl>
                                          <p:spTgt spid="5"/>
                                        </p:tgtEl>
                                      </p:cBhvr>
                                    </p:animEffect>
                                  </p:childTnLst>
                                </p:cTn>
                              </p:par>
                              <p:par>
                                <p:cTn id="18" presetID="9" presetClass="entr" presetSubtype="0" fill="hold" nodeType="withEffect">
                                  <p:stCondLst>
                                    <p:cond delay="0"/>
                                  </p:stCondLst>
                                  <p:childTnLst>
                                    <p:set>
                                      <p:cBhvr>
                                        <p:cTn id="19" dur="1" fill="hold">
                                          <p:stCondLst>
                                            <p:cond delay="0"/>
                                          </p:stCondLst>
                                        </p:cTn>
                                        <p:tgtEl>
                                          <p:spTgt spid="2"/>
                                        </p:tgtEl>
                                        <p:attrNameLst>
                                          <p:attrName>style.visibility</p:attrName>
                                        </p:attrNameLst>
                                      </p:cBhvr>
                                      <p:to>
                                        <p:strVal val="visible"/>
                                      </p:to>
                                    </p:set>
                                    <p:animEffect transition="in" filter="dissolve">
                                      <p:cBhvr>
                                        <p:cTn id="20"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6118225"/>
            <a:ext cx="9144000" cy="130175"/>
          </a:xfrm>
          <a:prstGeom prst="rect">
            <a:avLst/>
          </a:prstGeom>
          <a:solidFill>
            <a:srgbClr val="FFFFFF"/>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206850" name="Rectangle 2"/>
          <p:cNvSpPr>
            <a:spLocks noChangeArrowheads="1"/>
          </p:cNvSpPr>
          <p:nvPr/>
        </p:nvSpPr>
        <p:spPr bwMode="auto">
          <a:xfrm>
            <a:off x="177800" y="6350000"/>
            <a:ext cx="4465638" cy="508000"/>
          </a:xfrm>
          <a:prstGeom prst="rect">
            <a:avLst/>
          </a:prstGeom>
          <a:solidFill>
            <a:srgbClr val="FFFFFF"/>
          </a:solidFill>
          <a:ln w="9525">
            <a:solidFill>
              <a:srgbClr val="FFFFFF"/>
            </a:solidFill>
            <a:round/>
            <a:headEnd/>
            <a:tailEnd/>
          </a:ln>
        </p:spPr>
        <p:txBody>
          <a:bodyPr/>
          <a:lstStyle/>
          <a:p>
            <a:pPr defTabSz="914400" eaLnBrk="0" hangingPunct="0"/>
            <a:endParaRPr lang="en-CA" sz="2400">
              <a:latin typeface="Open Sans"/>
              <a:ea typeface="Open Sans"/>
            </a:endParaRPr>
          </a:p>
        </p:txBody>
      </p:sp>
      <p:sp>
        <p:nvSpPr>
          <p:cNvPr id="206851" name="Title 1"/>
          <p:cNvSpPr txBox="1">
            <a:spLocks noChangeArrowheads="1"/>
          </p:cNvSpPr>
          <p:nvPr/>
        </p:nvSpPr>
        <p:spPr bwMode="auto">
          <a:xfrm>
            <a:off x="685800" y="325438"/>
            <a:ext cx="7772400" cy="1143000"/>
          </a:xfrm>
          <a:prstGeom prst="rect">
            <a:avLst/>
          </a:prstGeom>
          <a:noFill/>
          <a:ln w="9525">
            <a:noFill/>
            <a:miter lim="800000"/>
            <a:headEnd/>
            <a:tailEnd/>
          </a:ln>
        </p:spPr>
        <p:txBody>
          <a:bodyPr anchor="ctr"/>
          <a:lstStyle/>
          <a:p>
            <a:pPr eaLnBrk="0" hangingPunct="0"/>
            <a:r>
              <a:rPr lang="en-US" sz="3600" b="1">
                <a:solidFill>
                  <a:srgbClr val="1E3268"/>
                </a:solidFill>
                <a:latin typeface="Open Sans"/>
                <a:ea typeface="Open Sans"/>
              </a:rPr>
              <a:t>Micro-HOPE (ACEi): CV Benefits</a:t>
            </a:r>
            <a:endParaRPr lang="en-CA" sz="3600" b="1">
              <a:solidFill>
                <a:srgbClr val="1E3268"/>
              </a:solidFill>
              <a:latin typeface="Open Sans"/>
              <a:ea typeface="Open Sans"/>
            </a:endParaRPr>
          </a:p>
        </p:txBody>
      </p:sp>
      <p:sp>
        <p:nvSpPr>
          <p:cNvPr id="587779" name="Text Box 3"/>
          <p:cNvSpPr txBox="1">
            <a:spLocks noChangeArrowheads="1"/>
          </p:cNvSpPr>
          <p:nvPr/>
        </p:nvSpPr>
        <p:spPr bwMode="auto">
          <a:xfrm>
            <a:off x="4667250" y="5287963"/>
            <a:ext cx="1719263" cy="523875"/>
          </a:xfrm>
          <a:prstGeom prst="rect">
            <a:avLst/>
          </a:prstGeom>
          <a:noFill/>
          <a:ln>
            <a:noFill/>
          </a:ln>
          <a:effectLst/>
          <a:extLst/>
        </p:spPr>
        <p:txBody>
          <a:bodyPr wrap="none">
            <a:spAutoFit/>
          </a:bodyPr>
          <a:lstStyle/>
          <a:p>
            <a:pPr>
              <a:defRPr/>
            </a:pPr>
            <a:r>
              <a:rPr lang="en-CA" sz="1400" i="1" dirty="0">
                <a:solidFill>
                  <a:schemeClr val="accent4">
                    <a:lumMod val="10000"/>
                  </a:schemeClr>
                </a:solidFill>
                <a:latin typeface="Open Sans"/>
                <a:ea typeface="ＭＳ Ｐゴシック" charset="0"/>
              </a:rPr>
              <a:t>RR = 0.67 (0.5-0.9)</a:t>
            </a:r>
          </a:p>
          <a:p>
            <a:pPr>
              <a:defRPr/>
            </a:pPr>
            <a:r>
              <a:rPr lang="en-CA" sz="1400" i="1" dirty="0">
                <a:solidFill>
                  <a:schemeClr val="accent4">
                    <a:lumMod val="10000"/>
                  </a:schemeClr>
                </a:solidFill>
                <a:latin typeface="Open Sans"/>
                <a:ea typeface="ＭＳ Ｐゴシック" charset="0"/>
              </a:rPr>
              <a:t>   p = 0.0074</a:t>
            </a:r>
          </a:p>
        </p:txBody>
      </p:sp>
      <p:sp>
        <p:nvSpPr>
          <p:cNvPr id="587780" name="Text Box 4"/>
          <p:cNvSpPr txBox="1">
            <a:spLocks noChangeArrowheads="1"/>
          </p:cNvSpPr>
          <p:nvPr/>
        </p:nvSpPr>
        <p:spPr bwMode="auto">
          <a:xfrm>
            <a:off x="1949450" y="5302250"/>
            <a:ext cx="1916113" cy="523875"/>
          </a:xfrm>
          <a:prstGeom prst="rect">
            <a:avLst/>
          </a:prstGeom>
          <a:noFill/>
          <a:ln>
            <a:noFill/>
          </a:ln>
          <a:effectLst/>
          <a:extLst/>
        </p:spPr>
        <p:txBody>
          <a:bodyPr wrap="none">
            <a:spAutoFit/>
          </a:bodyPr>
          <a:lstStyle/>
          <a:p>
            <a:pPr>
              <a:defRPr/>
            </a:pPr>
            <a:r>
              <a:rPr lang="en-CA" sz="1400" i="1" dirty="0">
                <a:solidFill>
                  <a:schemeClr val="accent4">
                    <a:lumMod val="10000"/>
                  </a:schemeClr>
                </a:solidFill>
                <a:latin typeface="Open Sans"/>
                <a:ea typeface="ＭＳ Ｐゴシック" charset="0"/>
              </a:rPr>
              <a:t>RR = 0.78 (0.64-0.94)</a:t>
            </a:r>
          </a:p>
          <a:p>
            <a:pPr>
              <a:defRPr/>
            </a:pPr>
            <a:r>
              <a:rPr lang="en-CA" sz="1400" i="1" dirty="0">
                <a:solidFill>
                  <a:schemeClr val="accent4">
                    <a:lumMod val="10000"/>
                  </a:schemeClr>
                </a:solidFill>
                <a:latin typeface="Open Sans"/>
                <a:ea typeface="ＭＳ Ｐゴシック" charset="0"/>
              </a:rPr>
              <a:t>   p = 0.01</a:t>
            </a:r>
          </a:p>
        </p:txBody>
      </p:sp>
      <p:sp>
        <p:nvSpPr>
          <p:cNvPr id="206854" name="Text Box 5"/>
          <p:cNvSpPr txBox="1">
            <a:spLocks noChangeArrowheads="1"/>
          </p:cNvSpPr>
          <p:nvPr/>
        </p:nvSpPr>
        <p:spPr bwMode="auto">
          <a:xfrm>
            <a:off x="7308850" y="5334000"/>
            <a:ext cx="1919288" cy="523875"/>
          </a:xfrm>
          <a:prstGeom prst="rect">
            <a:avLst/>
          </a:prstGeom>
          <a:noFill/>
          <a:ln w="9525">
            <a:noFill/>
            <a:miter lim="800000"/>
            <a:headEnd/>
            <a:tailEnd/>
          </a:ln>
        </p:spPr>
        <p:txBody>
          <a:bodyPr>
            <a:spAutoFit/>
          </a:bodyPr>
          <a:lstStyle/>
          <a:p>
            <a:r>
              <a:rPr lang="en-CA" sz="1400" i="1"/>
              <a:t>RR = 0.63 (0.49-0.79)</a:t>
            </a:r>
          </a:p>
          <a:p>
            <a:r>
              <a:rPr lang="en-CA" sz="1400" i="1"/>
              <a:t>   p = 0.001</a:t>
            </a:r>
          </a:p>
        </p:txBody>
      </p:sp>
      <p:sp>
        <p:nvSpPr>
          <p:cNvPr id="206855" name="Text Box 6"/>
          <p:cNvSpPr txBox="1">
            <a:spLocks noChangeArrowheads="1"/>
          </p:cNvSpPr>
          <p:nvPr/>
        </p:nvSpPr>
        <p:spPr bwMode="auto">
          <a:xfrm>
            <a:off x="4117975" y="3825875"/>
            <a:ext cx="1019175" cy="584200"/>
          </a:xfrm>
          <a:prstGeom prst="rect">
            <a:avLst/>
          </a:prstGeom>
          <a:noFill/>
          <a:ln w="9525">
            <a:noFill/>
            <a:miter lim="800000"/>
            <a:headEnd/>
            <a:tailEnd/>
          </a:ln>
        </p:spPr>
        <p:txBody>
          <a:bodyPr wrap="none">
            <a:spAutoFit/>
          </a:bodyPr>
          <a:lstStyle/>
          <a:p>
            <a:pPr algn="ctr"/>
            <a:r>
              <a:rPr lang="en-CA" sz="1600" b="1" i="1">
                <a:latin typeface="Open Sans"/>
                <a:ea typeface="Open Sans"/>
              </a:rPr>
              <a:t>Stroke</a:t>
            </a:r>
          </a:p>
          <a:p>
            <a:pPr algn="ctr"/>
            <a:r>
              <a:rPr lang="en-CA" sz="1600">
                <a:latin typeface="Open Sans"/>
                <a:ea typeface="Open Sans"/>
              </a:rPr>
              <a:t>(NNT 53)</a:t>
            </a:r>
          </a:p>
        </p:txBody>
      </p:sp>
      <p:sp>
        <p:nvSpPr>
          <p:cNvPr id="206856" name="Text Box 7"/>
          <p:cNvSpPr txBox="1">
            <a:spLocks noChangeArrowheads="1"/>
          </p:cNvSpPr>
          <p:nvPr/>
        </p:nvSpPr>
        <p:spPr bwMode="auto">
          <a:xfrm>
            <a:off x="6516688" y="3860800"/>
            <a:ext cx="1368425" cy="584200"/>
          </a:xfrm>
          <a:prstGeom prst="rect">
            <a:avLst/>
          </a:prstGeom>
          <a:noFill/>
          <a:ln w="9525">
            <a:noFill/>
            <a:miter lim="800000"/>
            <a:headEnd/>
            <a:tailEnd/>
          </a:ln>
        </p:spPr>
        <p:txBody>
          <a:bodyPr>
            <a:spAutoFit/>
          </a:bodyPr>
          <a:lstStyle/>
          <a:p>
            <a:pPr algn="ctr"/>
            <a:r>
              <a:rPr lang="en-CA" sz="1600" b="1" i="1">
                <a:latin typeface="Open Sans"/>
                <a:ea typeface="Open Sans"/>
              </a:rPr>
              <a:t>CV Death</a:t>
            </a:r>
            <a:r>
              <a:rPr lang="en-CA" sz="1600">
                <a:latin typeface="Open Sans"/>
                <a:ea typeface="Open Sans"/>
              </a:rPr>
              <a:t/>
            </a:r>
            <a:br>
              <a:rPr lang="en-CA" sz="1600">
                <a:latin typeface="Open Sans"/>
                <a:ea typeface="Open Sans"/>
              </a:rPr>
            </a:br>
            <a:r>
              <a:rPr lang="en-CA" sz="1600">
                <a:latin typeface="Open Sans"/>
                <a:ea typeface="Open Sans"/>
              </a:rPr>
              <a:t>(NNT 29)</a:t>
            </a:r>
          </a:p>
        </p:txBody>
      </p:sp>
      <p:sp>
        <p:nvSpPr>
          <p:cNvPr id="206857" name="Text Box 8"/>
          <p:cNvSpPr txBox="1">
            <a:spLocks noChangeArrowheads="1"/>
          </p:cNvSpPr>
          <p:nvPr/>
        </p:nvSpPr>
        <p:spPr bwMode="auto">
          <a:xfrm>
            <a:off x="1504950" y="3924300"/>
            <a:ext cx="1063625" cy="585788"/>
          </a:xfrm>
          <a:prstGeom prst="rect">
            <a:avLst/>
          </a:prstGeom>
          <a:noFill/>
          <a:ln w="9525">
            <a:noFill/>
            <a:miter lim="800000"/>
            <a:headEnd/>
            <a:tailEnd/>
          </a:ln>
        </p:spPr>
        <p:txBody>
          <a:bodyPr wrap="none">
            <a:spAutoFit/>
          </a:bodyPr>
          <a:lstStyle/>
          <a:p>
            <a:pPr algn="ctr"/>
            <a:r>
              <a:rPr lang="en-CA" sz="1600" b="1" i="1">
                <a:latin typeface="Open Sans"/>
                <a:ea typeface="Open Sans"/>
              </a:rPr>
              <a:t>MI</a:t>
            </a:r>
          </a:p>
          <a:p>
            <a:pPr algn="ctr"/>
            <a:r>
              <a:rPr lang="en-CA" sz="1600">
                <a:latin typeface="Open Sans"/>
                <a:ea typeface="Open Sans"/>
              </a:rPr>
              <a:t>(NNT 37)</a:t>
            </a:r>
            <a:r>
              <a:rPr lang="en-CA" sz="1600" i="1">
                <a:latin typeface="Open Sans"/>
                <a:ea typeface="Open Sans"/>
              </a:rPr>
              <a:t> </a:t>
            </a:r>
          </a:p>
        </p:txBody>
      </p:sp>
      <p:sp>
        <p:nvSpPr>
          <p:cNvPr id="206858" name="Line 9"/>
          <p:cNvSpPr>
            <a:spLocks noChangeShapeType="1"/>
          </p:cNvSpPr>
          <p:nvPr/>
        </p:nvSpPr>
        <p:spPr bwMode="auto">
          <a:xfrm>
            <a:off x="1203325" y="1404938"/>
            <a:ext cx="0" cy="1828800"/>
          </a:xfrm>
          <a:prstGeom prst="line">
            <a:avLst/>
          </a:prstGeom>
          <a:noFill/>
          <a:ln w="9525">
            <a:solidFill>
              <a:srgbClr val="000000"/>
            </a:solidFill>
            <a:round/>
            <a:headEnd/>
            <a:tailEnd/>
          </a:ln>
        </p:spPr>
        <p:txBody>
          <a:bodyPr wrap="none" anchor="ctr"/>
          <a:lstStyle/>
          <a:p>
            <a:endParaRPr lang="en-US"/>
          </a:p>
        </p:txBody>
      </p:sp>
      <p:sp>
        <p:nvSpPr>
          <p:cNvPr id="206859" name="Line 10"/>
          <p:cNvSpPr>
            <a:spLocks noChangeShapeType="1"/>
          </p:cNvSpPr>
          <p:nvPr/>
        </p:nvSpPr>
        <p:spPr bwMode="auto">
          <a:xfrm>
            <a:off x="1166813" y="3241675"/>
            <a:ext cx="3429000" cy="0"/>
          </a:xfrm>
          <a:prstGeom prst="line">
            <a:avLst/>
          </a:prstGeom>
          <a:noFill/>
          <a:ln w="9525">
            <a:solidFill>
              <a:srgbClr val="000000"/>
            </a:solidFill>
            <a:round/>
            <a:headEnd/>
            <a:tailEnd/>
          </a:ln>
        </p:spPr>
        <p:txBody>
          <a:bodyPr wrap="none" anchor="ctr"/>
          <a:lstStyle/>
          <a:p>
            <a:endParaRPr lang="en-US"/>
          </a:p>
        </p:txBody>
      </p:sp>
      <p:sp>
        <p:nvSpPr>
          <p:cNvPr id="206860" name="Freeform 11"/>
          <p:cNvSpPr>
            <a:spLocks/>
          </p:cNvSpPr>
          <p:nvPr/>
        </p:nvSpPr>
        <p:spPr bwMode="auto">
          <a:xfrm>
            <a:off x="1243013" y="1733550"/>
            <a:ext cx="3073400" cy="1481138"/>
          </a:xfrm>
          <a:custGeom>
            <a:avLst/>
            <a:gdLst>
              <a:gd name="T0" fmla="*/ 0 w 1936"/>
              <a:gd name="T1" fmla="*/ 2147483647 h 933"/>
              <a:gd name="T2" fmla="*/ 2147483647 w 1936"/>
              <a:gd name="T3" fmla="*/ 2147483647 h 933"/>
              <a:gd name="T4" fmla="*/ 2147483647 w 1936"/>
              <a:gd name="T5" fmla="*/ 2147483647 h 933"/>
              <a:gd name="T6" fmla="*/ 2147483647 w 1936"/>
              <a:gd name="T7" fmla="*/ 2147483647 h 933"/>
              <a:gd name="T8" fmla="*/ 2147483647 w 1936"/>
              <a:gd name="T9" fmla="*/ 2147483647 h 933"/>
              <a:gd name="T10" fmla="*/ 2147483647 w 1936"/>
              <a:gd name="T11" fmla="*/ 2147483647 h 933"/>
              <a:gd name="T12" fmla="*/ 2147483647 w 1936"/>
              <a:gd name="T13" fmla="*/ 2147483647 h 933"/>
              <a:gd name="T14" fmla="*/ 2147483647 w 1936"/>
              <a:gd name="T15" fmla="*/ 2147483647 h 933"/>
              <a:gd name="T16" fmla="*/ 2147483647 w 1936"/>
              <a:gd name="T17" fmla="*/ 2147483647 h 933"/>
              <a:gd name="T18" fmla="*/ 2147483647 w 1936"/>
              <a:gd name="T19" fmla="*/ 2147483647 h 933"/>
              <a:gd name="T20" fmla="*/ 2147483647 w 1936"/>
              <a:gd name="T21" fmla="*/ 2147483647 h 933"/>
              <a:gd name="T22" fmla="*/ 2147483647 w 1936"/>
              <a:gd name="T23" fmla="*/ 2147483647 h 933"/>
              <a:gd name="T24" fmla="*/ 2147483647 w 1936"/>
              <a:gd name="T25" fmla="*/ 2147483647 h 933"/>
              <a:gd name="T26" fmla="*/ 2147483647 w 1936"/>
              <a:gd name="T27" fmla="*/ 2147483647 h 933"/>
              <a:gd name="T28" fmla="*/ 2147483647 w 1936"/>
              <a:gd name="T29" fmla="*/ 2147483647 h 933"/>
              <a:gd name="T30" fmla="*/ 2147483647 w 1936"/>
              <a:gd name="T31" fmla="*/ 2147483647 h 933"/>
              <a:gd name="T32" fmla="*/ 2147483647 w 1936"/>
              <a:gd name="T33" fmla="*/ 2147483647 h 933"/>
              <a:gd name="T34" fmla="*/ 2147483647 w 1936"/>
              <a:gd name="T35" fmla="*/ 2147483647 h 933"/>
              <a:gd name="T36" fmla="*/ 2147483647 w 1936"/>
              <a:gd name="T37" fmla="*/ 2147483647 h 933"/>
              <a:gd name="T38" fmla="*/ 2147483647 w 1936"/>
              <a:gd name="T39" fmla="*/ 2147483647 h 933"/>
              <a:gd name="T40" fmla="*/ 2147483647 w 1936"/>
              <a:gd name="T41" fmla="*/ 2147483647 h 933"/>
              <a:gd name="T42" fmla="*/ 2147483647 w 1936"/>
              <a:gd name="T43" fmla="*/ 2147483647 h 933"/>
              <a:gd name="T44" fmla="*/ 2147483647 w 1936"/>
              <a:gd name="T45" fmla="*/ 2147483647 h 933"/>
              <a:gd name="T46" fmla="*/ 2147483647 w 1936"/>
              <a:gd name="T47" fmla="*/ 2147483647 h 933"/>
              <a:gd name="T48" fmla="*/ 2147483647 w 1936"/>
              <a:gd name="T49" fmla="*/ 2147483647 h 933"/>
              <a:gd name="T50" fmla="*/ 2147483647 w 1936"/>
              <a:gd name="T51" fmla="*/ 2147483647 h 933"/>
              <a:gd name="T52" fmla="*/ 2147483647 w 1936"/>
              <a:gd name="T53" fmla="*/ 0 h 933"/>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936"/>
              <a:gd name="T82" fmla="*/ 0 h 933"/>
              <a:gd name="T83" fmla="*/ 1936 w 1936"/>
              <a:gd name="T84" fmla="*/ 933 h 933"/>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936" h="933">
                <a:moveTo>
                  <a:pt x="0" y="933"/>
                </a:moveTo>
                <a:cubicBezTo>
                  <a:pt x="9" y="923"/>
                  <a:pt x="19" y="911"/>
                  <a:pt x="32" y="906"/>
                </a:cubicBezTo>
                <a:cubicBezTo>
                  <a:pt x="45" y="899"/>
                  <a:pt x="75" y="890"/>
                  <a:pt x="75" y="890"/>
                </a:cubicBezTo>
                <a:cubicBezTo>
                  <a:pt x="95" y="869"/>
                  <a:pt x="104" y="869"/>
                  <a:pt x="133" y="864"/>
                </a:cubicBezTo>
                <a:cubicBezTo>
                  <a:pt x="164" y="819"/>
                  <a:pt x="175" y="796"/>
                  <a:pt x="229" y="784"/>
                </a:cubicBezTo>
                <a:cubicBezTo>
                  <a:pt x="255" y="765"/>
                  <a:pt x="284" y="760"/>
                  <a:pt x="315" y="752"/>
                </a:cubicBezTo>
                <a:cubicBezTo>
                  <a:pt x="339" y="744"/>
                  <a:pt x="323" y="747"/>
                  <a:pt x="347" y="736"/>
                </a:cubicBezTo>
                <a:cubicBezTo>
                  <a:pt x="372" y="723"/>
                  <a:pt x="404" y="715"/>
                  <a:pt x="432" y="709"/>
                </a:cubicBezTo>
                <a:cubicBezTo>
                  <a:pt x="470" y="682"/>
                  <a:pt x="522" y="681"/>
                  <a:pt x="560" y="656"/>
                </a:cubicBezTo>
                <a:cubicBezTo>
                  <a:pt x="599" y="628"/>
                  <a:pt x="653" y="606"/>
                  <a:pt x="699" y="592"/>
                </a:cubicBezTo>
                <a:cubicBezTo>
                  <a:pt x="715" y="568"/>
                  <a:pt x="719" y="561"/>
                  <a:pt x="747" y="570"/>
                </a:cubicBezTo>
                <a:cubicBezTo>
                  <a:pt x="767" y="536"/>
                  <a:pt x="806" y="554"/>
                  <a:pt x="837" y="533"/>
                </a:cubicBezTo>
                <a:cubicBezTo>
                  <a:pt x="851" y="495"/>
                  <a:pt x="831" y="537"/>
                  <a:pt x="859" y="506"/>
                </a:cubicBezTo>
                <a:cubicBezTo>
                  <a:pt x="871" y="491"/>
                  <a:pt x="872" y="463"/>
                  <a:pt x="891" y="458"/>
                </a:cubicBezTo>
                <a:cubicBezTo>
                  <a:pt x="934" y="444"/>
                  <a:pt x="979" y="427"/>
                  <a:pt x="1019" y="405"/>
                </a:cubicBezTo>
                <a:cubicBezTo>
                  <a:pt x="1055" y="383"/>
                  <a:pt x="1090" y="357"/>
                  <a:pt x="1131" y="346"/>
                </a:cubicBezTo>
                <a:cubicBezTo>
                  <a:pt x="1160" y="337"/>
                  <a:pt x="1178" y="317"/>
                  <a:pt x="1205" y="304"/>
                </a:cubicBezTo>
                <a:cubicBezTo>
                  <a:pt x="1224" y="293"/>
                  <a:pt x="1269" y="288"/>
                  <a:pt x="1269" y="288"/>
                </a:cubicBezTo>
                <a:cubicBezTo>
                  <a:pt x="1325" y="249"/>
                  <a:pt x="1388" y="222"/>
                  <a:pt x="1456" y="213"/>
                </a:cubicBezTo>
                <a:cubicBezTo>
                  <a:pt x="1481" y="205"/>
                  <a:pt x="1508" y="211"/>
                  <a:pt x="1536" y="208"/>
                </a:cubicBezTo>
                <a:cubicBezTo>
                  <a:pt x="1552" y="183"/>
                  <a:pt x="1574" y="172"/>
                  <a:pt x="1600" y="160"/>
                </a:cubicBezTo>
                <a:cubicBezTo>
                  <a:pt x="1620" y="139"/>
                  <a:pt x="1647" y="128"/>
                  <a:pt x="1675" y="117"/>
                </a:cubicBezTo>
                <a:cubicBezTo>
                  <a:pt x="1686" y="105"/>
                  <a:pt x="1712" y="76"/>
                  <a:pt x="1728" y="74"/>
                </a:cubicBezTo>
                <a:cubicBezTo>
                  <a:pt x="1745" y="70"/>
                  <a:pt x="1781" y="64"/>
                  <a:pt x="1781" y="64"/>
                </a:cubicBezTo>
                <a:cubicBezTo>
                  <a:pt x="1828" y="39"/>
                  <a:pt x="1808" y="46"/>
                  <a:pt x="1840" y="37"/>
                </a:cubicBezTo>
                <a:cubicBezTo>
                  <a:pt x="1860" y="22"/>
                  <a:pt x="1874" y="20"/>
                  <a:pt x="1899" y="16"/>
                </a:cubicBezTo>
                <a:cubicBezTo>
                  <a:pt x="1911" y="11"/>
                  <a:pt x="1926" y="9"/>
                  <a:pt x="1936" y="0"/>
                </a:cubicBezTo>
              </a:path>
            </a:pathLst>
          </a:custGeom>
          <a:noFill/>
          <a:ln w="38100">
            <a:solidFill>
              <a:srgbClr val="FF0000"/>
            </a:solidFill>
            <a:round/>
            <a:headEnd/>
            <a:tailEnd/>
          </a:ln>
        </p:spPr>
        <p:txBody>
          <a:bodyPr wrap="none" anchor="ctr"/>
          <a:lstStyle/>
          <a:p>
            <a:endParaRPr lang="en-US"/>
          </a:p>
        </p:txBody>
      </p:sp>
      <p:sp>
        <p:nvSpPr>
          <p:cNvPr id="206861" name="Freeform 12"/>
          <p:cNvSpPr>
            <a:spLocks/>
          </p:cNvSpPr>
          <p:nvPr/>
        </p:nvSpPr>
        <p:spPr bwMode="auto">
          <a:xfrm>
            <a:off x="1260475" y="2060575"/>
            <a:ext cx="3038475" cy="1146175"/>
          </a:xfrm>
          <a:custGeom>
            <a:avLst/>
            <a:gdLst>
              <a:gd name="T0" fmla="*/ 2147483647 w 1914"/>
              <a:gd name="T1" fmla="*/ 2147483647 h 722"/>
              <a:gd name="T2" fmla="*/ 2147483647 w 1914"/>
              <a:gd name="T3" fmla="*/ 2147483647 h 722"/>
              <a:gd name="T4" fmla="*/ 2147483647 w 1914"/>
              <a:gd name="T5" fmla="*/ 2147483647 h 722"/>
              <a:gd name="T6" fmla="*/ 2147483647 w 1914"/>
              <a:gd name="T7" fmla="*/ 2147483647 h 722"/>
              <a:gd name="T8" fmla="*/ 2147483647 w 1914"/>
              <a:gd name="T9" fmla="*/ 2147483647 h 722"/>
              <a:gd name="T10" fmla="*/ 2147483647 w 1914"/>
              <a:gd name="T11" fmla="*/ 2147483647 h 722"/>
              <a:gd name="T12" fmla="*/ 2147483647 w 1914"/>
              <a:gd name="T13" fmla="*/ 2147483647 h 722"/>
              <a:gd name="T14" fmla="*/ 2147483647 w 1914"/>
              <a:gd name="T15" fmla="*/ 2147483647 h 722"/>
              <a:gd name="T16" fmla="*/ 2147483647 w 1914"/>
              <a:gd name="T17" fmla="*/ 2147483647 h 722"/>
              <a:gd name="T18" fmla="*/ 2147483647 w 1914"/>
              <a:gd name="T19" fmla="*/ 2147483647 h 722"/>
              <a:gd name="T20" fmla="*/ 2147483647 w 1914"/>
              <a:gd name="T21" fmla="*/ 2147483647 h 722"/>
              <a:gd name="T22" fmla="*/ 2147483647 w 1914"/>
              <a:gd name="T23" fmla="*/ 2147483647 h 722"/>
              <a:gd name="T24" fmla="*/ 2147483647 w 1914"/>
              <a:gd name="T25" fmla="*/ 2147483647 h 722"/>
              <a:gd name="T26" fmla="*/ 2147483647 w 1914"/>
              <a:gd name="T27" fmla="*/ 2147483647 h 722"/>
              <a:gd name="T28" fmla="*/ 2147483647 w 1914"/>
              <a:gd name="T29" fmla="*/ 2147483647 h 722"/>
              <a:gd name="T30" fmla="*/ 2147483647 w 1914"/>
              <a:gd name="T31" fmla="*/ 2147483647 h 722"/>
              <a:gd name="T32" fmla="*/ 2147483647 w 1914"/>
              <a:gd name="T33" fmla="*/ 2147483647 h 722"/>
              <a:gd name="T34" fmla="*/ 2147483647 w 1914"/>
              <a:gd name="T35" fmla="*/ 2147483647 h 722"/>
              <a:gd name="T36" fmla="*/ 2147483647 w 1914"/>
              <a:gd name="T37" fmla="*/ 2147483647 h 722"/>
              <a:gd name="T38" fmla="*/ 2147483647 w 1914"/>
              <a:gd name="T39" fmla="*/ 2147483647 h 722"/>
              <a:gd name="T40" fmla="*/ 2147483647 w 1914"/>
              <a:gd name="T41" fmla="*/ 2147483647 h 722"/>
              <a:gd name="T42" fmla="*/ 2147483647 w 1914"/>
              <a:gd name="T43" fmla="*/ 2147483647 h 722"/>
              <a:gd name="T44" fmla="*/ 2147483647 w 1914"/>
              <a:gd name="T45" fmla="*/ 2147483647 h 722"/>
              <a:gd name="T46" fmla="*/ 2147483647 w 1914"/>
              <a:gd name="T47" fmla="*/ 2147483647 h 722"/>
              <a:gd name="T48" fmla="*/ 2147483647 w 1914"/>
              <a:gd name="T49" fmla="*/ 2147483647 h 722"/>
              <a:gd name="T50" fmla="*/ 2147483647 w 1914"/>
              <a:gd name="T51" fmla="*/ 2147483647 h 722"/>
              <a:gd name="T52" fmla="*/ 2147483647 w 1914"/>
              <a:gd name="T53" fmla="*/ 2147483647 h 722"/>
              <a:gd name="T54" fmla="*/ 2147483647 w 1914"/>
              <a:gd name="T55" fmla="*/ 2147483647 h 722"/>
              <a:gd name="T56" fmla="*/ 2147483647 w 1914"/>
              <a:gd name="T57" fmla="*/ 2147483647 h 722"/>
              <a:gd name="T58" fmla="*/ 2147483647 w 1914"/>
              <a:gd name="T59" fmla="*/ 2147483647 h 722"/>
              <a:gd name="T60" fmla="*/ 2147483647 w 1914"/>
              <a:gd name="T61" fmla="*/ 2147483647 h 722"/>
              <a:gd name="T62" fmla="*/ 0 w 1914"/>
              <a:gd name="T63" fmla="*/ 2147483647 h 722"/>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1914"/>
              <a:gd name="T97" fmla="*/ 0 h 722"/>
              <a:gd name="T98" fmla="*/ 1914 w 1914"/>
              <a:gd name="T99" fmla="*/ 722 h 722"/>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1914" h="722">
                <a:moveTo>
                  <a:pt x="1914" y="2"/>
                </a:moveTo>
                <a:cubicBezTo>
                  <a:pt x="1905" y="3"/>
                  <a:pt x="1896" y="7"/>
                  <a:pt x="1888" y="7"/>
                </a:cubicBezTo>
                <a:cubicBezTo>
                  <a:pt x="1882" y="7"/>
                  <a:pt x="1877" y="0"/>
                  <a:pt x="1872" y="2"/>
                </a:cubicBezTo>
                <a:cubicBezTo>
                  <a:pt x="1864" y="4"/>
                  <a:pt x="1862" y="14"/>
                  <a:pt x="1856" y="18"/>
                </a:cubicBezTo>
                <a:cubicBezTo>
                  <a:pt x="1844" y="24"/>
                  <a:pt x="1830" y="24"/>
                  <a:pt x="1818" y="28"/>
                </a:cubicBezTo>
                <a:cubicBezTo>
                  <a:pt x="1789" y="47"/>
                  <a:pt x="1806" y="58"/>
                  <a:pt x="1770" y="50"/>
                </a:cubicBezTo>
                <a:cubicBezTo>
                  <a:pt x="1731" y="74"/>
                  <a:pt x="1693" y="86"/>
                  <a:pt x="1648" y="92"/>
                </a:cubicBezTo>
                <a:cubicBezTo>
                  <a:pt x="1635" y="98"/>
                  <a:pt x="1620" y="99"/>
                  <a:pt x="1610" y="108"/>
                </a:cubicBezTo>
                <a:cubicBezTo>
                  <a:pt x="1574" y="136"/>
                  <a:pt x="1635" y="116"/>
                  <a:pt x="1573" y="130"/>
                </a:cubicBezTo>
                <a:cubicBezTo>
                  <a:pt x="1553" y="142"/>
                  <a:pt x="1530" y="153"/>
                  <a:pt x="1509" y="162"/>
                </a:cubicBezTo>
                <a:cubicBezTo>
                  <a:pt x="1486" y="184"/>
                  <a:pt x="1471" y="183"/>
                  <a:pt x="1440" y="188"/>
                </a:cubicBezTo>
                <a:cubicBezTo>
                  <a:pt x="1414" y="200"/>
                  <a:pt x="1408" y="205"/>
                  <a:pt x="1381" y="199"/>
                </a:cubicBezTo>
                <a:cubicBezTo>
                  <a:pt x="1363" y="204"/>
                  <a:pt x="1350" y="221"/>
                  <a:pt x="1333" y="226"/>
                </a:cubicBezTo>
                <a:cubicBezTo>
                  <a:pt x="1299" y="234"/>
                  <a:pt x="1318" y="228"/>
                  <a:pt x="1274" y="242"/>
                </a:cubicBezTo>
                <a:cubicBezTo>
                  <a:pt x="1241" y="262"/>
                  <a:pt x="1210" y="273"/>
                  <a:pt x="1173" y="279"/>
                </a:cubicBezTo>
                <a:cubicBezTo>
                  <a:pt x="1133" y="291"/>
                  <a:pt x="1102" y="305"/>
                  <a:pt x="1061" y="311"/>
                </a:cubicBezTo>
                <a:cubicBezTo>
                  <a:pt x="1025" y="338"/>
                  <a:pt x="975" y="341"/>
                  <a:pt x="933" y="354"/>
                </a:cubicBezTo>
                <a:cubicBezTo>
                  <a:pt x="894" y="378"/>
                  <a:pt x="947" y="347"/>
                  <a:pt x="880" y="375"/>
                </a:cubicBezTo>
                <a:cubicBezTo>
                  <a:pt x="861" y="382"/>
                  <a:pt x="847" y="413"/>
                  <a:pt x="837" y="418"/>
                </a:cubicBezTo>
                <a:cubicBezTo>
                  <a:pt x="825" y="422"/>
                  <a:pt x="812" y="421"/>
                  <a:pt x="800" y="423"/>
                </a:cubicBezTo>
                <a:cubicBezTo>
                  <a:pt x="779" y="429"/>
                  <a:pt x="767" y="439"/>
                  <a:pt x="746" y="444"/>
                </a:cubicBezTo>
                <a:cubicBezTo>
                  <a:pt x="714" y="465"/>
                  <a:pt x="678" y="469"/>
                  <a:pt x="645" y="487"/>
                </a:cubicBezTo>
                <a:cubicBezTo>
                  <a:pt x="629" y="495"/>
                  <a:pt x="610" y="506"/>
                  <a:pt x="592" y="508"/>
                </a:cubicBezTo>
                <a:cubicBezTo>
                  <a:pt x="560" y="510"/>
                  <a:pt x="528" y="512"/>
                  <a:pt x="496" y="514"/>
                </a:cubicBezTo>
                <a:cubicBezTo>
                  <a:pt x="462" y="520"/>
                  <a:pt x="439" y="534"/>
                  <a:pt x="405" y="540"/>
                </a:cubicBezTo>
                <a:cubicBezTo>
                  <a:pt x="371" y="563"/>
                  <a:pt x="332" y="564"/>
                  <a:pt x="293" y="572"/>
                </a:cubicBezTo>
                <a:cubicBezTo>
                  <a:pt x="272" y="582"/>
                  <a:pt x="255" y="588"/>
                  <a:pt x="234" y="594"/>
                </a:cubicBezTo>
                <a:cubicBezTo>
                  <a:pt x="218" y="603"/>
                  <a:pt x="203" y="609"/>
                  <a:pt x="186" y="615"/>
                </a:cubicBezTo>
                <a:cubicBezTo>
                  <a:pt x="170" y="630"/>
                  <a:pt x="159" y="640"/>
                  <a:pt x="138" y="647"/>
                </a:cubicBezTo>
                <a:cubicBezTo>
                  <a:pt x="118" y="678"/>
                  <a:pt x="139" y="653"/>
                  <a:pt x="90" y="668"/>
                </a:cubicBezTo>
                <a:cubicBezTo>
                  <a:pt x="78" y="671"/>
                  <a:pt x="69" y="680"/>
                  <a:pt x="58" y="684"/>
                </a:cubicBezTo>
                <a:cubicBezTo>
                  <a:pt x="38" y="703"/>
                  <a:pt x="22" y="708"/>
                  <a:pt x="0" y="722"/>
                </a:cubicBezTo>
              </a:path>
            </a:pathLst>
          </a:custGeom>
          <a:noFill/>
          <a:ln w="38100">
            <a:solidFill>
              <a:srgbClr val="00CCFF"/>
            </a:solidFill>
            <a:round/>
            <a:headEnd/>
            <a:tailEnd/>
          </a:ln>
        </p:spPr>
        <p:txBody>
          <a:bodyPr wrap="none" anchor="ctr"/>
          <a:lstStyle/>
          <a:p>
            <a:endParaRPr lang="en-US"/>
          </a:p>
        </p:txBody>
      </p:sp>
      <p:sp>
        <p:nvSpPr>
          <p:cNvPr id="206862" name="Text Box 13"/>
          <p:cNvSpPr txBox="1">
            <a:spLocks noChangeArrowheads="1"/>
          </p:cNvSpPr>
          <p:nvPr/>
        </p:nvSpPr>
        <p:spPr bwMode="auto">
          <a:xfrm>
            <a:off x="1090613" y="3265488"/>
            <a:ext cx="274637" cy="276225"/>
          </a:xfrm>
          <a:prstGeom prst="rect">
            <a:avLst/>
          </a:prstGeom>
          <a:noFill/>
          <a:ln w="9525">
            <a:noFill/>
            <a:miter lim="800000"/>
            <a:headEnd/>
            <a:tailEnd/>
          </a:ln>
        </p:spPr>
        <p:txBody>
          <a:bodyPr wrap="none">
            <a:spAutoFit/>
          </a:bodyPr>
          <a:lstStyle/>
          <a:p>
            <a:r>
              <a:rPr lang="en-US" sz="1200">
                <a:latin typeface="Open Sans"/>
                <a:ea typeface="Open Sans"/>
              </a:rPr>
              <a:t>0</a:t>
            </a:r>
          </a:p>
        </p:txBody>
      </p:sp>
      <p:sp>
        <p:nvSpPr>
          <p:cNvPr id="206863" name="Text Box 14"/>
          <p:cNvSpPr txBox="1">
            <a:spLocks noChangeArrowheads="1"/>
          </p:cNvSpPr>
          <p:nvPr/>
        </p:nvSpPr>
        <p:spPr bwMode="auto">
          <a:xfrm>
            <a:off x="1700213" y="3265488"/>
            <a:ext cx="454025" cy="276225"/>
          </a:xfrm>
          <a:prstGeom prst="rect">
            <a:avLst/>
          </a:prstGeom>
          <a:noFill/>
          <a:ln w="9525">
            <a:noFill/>
            <a:miter lim="800000"/>
            <a:headEnd/>
            <a:tailEnd/>
          </a:ln>
        </p:spPr>
        <p:txBody>
          <a:bodyPr wrap="none">
            <a:spAutoFit/>
          </a:bodyPr>
          <a:lstStyle/>
          <a:p>
            <a:r>
              <a:rPr lang="en-US" sz="1200">
                <a:latin typeface="Open Sans"/>
                <a:ea typeface="Open Sans"/>
              </a:rPr>
              <a:t>400</a:t>
            </a:r>
          </a:p>
        </p:txBody>
      </p:sp>
      <p:sp>
        <p:nvSpPr>
          <p:cNvPr id="206864" name="Text Box 15"/>
          <p:cNvSpPr txBox="1">
            <a:spLocks noChangeArrowheads="1"/>
          </p:cNvSpPr>
          <p:nvPr/>
        </p:nvSpPr>
        <p:spPr bwMode="auto">
          <a:xfrm>
            <a:off x="2462213" y="3265488"/>
            <a:ext cx="454025" cy="276225"/>
          </a:xfrm>
          <a:prstGeom prst="rect">
            <a:avLst/>
          </a:prstGeom>
          <a:noFill/>
          <a:ln w="9525">
            <a:noFill/>
            <a:miter lim="800000"/>
            <a:headEnd/>
            <a:tailEnd/>
          </a:ln>
        </p:spPr>
        <p:txBody>
          <a:bodyPr wrap="none">
            <a:spAutoFit/>
          </a:bodyPr>
          <a:lstStyle/>
          <a:p>
            <a:r>
              <a:rPr lang="en-US" sz="1200">
                <a:latin typeface="Open Sans"/>
                <a:ea typeface="Open Sans"/>
              </a:rPr>
              <a:t>800</a:t>
            </a:r>
          </a:p>
        </p:txBody>
      </p:sp>
      <p:sp>
        <p:nvSpPr>
          <p:cNvPr id="206865" name="Text Box 16"/>
          <p:cNvSpPr txBox="1">
            <a:spLocks noChangeArrowheads="1"/>
          </p:cNvSpPr>
          <p:nvPr/>
        </p:nvSpPr>
        <p:spPr bwMode="auto">
          <a:xfrm>
            <a:off x="3224213" y="3265488"/>
            <a:ext cx="544512" cy="276225"/>
          </a:xfrm>
          <a:prstGeom prst="rect">
            <a:avLst/>
          </a:prstGeom>
          <a:noFill/>
          <a:ln w="9525">
            <a:noFill/>
            <a:miter lim="800000"/>
            <a:headEnd/>
            <a:tailEnd/>
          </a:ln>
        </p:spPr>
        <p:txBody>
          <a:bodyPr wrap="none">
            <a:spAutoFit/>
          </a:bodyPr>
          <a:lstStyle/>
          <a:p>
            <a:r>
              <a:rPr lang="en-US" sz="1200">
                <a:latin typeface="Open Sans"/>
                <a:ea typeface="Open Sans"/>
              </a:rPr>
              <a:t>1200</a:t>
            </a:r>
          </a:p>
        </p:txBody>
      </p:sp>
      <p:sp>
        <p:nvSpPr>
          <p:cNvPr id="206866" name="Text Box 17"/>
          <p:cNvSpPr txBox="1">
            <a:spLocks noChangeArrowheads="1"/>
          </p:cNvSpPr>
          <p:nvPr/>
        </p:nvSpPr>
        <p:spPr bwMode="auto">
          <a:xfrm>
            <a:off x="3910013" y="3352800"/>
            <a:ext cx="520700" cy="461963"/>
          </a:xfrm>
          <a:prstGeom prst="rect">
            <a:avLst/>
          </a:prstGeom>
          <a:noFill/>
          <a:ln w="9525">
            <a:noFill/>
            <a:miter lim="800000"/>
            <a:headEnd/>
            <a:tailEnd/>
          </a:ln>
        </p:spPr>
        <p:txBody>
          <a:bodyPr>
            <a:spAutoFit/>
          </a:bodyPr>
          <a:lstStyle/>
          <a:p>
            <a:r>
              <a:rPr lang="en-US" sz="1200">
                <a:latin typeface="Open Sans"/>
                <a:ea typeface="Open Sans"/>
              </a:rPr>
              <a:t>1600</a:t>
            </a:r>
          </a:p>
        </p:txBody>
      </p:sp>
      <p:sp>
        <p:nvSpPr>
          <p:cNvPr id="587794" name="Text Box 18"/>
          <p:cNvSpPr txBox="1">
            <a:spLocks noChangeArrowheads="1"/>
          </p:cNvSpPr>
          <p:nvPr/>
        </p:nvSpPr>
        <p:spPr bwMode="auto">
          <a:xfrm>
            <a:off x="938213" y="3113088"/>
            <a:ext cx="274637" cy="276225"/>
          </a:xfrm>
          <a:prstGeom prst="rect">
            <a:avLst/>
          </a:prstGeom>
          <a:noFill/>
          <a:ln>
            <a:noFill/>
          </a:ln>
          <a:effectLst/>
          <a:extLst/>
        </p:spPr>
        <p:txBody>
          <a:bodyPr wrap="none">
            <a:spAutoFit/>
          </a:bodyPr>
          <a:lstStyle/>
          <a:p>
            <a:pPr>
              <a:defRPr/>
            </a:pPr>
            <a:r>
              <a:rPr lang="en-US" sz="1200" dirty="0">
                <a:solidFill>
                  <a:schemeClr val="accent4">
                    <a:lumMod val="10000"/>
                  </a:schemeClr>
                </a:solidFill>
                <a:latin typeface="Open Sans"/>
                <a:ea typeface="ＭＳ Ｐゴシック" charset="0"/>
              </a:rPr>
              <a:t>0</a:t>
            </a:r>
          </a:p>
        </p:txBody>
      </p:sp>
      <p:sp>
        <p:nvSpPr>
          <p:cNvPr id="587795" name="Text Box 19"/>
          <p:cNvSpPr txBox="1">
            <a:spLocks noChangeArrowheads="1"/>
          </p:cNvSpPr>
          <p:nvPr/>
        </p:nvSpPr>
        <p:spPr bwMode="auto">
          <a:xfrm>
            <a:off x="785813" y="2351088"/>
            <a:ext cx="404812" cy="276225"/>
          </a:xfrm>
          <a:prstGeom prst="rect">
            <a:avLst/>
          </a:prstGeom>
          <a:noFill/>
          <a:ln>
            <a:noFill/>
          </a:ln>
          <a:effectLst/>
          <a:extLst/>
        </p:spPr>
        <p:txBody>
          <a:bodyPr wrap="none">
            <a:spAutoFit/>
          </a:bodyPr>
          <a:lstStyle/>
          <a:p>
            <a:pPr>
              <a:defRPr/>
            </a:pPr>
            <a:r>
              <a:rPr lang="en-US" sz="1200" dirty="0">
                <a:solidFill>
                  <a:schemeClr val="accent4">
                    <a:lumMod val="10000"/>
                  </a:schemeClr>
                </a:solidFill>
                <a:latin typeface="Open Sans"/>
                <a:ea typeface="ＭＳ Ｐゴシック" charset="0"/>
              </a:rPr>
              <a:t>0.1</a:t>
            </a:r>
          </a:p>
        </p:txBody>
      </p:sp>
      <p:sp>
        <p:nvSpPr>
          <p:cNvPr id="587796" name="Text Box 20"/>
          <p:cNvSpPr txBox="1">
            <a:spLocks noChangeArrowheads="1"/>
          </p:cNvSpPr>
          <p:nvPr/>
        </p:nvSpPr>
        <p:spPr bwMode="auto">
          <a:xfrm>
            <a:off x="785813" y="1665288"/>
            <a:ext cx="404812" cy="276225"/>
          </a:xfrm>
          <a:prstGeom prst="rect">
            <a:avLst/>
          </a:prstGeom>
          <a:noFill/>
          <a:ln>
            <a:noFill/>
          </a:ln>
          <a:effectLst/>
          <a:extLst/>
        </p:spPr>
        <p:txBody>
          <a:bodyPr wrap="none">
            <a:spAutoFit/>
          </a:bodyPr>
          <a:lstStyle/>
          <a:p>
            <a:pPr>
              <a:defRPr/>
            </a:pPr>
            <a:r>
              <a:rPr lang="en-US" sz="1200" dirty="0">
                <a:solidFill>
                  <a:schemeClr val="accent4">
                    <a:lumMod val="10000"/>
                  </a:schemeClr>
                </a:solidFill>
                <a:latin typeface="Open Sans"/>
                <a:ea typeface="ＭＳ Ｐゴシック" charset="0"/>
              </a:rPr>
              <a:t>0.2</a:t>
            </a:r>
          </a:p>
        </p:txBody>
      </p:sp>
      <p:sp>
        <p:nvSpPr>
          <p:cNvPr id="206870" name="Line 21"/>
          <p:cNvSpPr>
            <a:spLocks noChangeShapeType="1"/>
          </p:cNvSpPr>
          <p:nvPr/>
        </p:nvSpPr>
        <p:spPr bwMode="auto">
          <a:xfrm>
            <a:off x="1476375" y="1922463"/>
            <a:ext cx="228600" cy="0"/>
          </a:xfrm>
          <a:prstGeom prst="line">
            <a:avLst/>
          </a:prstGeom>
          <a:noFill/>
          <a:ln w="38100">
            <a:solidFill>
              <a:srgbClr val="FF0000"/>
            </a:solidFill>
            <a:round/>
            <a:headEnd/>
            <a:tailEnd/>
          </a:ln>
        </p:spPr>
        <p:txBody>
          <a:bodyPr wrap="none" anchor="ctr"/>
          <a:lstStyle/>
          <a:p>
            <a:endParaRPr lang="en-US"/>
          </a:p>
        </p:txBody>
      </p:sp>
      <p:sp>
        <p:nvSpPr>
          <p:cNvPr id="206871" name="Line 22"/>
          <p:cNvSpPr>
            <a:spLocks noChangeShapeType="1"/>
          </p:cNvSpPr>
          <p:nvPr/>
        </p:nvSpPr>
        <p:spPr bwMode="auto">
          <a:xfrm>
            <a:off x="1476375" y="2227263"/>
            <a:ext cx="228600" cy="0"/>
          </a:xfrm>
          <a:prstGeom prst="line">
            <a:avLst/>
          </a:prstGeom>
          <a:noFill/>
          <a:ln w="38100">
            <a:solidFill>
              <a:srgbClr val="00CCFF"/>
            </a:solidFill>
            <a:round/>
            <a:headEnd/>
            <a:tailEnd/>
          </a:ln>
        </p:spPr>
        <p:txBody>
          <a:bodyPr wrap="none" anchor="ctr"/>
          <a:lstStyle/>
          <a:p>
            <a:endParaRPr lang="en-US"/>
          </a:p>
        </p:txBody>
      </p:sp>
      <p:sp>
        <p:nvSpPr>
          <p:cNvPr id="587799" name="Text Box 23"/>
          <p:cNvSpPr txBox="1">
            <a:spLocks noChangeArrowheads="1"/>
          </p:cNvSpPr>
          <p:nvPr/>
        </p:nvSpPr>
        <p:spPr bwMode="auto">
          <a:xfrm>
            <a:off x="1704975" y="1770063"/>
            <a:ext cx="749300" cy="276225"/>
          </a:xfrm>
          <a:prstGeom prst="rect">
            <a:avLst/>
          </a:prstGeom>
          <a:noFill/>
          <a:ln>
            <a:noFill/>
          </a:ln>
          <a:effectLst/>
          <a:extLst/>
        </p:spPr>
        <p:txBody>
          <a:bodyPr wrap="none">
            <a:spAutoFit/>
          </a:bodyPr>
          <a:lstStyle/>
          <a:p>
            <a:pPr>
              <a:defRPr/>
            </a:pPr>
            <a:r>
              <a:rPr lang="en-US" sz="1200" dirty="0">
                <a:solidFill>
                  <a:schemeClr val="accent4">
                    <a:lumMod val="10000"/>
                  </a:schemeClr>
                </a:solidFill>
                <a:latin typeface="Open Sans"/>
                <a:ea typeface="ＭＳ Ｐゴシック" charset="0"/>
              </a:rPr>
              <a:t>Placebo</a:t>
            </a:r>
          </a:p>
        </p:txBody>
      </p:sp>
      <p:sp>
        <p:nvSpPr>
          <p:cNvPr id="587800" name="Text Box 24"/>
          <p:cNvSpPr txBox="1">
            <a:spLocks noChangeArrowheads="1"/>
          </p:cNvSpPr>
          <p:nvPr/>
        </p:nvSpPr>
        <p:spPr bwMode="auto">
          <a:xfrm>
            <a:off x="1681163" y="2074863"/>
            <a:ext cx="1274762" cy="276225"/>
          </a:xfrm>
          <a:prstGeom prst="rect">
            <a:avLst/>
          </a:prstGeom>
          <a:noFill/>
          <a:ln>
            <a:noFill/>
          </a:ln>
          <a:effectLst/>
          <a:extLst/>
        </p:spPr>
        <p:txBody>
          <a:bodyPr wrap="none">
            <a:spAutoFit/>
          </a:bodyPr>
          <a:lstStyle/>
          <a:p>
            <a:pPr>
              <a:defRPr/>
            </a:pPr>
            <a:r>
              <a:rPr lang="en-US" sz="1200" dirty="0" err="1">
                <a:solidFill>
                  <a:schemeClr val="accent4">
                    <a:lumMod val="10000"/>
                  </a:schemeClr>
                </a:solidFill>
                <a:latin typeface="Open Sans"/>
                <a:ea typeface="ＭＳ Ｐゴシック" charset="0"/>
              </a:rPr>
              <a:t>Ramipril</a:t>
            </a:r>
            <a:r>
              <a:rPr lang="en-US" sz="1200" dirty="0">
                <a:solidFill>
                  <a:schemeClr val="accent4">
                    <a:lumMod val="10000"/>
                  </a:schemeClr>
                </a:solidFill>
                <a:latin typeface="Open Sans"/>
                <a:ea typeface="ＭＳ Ｐゴシック" charset="0"/>
              </a:rPr>
              <a:t> 10 mg</a:t>
            </a:r>
          </a:p>
        </p:txBody>
      </p:sp>
      <p:sp>
        <p:nvSpPr>
          <p:cNvPr id="206874" name="Text Box 25"/>
          <p:cNvSpPr txBox="1">
            <a:spLocks noChangeArrowheads="1"/>
          </p:cNvSpPr>
          <p:nvPr/>
        </p:nvSpPr>
        <p:spPr bwMode="auto">
          <a:xfrm>
            <a:off x="1319213" y="1360488"/>
            <a:ext cx="2865437" cy="338137"/>
          </a:xfrm>
          <a:prstGeom prst="rect">
            <a:avLst/>
          </a:prstGeom>
          <a:noFill/>
          <a:ln w="9525">
            <a:noFill/>
            <a:miter lim="800000"/>
            <a:headEnd/>
            <a:tailEnd/>
          </a:ln>
        </p:spPr>
        <p:txBody>
          <a:bodyPr wrap="none">
            <a:spAutoFit/>
          </a:bodyPr>
          <a:lstStyle/>
          <a:p>
            <a:r>
              <a:rPr lang="en-US" sz="1600" b="1">
                <a:latin typeface="Open Sans"/>
                <a:ea typeface="Open Sans"/>
              </a:rPr>
              <a:t>Primary Outcom</a:t>
            </a:r>
            <a:r>
              <a:rPr lang="en-US" sz="1600">
                <a:latin typeface="Open Sans"/>
                <a:ea typeface="Open Sans"/>
              </a:rPr>
              <a:t>e (NNT 22)</a:t>
            </a:r>
          </a:p>
        </p:txBody>
      </p:sp>
      <p:sp>
        <p:nvSpPr>
          <p:cNvPr id="206875" name="Line 26"/>
          <p:cNvSpPr>
            <a:spLocks noChangeShapeType="1"/>
          </p:cNvSpPr>
          <p:nvPr/>
        </p:nvSpPr>
        <p:spPr bwMode="auto">
          <a:xfrm>
            <a:off x="5218113" y="1404938"/>
            <a:ext cx="0" cy="1828800"/>
          </a:xfrm>
          <a:prstGeom prst="line">
            <a:avLst/>
          </a:prstGeom>
          <a:noFill/>
          <a:ln w="9525">
            <a:solidFill>
              <a:srgbClr val="000000"/>
            </a:solidFill>
            <a:round/>
            <a:headEnd/>
            <a:tailEnd/>
          </a:ln>
        </p:spPr>
        <p:txBody>
          <a:bodyPr wrap="none" anchor="ctr"/>
          <a:lstStyle/>
          <a:p>
            <a:endParaRPr lang="en-US"/>
          </a:p>
        </p:txBody>
      </p:sp>
      <p:sp>
        <p:nvSpPr>
          <p:cNvPr id="206876" name="Line 27"/>
          <p:cNvSpPr>
            <a:spLocks noChangeShapeType="1"/>
          </p:cNvSpPr>
          <p:nvPr/>
        </p:nvSpPr>
        <p:spPr bwMode="auto">
          <a:xfrm>
            <a:off x="5181600" y="3241675"/>
            <a:ext cx="3429000" cy="0"/>
          </a:xfrm>
          <a:prstGeom prst="line">
            <a:avLst/>
          </a:prstGeom>
          <a:noFill/>
          <a:ln w="9525">
            <a:solidFill>
              <a:srgbClr val="000000"/>
            </a:solidFill>
            <a:round/>
            <a:headEnd/>
            <a:tailEnd/>
          </a:ln>
        </p:spPr>
        <p:txBody>
          <a:bodyPr wrap="none" anchor="ctr"/>
          <a:lstStyle/>
          <a:p>
            <a:endParaRPr lang="en-US"/>
          </a:p>
        </p:txBody>
      </p:sp>
      <p:sp>
        <p:nvSpPr>
          <p:cNvPr id="206877" name="Text Box 28"/>
          <p:cNvSpPr txBox="1">
            <a:spLocks noChangeArrowheads="1"/>
          </p:cNvSpPr>
          <p:nvPr/>
        </p:nvSpPr>
        <p:spPr bwMode="auto">
          <a:xfrm>
            <a:off x="5105400" y="3265488"/>
            <a:ext cx="274638" cy="276225"/>
          </a:xfrm>
          <a:prstGeom prst="rect">
            <a:avLst/>
          </a:prstGeom>
          <a:noFill/>
          <a:ln w="9525">
            <a:noFill/>
            <a:miter lim="800000"/>
            <a:headEnd/>
            <a:tailEnd/>
          </a:ln>
        </p:spPr>
        <p:txBody>
          <a:bodyPr wrap="none">
            <a:spAutoFit/>
          </a:bodyPr>
          <a:lstStyle/>
          <a:p>
            <a:r>
              <a:rPr lang="en-US" sz="1200">
                <a:latin typeface="Open Sans"/>
                <a:ea typeface="Open Sans"/>
              </a:rPr>
              <a:t>0</a:t>
            </a:r>
          </a:p>
        </p:txBody>
      </p:sp>
      <p:sp>
        <p:nvSpPr>
          <p:cNvPr id="587805" name="Text Box 29"/>
          <p:cNvSpPr txBox="1">
            <a:spLocks noChangeArrowheads="1"/>
          </p:cNvSpPr>
          <p:nvPr/>
        </p:nvSpPr>
        <p:spPr bwMode="auto">
          <a:xfrm>
            <a:off x="5715000" y="3265488"/>
            <a:ext cx="454025" cy="276225"/>
          </a:xfrm>
          <a:prstGeom prst="rect">
            <a:avLst/>
          </a:prstGeom>
          <a:noFill/>
          <a:ln>
            <a:noFill/>
          </a:ln>
          <a:effectLst/>
          <a:extLst/>
        </p:spPr>
        <p:txBody>
          <a:bodyPr wrap="none">
            <a:spAutoFit/>
          </a:bodyPr>
          <a:lstStyle/>
          <a:p>
            <a:pPr>
              <a:defRPr/>
            </a:pPr>
            <a:r>
              <a:rPr lang="en-US" sz="1200" dirty="0">
                <a:solidFill>
                  <a:schemeClr val="accent4">
                    <a:lumMod val="10000"/>
                  </a:schemeClr>
                </a:solidFill>
                <a:latin typeface="Open Sans"/>
                <a:ea typeface="ＭＳ Ｐゴシック" charset="0"/>
              </a:rPr>
              <a:t>400</a:t>
            </a:r>
          </a:p>
        </p:txBody>
      </p:sp>
      <p:sp>
        <p:nvSpPr>
          <p:cNvPr id="587806" name="Text Box 30"/>
          <p:cNvSpPr txBox="1">
            <a:spLocks noChangeArrowheads="1"/>
          </p:cNvSpPr>
          <p:nvPr/>
        </p:nvSpPr>
        <p:spPr bwMode="auto">
          <a:xfrm>
            <a:off x="6477000" y="3265488"/>
            <a:ext cx="454025" cy="276225"/>
          </a:xfrm>
          <a:prstGeom prst="rect">
            <a:avLst/>
          </a:prstGeom>
          <a:noFill/>
          <a:ln>
            <a:noFill/>
          </a:ln>
          <a:effectLst/>
          <a:extLst/>
        </p:spPr>
        <p:txBody>
          <a:bodyPr wrap="none">
            <a:spAutoFit/>
          </a:bodyPr>
          <a:lstStyle/>
          <a:p>
            <a:pPr>
              <a:defRPr/>
            </a:pPr>
            <a:r>
              <a:rPr lang="en-US" sz="1200" dirty="0">
                <a:solidFill>
                  <a:schemeClr val="accent4">
                    <a:lumMod val="10000"/>
                  </a:schemeClr>
                </a:solidFill>
                <a:latin typeface="Open Sans"/>
                <a:ea typeface="ＭＳ Ｐゴシック" charset="0"/>
              </a:rPr>
              <a:t>800</a:t>
            </a:r>
          </a:p>
        </p:txBody>
      </p:sp>
      <p:sp>
        <p:nvSpPr>
          <p:cNvPr id="587807" name="Text Box 31"/>
          <p:cNvSpPr txBox="1">
            <a:spLocks noChangeArrowheads="1"/>
          </p:cNvSpPr>
          <p:nvPr/>
        </p:nvSpPr>
        <p:spPr bwMode="auto">
          <a:xfrm>
            <a:off x="7239000" y="3265488"/>
            <a:ext cx="544513" cy="276225"/>
          </a:xfrm>
          <a:prstGeom prst="rect">
            <a:avLst/>
          </a:prstGeom>
          <a:noFill/>
          <a:ln>
            <a:noFill/>
          </a:ln>
          <a:effectLst/>
          <a:extLst/>
        </p:spPr>
        <p:txBody>
          <a:bodyPr wrap="none">
            <a:spAutoFit/>
          </a:bodyPr>
          <a:lstStyle/>
          <a:p>
            <a:pPr>
              <a:defRPr/>
            </a:pPr>
            <a:r>
              <a:rPr lang="en-US" sz="1200" dirty="0">
                <a:solidFill>
                  <a:schemeClr val="accent4">
                    <a:lumMod val="10000"/>
                  </a:schemeClr>
                </a:solidFill>
                <a:latin typeface="Open Sans"/>
                <a:ea typeface="ＭＳ Ｐゴシック" charset="0"/>
              </a:rPr>
              <a:t>1200</a:t>
            </a:r>
          </a:p>
        </p:txBody>
      </p:sp>
      <p:sp>
        <p:nvSpPr>
          <p:cNvPr id="587808" name="Text Box 32"/>
          <p:cNvSpPr txBox="1">
            <a:spLocks noChangeArrowheads="1"/>
          </p:cNvSpPr>
          <p:nvPr/>
        </p:nvSpPr>
        <p:spPr bwMode="auto">
          <a:xfrm>
            <a:off x="7924800" y="3265488"/>
            <a:ext cx="544513" cy="276225"/>
          </a:xfrm>
          <a:prstGeom prst="rect">
            <a:avLst/>
          </a:prstGeom>
          <a:noFill/>
          <a:ln>
            <a:noFill/>
          </a:ln>
          <a:effectLst/>
          <a:extLst/>
        </p:spPr>
        <p:txBody>
          <a:bodyPr wrap="none">
            <a:spAutoFit/>
          </a:bodyPr>
          <a:lstStyle/>
          <a:p>
            <a:pPr>
              <a:defRPr/>
            </a:pPr>
            <a:r>
              <a:rPr lang="en-US" sz="1200" dirty="0">
                <a:solidFill>
                  <a:schemeClr val="accent4">
                    <a:lumMod val="10000"/>
                  </a:schemeClr>
                </a:solidFill>
                <a:latin typeface="Open Sans"/>
                <a:ea typeface="ＭＳ Ｐゴシック" charset="0"/>
              </a:rPr>
              <a:t>1600</a:t>
            </a:r>
          </a:p>
        </p:txBody>
      </p:sp>
      <p:sp>
        <p:nvSpPr>
          <p:cNvPr id="587809" name="Text Box 33"/>
          <p:cNvSpPr txBox="1">
            <a:spLocks noChangeArrowheads="1"/>
          </p:cNvSpPr>
          <p:nvPr/>
        </p:nvSpPr>
        <p:spPr bwMode="auto">
          <a:xfrm>
            <a:off x="4953000" y="3113088"/>
            <a:ext cx="274638" cy="276225"/>
          </a:xfrm>
          <a:prstGeom prst="rect">
            <a:avLst/>
          </a:prstGeom>
          <a:noFill/>
          <a:ln>
            <a:noFill/>
          </a:ln>
          <a:effectLst/>
          <a:extLst/>
        </p:spPr>
        <p:txBody>
          <a:bodyPr wrap="none">
            <a:spAutoFit/>
          </a:bodyPr>
          <a:lstStyle/>
          <a:p>
            <a:pPr>
              <a:defRPr/>
            </a:pPr>
            <a:r>
              <a:rPr lang="en-US" sz="1200" dirty="0">
                <a:solidFill>
                  <a:schemeClr val="accent4">
                    <a:lumMod val="10000"/>
                  </a:schemeClr>
                </a:solidFill>
                <a:latin typeface="Open Sans"/>
                <a:ea typeface="ＭＳ Ｐゴシック" charset="0"/>
              </a:rPr>
              <a:t>0</a:t>
            </a:r>
          </a:p>
        </p:txBody>
      </p:sp>
      <p:sp>
        <p:nvSpPr>
          <p:cNvPr id="587810" name="Text Box 34"/>
          <p:cNvSpPr txBox="1">
            <a:spLocks noChangeArrowheads="1"/>
          </p:cNvSpPr>
          <p:nvPr/>
        </p:nvSpPr>
        <p:spPr bwMode="auto">
          <a:xfrm>
            <a:off x="4800600" y="2190750"/>
            <a:ext cx="492125" cy="276225"/>
          </a:xfrm>
          <a:prstGeom prst="rect">
            <a:avLst/>
          </a:prstGeom>
          <a:noFill/>
          <a:ln>
            <a:noFill/>
          </a:ln>
          <a:effectLst/>
          <a:extLst/>
        </p:spPr>
        <p:txBody>
          <a:bodyPr wrap="none">
            <a:spAutoFit/>
          </a:bodyPr>
          <a:lstStyle/>
          <a:p>
            <a:pPr>
              <a:defRPr/>
            </a:pPr>
            <a:r>
              <a:rPr lang="en-US" sz="1200" dirty="0">
                <a:solidFill>
                  <a:schemeClr val="accent4">
                    <a:lumMod val="10000"/>
                  </a:schemeClr>
                </a:solidFill>
                <a:latin typeface="Open Sans"/>
                <a:ea typeface="ＭＳ Ｐゴシック" charset="0"/>
              </a:rPr>
              <a:t>0.08</a:t>
            </a:r>
          </a:p>
        </p:txBody>
      </p:sp>
      <p:sp>
        <p:nvSpPr>
          <p:cNvPr id="587811" name="Text Box 35"/>
          <p:cNvSpPr txBox="1">
            <a:spLocks noChangeArrowheads="1"/>
          </p:cNvSpPr>
          <p:nvPr/>
        </p:nvSpPr>
        <p:spPr bwMode="auto">
          <a:xfrm>
            <a:off x="4800600" y="1308100"/>
            <a:ext cx="492125" cy="276225"/>
          </a:xfrm>
          <a:prstGeom prst="rect">
            <a:avLst/>
          </a:prstGeom>
          <a:noFill/>
          <a:ln>
            <a:noFill/>
          </a:ln>
          <a:effectLst/>
          <a:extLst/>
        </p:spPr>
        <p:txBody>
          <a:bodyPr wrap="none">
            <a:spAutoFit/>
          </a:bodyPr>
          <a:lstStyle/>
          <a:p>
            <a:pPr>
              <a:defRPr/>
            </a:pPr>
            <a:r>
              <a:rPr lang="en-US" sz="1200" dirty="0">
                <a:solidFill>
                  <a:schemeClr val="accent4">
                    <a:lumMod val="10000"/>
                  </a:schemeClr>
                </a:solidFill>
                <a:latin typeface="Open Sans"/>
                <a:ea typeface="ＭＳ Ｐゴシック" charset="0"/>
              </a:rPr>
              <a:t>0.16</a:t>
            </a:r>
          </a:p>
        </p:txBody>
      </p:sp>
      <p:sp>
        <p:nvSpPr>
          <p:cNvPr id="206885" name="Text Box 36"/>
          <p:cNvSpPr txBox="1">
            <a:spLocks noChangeArrowheads="1"/>
          </p:cNvSpPr>
          <p:nvPr/>
        </p:nvSpPr>
        <p:spPr bwMode="auto">
          <a:xfrm>
            <a:off x="5472113" y="1285875"/>
            <a:ext cx="2222500" cy="585788"/>
          </a:xfrm>
          <a:prstGeom prst="rect">
            <a:avLst/>
          </a:prstGeom>
          <a:noFill/>
          <a:ln w="9525">
            <a:noFill/>
            <a:miter lim="800000"/>
            <a:headEnd/>
            <a:tailEnd/>
          </a:ln>
        </p:spPr>
        <p:txBody>
          <a:bodyPr>
            <a:spAutoFit/>
          </a:bodyPr>
          <a:lstStyle/>
          <a:p>
            <a:pPr algn="ctr"/>
            <a:r>
              <a:rPr lang="en-US" sz="1600" b="1">
                <a:latin typeface="Open Sans"/>
                <a:ea typeface="Open Sans"/>
              </a:rPr>
              <a:t>All Mortality</a:t>
            </a:r>
          </a:p>
          <a:p>
            <a:pPr algn="ctr"/>
            <a:r>
              <a:rPr lang="en-US" sz="1600">
                <a:latin typeface="Open Sans"/>
                <a:ea typeface="Open Sans"/>
              </a:rPr>
              <a:t>(NNT 31)</a:t>
            </a:r>
          </a:p>
        </p:txBody>
      </p:sp>
      <p:sp>
        <p:nvSpPr>
          <p:cNvPr id="587813" name="Text Box 37"/>
          <p:cNvSpPr txBox="1">
            <a:spLocks noChangeArrowheads="1"/>
          </p:cNvSpPr>
          <p:nvPr/>
        </p:nvSpPr>
        <p:spPr bwMode="auto">
          <a:xfrm>
            <a:off x="6991350" y="2708275"/>
            <a:ext cx="1916113" cy="523875"/>
          </a:xfrm>
          <a:prstGeom prst="rect">
            <a:avLst/>
          </a:prstGeom>
          <a:noFill/>
          <a:ln>
            <a:noFill/>
          </a:ln>
          <a:effectLst/>
          <a:extLst/>
        </p:spPr>
        <p:txBody>
          <a:bodyPr wrap="none">
            <a:spAutoFit/>
          </a:bodyPr>
          <a:lstStyle/>
          <a:p>
            <a:pPr>
              <a:defRPr/>
            </a:pPr>
            <a:r>
              <a:rPr lang="en-US" sz="1400" i="1" dirty="0">
                <a:solidFill>
                  <a:schemeClr val="accent4">
                    <a:lumMod val="10000"/>
                  </a:schemeClr>
                </a:solidFill>
                <a:latin typeface="Open Sans"/>
                <a:ea typeface="ＭＳ Ｐゴシック" charset="0"/>
              </a:rPr>
              <a:t>RR = 0.76 (0.63-0.92)</a:t>
            </a:r>
          </a:p>
          <a:p>
            <a:pPr>
              <a:defRPr/>
            </a:pPr>
            <a:r>
              <a:rPr lang="en-US" sz="1400" i="1" dirty="0">
                <a:solidFill>
                  <a:schemeClr val="accent4">
                    <a:lumMod val="10000"/>
                  </a:schemeClr>
                </a:solidFill>
                <a:latin typeface="Open Sans"/>
                <a:ea typeface="ＭＳ Ｐゴシック" charset="0"/>
              </a:rPr>
              <a:t>  </a:t>
            </a:r>
            <a:r>
              <a:rPr lang="en-CA" sz="1400" i="1" dirty="0">
                <a:solidFill>
                  <a:schemeClr val="accent4">
                    <a:lumMod val="10000"/>
                  </a:schemeClr>
                </a:solidFill>
                <a:latin typeface="Open Sans"/>
                <a:ea typeface="ＭＳ Ｐゴシック" charset="0"/>
              </a:rPr>
              <a:t>p</a:t>
            </a:r>
            <a:r>
              <a:rPr lang="en-US" sz="1400" i="1" dirty="0">
                <a:solidFill>
                  <a:schemeClr val="accent4">
                    <a:lumMod val="10000"/>
                  </a:schemeClr>
                </a:solidFill>
                <a:latin typeface="Open Sans"/>
                <a:ea typeface="ＭＳ Ｐゴシック" charset="0"/>
              </a:rPr>
              <a:t> = 0.004</a:t>
            </a:r>
          </a:p>
        </p:txBody>
      </p:sp>
      <p:sp>
        <p:nvSpPr>
          <p:cNvPr id="206887" name="Freeform 38"/>
          <p:cNvSpPr>
            <a:spLocks/>
          </p:cNvSpPr>
          <p:nvPr/>
        </p:nvSpPr>
        <p:spPr bwMode="auto">
          <a:xfrm>
            <a:off x="5264150" y="1589088"/>
            <a:ext cx="3006725" cy="1617662"/>
          </a:xfrm>
          <a:custGeom>
            <a:avLst/>
            <a:gdLst>
              <a:gd name="T0" fmla="*/ 0 w 1894"/>
              <a:gd name="T1" fmla="*/ 2147483647 h 1019"/>
              <a:gd name="T2" fmla="*/ 2147483647 w 1894"/>
              <a:gd name="T3" fmla="*/ 2147483647 h 1019"/>
              <a:gd name="T4" fmla="*/ 2147483647 w 1894"/>
              <a:gd name="T5" fmla="*/ 2147483647 h 1019"/>
              <a:gd name="T6" fmla="*/ 2147483647 w 1894"/>
              <a:gd name="T7" fmla="*/ 2147483647 h 1019"/>
              <a:gd name="T8" fmla="*/ 2147483647 w 1894"/>
              <a:gd name="T9" fmla="*/ 2147483647 h 1019"/>
              <a:gd name="T10" fmla="*/ 2147483647 w 1894"/>
              <a:gd name="T11" fmla="*/ 2147483647 h 1019"/>
              <a:gd name="T12" fmla="*/ 2147483647 w 1894"/>
              <a:gd name="T13" fmla="*/ 2147483647 h 1019"/>
              <a:gd name="T14" fmla="*/ 2147483647 w 1894"/>
              <a:gd name="T15" fmla="*/ 2147483647 h 1019"/>
              <a:gd name="T16" fmla="*/ 2147483647 w 1894"/>
              <a:gd name="T17" fmla="*/ 2147483647 h 1019"/>
              <a:gd name="T18" fmla="*/ 2147483647 w 1894"/>
              <a:gd name="T19" fmla="*/ 2147483647 h 1019"/>
              <a:gd name="T20" fmla="*/ 2147483647 w 1894"/>
              <a:gd name="T21" fmla="*/ 2147483647 h 1019"/>
              <a:gd name="T22" fmla="*/ 2147483647 w 1894"/>
              <a:gd name="T23" fmla="*/ 2147483647 h 1019"/>
              <a:gd name="T24" fmla="*/ 2147483647 w 1894"/>
              <a:gd name="T25" fmla="*/ 2147483647 h 1019"/>
              <a:gd name="T26" fmla="*/ 2147483647 w 1894"/>
              <a:gd name="T27" fmla="*/ 2147483647 h 1019"/>
              <a:gd name="T28" fmla="*/ 2147483647 w 1894"/>
              <a:gd name="T29" fmla="*/ 2147483647 h 1019"/>
              <a:gd name="T30" fmla="*/ 2147483647 w 1894"/>
              <a:gd name="T31" fmla="*/ 2147483647 h 1019"/>
              <a:gd name="T32" fmla="*/ 2147483647 w 1894"/>
              <a:gd name="T33" fmla="*/ 2147483647 h 1019"/>
              <a:gd name="T34" fmla="*/ 2147483647 w 1894"/>
              <a:gd name="T35" fmla="*/ 2147483647 h 1019"/>
              <a:gd name="T36" fmla="*/ 2147483647 w 1894"/>
              <a:gd name="T37" fmla="*/ 2147483647 h 1019"/>
              <a:gd name="T38" fmla="*/ 2147483647 w 1894"/>
              <a:gd name="T39" fmla="*/ 2147483647 h 1019"/>
              <a:gd name="T40" fmla="*/ 2147483647 w 1894"/>
              <a:gd name="T41" fmla="*/ 2147483647 h 1019"/>
              <a:gd name="T42" fmla="*/ 2147483647 w 1894"/>
              <a:gd name="T43" fmla="*/ 2147483647 h 1019"/>
              <a:gd name="T44" fmla="*/ 2147483647 w 1894"/>
              <a:gd name="T45" fmla="*/ 2147483647 h 1019"/>
              <a:gd name="T46" fmla="*/ 2147483647 w 1894"/>
              <a:gd name="T47" fmla="*/ 2147483647 h 1019"/>
              <a:gd name="T48" fmla="*/ 2147483647 w 1894"/>
              <a:gd name="T49" fmla="*/ 2147483647 h 1019"/>
              <a:gd name="T50" fmla="*/ 2147483647 w 1894"/>
              <a:gd name="T51" fmla="*/ 2147483647 h 1019"/>
              <a:gd name="T52" fmla="*/ 2147483647 w 1894"/>
              <a:gd name="T53" fmla="*/ 2147483647 h 1019"/>
              <a:gd name="T54" fmla="*/ 2147483647 w 1894"/>
              <a:gd name="T55" fmla="*/ 2147483647 h 1019"/>
              <a:gd name="T56" fmla="*/ 2147483647 w 1894"/>
              <a:gd name="T57" fmla="*/ 2147483647 h 1019"/>
              <a:gd name="T58" fmla="*/ 2147483647 w 1894"/>
              <a:gd name="T59" fmla="*/ 2147483647 h 1019"/>
              <a:gd name="T60" fmla="*/ 2147483647 w 1894"/>
              <a:gd name="T61" fmla="*/ 2147483647 h 1019"/>
              <a:gd name="T62" fmla="*/ 2147483647 w 1894"/>
              <a:gd name="T63" fmla="*/ 2147483647 h 1019"/>
              <a:gd name="T64" fmla="*/ 2147483647 w 1894"/>
              <a:gd name="T65" fmla="*/ 2147483647 h 1019"/>
              <a:gd name="T66" fmla="*/ 2147483647 w 1894"/>
              <a:gd name="T67" fmla="*/ 2147483647 h 1019"/>
              <a:gd name="T68" fmla="*/ 2147483647 w 1894"/>
              <a:gd name="T69" fmla="*/ 2147483647 h 1019"/>
              <a:gd name="T70" fmla="*/ 2147483647 w 1894"/>
              <a:gd name="T71" fmla="*/ 2147483647 h 1019"/>
              <a:gd name="T72" fmla="*/ 2147483647 w 1894"/>
              <a:gd name="T73" fmla="*/ 2147483647 h 1019"/>
              <a:gd name="T74" fmla="*/ 2147483647 w 1894"/>
              <a:gd name="T75" fmla="*/ 2147483647 h 1019"/>
              <a:gd name="T76" fmla="*/ 2147483647 w 1894"/>
              <a:gd name="T77" fmla="*/ 0 h 1019"/>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w 1894"/>
              <a:gd name="T118" fmla="*/ 0 h 1019"/>
              <a:gd name="T119" fmla="*/ 1894 w 1894"/>
              <a:gd name="T120" fmla="*/ 1019 h 1019"/>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T117" t="T118" r="T119" b="T120"/>
            <a:pathLst>
              <a:path w="1894" h="1019">
                <a:moveTo>
                  <a:pt x="0" y="1019"/>
                </a:moveTo>
                <a:cubicBezTo>
                  <a:pt x="26" y="1008"/>
                  <a:pt x="44" y="1006"/>
                  <a:pt x="75" y="1003"/>
                </a:cubicBezTo>
                <a:cubicBezTo>
                  <a:pt x="80" y="1001"/>
                  <a:pt x="86" y="1000"/>
                  <a:pt x="91" y="997"/>
                </a:cubicBezTo>
                <a:cubicBezTo>
                  <a:pt x="96" y="992"/>
                  <a:pt x="96" y="984"/>
                  <a:pt x="102" y="981"/>
                </a:cubicBezTo>
                <a:cubicBezTo>
                  <a:pt x="124" y="967"/>
                  <a:pt x="146" y="965"/>
                  <a:pt x="171" y="949"/>
                </a:cubicBezTo>
                <a:cubicBezTo>
                  <a:pt x="181" y="916"/>
                  <a:pt x="217" y="925"/>
                  <a:pt x="246" y="917"/>
                </a:cubicBezTo>
                <a:cubicBezTo>
                  <a:pt x="291" y="902"/>
                  <a:pt x="360" y="883"/>
                  <a:pt x="400" y="859"/>
                </a:cubicBezTo>
                <a:cubicBezTo>
                  <a:pt x="439" y="835"/>
                  <a:pt x="472" y="814"/>
                  <a:pt x="518" y="805"/>
                </a:cubicBezTo>
                <a:cubicBezTo>
                  <a:pt x="549" y="798"/>
                  <a:pt x="582" y="791"/>
                  <a:pt x="614" y="784"/>
                </a:cubicBezTo>
                <a:cubicBezTo>
                  <a:pt x="626" y="781"/>
                  <a:pt x="651" y="773"/>
                  <a:pt x="651" y="773"/>
                </a:cubicBezTo>
                <a:cubicBezTo>
                  <a:pt x="672" y="751"/>
                  <a:pt x="697" y="735"/>
                  <a:pt x="726" y="725"/>
                </a:cubicBezTo>
                <a:cubicBezTo>
                  <a:pt x="744" y="711"/>
                  <a:pt x="757" y="694"/>
                  <a:pt x="779" y="688"/>
                </a:cubicBezTo>
                <a:cubicBezTo>
                  <a:pt x="792" y="668"/>
                  <a:pt x="803" y="668"/>
                  <a:pt x="822" y="656"/>
                </a:cubicBezTo>
                <a:cubicBezTo>
                  <a:pt x="853" y="665"/>
                  <a:pt x="823" y="661"/>
                  <a:pt x="854" y="645"/>
                </a:cubicBezTo>
                <a:cubicBezTo>
                  <a:pt x="863" y="639"/>
                  <a:pt x="886" y="635"/>
                  <a:pt x="886" y="635"/>
                </a:cubicBezTo>
                <a:cubicBezTo>
                  <a:pt x="902" y="618"/>
                  <a:pt x="916" y="616"/>
                  <a:pt x="934" y="603"/>
                </a:cubicBezTo>
                <a:cubicBezTo>
                  <a:pt x="939" y="598"/>
                  <a:pt x="945" y="592"/>
                  <a:pt x="950" y="587"/>
                </a:cubicBezTo>
                <a:cubicBezTo>
                  <a:pt x="953" y="582"/>
                  <a:pt x="955" y="575"/>
                  <a:pt x="960" y="571"/>
                </a:cubicBezTo>
                <a:cubicBezTo>
                  <a:pt x="973" y="559"/>
                  <a:pt x="997" y="549"/>
                  <a:pt x="1014" y="544"/>
                </a:cubicBezTo>
                <a:cubicBezTo>
                  <a:pt x="1025" y="532"/>
                  <a:pt x="1053" y="501"/>
                  <a:pt x="1072" y="491"/>
                </a:cubicBezTo>
                <a:cubicBezTo>
                  <a:pt x="1145" y="449"/>
                  <a:pt x="1063" y="504"/>
                  <a:pt x="1115" y="469"/>
                </a:cubicBezTo>
                <a:cubicBezTo>
                  <a:pt x="1148" y="419"/>
                  <a:pt x="1102" y="479"/>
                  <a:pt x="1142" y="448"/>
                </a:cubicBezTo>
                <a:cubicBezTo>
                  <a:pt x="1161" y="432"/>
                  <a:pt x="1152" y="425"/>
                  <a:pt x="1184" y="416"/>
                </a:cubicBezTo>
                <a:cubicBezTo>
                  <a:pt x="1189" y="410"/>
                  <a:pt x="1193" y="404"/>
                  <a:pt x="1200" y="400"/>
                </a:cubicBezTo>
                <a:cubicBezTo>
                  <a:pt x="1204" y="396"/>
                  <a:pt x="1211" y="398"/>
                  <a:pt x="1216" y="395"/>
                </a:cubicBezTo>
                <a:cubicBezTo>
                  <a:pt x="1221" y="391"/>
                  <a:pt x="1222" y="383"/>
                  <a:pt x="1227" y="379"/>
                </a:cubicBezTo>
                <a:cubicBezTo>
                  <a:pt x="1233" y="372"/>
                  <a:pt x="1240" y="367"/>
                  <a:pt x="1248" y="363"/>
                </a:cubicBezTo>
                <a:cubicBezTo>
                  <a:pt x="1292" y="336"/>
                  <a:pt x="1337" y="316"/>
                  <a:pt x="1387" y="304"/>
                </a:cubicBezTo>
                <a:cubicBezTo>
                  <a:pt x="1425" y="283"/>
                  <a:pt x="1467" y="260"/>
                  <a:pt x="1499" y="229"/>
                </a:cubicBezTo>
                <a:cubicBezTo>
                  <a:pt x="1506" y="221"/>
                  <a:pt x="1511" y="210"/>
                  <a:pt x="1520" y="203"/>
                </a:cubicBezTo>
                <a:cubicBezTo>
                  <a:pt x="1532" y="192"/>
                  <a:pt x="1558" y="186"/>
                  <a:pt x="1574" y="181"/>
                </a:cubicBezTo>
                <a:cubicBezTo>
                  <a:pt x="1589" y="165"/>
                  <a:pt x="1626" y="145"/>
                  <a:pt x="1648" y="139"/>
                </a:cubicBezTo>
                <a:cubicBezTo>
                  <a:pt x="1671" y="115"/>
                  <a:pt x="1706" y="103"/>
                  <a:pt x="1739" y="96"/>
                </a:cubicBezTo>
                <a:cubicBezTo>
                  <a:pt x="1744" y="92"/>
                  <a:pt x="1749" y="87"/>
                  <a:pt x="1755" y="85"/>
                </a:cubicBezTo>
                <a:cubicBezTo>
                  <a:pt x="1759" y="82"/>
                  <a:pt x="1766" y="83"/>
                  <a:pt x="1771" y="80"/>
                </a:cubicBezTo>
                <a:cubicBezTo>
                  <a:pt x="1815" y="50"/>
                  <a:pt x="1752" y="75"/>
                  <a:pt x="1814" y="53"/>
                </a:cubicBezTo>
                <a:cubicBezTo>
                  <a:pt x="1824" y="49"/>
                  <a:pt x="1846" y="43"/>
                  <a:pt x="1846" y="43"/>
                </a:cubicBezTo>
                <a:cubicBezTo>
                  <a:pt x="1856" y="35"/>
                  <a:pt x="1874" y="33"/>
                  <a:pt x="1878" y="21"/>
                </a:cubicBezTo>
                <a:cubicBezTo>
                  <a:pt x="1884" y="1"/>
                  <a:pt x="1877" y="7"/>
                  <a:pt x="1894" y="0"/>
                </a:cubicBezTo>
              </a:path>
            </a:pathLst>
          </a:custGeom>
          <a:noFill/>
          <a:ln w="38100">
            <a:solidFill>
              <a:srgbClr val="FF0000"/>
            </a:solidFill>
            <a:round/>
            <a:headEnd/>
            <a:tailEnd/>
          </a:ln>
        </p:spPr>
        <p:txBody>
          <a:bodyPr wrap="none" anchor="ctr"/>
          <a:lstStyle/>
          <a:p>
            <a:endParaRPr lang="en-US"/>
          </a:p>
        </p:txBody>
      </p:sp>
      <p:sp>
        <p:nvSpPr>
          <p:cNvPr id="206888" name="Freeform 39"/>
          <p:cNvSpPr>
            <a:spLocks/>
          </p:cNvSpPr>
          <p:nvPr/>
        </p:nvSpPr>
        <p:spPr bwMode="auto">
          <a:xfrm>
            <a:off x="5286375" y="1995488"/>
            <a:ext cx="3000375" cy="1236662"/>
          </a:xfrm>
          <a:custGeom>
            <a:avLst/>
            <a:gdLst>
              <a:gd name="T0" fmla="*/ 2147483647 w 1890"/>
              <a:gd name="T1" fmla="*/ 2147483647 h 779"/>
              <a:gd name="T2" fmla="*/ 2147483647 w 1890"/>
              <a:gd name="T3" fmla="*/ 2147483647 h 779"/>
              <a:gd name="T4" fmla="*/ 2147483647 w 1890"/>
              <a:gd name="T5" fmla="*/ 2147483647 h 779"/>
              <a:gd name="T6" fmla="*/ 2147483647 w 1890"/>
              <a:gd name="T7" fmla="*/ 2147483647 h 779"/>
              <a:gd name="T8" fmla="*/ 2147483647 w 1890"/>
              <a:gd name="T9" fmla="*/ 2147483647 h 779"/>
              <a:gd name="T10" fmla="*/ 2147483647 w 1890"/>
              <a:gd name="T11" fmla="*/ 2147483647 h 779"/>
              <a:gd name="T12" fmla="*/ 2147483647 w 1890"/>
              <a:gd name="T13" fmla="*/ 2147483647 h 779"/>
              <a:gd name="T14" fmla="*/ 2147483647 w 1890"/>
              <a:gd name="T15" fmla="*/ 2147483647 h 779"/>
              <a:gd name="T16" fmla="*/ 2147483647 w 1890"/>
              <a:gd name="T17" fmla="*/ 2147483647 h 779"/>
              <a:gd name="T18" fmla="*/ 2147483647 w 1890"/>
              <a:gd name="T19" fmla="*/ 2147483647 h 779"/>
              <a:gd name="T20" fmla="*/ 2147483647 w 1890"/>
              <a:gd name="T21" fmla="*/ 2147483647 h 779"/>
              <a:gd name="T22" fmla="*/ 2147483647 w 1890"/>
              <a:gd name="T23" fmla="*/ 2147483647 h 779"/>
              <a:gd name="T24" fmla="*/ 2147483647 w 1890"/>
              <a:gd name="T25" fmla="*/ 2147483647 h 779"/>
              <a:gd name="T26" fmla="*/ 2147483647 w 1890"/>
              <a:gd name="T27" fmla="*/ 2147483647 h 779"/>
              <a:gd name="T28" fmla="*/ 2147483647 w 1890"/>
              <a:gd name="T29" fmla="*/ 2147483647 h 779"/>
              <a:gd name="T30" fmla="*/ 2147483647 w 1890"/>
              <a:gd name="T31" fmla="*/ 2147483647 h 779"/>
              <a:gd name="T32" fmla="*/ 2147483647 w 1890"/>
              <a:gd name="T33" fmla="*/ 2147483647 h 779"/>
              <a:gd name="T34" fmla="*/ 2147483647 w 1890"/>
              <a:gd name="T35" fmla="*/ 2147483647 h 779"/>
              <a:gd name="T36" fmla="*/ 2147483647 w 1890"/>
              <a:gd name="T37" fmla="*/ 2147483647 h 779"/>
              <a:gd name="T38" fmla="*/ 2147483647 w 1890"/>
              <a:gd name="T39" fmla="*/ 2147483647 h 779"/>
              <a:gd name="T40" fmla="*/ 2147483647 w 1890"/>
              <a:gd name="T41" fmla="*/ 2147483647 h 779"/>
              <a:gd name="T42" fmla="*/ 2147483647 w 1890"/>
              <a:gd name="T43" fmla="*/ 2147483647 h 779"/>
              <a:gd name="T44" fmla="*/ 2147483647 w 1890"/>
              <a:gd name="T45" fmla="*/ 2147483647 h 779"/>
              <a:gd name="T46" fmla="*/ 2147483647 w 1890"/>
              <a:gd name="T47" fmla="*/ 2147483647 h 779"/>
              <a:gd name="T48" fmla="*/ 2147483647 w 1890"/>
              <a:gd name="T49" fmla="*/ 2147483647 h 779"/>
              <a:gd name="T50" fmla="*/ 2147483647 w 1890"/>
              <a:gd name="T51" fmla="*/ 2147483647 h 779"/>
              <a:gd name="T52" fmla="*/ 2147483647 w 1890"/>
              <a:gd name="T53" fmla="*/ 2147483647 h 779"/>
              <a:gd name="T54" fmla="*/ 2147483647 w 1890"/>
              <a:gd name="T55" fmla="*/ 2147483647 h 779"/>
              <a:gd name="T56" fmla="*/ 2147483647 w 1890"/>
              <a:gd name="T57" fmla="*/ 2147483647 h 779"/>
              <a:gd name="T58" fmla="*/ 2147483647 w 1890"/>
              <a:gd name="T59" fmla="*/ 2147483647 h 779"/>
              <a:gd name="T60" fmla="*/ 2147483647 w 1890"/>
              <a:gd name="T61" fmla="*/ 0 h 779"/>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1890"/>
              <a:gd name="T94" fmla="*/ 0 h 779"/>
              <a:gd name="T95" fmla="*/ 1890 w 1890"/>
              <a:gd name="T96" fmla="*/ 779 h 779"/>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1890" h="779">
                <a:moveTo>
                  <a:pt x="8" y="779"/>
                </a:moveTo>
                <a:cubicBezTo>
                  <a:pt x="33" y="737"/>
                  <a:pt x="0" y="779"/>
                  <a:pt x="34" y="768"/>
                </a:cubicBezTo>
                <a:cubicBezTo>
                  <a:pt x="41" y="765"/>
                  <a:pt x="43" y="756"/>
                  <a:pt x="50" y="752"/>
                </a:cubicBezTo>
                <a:cubicBezTo>
                  <a:pt x="54" y="748"/>
                  <a:pt x="60" y="748"/>
                  <a:pt x="66" y="747"/>
                </a:cubicBezTo>
                <a:cubicBezTo>
                  <a:pt x="126" y="705"/>
                  <a:pt x="208" y="691"/>
                  <a:pt x="280" y="683"/>
                </a:cubicBezTo>
                <a:cubicBezTo>
                  <a:pt x="311" y="671"/>
                  <a:pt x="342" y="666"/>
                  <a:pt x="376" y="661"/>
                </a:cubicBezTo>
                <a:cubicBezTo>
                  <a:pt x="400" y="641"/>
                  <a:pt x="394" y="640"/>
                  <a:pt x="418" y="635"/>
                </a:cubicBezTo>
                <a:cubicBezTo>
                  <a:pt x="433" y="631"/>
                  <a:pt x="466" y="624"/>
                  <a:pt x="466" y="624"/>
                </a:cubicBezTo>
                <a:cubicBezTo>
                  <a:pt x="502" y="635"/>
                  <a:pt x="461" y="628"/>
                  <a:pt x="493" y="613"/>
                </a:cubicBezTo>
                <a:cubicBezTo>
                  <a:pt x="502" y="608"/>
                  <a:pt x="514" y="609"/>
                  <a:pt x="525" y="608"/>
                </a:cubicBezTo>
                <a:cubicBezTo>
                  <a:pt x="592" y="556"/>
                  <a:pt x="484" y="635"/>
                  <a:pt x="584" y="581"/>
                </a:cubicBezTo>
                <a:cubicBezTo>
                  <a:pt x="600" y="572"/>
                  <a:pt x="611" y="555"/>
                  <a:pt x="626" y="544"/>
                </a:cubicBezTo>
                <a:cubicBezTo>
                  <a:pt x="628" y="549"/>
                  <a:pt x="626" y="557"/>
                  <a:pt x="632" y="560"/>
                </a:cubicBezTo>
                <a:cubicBezTo>
                  <a:pt x="633" y="560"/>
                  <a:pt x="663" y="549"/>
                  <a:pt x="664" y="549"/>
                </a:cubicBezTo>
                <a:cubicBezTo>
                  <a:pt x="694" y="538"/>
                  <a:pt x="718" y="519"/>
                  <a:pt x="749" y="512"/>
                </a:cubicBezTo>
                <a:cubicBezTo>
                  <a:pt x="756" y="506"/>
                  <a:pt x="762" y="500"/>
                  <a:pt x="770" y="496"/>
                </a:cubicBezTo>
                <a:cubicBezTo>
                  <a:pt x="774" y="493"/>
                  <a:pt x="781" y="493"/>
                  <a:pt x="786" y="491"/>
                </a:cubicBezTo>
                <a:cubicBezTo>
                  <a:pt x="850" y="450"/>
                  <a:pt x="842" y="449"/>
                  <a:pt x="920" y="432"/>
                </a:cubicBezTo>
                <a:cubicBezTo>
                  <a:pt x="934" y="433"/>
                  <a:pt x="947" y="438"/>
                  <a:pt x="962" y="437"/>
                </a:cubicBezTo>
                <a:cubicBezTo>
                  <a:pt x="989" y="434"/>
                  <a:pt x="968" y="409"/>
                  <a:pt x="1000" y="400"/>
                </a:cubicBezTo>
                <a:cubicBezTo>
                  <a:pt x="1020" y="379"/>
                  <a:pt x="1041" y="374"/>
                  <a:pt x="1069" y="368"/>
                </a:cubicBezTo>
                <a:cubicBezTo>
                  <a:pt x="1120" y="332"/>
                  <a:pt x="1030" y="391"/>
                  <a:pt x="1122" y="352"/>
                </a:cubicBezTo>
                <a:cubicBezTo>
                  <a:pt x="1155" y="337"/>
                  <a:pt x="1174" y="309"/>
                  <a:pt x="1213" y="304"/>
                </a:cubicBezTo>
                <a:cubicBezTo>
                  <a:pt x="1243" y="299"/>
                  <a:pt x="1273" y="296"/>
                  <a:pt x="1304" y="293"/>
                </a:cubicBezTo>
                <a:cubicBezTo>
                  <a:pt x="1357" y="267"/>
                  <a:pt x="1396" y="225"/>
                  <a:pt x="1453" y="208"/>
                </a:cubicBezTo>
                <a:cubicBezTo>
                  <a:pt x="1498" y="162"/>
                  <a:pt x="1518" y="164"/>
                  <a:pt x="1576" y="149"/>
                </a:cubicBezTo>
                <a:cubicBezTo>
                  <a:pt x="1591" y="139"/>
                  <a:pt x="1608" y="132"/>
                  <a:pt x="1624" y="123"/>
                </a:cubicBezTo>
                <a:cubicBezTo>
                  <a:pt x="1640" y="86"/>
                  <a:pt x="1654" y="80"/>
                  <a:pt x="1693" y="69"/>
                </a:cubicBezTo>
                <a:cubicBezTo>
                  <a:pt x="1710" y="51"/>
                  <a:pt x="1716" y="40"/>
                  <a:pt x="1741" y="48"/>
                </a:cubicBezTo>
                <a:cubicBezTo>
                  <a:pt x="1766" y="43"/>
                  <a:pt x="1781" y="36"/>
                  <a:pt x="1805" y="27"/>
                </a:cubicBezTo>
                <a:cubicBezTo>
                  <a:pt x="1833" y="16"/>
                  <a:pt x="1862" y="13"/>
                  <a:pt x="1890" y="0"/>
                </a:cubicBezTo>
              </a:path>
            </a:pathLst>
          </a:custGeom>
          <a:noFill/>
          <a:ln w="38100">
            <a:solidFill>
              <a:srgbClr val="00CCFF"/>
            </a:solidFill>
            <a:round/>
            <a:headEnd/>
            <a:tailEnd/>
          </a:ln>
        </p:spPr>
        <p:txBody>
          <a:bodyPr wrap="none" anchor="ctr"/>
          <a:lstStyle/>
          <a:p>
            <a:endParaRPr lang="en-US"/>
          </a:p>
        </p:txBody>
      </p:sp>
      <p:sp>
        <p:nvSpPr>
          <p:cNvPr id="206889" name="Line 40"/>
          <p:cNvSpPr>
            <a:spLocks noChangeShapeType="1"/>
          </p:cNvSpPr>
          <p:nvPr/>
        </p:nvSpPr>
        <p:spPr bwMode="auto">
          <a:xfrm>
            <a:off x="6469063" y="3875088"/>
            <a:ext cx="0" cy="1981200"/>
          </a:xfrm>
          <a:prstGeom prst="line">
            <a:avLst/>
          </a:prstGeom>
          <a:noFill/>
          <a:ln w="9525">
            <a:solidFill>
              <a:schemeClr val="tx1"/>
            </a:solidFill>
            <a:round/>
            <a:headEnd/>
            <a:tailEnd/>
          </a:ln>
        </p:spPr>
        <p:txBody>
          <a:bodyPr wrap="none" anchor="ctr"/>
          <a:lstStyle/>
          <a:p>
            <a:endParaRPr lang="en-US"/>
          </a:p>
        </p:txBody>
      </p:sp>
      <p:sp>
        <p:nvSpPr>
          <p:cNvPr id="206890" name="Line 41"/>
          <p:cNvSpPr>
            <a:spLocks noChangeShapeType="1"/>
          </p:cNvSpPr>
          <p:nvPr/>
        </p:nvSpPr>
        <p:spPr bwMode="auto">
          <a:xfrm>
            <a:off x="6424613" y="5824538"/>
            <a:ext cx="2209800" cy="0"/>
          </a:xfrm>
          <a:prstGeom prst="line">
            <a:avLst/>
          </a:prstGeom>
          <a:noFill/>
          <a:ln w="9525">
            <a:solidFill>
              <a:schemeClr val="tx1"/>
            </a:solidFill>
            <a:round/>
            <a:headEnd/>
            <a:tailEnd/>
          </a:ln>
        </p:spPr>
        <p:txBody>
          <a:bodyPr wrap="none" anchor="ctr"/>
          <a:lstStyle/>
          <a:p>
            <a:endParaRPr lang="en-US"/>
          </a:p>
        </p:txBody>
      </p:sp>
      <p:sp>
        <p:nvSpPr>
          <p:cNvPr id="206891" name="Text Box 42"/>
          <p:cNvSpPr txBox="1">
            <a:spLocks noChangeArrowheads="1"/>
          </p:cNvSpPr>
          <p:nvPr/>
        </p:nvSpPr>
        <p:spPr bwMode="auto">
          <a:xfrm>
            <a:off x="6348413" y="5856288"/>
            <a:ext cx="274637" cy="276225"/>
          </a:xfrm>
          <a:prstGeom prst="rect">
            <a:avLst/>
          </a:prstGeom>
          <a:noFill/>
          <a:ln w="9525">
            <a:noFill/>
            <a:miter lim="800000"/>
            <a:headEnd/>
            <a:tailEnd/>
          </a:ln>
        </p:spPr>
        <p:txBody>
          <a:bodyPr wrap="none">
            <a:spAutoFit/>
          </a:bodyPr>
          <a:lstStyle/>
          <a:p>
            <a:r>
              <a:rPr lang="en-US" sz="1200">
                <a:latin typeface="Open Sans"/>
                <a:ea typeface="Open Sans"/>
              </a:rPr>
              <a:t>0</a:t>
            </a:r>
          </a:p>
        </p:txBody>
      </p:sp>
      <p:sp>
        <p:nvSpPr>
          <p:cNvPr id="206892" name="Text Box 43"/>
          <p:cNvSpPr txBox="1">
            <a:spLocks noChangeArrowheads="1"/>
          </p:cNvSpPr>
          <p:nvPr/>
        </p:nvSpPr>
        <p:spPr bwMode="auto">
          <a:xfrm>
            <a:off x="7339013" y="5856288"/>
            <a:ext cx="544512" cy="276225"/>
          </a:xfrm>
          <a:prstGeom prst="rect">
            <a:avLst/>
          </a:prstGeom>
          <a:noFill/>
          <a:ln w="9525">
            <a:noFill/>
            <a:miter lim="800000"/>
            <a:headEnd/>
            <a:tailEnd/>
          </a:ln>
        </p:spPr>
        <p:txBody>
          <a:bodyPr wrap="none">
            <a:spAutoFit/>
          </a:bodyPr>
          <a:lstStyle/>
          <a:p>
            <a:r>
              <a:rPr lang="en-US" sz="1200">
                <a:latin typeface="Open Sans"/>
                <a:ea typeface="Open Sans"/>
              </a:rPr>
              <a:t>1000</a:t>
            </a:r>
          </a:p>
        </p:txBody>
      </p:sp>
      <p:sp>
        <p:nvSpPr>
          <p:cNvPr id="206893" name="Text Box 44"/>
          <p:cNvSpPr txBox="1">
            <a:spLocks noChangeArrowheads="1"/>
          </p:cNvSpPr>
          <p:nvPr/>
        </p:nvSpPr>
        <p:spPr bwMode="auto">
          <a:xfrm>
            <a:off x="8405813" y="5856288"/>
            <a:ext cx="544512" cy="276225"/>
          </a:xfrm>
          <a:prstGeom prst="rect">
            <a:avLst/>
          </a:prstGeom>
          <a:noFill/>
          <a:ln w="9525">
            <a:noFill/>
            <a:miter lim="800000"/>
            <a:headEnd/>
            <a:tailEnd/>
          </a:ln>
        </p:spPr>
        <p:txBody>
          <a:bodyPr wrap="none">
            <a:spAutoFit/>
          </a:bodyPr>
          <a:lstStyle/>
          <a:p>
            <a:r>
              <a:rPr lang="en-US" sz="1200">
                <a:latin typeface="Open Sans"/>
                <a:ea typeface="Open Sans"/>
              </a:rPr>
              <a:t>2000</a:t>
            </a:r>
          </a:p>
        </p:txBody>
      </p:sp>
      <p:sp>
        <p:nvSpPr>
          <p:cNvPr id="206894" name="Text Box 45"/>
          <p:cNvSpPr txBox="1">
            <a:spLocks noChangeArrowheads="1"/>
          </p:cNvSpPr>
          <p:nvPr/>
        </p:nvSpPr>
        <p:spPr bwMode="auto">
          <a:xfrm>
            <a:off x="6196013" y="5627688"/>
            <a:ext cx="274637" cy="276225"/>
          </a:xfrm>
          <a:prstGeom prst="rect">
            <a:avLst/>
          </a:prstGeom>
          <a:noFill/>
          <a:ln w="9525">
            <a:noFill/>
            <a:miter lim="800000"/>
            <a:headEnd/>
            <a:tailEnd/>
          </a:ln>
        </p:spPr>
        <p:txBody>
          <a:bodyPr wrap="none">
            <a:spAutoFit/>
          </a:bodyPr>
          <a:lstStyle/>
          <a:p>
            <a:r>
              <a:rPr lang="en-US" sz="1200">
                <a:latin typeface="Open Sans"/>
                <a:ea typeface="Open Sans"/>
              </a:rPr>
              <a:t>0</a:t>
            </a:r>
          </a:p>
        </p:txBody>
      </p:sp>
      <p:sp>
        <p:nvSpPr>
          <p:cNvPr id="206895" name="Text Box 46"/>
          <p:cNvSpPr txBox="1">
            <a:spLocks noChangeArrowheads="1"/>
          </p:cNvSpPr>
          <p:nvPr/>
        </p:nvSpPr>
        <p:spPr bwMode="auto">
          <a:xfrm>
            <a:off x="5967413" y="4713288"/>
            <a:ext cx="492125" cy="276225"/>
          </a:xfrm>
          <a:prstGeom prst="rect">
            <a:avLst/>
          </a:prstGeom>
          <a:noFill/>
          <a:ln w="9525">
            <a:noFill/>
            <a:miter lim="800000"/>
            <a:headEnd/>
            <a:tailEnd/>
          </a:ln>
        </p:spPr>
        <p:txBody>
          <a:bodyPr wrap="none">
            <a:spAutoFit/>
          </a:bodyPr>
          <a:lstStyle/>
          <a:p>
            <a:r>
              <a:rPr lang="en-US" sz="1200">
                <a:latin typeface="Open Sans"/>
                <a:ea typeface="Open Sans"/>
              </a:rPr>
              <a:t>0.06</a:t>
            </a:r>
          </a:p>
        </p:txBody>
      </p:sp>
      <p:sp>
        <p:nvSpPr>
          <p:cNvPr id="206896" name="Text Box 47"/>
          <p:cNvSpPr txBox="1">
            <a:spLocks noChangeArrowheads="1"/>
          </p:cNvSpPr>
          <p:nvPr/>
        </p:nvSpPr>
        <p:spPr bwMode="auto">
          <a:xfrm>
            <a:off x="5967413" y="3722688"/>
            <a:ext cx="492125" cy="276225"/>
          </a:xfrm>
          <a:prstGeom prst="rect">
            <a:avLst/>
          </a:prstGeom>
          <a:noFill/>
          <a:ln w="9525">
            <a:noFill/>
            <a:miter lim="800000"/>
            <a:headEnd/>
            <a:tailEnd/>
          </a:ln>
        </p:spPr>
        <p:txBody>
          <a:bodyPr wrap="none">
            <a:spAutoFit/>
          </a:bodyPr>
          <a:lstStyle/>
          <a:p>
            <a:r>
              <a:rPr lang="en-US" sz="1200">
                <a:latin typeface="Open Sans"/>
                <a:ea typeface="Open Sans"/>
              </a:rPr>
              <a:t>0.1</a:t>
            </a:r>
            <a:r>
              <a:rPr lang="en-US" sz="1200">
                <a:solidFill>
                  <a:srgbClr val="FFFFFF"/>
                </a:solidFill>
                <a:latin typeface="Open Sans"/>
                <a:ea typeface="Open Sans"/>
              </a:rPr>
              <a:t>2</a:t>
            </a:r>
          </a:p>
        </p:txBody>
      </p:sp>
      <p:sp>
        <p:nvSpPr>
          <p:cNvPr id="206897" name="Freeform 48"/>
          <p:cNvSpPr>
            <a:spLocks/>
          </p:cNvSpPr>
          <p:nvPr/>
        </p:nvSpPr>
        <p:spPr bwMode="auto">
          <a:xfrm>
            <a:off x="6475413" y="4162425"/>
            <a:ext cx="1770062" cy="1676400"/>
          </a:xfrm>
          <a:custGeom>
            <a:avLst/>
            <a:gdLst>
              <a:gd name="T0" fmla="*/ 2147483647 w 1115"/>
              <a:gd name="T1" fmla="*/ 0 h 1056"/>
              <a:gd name="T2" fmla="*/ 2147483647 w 1115"/>
              <a:gd name="T3" fmla="*/ 2147483647 h 1056"/>
              <a:gd name="T4" fmla="*/ 2147483647 w 1115"/>
              <a:gd name="T5" fmla="*/ 2147483647 h 1056"/>
              <a:gd name="T6" fmla="*/ 2147483647 w 1115"/>
              <a:gd name="T7" fmla="*/ 2147483647 h 1056"/>
              <a:gd name="T8" fmla="*/ 2147483647 w 1115"/>
              <a:gd name="T9" fmla="*/ 2147483647 h 1056"/>
              <a:gd name="T10" fmla="*/ 2147483647 w 1115"/>
              <a:gd name="T11" fmla="*/ 2147483647 h 1056"/>
              <a:gd name="T12" fmla="*/ 2147483647 w 1115"/>
              <a:gd name="T13" fmla="*/ 2147483647 h 1056"/>
              <a:gd name="T14" fmla="*/ 2147483647 w 1115"/>
              <a:gd name="T15" fmla="*/ 2147483647 h 1056"/>
              <a:gd name="T16" fmla="*/ 2147483647 w 1115"/>
              <a:gd name="T17" fmla="*/ 2147483647 h 1056"/>
              <a:gd name="T18" fmla="*/ 2147483647 w 1115"/>
              <a:gd name="T19" fmla="*/ 2147483647 h 1056"/>
              <a:gd name="T20" fmla="*/ 2147483647 w 1115"/>
              <a:gd name="T21" fmla="*/ 2147483647 h 1056"/>
              <a:gd name="T22" fmla="*/ 2147483647 w 1115"/>
              <a:gd name="T23" fmla="*/ 2147483647 h 1056"/>
              <a:gd name="T24" fmla="*/ 2147483647 w 1115"/>
              <a:gd name="T25" fmla="*/ 2147483647 h 1056"/>
              <a:gd name="T26" fmla="*/ 2147483647 w 1115"/>
              <a:gd name="T27" fmla="*/ 2147483647 h 1056"/>
              <a:gd name="T28" fmla="*/ 2147483647 w 1115"/>
              <a:gd name="T29" fmla="*/ 2147483647 h 1056"/>
              <a:gd name="T30" fmla="*/ 2147483647 w 1115"/>
              <a:gd name="T31" fmla="*/ 2147483647 h 1056"/>
              <a:gd name="T32" fmla="*/ 2147483647 w 1115"/>
              <a:gd name="T33" fmla="*/ 2147483647 h 1056"/>
              <a:gd name="T34" fmla="*/ 2147483647 w 1115"/>
              <a:gd name="T35" fmla="*/ 2147483647 h 1056"/>
              <a:gd name="T36" fmla="*/ 2147483647 w 1115"/>
              <a:gd name="T37" fmla="*/ 2147483647 h 1056"/>
              <a:gd name="T38" fmla="*/ 2147483647 w 1115"/>
              <a:gd name="T39" fmla="*/ 2147483647 h 1056"/>
              <a:gd name="T40" fmla="*/ 2147483647 w 1115"/>
              <a:gd name="T41" fmla="*/ 2147483647 h 1056"/>
              <a:gd name="T42" fmla="*/ 2147483647 w 1115"/>
              <a:gd name="T43" fmla="*/ 2147483647 h 1056"/>
              <a:gd name="T44" fmla="*/ 2147483647 w 1115"/>
              <a:gd name="T45" fmla="*/ 2147483647 h 1056"/>
              <a:gd name="T46" fmla="*/ 2147483647 w 1115"/>
              <a:gd name="T47" fmla="*/ 2147483647 h 1056"/>
              <a:gd name="T48" fmla="*/ 2147483647 w 1115"/>
              <a:gd name="T49" fmla="*/ 2147483647 h 1056"/>
              <a:gd name="T50" fmla="*/ 2147483647 w 1115"/>
              <a:gd name="T51" fmla="*/ 2147483647 h 1056"/>
              <a:gd name="T52" fmla="*/ 2147483647 w 1115"/>
              <a:gd name="T53" fmla="*/ 2147483647 h 1056"/>
              <a:gd name="T54" fmla="*/ 0 w 1115"/>
              <a:gd name="T55" fmla="*/ 2147483647 h 105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1115"/>
              <a:gd name="T85" fmla="*/ 0 h 1056"/>
              <a:gd name="T86" fmla="*/ 1115 w 1115"/>
              <a:gd name="T87" fmla="*/ 1056 h 105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1115" h="1056">
                <a:moveTo>
                  <a:pt x="1115" y="0"/>
                </a:moveTo>
                <a:cubicBezTo>
                  <a:pt x="1108" y="24"/>
                  <a:pt x="1108" y="44"/>
                  <a:pt x="1083" y="54"/>
                </a:cubicBezTo>
                <a:cubicBezTo>
                  <a:pt x="1070" y="96"/>
                  <a:pt x="1084" y="87"/>
                  <a:pt x="1056" y="96"/>
                </a:cubicBezTo>
                <a:cubicBezTo>
                  <a:pt x="1034" y="110"/>
                  <a:pt x="1029" y="126"/>
                  <a:pt x="1019" y="150"/>
                </a:cubicBezTo>
                <a:cubicBezTo>
                  <a:pt x="996" y="143"/>
                  <a:pt x="986" y="132"/>
                  <a:pt x="965" y="139"/>
                </a:cubicBezTo>
                <a:cubicBezTo>
                  <a:pt x="948" y="155"/>
                  <a:pt x="912" y="182"/>
                  <a:pt x="912" y="182"/>
                </a:cubicBezTo>
                <a:cubicBezTo>
                  <a:pt x="878" y="231"/>
                  <a:pt x="924" y="171"/>
                  <a:pt x="885" y="203"/>
                </a:cubicBezTo>
                <a:cubicBezTo>
                  <a:pt x="851" y="229"/>
                  <a:pt x="903" y="212"/>
                  <a:pt x="853" y="224"/>
                </a:cubicBezTo>
                <a:cubicBezTo>
                  <a:pt x="835" y="250"/>
                  <a:pt x="818" y="269"/>
                  <a:pt x="800" y="294"/>
                </a:cubicBezTo>
                <a:cubicBezTo>
                  <a:pt x="783" y="315"/>
                  <a:pt x="774" y="343"/>
                  <a:pt x="747" y="352"/>
                </a:cubicBezTo>
                <a:cubicBezTo>
                  <a:pt x="727" y="365"/>
                  <a:pt x="730" y="377"/>
                  <a:pt x="709" y="384"/>
                </a:cubicBezTo>
                <a:cubicBezTo>
                  <a:pt x="688" y="417"/>
                  <a:pt x="674" y="458"/>
                  <a:pt x="640" y="480"/>
                </a:cubicBezTo>
                <a:cubicBezTo>
                  <a:pt x="631" y="506"/>
                  <a:pt x="615" y="527"/>
                  <a:pt x="592" y="544"/>
                </a:cubicBezTo>
                <a:cubicBezTo>
                  <a:pt x="581" y="551"/>
                  <a:pt x="560" y="566"/>
                  <a:pt x="560" y="566"/>
                </a:cubicBezTo>
                <a:cubicBezTo>
                  <a:pt x="541" y="595"/>
                  <a:pt x="525" y="631"/>
                  <a:pt x="501" y="656"/>
                </a:cubicBezTo>
                <a:cubicBezTo>
                  <a:pt x="490" y="690"/>
                  <a:pt x="505" y="656"/>
                  <a:pt x="480" y="678"/>
                </a:cubicBezTo>
                <a:cubicBezTo>
                  <a:pt x="459" y="694"/>
                  <a:pt x="458" y="711"/>
                  <a:pt x="432" y="720"/>
                </a:cubicBezTo>
                <a:cubicBezTo>
                  <a:pt x="414" y="744"/>
                  <a:pt x="376" y="769"/>
                  <a:pt x="347" y="779"/>
                </a:cubicBezTo>
                <a:cubicBezTo>
                  <a:pt x="325" y="793"/>
                  <a:pt x="311" y="795"/>
                  <a:pt x="293" y="816"/>
                </a:cubicBezTo>
                <a:cubicBezTo>
                  <a:pt x="272" y="839"/>
                  <a:pt x="275" y="875"/>
                  <a:pt x="251" y="896"/>
                </a:cubicBezTo>
                <a:cubicBezTo>
                  <a:pt x="229" y="914"/>
                  <a:pt x="191" y="919"/>
                  <a:pt x="165" y="923"/>
                </a:cubicBezTo>
                <a:cubicBezTo>
                  <a:pt x="159" y="926"/>
                  <a:pt x="154" y="931"/>
                  <a:pt x="149" y="934"/>
                </a:cubicBezTo>
                <a:cubicBezTo>
                  <a:pt x="144" y="936"/>
                  <a:pt x="137" y="935"/>
                  <a:pt x="133" y="939"/>
                </a:cubicBezTo>
                <a:cubicBezTo>
                  <a:pt x="126" y="943"/>
                  <a:pt x="123" y="950"/>
                  <a:pt x="117" y="955"/>
                </a:cubicBezTo>
                <a:cubicBezTo>
                  <a:pt x="103" y="964"/>
                  <a:pt x="83" y="966"/>
                  <a:pt x="69" y="976"/>
                </a:cubicBezTo>
                <a:cubicBezTo>
                  <a:pt x="57" y="1001"/>
                  <a:pt x="47" y="1007"/>
                  <a:pt x="27" y="1024"/>
                </a:cubicBezTo>
                <a:cubicBezTo>
                  <a:pt x="21" y="1028"/>
                  <a:pt x="15" y="1034"/>
                  <a:pt x="11" y="1040"/>
                </a:cubicBezTo>
                <a:cubicBezTo>
                  <a:pt x="6" y="1044"/>
                  <a:pt x="0" y="1056"/>
                  <a:pt x="0" y="1056"/>
                </a:cubicBezTo>
              </a:path>
            </a:pathLst>
          </a:custGeom>
          <a:noFill/>
          <a:ln w="38100">
            <a:solidFill>
              <a:srgbClr val="FF0000"/>
            </a:solidFill>
            <a:round/>
            <a:headEnd/>
            <a:tailEnd/>
          </a:ln>
        </p:spPr>
        <p:txBody>
          <a:bodyPr wrap="none" anchor="ctr"/>
          <a:lstStyle/>
          <a:p>
            <a:endParaRPr lang="en-US"/>
          </a:p>
        </p:txBody>
      </p:sp>
      <p:sp>
        <p:nvSpPr>
          <p:cNvPr id="206898" name="Freeform 49"/>
          <p:cNvSpPr>
            <a:spLocks/>
          </p:cNvSpPr>
          <p:nvPr/>
        </p:nvSpPr>
        <p:spPr bwMode="auto">
          <a:xfrm>
            <a:off x="6500813" y="4764088"/>
            <a:ext cx="1820862" cy="1049337"/>
          </a:xfrm>
          <a:custGeom>
            <a:avLst/>
            <a:gdLst>
              <a:gd name="T0" fmla="*/ 0 w 1147"/>
              <a:gd name="T1" fmla="*/ 2147483647 h 661"/>
              <a:gd name="T2" fmla="*/ 2147483647 w 1147"/>
              <a:gd name="T3" fmla="*/ 2147483647 h 661"/>
              <a:gd name="T4" fmla="*/ 2147483647 w 1147"/>
              <a:gd name="T5" fmla="*/ 2147483647 h 661"/>
              <a:gd name="T6" fmla="*/ 2147483647 w 1147"/>
              <a:gd name="T7" fmla="*/ 2147483647 h 661"/>
              <a:gd name="T8" fmla="*/ 2147483647 w 1147"/>
              <a:gd name="T9" fmla="*/ 2147483647 h 661"/>
              <a:gd name="T10" fmla="*/ 2147483647 w 1147"/>
              <a:gd name="T11" fmla="*/ 2147483647 h 661"/>
              <a:gd name="T12" fmla="*/ 2147483647 w 1147"/>
              <a:gd name="T13" fmla="*/ 2147483647 h 661"/>
              <a:gd name="T14" fmla="*/ 2147483647 w 1147"/>
              <a:gd name="T15" fmla="*/ 2147483647 h 661"/>
              <a:gd name="T16" fmla="*/ 2147483647 w 1147"/>
              <a:gd name="T17" fmla="*/ 2147483647 h 661"/>
              <a:gd name="T18" fmla="*/ 2147483647 w 1147"/>
              <a:gd name="T19" fmla="*/ 2147483647 h 661"/>
              <a:gd name="T20" fmla="*/ 2147483647 w 1147"/>
              <a:gd name="T21" fmla="*/ 2147483647 h 661"/>
              <a:gd name="T22" fmla="*/ 2147483647 w 1147"/>
              <a:gd name="T23" fmla="*/ 2147483647 h 661"/>
              <a:gd name="T24" fmla="*/ 2147483647 w 1147"/>
              <a:gd name="T25" fmla="*/ 2147483647 h 661"/>
              <a:gd name="T26" fmla="*/ 2147483647 w 1147"/>
              <a:gd name="T27" fmla="*/ 2147483647 h 661"/>
              <a:gd name="T28" fmla="*/ 2147483647 w 1147"/>
              <a:gd name="T29" fmla="*/ 2147483647 h 661"/>
              <a:gd name="T30" fmla="*/ 2147483647 w 1147"/>
              <a:gd name="T31" fmla="*/ 2147483647 h 661"/>
              <a:gd name="T32" fmla="*/ 2147483647 w 1147"/>
              <a:gd name="T33" fmla="*/ 2147483647 h 661"/>
              <a:gd name="T34" fmla="*/ 2147483647 w 1147"/>
              <a:gd name="T35" fmla="*/ 2147483647 h 661"/>
              <a:gd name="T36" fmla="*/ 2147483647 w 1147"/>
              <a:gd name="T37" fmla="*/ 2147483647 h 661"/>
              <a:gd name="T38" fmla="*/ 2147483647 w 1147"/>
              <a:gd name="T39" fmla="*/ 2147483647 h 661"/>
              <a:gd name="T40" fmla="*/ 2147483647 w 1147"/>
              <a:gd name="T41" fmla="*/ 2147483647 h 661"/>
              <a:gd name="T42" fmla="*/ 2147483647 w 1147"/>
              <a:gd name="T43" fmla="*/ 2147483647 h 661"/>
              <a:gd name="T44" fmla="*/ 2147483647 w 1147"/>
              <a:gd name="T45" fmla="*/ 2147483647 h 661"/>
              <a:gd name="T46" fmla="*/ 2147483647 w 1147"/>
              <a:gd name="T47" fmla="*/ 2147483647 h 661"/>
              <a:gd name="T48" fmla="*/ 2147483647 w 1147"/>
              <a:gd name="T49" fmla="*/ 0 h 661"/>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1147"/>
              <a:gd name="T76" fmla="*/ 0 h 661"/>
              <a:gd name="T77" fmla="*/ 1147 w 1147"/>
              <a:gd name="T78" fmla="*/ 661 h 661"/>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1147" h="661">
                <a:moveTo>
                  <a:pt x="0" y="661"/>
                </a:moveTo>
                <a:cubicBezTo>
                  <a:pt x="16" y="628"/>
                  <a:pt x="21" y="645"/>
                  <a:pt x="43" y="619"/>
                </a:cubicBezTo>
                <a:cubicBezTo>
                  <a:pt x="46" y="614"/>
                  <a:pt x="47" y="605"/>
                  <a:pt x="53" y="603"/>
                </a:cubicBezTo>
                <a:cubicBezTo>
                  <a:pt x="76" y="590"/>
                  <a:pt x="113" y="590"/>
                  <a:pt x="139" y="581"/>
                </a:cubicBezTo>
                <a:cubicBezTo>
                  <a:pt x="150" y="571"/>
                  <a:pt x="166" y="566"/>
                  <a:pt x="176" y="555"/>
                </a:cubicBezTo>
                <a:cubicBezTo>
                  <a:pt x="191" y="536"/>
                  <a:pt x="181" y="514"/>
                  <a:pt x="219" y="512"/>
                </a:cubicBezTo>
                <a:cubicBezTo>
                  <a:pt x="242" y="510"/>
                  <a:pt x="265" y="508"/>
                  <a:pt x="288" y="507"/>
                </a:cubicBezTo>
                <a:cubicBezTo>
                  <a:pt x="307" y="499"/>
                  <a:pt x="315" y="485"/>
                  <a:pt x="336" y="480"/>
                </a:cubicBezTo>
                <a:cubicBezTo>
                  <a:pt x="351" y="476"/>
                  <a:pt x="384" y="469"/>
                  <a:pt x="384" y="469"/>
                </a:cubicBezTo>
                <a:cubicBezTo>
                  <a:pt x="397" y="460"/>
                  <a:pt x="413" y="456"/>
                  <a:pt x="427" y="448"/>
                </a:cubicBezTo>
                <a:cubicBezTo>
                  <a:pt x="444" y="436"/>
                  <a:pt x="459" y="417"/>
                  <a:pt x="475" y="405"/>
                </a:cubicBezTo>
                <a:cubicBezTo>
                  <a:pt x="498" y="386"/>
                  <a:pt x="482" y="402"/>
                  <a:pt x="507" y="389"/>
                </a:cubicBezTo>
                <a:cubicBezTo>
                  <a:pt x="530" y="375"/>
                  <a:pt x="545" y="359"/>
                  <a:pt x="571" y="352"/>
                </a:cubicBezTo>
                <a:cubicBezTo>
                  <a:pt x="585" y="328"/>
                  <a:pt x="600" y="335"/>
                  <a:pt x="624" y="325"/>
                </a:cubicBezTo>
                <a:cubicBezTo>
                  <a:pt x="659" y="309"/>
                  <a:pt x="694" y="294"/>
                  <a:pt x="731" y="283"/>
                </a:cubicBezTo>
                <a:cubicBezTo>
                  <a:pt x="748" y="264"/>
                  <a:pt x="771" y="237"/>
                  <a:pt x="795" y="229"/>
                </a:cubicBezTo>
                <a:cubicBezTo>
                  <a:pt x="812" y="211"/>
                  <a:pt x="826" y="203"/>
                  <a:pt x="848" y="192"/>
                </a:cubicBezTo>
                <a:cubicBezTo>
                  <a:pt x="860" y="175"/>
                  <a:pt x="871" y="153"/>
                  <a:pt x="891" y="144"/>
                </a:cubicBezTo>
                <a:cubicBezTo>
                  <a:pt x="895" y="141"/>
                  <a:pt x="901" y="140"/>
                  <a:pt x="907" y="139"/>
                </a:cubicBezTo>
                <a:cubicBezTo>
                  <a:pt x="915" y="135"/>
                  <a:pt x="924" y="132"/>
                  <a:pt x="933" y="128"/>
                </a:cubicBezTo>
                <a:cubicBezTo>
                  <a:pt x="940" y="123"/>
                  <a:pt x="946" y="115"/>
                  <a:pt x="955" y="112"/>
                </a:cubicBezTo>
                <a:cubicBezTo>
                  <a:pt x="976" y="102"/>
                  <a:pt x="993" y="106"/>
                  <a:pt x="1013" y="91"/>
                </a:cubicBezTo>
                <a:cubicBezTo>
                  <a:pt x="1027" y="78"/>
                  <a:pt x="1046" y="40"/>
                  <a:pt x="1051" y="37"/>
                </a:cubicBezTo>
                <a:cubicBezTo>
                  <a:pt x="1061" y="28"/>
                  <a:pt x="1090" y="27"/>
                  <a:pt x="1104" y="21"/>
                </a:cubicBezTo>
                <a:cubicBezTo>
                  <a:pt x="1118" y="14"/>
                  <a:pt x="1147" y="0"/>
                  <a:pt x="1147" y="0"/>
                </a:cubicBezTo>
              </a:path>
            </a:pathLst>
          </a:custGeom>
          <a:noFill/>
          <a:ln w="38100">
            <a:solidFill>
              <a:srgbClr val="00CCFF"/>
            </a:solidFill>
            <a:round/>
            <a:headEnd/>
            <a:tailEnd/>
          </a:ln>
        </p:spPr>
        <p:txBody>
          <a:bodyPr wrap="none" anchor="ctr"/>
          <a:lstStyle/>
          <a:p>
            <a:endParaRPr lang="en-US"/>
          </a:p>
        </p:txBody>
      </p:sp>
      <p:sp>
        <p:nvSpPr>
          <p:cNvPr id="206899" name="Line 50"/>
          <p:cNvSpPr>
            <a:spLocks noChangeShapeType="1"/>
          </p:cNvSpPr>
          <p:nvPr/>
        </p:nvSpPr>
        <p:spPr bwMode="auto">
          <a:xfrm>
            <a:off x="3833813" y="3951288"/>
            <a:ext cx="0" cy="1905000"/>
          </a:xfrm>
          <a:prstGeom prst="line">
            <a:avLst/>
          </a:prstGeom>
          <a:noFill/>
          <a:ln w="9525">
            <a:solidFill>
              <a:srgbClr val="000000"/>
            </a:solidFill>
            <a:round/>
            <a:headEnd/>
            <a:tailEnd/>
          </a:ln>
        </p:spPr>
        <p:txBody>
          <a:bodyPr wrap="none" anchor="ctr"/>
          <a:lstStyle/>
          <a:p>
            <a:endParaRPr lang="en-US"/>
          </a:p>
        </p:txBody>
      </p:sp>
      <p:sp>
        <p:nvSpPr>
          <p:cNvPr id="206900" name="Line 51"/>
          <p:cNvSpPr>
            <a:spLocks noChangeShapeType="1"/>
          </p:cNvSpPr>
          <p:nvPr/>
        </p:nvSpPr>
        <p:spPr bwMode="auto">
          <a:xfrm>
            <a:off x="3833813" y="5824538"/>
            <a:ext cx="2133600" cy="0"/>
          </a:xfrm>
          <a:prstGeom prst="line">
            <a:avLst/>
          </a:prstGeom>
          <a:noFill/>
          <a:ln w="9525">
            <a:solidFill>
              <a:srgbClr val="000000"/>
            </a:solidFill>
            <a:round/>
            <a:headEnd/>
            <a:tailEnd/>
          </a:ln>
        </p:spPr>
        <p:txBody>
          <a:bodyPr wrap="none" anchor="ctr"/>
          <a:lstStyle/>
          <a:p>
            <a:endParaRPr lang="en-US"/>
          </a:p>
        </p:txBody>
      </p:sp>
      <p:sp>
        <p:nvSpPr>
          <p:cNvPr id="206901" name="Text Box 52"/>
          <p:cNvSpPr txBox="1">
            <a:spLocks noChangeArrowheads="1"/>
          </p:cNvSpPr>
          <p:nvPr/>
        </p:nvSpPr>
        <p:spPr bwMode="auto">
          <a:xfrm>
            <a:off x="3757613" y="5856288"/>
            <a:ext cx="274637" cy="276225"/>
          </a:xfrm>
          <a:prstGeom prst="rect">
            <a:avLst/>
          </a:prstGeom>
          <a:noFill/>
          <a:ln w="9525">
            <a:noFill/>
            <a:miter lim="800000"/>
            <a:headEnd/>
            <a:tailEnd/>
          </a:ln>
        </p:spPr>
        <p:txBody>
          <a:bodyPr wrap="none">
            <a:spAutoFit/>
          </a:bodyPr>
          <a:lstStyle/>
          <a:p>
            <a:r>
              <a:rPr lang="en-US" sz="1200">
                <a:latin typeface="Open Sans"/>
                <a:ea typeface="Open Sans"/>
              </a:rPr>
              <a:t>0</a:t>
            </a:r>
          </a:p>
        </p:txBody>
      </p:sp>
      <p:sp>
        <p:nvSpPr>
          <p:cNvPr id="206902" name="Text Box 53"/>
          <p:cNvSpPr txBox="1">
            <a:spLocks noChangeArrowheads="1"/>
          </p:cNvSpPr>
          <p:nvPr/>
        </p:nvSpPr>
        <p:spPr bwMode="auto">
          <a:xfrm>
            <a:off x="4672013" y="5856288"/>
            <a:ext cx="544512" cy="276225"/>
          </a:xfrm>
          <a:prstGeom prst="rect">
            <a:avLst/>
          </a:prstGeom>
          <a:noFill/>
          <a:ln w="9525">
            <a:noFill/>
            <a:miter lim="800000"/>
            <a:headEnd/>
            <a:tailEnd/>
          </a:ln>
        </p:spPr>
        <p:txBody>
          <a:bodyPr wrap="none">
            <a:spAutoFit/>
          </a:bodyPr>
          <a:lstStyle/>
          <a:p>
            <a:r>
              <a:rPr lang="en-US" sz="1200">
                <a:latin typeface="Open Sans"/>
                <a:ea typeface="Open Sans"/>
              </a:rPr>
              <a:t>1000</a:t>
            </a:r>
          </a:p>
        </p:txBody>
      </p:sp>
      <p:sp>
        <p:nvSpPr>
          <p:cNvPr id="587830" name="Text Box 54"/>
          <p:cNvSpPr txBox="1">
            <a:spLocks noChangeArrowheads="1"/>
          </p:cNvSpPr>
          <p:nvPr/>
        </p:nvSpPr>
        <p:spPr bwMode="auto">
          <a:xfrm>
            <a:off x="5738813" y="5856288"/>
            <a:ext cx="544512" cy="276225"/>
          </a:xfrm>
          <a:prstGeom prst="rect">
            <a:avLst/>
          </a:prstGeom>
          <a:noFill/>
          <a:ln>
            <a:noFill/>
          </a:ln>
          <a:effectLst/>
          <a:extLst/>
        </p:spPr>
        <p:txBody>
          <a:bodyPr wrap="none">
            <a:spAutoFit/>
          </a:bodyPr>
          <a:lstStyle/>
          <a:p>
            <a:pPr>
              <a:defRPr/>
            </a:pPr>
            <a:r>
              <a:rPr lang="en-US" sz="1200" dirty="0">
                <a:solidFill>
                  <a:schemeClr val="accent4">
                    <a:lumMod val="10000"/>
                  </a:schemeClr>
                </a:solidFill>
                <a:latin typeface="Open Sans"/>
                <a:ea typeface="ＭＳ Ｐゴシック" charset="0"/>
              </a:rPr>
              <a:t>2000</a:t>
            </a:r>
          </a:p>
        </p:txBody>
      </p:sp>
      <p:sp>
        <p:nvSpPr>
          <p:cNvPr id="587831" name="Text Box 55"/>
          <p:cNvSpPr txBox="1">
            <a:spLocks noChangeArrowheads="1"/>
          </p:cNvSpPr>
          <p:nvPr/>
        </p:nvSpPr>
        <p:spPr bwMode="auto">
          <a:xfrm>
            <a:off x="3565525" y="5627688"/>
            <a:ext cx="274638" cy="276225"/>
          </a:xfrm>
          <a:prstGeom prst="rect">
            <a:avLst/>
          </a:prstGeom>
          <a:noFill/>
          <a:ln>
            <a:noFill/>
          </a:ln>
          <a:effectLst/>
          <a:extLst/>
        </p:spPr>
        <p:txBody>
          <a:bodyPr wrap="none">
            <a:spAutoFit/>
          </a:bodyPr>
          <a:lstStyle/>
          <a:p>
            <a:pPr>
              <a:defRPr/>
            </a:pPr>
            <a:r>
              <a:rPr lang="en-US" sz="1200" dirty="0">
                <a:solidFill>
                  <a:schemeClr val="accent4">
                    <a:lumMod val="10000"/>
                  </a:schemeClr>
                </a:solidFill>
                <a:latin typeface="Open Sans"/>
                <a:ea typeface="ＭＳ Ｐゴシック" charset="0"/>
              </a:rPr>
              <a:t>0</a:t>
            </a:r>
          </a:p>
        </p:txBody>
      </p:sp>
      <p:sp>
        <p:nvSpPr>
          <p:cNvPr id="587832" name="Text Box 56"/>
          <p:cNvSpPr txBox="1">
            <a:spLocks noChangeArrowheads="1"/>
          </p:cNvSpPr>
          <p:nvPr/>
        </p:nvSpPr>
        <p:spPr bwMode="auto">
          <a:xfrm>
            <a:off x="3376613" y="4713288"/>
            <a:ext cx="492125" cy="276225"/>
          </a:xfrm>
          <a:prstGeom prst="rect">
            <a:avLst/>
          </a:prstGeom>
          <a:noFill/>
          <a:ln>
            <a:noFill/>
          </a:ln>
          <a:effectLst/>
          <a:extLst/>
        </p:spPr>
        <p:txBody>
          <a:bodyPr wrap="none">
            <a:spAutoFit/>
          </a:bodyPr>
          <a:lstStyle/>
          <a:p>
            <a:pPr>
              <a:defRPr/>
            </a:pPr>
            <a:r>
              <a:rPr lang="en-US" sz="1200" dirty="0">
                <a:solidFill>
                  <a:schemeClr val="accent4">
                    <a:lumMod val="10000"/>
                  </a:schemeClr>
                </a:solidFill>
                <a:latin typeface="Open Sans"/>
                <a:ea typeface="ＭＳ Ｐゴシック" charset="0"/>
              </a:rPr>
              <a:t>0.04</a:t>
            </a:r>
          </a:p>
        </p:txBody>
      </p:sp>
      <p:sp>
        <p:nvSpPr>
          <p:cNvPr id="587833" name="Text Box 57"/>
          <p:cNvSpPr txBox="1">
            <a:spLocks noChangeArrowheads="1"/>
          </p:cNvSpPr>
          <p:nvPr/>
        </p:nvSpPr>
        <p:spPr bwMode="auto">
          <a:xfrm>
            <a:off x="3376613" y="3798888"/>
            <a:ext cx="492125" cy="276225"/>
          </a:xfrm>
          <a:prstGeom prst="rect">
            <a:avLst/>
          </a:prstGeom>
          <a:noFill/>
          <a:ln>
            <a:noFill/>
          </a:ln>
          <a:effectLst/>
          <a:extLst/>
        </p:spPr>
        <p:txBody>
          <a:bodyPr wrap="none">
            <a:spAutoFit/>
          </a:bodyPr>
          <a:lstStyle/>
          <a:p>
            <a:pPr>
              <a:defRPr/>
            </a:pPr>
            <a:r>
              <a:rPr lang="en-US" sz="1200" dirty="0">
                <a:solidFill>
                  <a:schemeClr val="accent4">
                    <a:lumMod val="10000"/>
                  </a:schemeClr>
                </a:solidFill>
                <a:latin typeface="Open Sans"/>
                <a:ea typeface="ＭＳ Ｐゴシック" charset="0"/>
              </a:rPr>
              <a:t>0.08</a:t>
            </a:r>
          </a:p>
        </p:txBody>
      </p:sp>
      <p:sp>
        <p:nvSpPr>
          <p:cNvPr id="206907" name="Freeform 58"/>
          <p:cNvSpPr>
            <a:spLocks/>
          </p:cNvSpPr>
          <p:nvPr/>
        </p:nvSpPr>
        <p:spPr bwMode="auto">
          <a:xfrm>
            <a:off x="3849688" y="4248150"/>
            <a:ext cx="1762125" cy="1622425"/>
          </a:xfrm>
          <a:custGeom>
            <a:avLst/>
            <a:gdLst>
              <a:gd name="T0" fmla="*/ 2147483647 w 1110"/>
              <a:gd name="T1" fmla="*/ 2147483647 h 1022"/>
              <a:gd name="T2" fmla="*/ 2147483647 w 1110"/>
              <a:gd name="T3" fmla="*/ 2147483647 h 1022"/>
              <a:gd name="T4" fmla="*/ 2147483647 w 1110"/>
              <a:gd name="T5" fmla="*/ 2147483647 h 1022"/>
              <a:gd name="T6" fmla="*/ 2147483647 w 1110"/>
              <a:gd name="T7" fmla="*/ 2147483647 h 1022"/>
              <a:gd name="T8" fmla="*/ 2147483647 w 1110"/>
              <a:gd name="T9" fmla="*/ 2147483647 h 1022"/>
              <a:gd name="T10" fmla="*/ 2147483647 w 1110"/>
              <a:gd name="T11" fmla="*/ 2147483647 h 1022"/>
              <a:gd name="T12" fmla="*/ 2147483647 w 1110"/>
              <a:gd name="T13" fmla="*/ 2147483647 h 1022"/>
              <a:gd name="T14" fmla="*/ 2147483647 w 1110"/>
              <a:gd name="T15" fmla="*/ 2147483647 h 1022"/>
              <a:gd name="T16" fmla="*/ 2147483647 w 1110"/>
              <a:gd name="T17" fmla="*/ 2147483647 h 1022"/>
              <a:gd name="T18" fmla="*/ 2147483647 w 1110"/>
              <a:gd name="T19" fmla="*/ 2147483647 h 1022"/>
              <a:gd name="T20" fmla="*/ 2147483647 w 1110"/>
              <a:gd name="T21" fmla="*/ 2147483647 h 1022"/>
              <a:gd name="T22" fmla="*/ 2147483647 w 1110"/>
              <a:gd name="T23" fmla="*/ 2147483647 h 1022"/>
              <a:gd name="T24" fmla="*/ 2147483647 w 1110"/>
              <a:gd name="T25" fmla="*/ 2147483647 h 1022"/>
              <a:gd name="T26" fmla="*/ 2147483647 w 1110"/>
              <a:gd name="T27" fmla="*/ 2147483647 h 1022"/>
              <a:gd name="T28" fmla="*/ 2147483647 w 1110"/>
              <a:gd name="T29" fmla="*/ 2147483647 h 1022"/>
              <a:gd name="T30" fmla="*/ 2147483647 w 1110"/>
              <a:gd name="T31" fmla="*/ 2147483647 h 1022"/>
              <a:gd name="T32" fmla="*/ 2147483647 w 1110"/>
              <a:gd name="T33" fmla="*/ 2147483647 h 1022"/>
              <a:gd name="T34" fmla="*/ 2147483647 w 1110"/>
              <a:gd name="T35" fmla="*/ 2147483647 h 1022"/>
              <a:gd name="T36" fmla="*/ 2147483647 w 1110"/>
              <a:gd name="T37" fmla="*/ 2147483647 h 1022"/>
              <a:gd name="T38" fmla="*/ 2147483647 w 1110"/>
              <a:gd name="T39" fmla="*/ 2147483647 h 1022"/>
              <a:gd name="T40" fmla="*/ 2147483647 w 1110"/>
              <a:gd name="T41" fmla="*/ 2147483647 h 1022"/>
              <a:gd name="T42" fmla="*/ 2147483647 w 1110"/>
              <a:gd name="T43" fmla="*/ 2147483647 h 1022"/>
              <a:gd name="T44" fmla="*/ 2147483647 w 1110"/>
              <a:gd name="T45" fmla="*/ 2147483647 h 1022"/>
              <a:gd name="T46" fmla="*/ 2147483647 w 1110"/>
              <a:gd name="T47" fmla="*/ 2147483647 h 1022"/>
              <a:gd name="T48" fmla="*/ 2147483647 w 1110"/>
              <a:gd name="T49" fmla="*/ 2147483647 h 1022"/>
              <a:gd name="T50" fmla="*/ 2147483647 w 1110"/>
              <a:gd name="T51" fmla="*/ 2147483647 h 1022"/>
              <a:gd name="T52" fmla="*/ 2147483647 w 1110"/>
              <a:gd name="T53" fmla="*/ 2147483647 h 1022"/>
              <a:gd name="T54" fmla="*/ 2147483647 w 1110"/>
              <a:gd name="T55" fmla="*/ 2147483647 h 1022"/>
              <a:gd name="T56" fmla="*/ 2147483647 w 1110"/>
              <a:gd name="T57" fmla="*/ 0 h 1022"/>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1110"/>
              <a:gd name="T88" fmla="*/ 0 h 1022"/>
              <a:gd name="T89" fmla="*/ 1110 w 1110"/>
              <a:gd name="T90" fmla="*/ 1022 h 1022"/>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1110" h="1022">
                <a:moveTo>
                  <a:pt x="17" y="981"/>
                </a:moveTo>
                <a:cubicBezTo>
                  <a:pt x="32" y="917"/>
                  <a:pt x="0" y="1022"/>
                  <a:pt x="75" y="954"/>
                </a:cubicBezTo>
                <a:cubicBezTo>
                  <a:pt x="86" y="943"/>
                  <a:pt x="74" y="920"/>
                  <a:pt x="81" y="906"/>
                </a:cubicBezTo>
                <a:cubicBezTo>
                  <a:pt x="83" y="900"/>
                  <a:pt x="91" y="902"/>
                  <a:pt x="97" y="901"/>
                </a:cubicBezTo>
                <a:cubicBezTo>
                  <a:pt x="103" y="879"/>
                  <a:pt x="112" y="875"/>
                  <a:pt x="134" y="869"/>
                </a:cubicBezTo>
                <a:cubicBezTo>
                  <a:pt x="151" y="856"/>
                  <a:pt x="177" y="821"/>
                  <a:pt x="177" y="821"/>
                </a:cubicBezTo>
                <a:cubicBezTo>
                  <a:pt x="182" y="803"/>
                  <a:pt x="186" y="785"/>
                  <a:pt x="193" y="768"/>
                </a:cubicBezTo>
                <a:cubicBezTo>
                  <a:pt x="200" y="771"/>
                  <a:pt x="207" y="774"/>
                  <a:pt x="214" y="778"/>
                </a:cubicBezTo>
                <a:cubicBezTo>
                  <a:pt x="219" y="781"/>
                  <a:pt x="223" y="789"/>
                  <a:pt x="230" y="789"/>
                </a:cubicBezTo>
                <a:cubicBezTo>
                  <a:pt x="241" y="787"/>
                  <a:pt x="252" y="758"/>
                  <a:pt x="273" y="752"/>
                </a:cubicBezTo>
                <a:cubicBezTo>
                  <a:pt x="296" y="728"/>
                  <a:pt x="300" y="693"/>
                  <a:pt x="321" y="666"/>
                </a:cubicBezTo>
                <a:cubicBezTo>
                  <a:pt x="329" y="638"/>
                  <a:pt x="342" y="628"/>
                  <a:pt x="369" y="618"/>
                </a:cubicBezTo>
                <a:cubicBezTo>
                  <a:pt x="395" y="574"/>
                  <a:pt x="360" y="623"/>
                  <a:pt x="395" y="597"/>
                </a:cubicBezTo>
                <a:cubicBezTo>
                  <a:pt x="400" y="593"/>
                  <a:pt x="401" y="585"/>
                  <a:pt x="406" y="581"/>
                </a:cubicBezTo>
                <a:cubicBezTo>
                  <a:pt x="427" y="555"/>
                  <a:pt x="449" y="540"/>
                  <a:pt x="481" y="533"/>
                </a:cubicBezTo>
                <a:cubicBezTo>
                  <a:pt x="495" y="518"/>
                  <a:pt x="518" y="486"/>
                  <a:pt x="539" y="480"/>
                </a:cubicBezTo>
                <a:cubicBezTo>
                  <a:pt x="547" y="467"/>
                  <a:pt x="551" y="453"/>
                  <a:pt x="561" y="442"/>
                </a:cubicBezTo>
                <a:cubicBezTo>
                  <a:pt x="577" y="422"/>
                  <a:pt x="628" y="414"/>
                  <a:pt x="651" y="410"/>
                </a:cubicBezTo>
                <a:cubicBezTo>
                  <a:pt x="680" y="381"/>
                  <a:pt x="690" y="364"/>
                  <a:pt x="715" y="336"/>
                </a:cubicBezTo>
                <a:cubicBezTo>
                  <a:pt x="733" y="314"/>
                  <a:pt x="749" y="309"/>
                  <a:pt x="763" y="277"/>
                </a:cubicBezTo>
                <a:cubicBezTo>
                  <a:pt x="768" y="262"/>
                  <a:pt x="766" y="242"/>
                  <a:pt x="779" y="234"/>
                </a:cubicBezTo>
                <a:cubicBezTo>
                  <a:pt x="788" y="227"/>
                  <a:pt x="811" y="224"/>
                  <a:pt x="811" y="224"/>
                </a:cubicBezTo>
                <a:cubicBezTo>
                  <a:pt x="836" y="206"/>
                  <a:pt x="837" y="175"/>
                  <a:pt x="870" y="165"/>
                </a:cubicBezTo>
                <a:cubicBezTo>
                  <a:pt x="927" y="107"/>
                  <a:pt x="838" y="194"/>
                  <a:pt x="907" y="133"/>
                </a:cubicBezTo>
                <a:cubicBezTo>
                  <a:pt x="918" y="122"/>
                  <a:pt x="939" y="101"/>
                  <a:pt x="939" y="101"/>
                </a:cubicBezTo>
                <a:cubicBezTo>
                  <a:pt x="949" y="71"/>
                  <a:pt x="948" y="93"/>
                  <a:pt x="977" y="85"/>
                </a:cubicBezTo>
                <a:cubicBezTo>
                  <a:pt x="999" y="62"/>
                  <a:pt x="1030" y="49"/>
                  <a:pt x="1057" y="32"/>
                </a:cubicBezTo>
                <a:cubicBezTo>
                  <a:pt x="1067" y="24"/>
                  <a:pt x="1077" y="15"/>
                  <a:pt x="1089" y="10"/>
                </a:cubicBezTo>
                <a:cubicBezTo>
                  <a:pt x="1096" y="6"/>
                  <a:pt x="1110" y="0"/>
                  <a:pt x="1110" y="0"/>
                </a:cubicBezTo>
              </a:path>
            </a:pathLst>
          </a:custGeom>
          <a:noFill/>
          <a:ln w="38100">
            <a:solidFill>
              <a:srgbClr val="FF0000"/>
            </a:solidFill>
            <a:round/>
            <a:headEnd/>
            <a:tailEnd/>
          </a:ln>
        </p:spPr>
        <p:txBody>
          <a:bodyPr wrap="none" anchor="ctr"/>
          <a:lstStyle/>
          <a:p>
            <a:endParaRPr lang="en-US"/>
          </a:p>
        </p:txBody>
      </p:sp>
      <p:sp>
        <p:nvSpPr>
          <p:cNvPr id="206908" name="Freeform 59"/>
          <p:cNvSpPr>
            <a:spLocks/>
          </p:cNvSpPr>
          <p:nvPr/>
        </p:nvSpPr>
        <p:spPr bwMode="auto">
          <a:xfrm>
            <a:off x="3859213" y="4687888"/>
            <a:ext cx="1744662" cy="1117600"/>
          </a:xfrm>
          <a:custGeom>
            <a:avLst/>
            <a:gdLst>
              <a:gd name="T0" fmla="*/ 0 w 1099"/>
              <a:gd name="T1" fmla="*/ 2147483647 h 704"/>
              <a:gd name="T2" fmla="*/ 2147483647 w 1099"/>
              <a:gd name="T3" fmla="*/ 2147483647 h 704"/>
              <a:gd name="T4" fmla="*/ 2147483647 w 1099"/>
              <a:gd name="T5" fmla="*/ 2147483647 h 704"/>
              <a:gd name="T6" fmla="*/ 2147483647 w 1099"/>
              <a:gd name="T7" fmla="*/ 2147483647 h 704"/>
              <a:gd name="T8" fmla="*/ 2147483647 w 1099"/>
              <a:gd name="T9" fmla="*/ 2147483647 h 704"/>
              <a:gd name="T10" fmla="*/ 2147483647 w 1099"/>
              <a:gd name="T11" fmla="*/ 2147483647 h 704"/>
              <a:gd name="T12" fmla="*/ 2147483647 w 1099"/>
              <a:gd name="T13" fmla="*/ 2147483647 h 704"/>
              <a:gd name="T14" fmla="*/ 2147483647 w 1099"/>
              <a:gd name="T15" fmla="*/ 2147483647 h 704"/>
              <a:gd name="T16" fmla="*/ 2147483647 w 1099"/>
              <a:gd name="T17" fmla="*/ 2147483647 h 704"/>
              <a:gd name="T18" fmla="*/ 2147483647 w 1099"/>
              <a:gd name="T19" fmla="*/ 2147483647 h 704"/>
              <a:gd name="T20" fmla="*/ 2147483647 w 1099"/>
              <a:gd name="T21" fmla="*/ 2147483647 h 704"/>
              <a:gd name="T22" fmla="*/ 2147483647 w 1099"/>
              <a:gd name="T23" fmla="*/ 2147483647 h 704"/>
              <a:gd name="T24" fmla="*/ 2147483647 w 1099"/>
              <a:gd name="T25" fmla="*/ 2147483647 h 704"/>
              <a:gd name="T26" fmla="*/ 2147483647 w 1099"/>
              <a:gd name="T27" fmla="*/ 2147483647 h 704"/>
              <a:gd name="T28" fmla="*/ 2147483647 w 1099"/>
              <a:gd name="T29" fmla="*/ 2147483647 h 704"/>
              <a:gd name="T30" fmla="*/ 2147483647 w 1099"/>
              <a:gd name="T31" fmla="*/ 2147483647 h 704"/>
              <a:gd name="T32" fmla="*/ 2147483647 w 1099"/>
              <a:gd name="T33" fmla="*/ 0 h 70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1099"/>
              <a:gd name="T52" fmla="*/ 0 h 704"/>
              <a:gd name="T53" fmla="*/ 1099 w 1099"/>
              <a:gd name="T54" fmla="*/ 704 h 704"/>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1099" h="704">
                <a:moveTo>
                  <a:pt x="0" y="704"/>
                </a:moveTo>
                <a:cubicBezTo>
                  <a:pt x="26" y="685"/>
                  <a:pt x="43" y="656"/>
                  <a:pt x="64" y="640"/>
                </a:cubicBezTo>
                <a:cubicBezTo>
                  <a:pt x="72" y="633"/>
                  <a:pt x="85" y="632"/>
                  <a:pt x="96" y="629"/>
                </a:cubicBezTo>
                <a:cubicBezTo>
                  <a:pt x="108" y="610"/>
                  <a:pt x="147" y="597"/>
                  <a:pt x="171" y="587"/>
                </a:cubicBezTo>
                <a:cubicBezTo>
                  <a:pt x="196" y="561"/>
                  <a:pt x="233" y="554"/>
                  <a:pt x="267" y="544"/>
                </a:cubicBezTo>
                <a:cubicBezTo>
                  <a:pt x="277" y="501"/>
                  <a:pt x="308" y="495"/>
                  <a:pt x="341" y="475"/>
                </a:cubicBezTo>
                <a:cubicBezTo>
                  <a:pt x="360" y="448"/>
                  <a:pt x="378" y="426"/>
                  <a:pt x="411" y="416"/>
                </a:cubicBezTo>
                <a:cubicBezTo>
                  <a:pt x="438" y="424"/>
                  <a:pt x="454" y="408"/>
                  <a:pt x="480" y="400"/>
                </a:cubicBezTo>
                <a:cubicBezTo>
                  <a:pt x="504" y="383"/>
                  <a:pt x="527" y="376"/>
                  <a:pt x="555" y="368"/>
                </a:cubicBezTo>
                <a:cubicBezTo>
                  <a:pt x="595" y="336"/>
                  <a:pt x="631" y="301"/>
                  <a:pt x="677" y="277"/>
                </a:cubicBezTo>
                <a:cubicBezTo>
                  <a:pt x="683" y="259"/>
                  <a:pt x="704" y="229"/>
                  <a:pt x="704" y="229"/>
                </a:cubicBezTo>
                <a:cubicBezTo>
                  <a:pt x="717" y="173"/>
                  <a:pt x="748" y="179"/>
                  <a:pt x="789" y="155"/>
                </a:cubicBezTo>
                <a:cubicBezTo>
                  <a:pt x="800" y="148"/>
                  <a:pt x="821" y="133"/>
                  <a:pt x="821" y="133"/>
                </a:cubicBezTo>
                <a:cubicBezTo>
                  <a:pt x="842" y="101"/>
                  <a:pt x="921" y="92"/>
                  <a:pt x="960" y="85"/>
                </a:cubicBezTo>
                <a:cubicBezTo>
                  <a:pt x="990" y="54"/>
                  <a:pt x="1014" y="49"/>
                  <a:pt x="1056" y="43"/>
                </a:cubicBezTo>
                <a:cubicBezTo>
                  <a:pt x="1071" y="32"/>
                  <a:pt x="1075" y="31"/>
                  <a:pt x="1088" y="16"/>
                </a:cubicBezTo>
                <a:cubicBezTo>
                  <a:pt x="1092" y="11"/>
                  <a:pt x="1099" y="0"/>
                  <a:pt x="1099" y="0"/>
                </a:cubicBezTo>
              </a:path>
            </a:pathLst>
          </a:custGeom>
          <a:noFill/>
          <a:ln w="38100">
            <a:solidFill>
              <a:srgbClr val="00CCFF"/>
            </a:solidFill>
            <a:round/>
            <a:headEnd/>
            <a:tailEnd/>
          </a:ln>
        </p:spPr>
        <p:txBody>
          <a:bodyPr wrap="none" anchor="ctr"/>
          <a:lstStyle/>
          <a:p>
            <a:endParaRPr lang="en-US"/>
          </a:p>
        </p:txBody>
      </p:sp>
      <p:sp>
        <p:nvSpPr>
          <p:cNvPr id="206909" name="Line 60"/>
          <p:cNvSpPr>
            <a:spLocks noChangeShapeType="1"/>
          </p:cNvSpPr>
          <p:nvPr/>
        </p:nvSpPr>
        <p:spPr bwMode="auto">
          <a:xfrm>
            <a:off x="1211263" y="3951288"/>
            <a:ext cx="0" cy="1905000"/>
          </a:xfrm>
          <a:prstGeom prst="line">
            <a:avLst/>
          </a:prstGeom>
          <a:noFill/>
          <a:ln w="9525">
            <a:solidFill>
              <a:srgbClr val="000000"/>
            </a:solidFill>
            <a:round/>
            <a:headEnd/>
            <a:tailEnd/>
          </a:ln>
        </p:spPr>
        <p:txBody>
          <a:bodyPr wrap="none" anchor="ctr"/>
          <a:lstStyle/>
          <a:p>
            <a:endParaRPr lang="en-US"/>
          </a:p>
        </p:txBody>
      </p:sp>
      <p:sp>
        <p:nvSpPr>
          <p:cNvPr id="206910" name="Line 61"/>
          <p:cNvSpPr>
            <a:spLocks noChangeShapeType="1"/>
          </p:cNvSpPr>
          <p:nvPr/>
        </p:nvSpPr>
        <p:spPr bwMode="auto">
          <a:xfrm>
            <a:off x="1166813" y="5840413"/>
            <a:ext cx="2133600" cy="0"/>
          </a:xfrm>
          <a:prstGeom prst="line">
            <a:avLst/>
          </a:prstGeom>
          <a:noFill/>
          <a:ln w="9525">
            <a:solidFill>
              <a:srgbClr val="000000"/>
            </a:solidFill>
            <a:round/>
            <a:headEnd/>
            <a:tailEnd/>
          </a:ln>
        </p:spPr>
        <p:txBody>
          <a:bodyPr wrap="none" anchor="ctr"/>
          <a:lstStyle/>
          <a:p>
            <a:endParaRPr lang="en-US"/>
          </a:p>
        </p:txBody>
      </p:sp>
      <p:sp>
        <p:nvSpPr>
          <p:cNvPr id="206911" name="Freeform 62"/>
          <p:cNvSpPr>
            <a:spLocks/>
          </p:cNvSpPr>
          <p:nvPr/>
        </p:nvSpPr>
        <p:spPr bwMode="auto">
          <a:xfrm>
            <a:off x="1227138" y="4238625"/>
            <a:ext cx="1725612" cy="1589088"/>
          </a:xfrm>
          <a:custGeom>
            <a:avLst/>
            <a:gdLst>
              <a:gd name="T0" fmla="*/ 2147483647 w 1087"/>
              <a:gd name="T1" fmla="*/ 2147483647 h 1001"/>
              <a:gd name="T2" fmla="*/ 2147483647 w 1087"/>
              <a:gd name="T3" fmla="*/ 2147483647 h 1001"/>
              <a:gd name="T4" fmla="*/ 2147483647 w 1087"/>
              <a:gd name="T5" fmla="*/ 2147483647 h 1001"/>
              <a:gd name="T6" fmla="*/ 2147483647 w 1087"/>
              <a:gd name="T7" fmla="*/ 2147483647 h 1001"/>
              <a:gd name="T8" fmla="*/ 2147483647 w 1087"/>
              <a:gd name="T9" fmla="*/ 2147483647 h 1001"/>
              <a:gd name="T10" fmla="*/ 2147483647 w 1087"/>
              <a:gd name="T11" fmla="*/ 2147483647 h 1001"/>
              <a:gd name="T12" fmla="*/ 2147483647 w 1087"/>
              <a:gd name="T13" fmla="*/ 2147483647 h 1001"/>
              <a:gd name="T14" fmla="*/ 2147483647 w 1087"/>
              <a:gd name="T15" fmla="*/ 2147483647 h 1001"/>
              <a:gd name="T16" fmla="*/ 2147483647 w 1087"/>
              <a:gd name="T17" fmla="*/ 2147483647 h 1001"/>
              <a:gd name="T18" fmla="*/ 2147483647 w 1087"/>
              <a:gd name="T19" fmla="*/ 2147483647 h 1001"/>
              <a:gd name="T20" fmla="*/ 2147483647 w 1087"/>
              <a:gd name="T21" fmla="*/ 2147483647 h 1001"/>
              <a:gd name="T22" fmla="*/ 2147483647 w 1087"/>
              <a:gd name="T23" fmla="*/ 2147483647 h 1001"/>
              <a:gd name="T24" fmla="*/ 2147483647 w 1087"/>
              <a:gd name="T25" fmla="*/ 2147483647 h 1001"/>
              <a:gd name="T26" fmla="*/ 2147483647 w 1087"/>
              <a:gd name="T27" fmla="*/ 2147483647 h 1001"/>
              <a:gd name="T28" fmla="*/ 2147483647 w 1087"/>
              <a:gd name="T29" fmla="*/ 2147483647 h 1001"/>
              <a:gd name="T30" fmla="*/ 2147483647 w 1087"/>
              <a:gd name="T31" fmla="*/ 2147483647 h 1001"/>
              <a:gd name="T32" fmla="*/ 2147483647 w 1087"/>
              <a:gd name="T33" fmla="*/ 2147483647 h 1001"/>
              <a:gd name="T34" fmla="*/ 2147483647 w 1087"/>
              <a:gd name="T35" fmla="*/ 2147483647 h 1001"/>
              <a:gd name="T36" fmla="*/ 2147483647 w 1087"/>
              <a:gd name="T37" fmla="*/ 2147483647 h 1001"/>
              <a:gd name="T38" fmla="*/ 2147483647 w 1087"/>
              <a:gd name="T39" fmla="*/ 2147483647 h 1001"/>
              <a:gd name="T40" fmla="*/ 2147483647 w 1087"/>
              <a:gd name="T41" fmla="*/ 0 h 1001"/>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1087"/>
              <a:gd name="T64" fmla="*/ 0 h 1001"/>
              <a:gd name="T65" fmla="*/ 1087 w 1087"/>
              <a:gd name="T66" fmla="*/ 1001 h 1001"/>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1087" h="1001">
                <a:moveTo>
                  <a:pt x="5" y="998"/>
                </a:moveTo>
                <a:cubicBezTo>
                  <a:pt x="16" y="961"/>
                  <a:pt x="0" y="1001"/>
                  <a:pt x="26" y="971"/>
                </a:cubicBezTo>
                <a:cubicBezTo>
                  <a:pt x="36" y="958"/>
                  <a:pt x="43" y="941"/>
                  <a:pt x="53" y="928"/>
                </a:cubicBezTo>
                <a:cubicBezTo>
                  <a:pt x="64" y="889"/>
                  <a:pt x="53" y="901"/>
                  <a:pt x="79" y="886"/>
                </a:cubicBezTo>
                <a:cubicBezTo>
                  <a:pt x="105" y="849"/>
                  <a:pt x="110" y="870"/>
                  <a:pt x="143" y="838"/>
                </a:cubicBezTo>
                <a:cubicBezTo>
                  <a:pt x="169" y="811"/>
                  <a:pt x="179" y="793"/>
                  <a:pt x="213" y="784"/>
                </a:cubicBezTo>
                <a:cubicBezTo>
                  <a:pt x="225" y="757"/>
                  <a:pt x="252" y="745"/>
                  <a:pt x="271" y="720"/>
                </a:cubicBezTo>
                <a:cubicBezTo>
                  <a:pt x="286" y="698"/>
                  <a:pt x="288" y="674"/>
                  <a:pt x="314" y="662"/>
                </a:cubicBezTo>
                <a:cubicBezTo>
                  <a:pt x="339" y="649"/>
                  <a:pt x="358" y="640"/>
                  <a:pt x="383" y="624"/>
                </a:cubicBezTo>
                <a:cubicBezTo>
                  <a:pt x="388" y="620"/>
                  <a:pt x="399" y="614"/>
                  <a:pt x="399" y="614"/>
                </a:cubicBezTo>
                <a:cubicBezTo>
                  <a:pt x="424" y="577"/>
                  <a:pt x="474" y="521"/>
                  <a:pt x="511" y="496"/>
                </a:cubicBezTo>
                <a:cubicBezTo>
                  <a:pt x="527" y="465"/>
                  <a:pt x="539" y="459"/>
                  <a:pt x="570" y="448"/>
                </a:cubicBezTo>
                <a:cubicBezTo>
                  <a:pt x="585" y="427"/>
                  <a:pt x="603" y="395"/>
                  <a:pt x="623" y="379"/>
                </a:cubicBezTo>
                <a:cubicBezTo>
                  <a:pt x="629" y="373"/>
                  <a:pt x="637" y="372"/>
                  <a:pt x="645" y="368"/>
                </a:cubicBezTo>
                <a:cubicBezTo>
                  <a:pt x="655" y="361"/>
                  <a:pt x="677" y="347"/>
                  <a:pt x="677" y="347"/>
                </a:cubicBezTo>
                <a:cubicBezTo>
                  <a:pt x="688" y="309"/>
                  <a:pt x="670" y="355"/>
                  <a:pt x="714" y="310"/>
                </a:cubicBezTo>
                <a:cubicBezTo>
                  <a:pt x="742" y="279"/>
                  <a:pt x="784" y="239"/>
                  <a:pt x="826" y="230"/>
                </a:cubicBezTo>
                <a:cubicBezTo>
                  <a:pt x="855" y="209"/>
                  <a:pt x="875" y="181"/>
                  <a:pt x="911" y="171"/>
                </a:cubicBezTo>
                <a:cubicBezTo>
                  <a:pt x="938" y="116"/>
                  <a:pt x="925" y="119"/>
                  <a:pt x="981" y="102"/>
                </a:cubicBezTo>
                <a:cubicBezTo>
                  <a:pt x="1003" y="78"/>
                  <a:pt x="1017" y="53"/>
                  <a:pt x="1050" y="43"/>
                </a:cubicBezTo>
                <a:cubicBezTo>
                  <a:pt x="1064" y="28"/>
                  <a:pt x="1070" y="9"/>
                  <a:pt x="1087" y="0"/>
                </a:cubicBezTo>
              </a:path>
            </a:pathLst>
          </a:custGeom>
          <a:noFill/>
          <a:ln w="38100">
            <a:solidFill>
              <a:srgbClr val="FF0000"/>
            </a:solidFill>
            <a:round/>
            <a:headEnd/>
            <a:tailEnd/>
          </a:ln>
        </p:spPr>
        <p:txBody>
          <a:bodyPr wrap="none" anchor="ctr"/>
          <a:lstStyle/>
          <a:p>
            <a:endParaRPr lang="en-US"/>
          </a:p>
        </p:txBody>
      </p:sp>
      <p:sp>
        <p:nvSpPr>
          <p:cNvPr id="206912" name="Freeform 63"/>
          <p:cNvSpPr>
            <a:spLocks/>
          </p:cNvSpPr>
          <p:nvPr/>
        </p:nvSpPr>
        <p:spPr bwMode="auto">
          <a:xfrm>
            <a:off x="1230313" y="4560888"/>
            <a:ext cx="1722437" cy="1268412"/>
          </a:xfrm>
          <a:custGeom>
            <a:avLst/>
            <a:gdLst>
              <a:gd name="T0" fmla="*/ 2147483647 w 1085"/>
              <a:gd name="T1" fmla="*/ 0 h 799"/>
              <a:gd name="T2" fmla="*/ 2147483647 w 1085"/>
              <a:gd name="T3" fmla="*/ 2147483647 h 799"/>
              <a:gd name="T4" fmla="*/ 2147483647 w 1085"/>
              <a:gd name="T5" fmla="*/ 2147483647 h 799"/>
              <a:gd name="T6" fmla="*/ 2147483647 w 1085"/>
              <a:gd name="T7" fmla="*/ 2147483647 h 799"/>
              <a:gd name="T8" fmla="*/ 2147483647 w 1085"/>
              <a:gd name="T9" fmla="*/ 2147483647 h 799"/>
              <a:gd name="T10" fmla="*/ 2147483647 w 1085"/>
              <a:gd name="T11" fmla="*/ 2147483647 h 799"/>
              <a:gd name="T12" fmla="*/ 2147483647 w 1085"/>
              <a:gd name="T13" fmla="*/ 2147483647 h 799"/>
              <a:gd name="T14" fmla="*/ 2147483647 w 1085"/>
              <a:gd name="T15" fmla="*/ 2147483647 h 799"/>
              <a:gd name="T16" fmla="*/ 2147483647 w 1085"/>
              <a:gd name="T17" fmla="*/ 2147483647 h 799"/>
              <a:gd name="T18" fmla="*/ 2147483647 w 1085"/>
              <a:gd name="T19" fmla="*/ 2147483647 h 799"/>
              <a:gd name="T20" fmla="*/ 2147483647 w 1085"/>
              <a:gd name="T21" fmla="*/ 2147483647 h 799"/>
              <a:gd name="T22" fmla="*/ 2147483647 w 1085"/>
              <a:gd name="T23" fmla="*/ 2147483647 h 799"/>
              <a:gd name="T24" fmla="*/ 2147483647 w 1085"/>
              <a:gd name="T25" fmla="*/ 2147483647 h 799"/>
              <a:gd name="T26" fmla="*/ 2147483647 w 1085"/>
              <a:gd name="T27" fmla="*/ 2147483647 h 799"/>
              <a:gd name="T28" fmla="*/ 2147483647 w 1085"/>
              <a:gd name="T29" fmla="*/ 2147483647 h 799"/>
              <a:gd name="T30" fmla="*/ 2147483647 w 1085"/>
              <a:gd name="T31" fmla="*/ 2147483647 h 799"/>
              <a:gd name="T32" fmla="*/ 2147483647 w 1085"/>
              <a:gd name="T33" fmla="*/ 2147483647 h 799"/>
              <a:gd name="T34" fmla="*/ 2147483647 w 1085"/>
              <a:gd name="T35" fmla="*/ 2147483647 h 799"/>
              <a:gd name="T36" fmla="*/ 2147483647 w 1085"/>
              <a:gd name="T37" fmla="*/ 2147483647 h 799"/>
              <a:gd name="T38" fmla="*/ 2147483647 w 1085"/>
              <a:gd name="T39" fmla="*/ 2147483647 h 799"/>
              <a:gd name="T40" fmla="*/ 2147483647 w 1085"/>
              <a:gd name="T41" fmla="*/ 2147483647 h 799"/>
              <a:gd name="T42" fmla="*/ 2147483647 w 1085"/>
              <a:gd name="T43" fmla="*/ 2147483647 h 799"/>
              <a:gd name="T44" fmla="*/ 2147483647 w 1085"/>
              <a:gd name="T45" fmla="*/ 2147483647 h 799"/>
              <a:gd name="T46" fmla="*/ 2147483647 w 1085"/>
              <a:gd name="T47" fmla="*/ 2147483647 h 799"/>
              <a:gd name="T48" fmla="*/ 2147483647 w 1085"/>
              <a:gd name="T49" fmla="*/ 2147483647 h 799"/>
              <a:gd name="T50" fmla="*/ 2147483647 w 1085"/>
              <a:gd name="T51" fmla="*/ 2147483647 h 799"/>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1085"/>
              <a:gd name="T79" fmla="*/ 0 h 799"/>
              <a:gd name="T80" fmla="*/ 1085 w 1085"/>
              <a:gd name="T81" fmla="*/ 799 h 799"/>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1085" h="799">
                <a:moveTo>
                  <a:pt x="1085" y="0"/>
                </a:moveTo>
                <a:cubicBezTo>
                  <a:pt x="1053" y="9"/>
                  <a:pt x="1062" y="16"/>
                  <a:pt x="1043" y="32"/>
                </a:cubicBezTo>
                <a:cubicBezTo>
                  <a:pt x="1032" y="40"/>
                  <a:pt x="1017" y="39"/>
                  <a:pt x="1005" y="43"/>
                </a:cubicBezTo>
                <a:cubicBezTo>
                  <a:pt x="996" y="77"/>
                  <a:pt x="990" y="61"/>
                  <a:pt x="963" y="80"/>
                </a:cubicBezTo>
                <a:cubicBezTo>
                  <a:pt x="956" y="89"/>
                  <a:pt x="955" y="103"/>
                  <a:pt x="947" y="112"/>
                </a:cubicBezTo>
                <a:cubicBezTo>
                  <a:pt x="936" y="122"/>
                  <a:pt x="921" y="125"/>
                  <a:pt x="909" y="133"/>
                </a:cubicBezTo>
                <a:cubicBezTo>
                  <a:pt x="905" y="143"/>
                  <a:pt x="902" y="158"/>
                  <a:pt x="893" y="165"/>
                </a:cubicBezTo>
                <a:cubicBezTo>
                  <a:pt x="878" y="175"/>
                  <a:pt x="823" y="185"/>
                  <a:pt x="803" y="192"/>
                </a:cubicBezTo>
                <a:cubicBezTo>
                  <a:pt x="776" y="231"/>
                  <a:pt x="718" y="242"/>
                  <a:pt x="675" y="256"/>
                </a:cubicBezTo>
                <a:cubicBezTo>
                  <a:pt x="665" y="262"/>
                  <a:pt x="651" y="263"/>
                  <a:pt x="643" y="272"/>
                </a:cubicBezTo>
                <a:cubicBezTo>
                  <a:pt x="633" y="281"/>
                  <a:pt x="633" y="300"/>
                  <a:pt x="621" y="304"/>
                </a:cubicBezTo>
                <a:cubicBezTo>
                  <a:pt x="608" y="307"/>
                  <a:pt x="584" y="315"/>
                  <a:pt x="584" y="315"/>
                </a:cubicBezTo>
                <a:cubicBezTo>
                  <a:pt x="580" y="320"/>
                  <a:pt x="577" y="326"/>
                  <a:pt x="573" y="331"/>
                </a:cubicBezTo>
                <a:cubicBezTo>
                  <a:pt x="568" y="335"/>
                  <a:pt x="560" y="336"/>
                  <a:pt x="557" y="341"/>
                </a:cubicBezTo>
                <a:cubicBezTo>
                  <a:pt x="553" y="345"/>
                  <a:pt x="555" y="352"/>
                  <a:pt x="552" y="357"/>
                </a:cubicBezTo>
                <a:cubicBezTo>
                  <a:pt x="539" y="375"/>
                  <a:pt x="508" y="398"/>
                  <a:pt x="488" y="405"/>
                </a:cubicBezTo>
                <a:cubicBezTo>
                  <a:pt x="477" y="426"/>
                  <a:pt x="463" y="439"/>
                  <a:pt x="451" y="459"/>
                </a:cubicBezTo>
                <a:cubicBezTo>
                  <a:pt x="438" y="515"/>
                  <a:pt x="414" y="516"/>
                  <a:pt x="360" y="528"/>
                </a:cubicBezTo>
                <a:cubicBezTo>
                  <a:pt x="347" y="534"/>
                  <a:pt x="336" y="544"/>
                  <a:pt x="323" y="549"/>
                </a:cubicBezTo>
                <a:cubicBezTo>
                  <a:pt x="293" y="558"/>
                  <a:pt x="261" y="559"/>
                  <a:pt x="232" y="571"/>
                </a:cubicBezTo>
                <a:cubicBezTo>
                  <a:pt x="224" y="594"/>
                  <a:pt x="213" y="587"/>
                  <a:pt x="195" y="603"/>
                </a:cubicBezTo>
                <a:cubicBezTo>
                  <a:pt x="164" y="628"/>
                  <a:pt x="125" y="640"/>
                  <a:pt x="99" y="667"/>
                </a:cubicBezTo>
                <a:cubicBezTo>
                  <a:pt x="37" y="728"/>
                  <a:pt x="128" y="634"/>
                  <a:pt x="72" y="704"/>
                </a:cubicBezTo>
                <a:cubicBezTo>
                  <a:pt x="62" y="715"/>
                  <a:pt x="40" y="736"/>
                  <a:pt x="40" y="736"/>
                </a:cubicBezTo>
                <a:cubicBezTo>
                  <a:pt x="26" y="780"/>
                  <a:pt x="47" y="719"/>
                  <a:pt x="19" y="768"/>
                </a:cubicBezTo>
                <a:cubicBezTo>
                  <a:pt x="0" y="799"/>
                  <a:pt x="25" y="781"/>
                  <a:pt x="3" y="795"/>
                </a:cubicBezTo>
              </a:path>
            </a:pathLst>
          </a:custGeom>
          <a:noFill/>
          <a:ln w="38100">
            <a:solidFill>
              <a:srgbClr val="00CCFF"/>
            </a:solidFill>
            <a:round/>
            <a:headEnd/>
            <a:tailEnd/>
          </a:ln>
        </p:spPr>
        <p:txBody>
          <a:bodyPr wrap="none" anchor="ctr"/>
          <a:lstStyle/>
          <a:p>
            <a:endParaRPr lang="en-US"/>
          </a:p>
        </p:txBody>
      </p:sp>
      <p:sp>
        <p:nvSpPr>
          <p:cNvPr id="587840" name="Text Box 64"/>
          <p:cNvSpPr txBox="1">
            <a:spLocks noChangeArrowheads="1"/>
          </p:cNvSpPr>
          <p:nvPr/>
        </p:nvSpPr>
        <p:spPr bwMode="auto">
          <a:xfrm>
            <a:off x="1090613" y="5856288"/>
            <a:ext cx="274637" cy="276225"/>
          </a:xfrm>
          <a:prstGeom prst="rect">
            <a:avLst/>
          </a:prstGeom>
          <a:noFill/>
          <a:ln>
            <a:noFill/>
          </a:ln>
          <a:effectLst/>
          <a:extLst/>
        </p:spPr>
        <p:txBody>
          <a:bodyPr wrap="none">
            <a:spAutoFit/>
          </a:bodyPr>
          <a:lstStyle/>
          <a:p>
            <a:pPr>
              <a:defRPr/>
            </a:pPr>
            <a:r>
              <a:rPr lang="en-US" sz="1200" dirty="0">
                <a:solidFill>
                  <a:schemeClr val="accent4">
                    <a:lumMod val="10000"/>
                  </a:schemeClr>
                </a:solidFill>
                <a:latin typeface="Open Sans"/>
                <a:ea typeface="ＭＳ Ｐゴシック" charset="0"/>
              </a:rPr>
              <a:t>0</a:t>
            </a:r>
          </a:p>
        </p:txBody>
      </p:sp>
      <p:sp>
        <p:nvSpPr>
          <p:cNvPr id="587841" name="Text Box 65"/>
          <p:cNvSpPr txBox="1">
            <a:spLocks noChangeArrowheads="1"/>
          </p:cNvSpPr>
          <p:nvPr/>
        </p:nvSpPr>
        <p:spPr bwMode="auto">
          <a:xfrm>
            <a:off x="2005013" y="5856288"/>
            <a:ext cx="544512" cy="276225"/>
          </a:xfrm>
          <a:prstGeom prst="rect">
            <a:avLst/>
          </a:prstGeom>
          <a:noFill/>
          <a:ln>
            <a:noFill/>
          </a:ln>
          <a:effectLst/>
          <a:extLst/>
        </p:spPr>
        <p:txBody>
          <a:bodyPr wrap="none">
            <a:spAutoFit/>
          </a:bodyPr>
          <a:lstStyle/>
          <a:p>
            <a:pPr>
              <a:defRPr/>
            </a:pPr>
            <a:r>
              <a:rPr lang="en-US" sz="1200" dirty="0">
                <a:solidFill>
                  <a:schemeClr val="accent4">
                    <a:lumMod val="10000"/>
                  </a:schemeClr>
                </a:solidFill>
                <a:latin typeface="Open Sans"/>
                <a:ea typeface="ＭＳ Ｐゴシック" charset="0"/>
              </a:rPr>
              <a:t>1000</a:t>
            </a:r>
          </a:p>
        </p:txBody>
      </p:sp>
      <p:sp>
        <p:nvSpPr>
          <p:cNvPr id="587842" name="Text Box 66"/>
          <p:cNvSpPr txBox="1">
            <a:spLocks noChangeArrowheads="1"/>
          </p:cNvSpPr>
          <p:nvPr/>
        </p:nvSpPr>
        <p:spPr bwMode="auto">
          <a:xfrm>
            <a:off x="3071813" y="5856288"/>
            <a:ext cx="544512" cy="276225"/>
          </a:xfrm>
          <a:prstGeom prst="rect">
            <a:avLst/>
          </a:prstGeom>
          <a:noFill/>
          <a:ln>
            <a:noFill/>
          </a:ln>
          <a:effectLst/>
          <a:extLst/>
        </p:spPr>
        <p:txBody>
          <a:bodyPr wrap="none">
            <a:spAutoFit/>
          </a:bodyPr>
          <a:lstStyle/>
          <a:p>
            <a:pPr>
              <a:defRPr/>
            </a:pPr>
            <a:r>
              <a:rPr lang="en-US" sz="1200" dirty="0">
                <a:solidFill>
                  <a:schemeClr val="accent4">
                    <a:lumMod val="10000"/>
                  </a:schemeClr>
                </a:solidFill>
                <a:latin typeface="Open Sans"/>
                <a:ea typeface="ＭＳ Ｐゴシック" charset="0"/>
              </a:rPr>
              <a:t>2000</a:t>
            </a:r>
          </a:p>
        </p:txBody>
      </p:sp>
      <p:sp>
        <p:nvSpPr>
          <p:cNvPr id="587843" name="Text Box 67"/>
          <p:cNvSpPr txBox="1">
            <a:spLocks noChangeArrowheads="1"/>
          </p:cNvSpPr>
          <p:nvPr/>
        </p:nvSpPr>
        <p:spPr bwMode="auto">
          <a:xfrm>
            <a:off x="938213" y="5680075"/>
            <a:ext cx="274637" cy="276225"/>
          </a:xfrm>
          <a:prstGeom prst="rect">
            <a:avLst/>
          </a:prstGeom>
          <a:noFill/>
          <a:ln>
            <a:noFill/>
          </a:ln>
          <a:effectLst/>
          <a:extLst/>
        </p:spPr>
        <p:txBody>
          <a:bodyPr wrap="none">
            <a:spAutoFit/>
          </a:bodyPr>
          <a:lstStyle/>
          <a:p>
            <a:pPr>
              <a:defRPr/>
            </a:pPr>
            <a:r>
              <a:rPr lang="en-US" sz="1200" dirty="0">
                <a:solidFill>
                  <a:schemeClr val="accent4">
                    <a:lumMod val="10000"/>
                  </a:schemeClr>
                </a:solidFill>
                <a:latin typeface="Open Sans"/>
                <a:ea typeface="ＭＳ Ｐゴシック" charset="0"/>
              </a:rPr>
              <a:t>0</a:t>
            </a:r>
          </a:p>
        </p:txBody>
      </p:sp>
      <p:sp>
        <p:nvSpPr>
          <p:cNvPr id="587844" name="Text Box 68"/>
          <p:cNvSpPr txBox="1">
            <a:spLocks noChangeArrowheads="1"/>
          </p:cNvSpPr>
          <p:nvPr/>
        </p:nvSpPr>
        <p:spPr bwMode="auto">
          <a:xfrm>
            <a:off x="709613" y="4713288"/>
            <a:ext cx="492125" cy="276225"/>
          </a:xfrm>
          <a:prstGeom prst="rect">
            <a:avLst/>
          </a:prstGeom>
          <a:noFill/>
          <a:ln>
            <a:noFill/>
          </a:ln>
          <a:effectLst/>
          <a:extLst/>
        </p:spPr>
        <p:txBody>
          <a:bodyPr wrap="none">
            <a:spAutoFit/>
          </a:bodyPr>
          <a:lstStyle/>
          <a:p>
            <a:pPr>
              <a:defRPr/>
            </a:pPr>
            <a:r>
              <a:rPr lang="en-US" sz="1200" dirty="0">
                <a:solidFill>
                  <a:schemeClr val="accent4">
                    <a:lumMod val="10000"/>
                  </a:schemeClr>
                </a:solidFill>
                <a:latin typeface="Open Sans"/>
                <a:ea typeface="ＭＳ Ｐゴシック" charset="0"/>
              </a:rPr>
              <a:t>0.08</a:t>
            </a:r>
          </a:p>
        </p:txBody>
      </p:sp>
      <p:sp>
        <p:nvSpPr>
          <p:cNvPr id="587845" name="Text Box 69"/>
          <p:cNvSpPr txBox="1">
            <a:spLocks noChangeArrowheads="1"/>
          </p:cNvSpPr>
          <p:nvPr/>
        </p:nvSpPr>
        <p:spPr bwMode="auto">
          <a:xfrm>
            <a:off x="709613" y="3798888"/>
            <a:ext cx="492125" cy="276225"/>
          </a:xfrm>
          <a:prstGeom prst="rect">
            <a:avLst/>
          </a:prstGeom>
          <a:noFill/>
          <a:ln>
            <a:noFill/>
          </a:ln>
          <a:effectLst/>
          <a:extLst/>
        </p:spPr>
        <p:txBody>
          <a:bodyPr wrap="none">
            <a:spAutoFit/>
          </a:bodyPr>
          <a:lstStyle/>
          <a:p>
            <a:pPr>
              <a:defRPr/>
            </a:pPr>
            <a:r>
              <a:rPr lang="en-US" sz="1200" dirty="0">
                <a:solidFill>
                  <a:schemeClr val="accent4">
                    <a:lumMod val="10000"/>
                  </a:schemeClr>
                </a:solidFill>
                <a:latin typeface="Open Sans"/>
                <a:ea typeface="ＭＳ Ｐゴシック" charset="0"/>
              </a:rPr>
              <a:t>0.16</a:t>
            </a:r>
          </a:p>
        </p:txBody>
      </p:sp>
      <p:sp>
        <p:nvSpPr>
          <p:cNvPr id="587846" name="Text Box 70"/>
          <p:cNvSpPr txBox="1">
            <a:spLocks noChangeArrowheads="1"/>
          </p:cNvSpPr>
          <p:nvPr/>
        </p:nvSpPr>
        <p:spPr bwMode="auto">
          <a:xfrm>
            <a:off x="3286125" y="6086475"/>
            <a:ext cx="2513013" cy="307975"/>
          </a:xfrm>
          <a:prstGeom prst="rect">
            <a:avLst/>
          </a:prstGeom>
          <a:noFill/>
          <a:ln>
            <a:noFill/>
          </a:ln>
          <a:effectLst/>
          <a:extLst/>
        </p:spPr>
        <p:txBody>
          <a:bodyPr wrap="none">
            <a:spAutoFit/>
          </a:bodyPr>
          <a:lstStyle/>
          <a:p>
            <a:pPr>
              <a:defRPr/>
            </a:pPr>
            <a:r>
              <a:rPr lang="en-US" sz="1400" dirty="0">
                <a:solidFill>
                  <a:schemeClr val="accent4">
                    <a:lumMod val="10000"/>
                  </a:schemeClr>
                </a:solidFill>
                <a:latin typeface="Open Sans"/>
                <a:ea typeface="ＭＳ Ｐゴシック" charset="0"/>
              </a:rPr>
              <a:t>Duration of follow-up (days)</a:t>
            </a:r>
          </a:p>
        </p:txBody>
      </p:sp>
      <p:sp>
        <p:nvSpPr>
          <p:cNvPr id="587847" name="Text Box 71"/>
          <p:cNvSpPr txBox="1">
            <a:spLocks noChangeArrowheads="1"/>
          </p:cNvSpPr>
          <p:nvPr/>
        </p:nvSpPr>
        <p:spPr bwMode="auto">
          <a:xfrm rot="16200000">
            <a:off x="-438149" y="3322637"/>
            <a:ext cx="2006600" cy="339725"/>
          </a:xfrm>
          <a:prstGeom prst="rect">
            <a:avLst/>
          </a:prstGeom>
          <a:noFill/>
          <a:ln>
            <a:noFill/>
          </a:ln>
          <a:effectLst/>
          <a:extLst/>
        </p:spPr>
        <p:txBody>
          <a:bodyPr wrap="none">
            <a:spAutoFit/>
          </a:bodyPr>
          <a:lstStyle/>
          <a:p>
            <a:pPr>
              <a:defRPr/>
            </a:pPr>
            <a:r>
              <a:rPr lang="en-US" sz="1600" dirty="0">
                <a:solidFill>
                  <a:schemeClr val="accent4">
                    <a:lumMod val="10000"/>
                  </a:schemeClr>
                </a:solidFill>
                <a:latin typeface="Open Sans"/>
                <a:ea typeface="ＭＳ Ｐゴシック" charset="0"/>
              </a:rPr>
              <a:t>Kaplan-Meier rates</a:t>
            </a:r>
          </a:p>
        </p:txBody>
      </p:sp>
      <p:sp>
        <p:nvSpPr>
          <p:cNvPr id="587848" name="Text Box 72"/>
          <p:cNvSpPr txBox="1">
            <a:spLocks noChangeArrowheads="1"/>
          </p:cNvSpPr>
          <p:nvPr/>
        </p:nvSpPr>
        <p:spPr bwMode="auto">
          <a:xfrm>
            <a:off x="2895600" y="2590800"/>
            <a:ext cx="1916113" cy="523875"/>
          </a:xfrm>
          <a:prstGeom prst="rect">
            <a:avLst/>
          </a:prstGeom>
          <a:noFill/>
          <a:ln>
            <a:noFill/>
          </a:ln>
          <a:effectLst/>
          <a:extLst/>
        </p:spPr>
        <p:txBody>
          <a:bodyPr wrap="none">
            <a:spAutoFit/>
          </a:bodyPr>
          <a:lstStyle/>
          <a:p>
            <a:pPr>
              <a:defRPr/>
            </a:pPr>
            <a:r>
              <a:rPr lang="en-CA" sz="1400" i="1" dirty="0">
                <a:solidFill>
                  <a:schemeClr val="accent4">
                    <a:lumMod val="10000"/>
                  </a:schemeClr>
                </a:solidFill>
                <a:latin typeface="Open Sans"/>
                <a:ea typeface="ＭＳ Ｐゴシック" charset="0"/>
              </a:rPr>
              <a:t>RR = 0.75 (0.64-0.88)</a:t>
            </a:r>
          </a:p>
          <a:p>
            <a:pPr>
              <a:defRPr/>
            </a:pPr>
            <a:r>
              <a:rPr lang="en-CA" sz="1400" i="1" dirty="0">
                <a:solidFill>
                  <a:schemeClr val="accent4">
                    <a:lumMod val="10000"/>
                  </a:schemeClr>
                </a:solidFill>
                <a:latin typeface="Open Sans"/>
                <a:ea typeface="ＭＳ Ｐゴシック" charset="0"/>
              </a:rPr>
              <a:t>   p = 0.0004</a:t>
            </a:r>
          </a:p>
        </p:txBody>
      </p:sp>
      <p:sp>
        <p:nvSpPr>
          <p:cNvPr id="206922" name="Rectangle 8"/>
          <p:cNvSpPr>
            <a:spLocks noChangeArrowheads="1"/>
          </p:cNvSpPr>
          <p:nvPr/>
        </p:nvSpPr>
        <p:spPr bwMode="auto">
          <a:xfrm>
            <a:off x="268288" y="6324600"/>
            <a:ext cx="2486025" cy="461963"/>
          </a:xfrm>
          <a:prstGeom prst="rect">
            <a:avLst/>
          </a:prstGeom>
          <a:noFill/>
          <a:ln w="9525">
            <a:noFill/>
            <a:miter lim="800000"/>
            <a:headEnd/>
            <a:tailEnd/>
          </a:ln>
        </p:spPr>
        <p:txBody>
          <a:bodyPr lIns="92075" tIns="46038" rIns="92075" bIns="46038">
            <a:spAutoFit/>
          </a:bodyPr>
          <a:lstStyle/>
          <a:p>
            <a:r>
              <a:rPr lang="en-US" sz="1200">
                <a:latin typeface="Open Sans"/>
                <a:ea typeface="Open Sans"/>
              </a:rPr>
              <a:t>HOPE study investigators. </a:t>
            </a:r>
            <a:r>
              <a:rPr lang="en-US" sz="1200" i="1">
                <a:latin typeface="Open Sans"/>
                <a:ea typeface="Open Sans"/>
              </a:rPr>
              <a:t>Lancet</a:t>
            </a:r>
            <a:r>
              <a:rPr lang="en-US" sz="1200">
                <a:latin typeface="Open Sans"/>
                <a:ea typeface="Open Sans"/>
              </a:rPr>
              <a:t>. 2000;355:253-59.</a:t>
            </a:r>
          </a:p>
        </p:txBody>
      </p:sp>
      <p:sp>
        <p:nvSpPr>
          <p:cNvPr id="206923" name="Text Box 76"/>
          <p:cNvSpPr txBox="1">
            <a:spLocks noChangeArrowheads="1"/>
          </p:cNvSpPr>
          <p:nvPr/>
        </p:nvSpPr>
        <p:spPr bwMode="auto">
          <a:xfrm>
            <a:off x="0" y="66675"/>
            <a:ext cx="7677150" cy="304800"/>
          </a:xfrm>
          <a:prstGeom prst="rect">
            <a:avLst/>
          </a:prstGeom>
          <a:noFill/>
          <a:ln w="9525">
            <a:noFill/>
            <a:miter lim="800000"/>
            <a:headEnd/>
            <a:tailEnd/>
          </a:ln>
        </p:spPr>
        <p:txBody>
          <a:bodyPr>
            <a:spAutoFit/>
          </a:bodyPr>
          <a:lstStyle/>
          <a:p>
            <a:pPr defTabSz="914400">
              <a:spcBef>
                <a:spcPct val="50000"/>
              </a:spcBef>
            </a:pPr>
            <a:r>
              <a:rPr lang="en-US" sz="1400" i="1">
                <a:cs typeface="Arial" charset="0"/>
              </a:rPr>
              <a:t>2018 Diabetes Canada CPG – Chapter 23.  Cardiovascular Protection in People with Diabetes </a:t>
            </a:r>
          </a:p>
        </p:txBody>
      </p:sp>
    </p:spTree>
  </p:cSld>
  <p:clrMapOvr>
    <a:masterClrMapping/>
  </p:clrMapOv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8897" name="Title 1"/>
          <p:cNvSpPr>
            <a:spLocks noGrp="1"/>
          </p:cNvSpPr>
          <p:nvPr>
            <p:ph type="title" idx="4294967295"/>
          </p:nvPr>
        </p:nvSpPr>
        <p:spPr>
          <a:xfrm>
            <a:off x="617538" y="498475"/>
            <a:ext cx="8335962" cy="1143000"/>
          </a:xfrm>
          <a:solidFill>
            <a:schemeClr val="bg1"/>
          </a:solidFill>
        </p:spPr>
        <p:txBody>
          <a:bodyPr/>
          <a:lstStyle/>
          <a:p>
            <a:r>
              <a:rPr lang="en-US" sz="3200" smtClean="0"/>
              <a:t>ONTARGET: ARB Therapy is as Effective as ACEi for CVD Prevention</a:t>
            </a:r>
            <a:r>
              <a:rPr lang="en-US" smtClean="0"/>
              <a:t> </a:t>
            </a:r>
          </a:p>
        </p:txBody>
      </p:sp>
      <p:sp>
        <p:nvSpPr>
          <p:cNvPr id="4" name="Content Placeholder 2"/>
          <p:cNvSpPr txBox="1">
            <a:spLocks/>
          </p:cNvSpPr>
          <p:nvPr/>
        </p:nvSpPr>
        <p:spPr>
          <a:xfrm>
            <a:off x="990600" y="1752600"/>
            <a:ext cx="7772400" cy="4114800"/>
          </a:xfrm>
          <a:prstGeom prst="rect">
            <a:avLst/>
          </a:prstGeom>
        </p:spPr>
        <p:txBody>
          <a:bodyPr/>
          <a:lstStyle/>
          <a:p>
            <a:pPr marL="342900" indent="-342900">
              <a:spcBef>
                <a:spcPct val="20000"/>
              </a:spcBef>
              <a:buClr>
                <a:srgbClr val="FF0000"/>
              </a:buClr>
              <a:buSzPct val="80000"/>
              <a:buFontTx/>
              <a:buChar char="•"/>
              <a:defRPr/>
            </a:pPr>
            <a:endParaRPr lang="en-US" sz="2000" kern="0" dirty="0">
              <a:latin typeface="+mn-lt"/>
              <a:ea typeface="MS PGothic" pitchFamily="34" charset="-128"/>
              <a:cs typeface="Arial" panose="020B0604020202020204" pitchFamily="34" charset="0"/>
            </a:endParaRPr>
          </a:p>
        </p:txBody>
      </p:sp>
      <p:sp>
        <p:nvSpPr>
          <p:cNvPr id="5" name="Rectangle 1027"/>
          <p:cNvSpPr txBox="1">
            <a:spLocks noChangeArrowheads="1"/>
          </p:cNvSpPr>
          <p:nvPr/>
        </p:nvSpPr>
        <p:spPr>
          <a:xfrm>
            <a:off x="304800" y="1676400"/>
            <a:ext cx="8839200" cy="4114800"/>
          </a:xfrm>
          <a:prstGeom prst="rect">
            <a:avLst/>
          </a:prstGeom>
        </p:spPr>
        <p:txBody>
          <a:bodyPr/>
          <a:lstStyle/>
          <a:p>
            <a:pPr marL="53975" indent="-53975">
              <a:lnSpc>
                <a:spcPct val="90000"/>
              </a:lnSpc>
              <a:spcBef>
                <a:spcPct val="20000"/>
              </a:spcBef>
              <a:buClr>
                <a:srgbClr val="FF0000"/>
              </a:buClr>
              <a:buSzPct val="80000"/>
              <a:buFont typeface="Arial" pitchFamily="34" charset="0"/>
              <a:buChar char="•"/>
              <a:defRPr/>
            </a:pPr>
            <a:endParaRPr lang="en-CA" sz="2800" dirty="0">
              <a:latin typeface="+mn-lt"/>
              <a:ea typeface="MS PGothic" pitchFamily="34" charset="-128"/>
              <a:cs typeface="Arial" panose="020B0604020202020204" pitchFamily="34" charset="0"/>
            </a:endParaRPr>
          </a:p>
        </p:txBody>
      </p:sp>
      <p:sp>
        <p:nvSpPr>
          <p:cNvPr id="208900" name="TextBox 6"/>
          <p:cNvSpPr txBox="1">
            <a:spLocks noChangeArrowheads="1"/>
          </p:cNvSpPr>
          <p:nvPr/>
        </p:nvSpPr>
        <p:spPr bwMode="auto">
          <a:xfrm>
            <a:off x="457200" y="3429000"/>
            <a:ext cx="8686800" cy="461963"/>
          </a:xfrm>
          <a:prstGeom prst="rect">
            <a:avLst/>
          </a:prstGeom>
          <a:noFill/>
          <a:ln w="9525">
            <a:noFill/>
            <a:miter lim="800000"/>
            <a:headEnd/>
            <a:tailEnd/>
          </a:ln>
        </p:spPr>
        <p:txBody>
          <a:bodyPr>
            <a:spAutoFit/>
          </a:bodyPr>
          <a:lstStyle/>
          <a:p>
            <a:endParaRPr lang="en-CA"/>
          </a:p>
        </p:txBody>
      </p:sp>
      <p:pic>
        <p:nvPicPr>
          <p:cNvPr id="208901" name="Picture 2"/>
          <p:cNvPicPr>
            <a:picLocks noChangeAspect="1" noChangeArrowheads="1"/>
          </p:cNvPicPr>
          <p:nvPr/>
        </p:nvPicPr>
        <p:blipFill>
          <a:blip r:embed="rId3"/>
          <a:srcRect b="2444"/>
          <a:stretch>
            <a:fillRect/>
          </a:stretch>
        </p:blipFill>
        <p:spPr bwMode="auto">
          <a:xfrm>
            <a:off x="698500" y="1641475"/>
            <a:ext cx="7431088" cy="4479925"/>
          </a:xfrm>
          <a:prstGeom prst="rect">
            <a:avLst/>
          </a:prstGeom>
          <a:noFill/>
          <a:ln w="9525">
            <a:noFill/>
            <a:miter lim="800000"/>
            <a:headEnd/>
            <a:tailEnd/>
          </a:ln>
        </p:spPr>
      </p:pic>
      <p:sp>
        <p:nvSpPr>
          <p:cNvPr id="208902" name="Rectangle 8"/>
          <p:cNvSpPr>
            <a:spLocks noChangeArrowheads="1"/>
          </p:cNvSpPr>
          <p:nvPr/>
        </p:nvSpPr>
        <p:spPr bwMode="auto">
          <a:xfrm>
            <a:off x="330200" y="6435725"/>
            <a:ext cx="4192588" cy="457200"/>
          </a:xfrm>
          <a:prstGeom prst="rect">
            <a:avLst/>
          </a:prstGeom>
          <a:noFill/>
          <a:ln w="9525">
            <a:noFill/>
            <a:miter lim="800000"/>
            <a:headEnd/>
            <a:tailEnd/>
          </a:ln>
        </p:spPr>
        <p:txBody>
          <a:bodyPr wrap="none" lIns="92075" tIns="46038" rIns="92075" bIns="46038">
            <a:spAutoFit/>
          </a:bodyPr>
          <a:lstStyle/>
          <a:p>
            <a:r>
              <a:rPr lang="en-US" sz="1200">
                <a:latin typeface="Arial" charset="0"/>
              </a:rPr>
              <a:t>ONTARGET study investigators. </a:t>
            </a:r>
            <a:r>
              <a:rPr lang="en-US" sz="1200" i="1">
                <a:latin typeface="Arial" charset="0"/>
              </a:rPr>
              <a:t>NEJM</a:t>
            </a:r>
            <a:r>
              <a:rPr lang="en-US" sz="1200">
                <a:latin typeface="Arial" charset="0"/>
              </a:rPr>
              <a:t>. 2008:358:1547-59.</a:t>
            </a:r>
          </a:p>
          <a:p>
            <a:r>
              <a:rPr lang="en-US" sz="1200" i="1">
                <a:latin typeface="Arial" charset="0"/>
              </a:rPr>
              <a:t>CVD,</a:t>
            </a:r>
            <a:r>
              <a:rPr lang="en-US" sz="1200">
                <a:latin typeface="Arial" charset="0"/>
              </a:rPr>
              <a:t> cardiovascular disease</a:t>
            </a:r>
          </a:p>
        </p:txBody>
      </p:sp>
      <p:sp>
        <p:nvSpPr>
          <p:cNvPr id="208903" name="Text Box 76"/>
          <p:cNvSpPr txBox="1">
            <a:spLocks noChangeArrowheads="1"/>
          </p:cNvSpPr>
          <p:nvPr/>
        </p:nvSpPr>
        <p:spPr bwMode="auto">
          <a:xfrm>
            <a:off x="0" y="66675"/>
            <a:ext cx="7677150" cy="304800"/>
          </a:xfrm>
          <a:prstGeom prst="rect">
            <a:avLst/>
          </a:prstGeom>
          <a:noFill/>
          <a:ln w="9525">
            <a:noFill/>
            <a:miter lim="800000"/>
            <a:headEnd/>
            <a:tailEnd/>
          </a:ln>
        </p:spPr>
        <p:txBody>
          <a:bodyPr>
            <a:spAutoFit/>
          </a:bodyPr>
          <a:lstStyle/>
          <a:p>
            <a:pPr defTabSz="914400">
              <a:spcBef>
                <a:spcPct val="50000"/>
              </a:spcBef>
            </a:pPr>
            <a:r>
              <a:rPr lang="en-US" sz="1400" i="1">
                <a:cs typeface="Arial" charset="0"/>
              </a:rPr>
              <a:t>2018 Diabetes Canada CPG – Chapter 23.  Cardiovascular Protection in People with Diabetes </a:t>
            </a: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0945" name="Title 1"/>
          <p:cNvSpPr>
            <a:spLocks noGrp="1"/>
          </p:cNvSpPr>
          <p:nvPr>
            <p:ph type="title" idx="4294967295"/>
          </p:nvPr>
        </p:nvSpPr>
        <p:spPr>
          <a:xfrm>
            <a:off x="628650" y="492125"/>
            <a:ext cx="8324850" cy="1325563"/>
          </a:xfrm>
        </p:spPr>
        <p:txBody>
          <a:bodyPr/>
          <a:lstStyle/>
          <a:p>
            <a:r>
              <a:rPr lang="en-US" sz="3000" smtClean="0">
                <a:latin typeface="Arial" charset="0"/>
                <a:ea typeface="ＭＳ Ｐゴシック" pitchFamily="34" charset="-128"/>
                <a:cs typeface="Arial" charset="0"/>
              </a:rPr>
              <a:t>Who Should Receive ACEi or ARB Therapy?</a:t>
            </a:r>
            <a:br>
              <a:rPr lang="en-US" sz="3000" smtClean="0">
                <a:latin typeface="Arial" charset="0"/>
                <a:ea typeface="ＭＳ Ｐゴシック" pitchFamily="34" charset="-128"/>
                <a:cs typeface="Arial" charset="0"/>
              </a:rPr>
            </a:br>
            <a:r>
              <a:rPr lang="en-US" sz="1600" smtClean="0">
                <a:solidFill>
                  <a:srgbClr val="000000"/>
                </a:solidFill>
                <a:latin typeface="Arial" charset="0"/>
                <a:ea typeface="ＭＳ Ｐゴシック" pitchFamily="34" charset="-128"/>
                <a:cs typeface="Arial" charset="0"/>
              </a:rPr>
              <a:t>(regardless of baseline blood pressure) </a:t>
            </a:r>
          </a:p>
        </p:txBody>
      </p:sp>
      <p:sp>
        <p:nvSpPr>
          <p:cNvPr id="210946" name="Content Placeholder 1"/>
          <p:cNvSpPr>
            <a:spLocks noGrp="1"/>
          </p:cNvSpPr>
          <p:nvPr>
            <p:ph idx="4294967295"/>
          </p:nvPr>
        </p:nvSpPr>
        <p:spPr>
          <a:xfrm>
            <a:off x="990600" y="1609725"/>
            <a:ext cx="7772400" cy="2057400"/>
          </a:xfrm>
        </p:spPr>
        <p:txBody>
          <a:bodyPr/>
          <a:lstStyle/>
          <a:p>
            <a:pPr lvl="1">
              <a:lnSpc>
                <a:spcPct val="100000"/>
              </a:lnSpc>
            </a:pPr>
            <a:r>
              <a:rPr lang="en-US" sz="2000" b="1" smtClean="0">
                <a:latin typeface="Open Sans"/>
                <a:ea typeface="Open Sans"/>
                <a:cs typeface="Open Sans"/>
              </a:rPr>
              <a:t>Clinical CVD </a:t>
            </a:r>
          </a:p>
          <a:p>
            <a:pPr lvl="1">
              <a:lnSpc>
                <a:spcPct val="100000"/>
              </a:lnSpc>
            </a:pPr>
            <a:r>
              <a:rPr lang="en-US" sz="2000" b="1" smtClean="0">
                <a:latin typeface="Open Sans"/>
                <a:ea typeface="Open Sans"/>
                <a:cs typeface="Open Sans"/>
              </a:rPr>
              <a:t>Age </a:t>
            </a:r>
            <a:r>
              <a:rPr lang="en-US" sz="2000" b="1" u="sng" smtClean="0">
                <a:latin typeface="Open Sans"/>
                <a:ea typeface="Open Sans"/>
                <a:cs typeface="Open Sans"/>
              </a:rPr>
              <a:t>&gt;</a:t>
            </a:r>
            <a:r>
              <a:rPr lang="en-US" sz="2000" b="1" smtClean="0">
                <a:latin typeface="Open Sans"/>
                <a:ea typeface="Open Sans"/>
                <a:cs typeface="Open Sans"/>
              </a:rPr>
              <a:t>55 years with an additional CV risk factor or end organ damage </a:t>
            </a:r>
            <a:r>
              <a:rPr lang="en-US" sz="2000" smtClean="0">
                <a:latin typeface="Open Sans"/>
                <a:ea typeface="Open Sans"/>
                <a:cs typeface="Open Sans"/>
              </a:rPr>
              <a:t>(albuminuria, retinopathy, left ventricular hypertrophy) </a:t>
            </a:r>
          </a:p>
          <a:p>
            <a:pPr lvl="1">
              <a:lnSpc>
                <a:spcPct val="100000"/>
              </a:lnSpc>
            </a:pPr>
            <a:r>
              <a:rPr lang="en-US" sz="2000" b="1" smtClean="0">
                <a:latin typeface="Open Sans"/>
                <a:ea typeface="Open Sans"/>
                <a:cs typeface="Open Sans"/>
              </a:rPr>
              <a:t>Microvascular complications</a:t>
            </a:r>
            <a:endParaRPr lang="en-US" sz="2000" smtClean="0">
              <a:latin typeface="Open Sans"/>
              <a:ea typeface="Open Sans"/>
              <a:cs typeface="Open Sans"/>
            </a:endParaRPr>
          </a:p>
        </p:txBody>
      </p:sp>
      <p:sp>
        <p:nvSpPr>
          <p:cNvPr id="156677" name="Title 1"/>
          <p:cNvSpPr txBox="1">
            <a:spLocks noChangeArrowheads="1"/>
          </p:cNvSpPr>
          <p:nvPr/>
        </p:nvSpPr>
        <p:spPr bwMode="auto">
          <a:xfrm>
            <a:off x="1371600" y="3375025"/>
            <a:ext cx="6451600" cy="1069975"/>
          </a:xfrm>
          <a:prstGeom prst="rect">
            <a:avLst/>
          </a:prstGeom>
          <a:solidFill>
            <a:schemeClr val="accent1">
              <a:lumMod val="40000"/>
              <a:lumOff val="60000"/>
            </a:schemeClr>
          </a:solidFill>
          <a:ln>
            <a:noFill/>
          </a:ln>
        </p:spPr>
        <p:txBody>
          <a:bodyPr anchor="ctr"/>
          <a:lstStyle/>
          <a:p>
            <a:pPr algn="ctr">
              <a:defRPr/>
            </a:pPr>
            <a:r>
              <a:rPr lang="en-US" sz="2000" dirty="0">
                <a:solidFill>
                  <a:prstClr val="black"/>
                </a:solidFill>
                <a:latin typeface="Open Sans"/>
                <a:ea typeface="MS PGothic" charset="0"/>
                <a:cs typeface="Open Sans"/>
              </a:rPr>
              <a:t>At doses that have shown vascular protection </a:t>
            </a:r>
            <a:r>
              <a:rPr lang="en-US" sz="1800" dirty="0">
                <a:solidFill>
                  <a:prstClr val="black"/>
                </a:solidFill>
                <a:latin typeface="Open Sans"/>
                <a:ea typeface="MS PGothic" charset="0"/>
                <a:cs typeface="Open Sans"/>
              </a:rPr>
              <a:t>[p</a:t>
            </a:r>
            <a:r>
              <a:rPr lang="en-US" sz="1600" dirty="0">
                <a:solidFill>
                  <a:prstClr val="black"/>
                </a:solidFill>
                <a:latin typeface="Open Sans"/>
                <a:ea typeface="MS PGothic" charset="0"/>
                <a:cs typeface="Open Sans"/>
              </a:rPr>
              <a:t>erindopril 8 mg daily (EUROPA), </a:t>
            </a:r>
            <a:r>
              <a:rPr lang="en-US" sz="1600" dirty="0" err="1">
                <a:solidFill>
                  <a:prstClr val="black"/>
                </a:solidFill>
                <a:latin typeface="Open Sans"/>
                <a:ea typeface="MS PGothic" charset="0"/>
                <a:cs typeface="Open Sans"/>
              </a:rPr>
              <a:t>ramipril</a:t>
            </a:r>
            <a:r>
              <a:rPr lang="en-US" sz="1600" dirty="0">
                <a:solidFill>
                  <a:prstClr val="black"/>
                </a:solidFill>
                <a:latin typeface="Open Sans"/>
                <a:ea typeface="MS PGothic" charset="0"/>
                <a:cs typeface="Open Sans"/>
              </a:rPr>
              <a:t> 10 mg daily (HOPE), </a:t>
            </a:r>
            <a:r>
              <a:rPr lang="en-US" sz="1600" dirty="0" err="1">
                <a:solidFill>
                  <a:prstClr val="black"/>
                </a:solidFill>
                <a:latin typeface="Open Sans"/>
                <a:ea typeface="MS PGothic" charset="0"/>
                <a:cs typeface="Open Sans"/>
              </a:rPr>
              <a:t>telmisartan</a:t>
            </a:r>
            <a:r>
              <a:rPr lang="en-US" sz="1600" dirty="0">
                <a:solidFill>
                  <a:prstClr val="black"/>
                </a:solidFill>
                <a:latin typeface="Open Sans"/>
                <a:ea typeface="MS PGothic" charset="0"/>
                <a:cs typeface="Open Sans"/>
              </a:rPr>
              <a:t> 80 mg daily (ONTARGET)]</a:t>
            </a:r>
          </a:p>
        </p:txBody>
      </p:sp>
      <p:sp>
        <p:nvSpPr>
          <p:cNvPr id="210948" name="Rectangle 3"/>
          <p:cNvSpPr>
            <a:spLocks noChangeArrowheads="1"/>
          </p:cNvSpPr>
          <p:nvPr/>
        </p:nvSpPr>
        <p:spPr bwMode="auto">
          <a:xfrm>
            <a:off x="0" y="6221413"/>
            <a:ext cx="4716463" cy="784225"/>
          </a:xfrm>
          <a:prstGeom prst="rect">
            <a:avLst/>
          </a:prstGeom>
          <a:noFill/>
          <a:ln w="9525">
            <a:noFill/>
            <a:miter lim="800000"/>
            <a:headEnd/>
            <a:tailEnd/>
          </a:ln>
        </p:spPr>
        <p:txBody>
          <a:bodyPr>
            <a:spAutoFit/>
          </a:bodyPr>
          <a:lstStyle/>
          <a:p>
            <a:r>
              <a:rPr lang="en-US" sz="1100">
                <a:solidFill>
                  <a:srgbClr val="000000"/>
                </a:solidFill>
                <a:latin typeface="Open Sans"/>
                <a:ea typeface="Open Sans"/>
                <a:cs typeface="Open Sans"/>
              </a:rPr>
              <a:t>EUROPA Investigators, Lancet 2003;362(9386):782-788.</a:t>
            </a:r>
          </a:p>
          <a:p>
            <a:r>
              <a:rPr lang="en-US" sz="1100">
                <a:solidFill>
                  <a:srgbClr val="000000"/>
                </a:solidFill>
                <a:latin typeface="Open Sans"/>
                <a:ea typeface="Open Sans"/>
                <a:cs typeface="Open Sans"/>
              </a:rPr>
              <a:t>HOPE study investigators. </a:t>
            </a:r>
            <a:r>
              <a:rPr lang="en-US" sz="1100" i="1">
                <a:solidFill>
                  <a:srgbClr val="000000"/>
                </a:solidFill>
                <a:latin typeface="Open Sans"/>
                <a:ea typeface="Open Sans"/>
                <a:cs typeface="Open Sans"/>
              </a:rPr>
              <a:t>Lancet</a:t>
            </a:r>
            <a:r>
              <a:rPr lang="en-US" sz="1100">
                <a:solidFill>
                  <a:srgbClr val="000000"/>
                </a:solidFill>
                <a:latin typeface="Open Sans"/>
                <a:ea typeface="Open Sans"/>
                <a:cs typeface="Open Sans"/>
              </a:rPr>
              <a:t>. 2000;355:253-59.</a:t>
            </a:r>
          </a:p>
          <a:p>
            <a:r>
              <a:rPr lang="en-US" sz="1100">
                <a:solidFill>
                  <a:srgbClr val="000000"/>
                </a:solidFill>
                <a:latin typeface="Open Sans"/>
                <a:ea typeface="Open Sans"/>
                <a:cs typeface="Open Sans"/>
              </a:rPr>
              <a:t>ONTARGET study investigators. </a:t>
            </a:r>
            <a:r>
              <a:rPr lang="en-US" sz="1100" i="1">
                <a:solidFill>
                  <a:srgbClr val="000000"/>
                </a:solidFill>
                <a:latin typeface="Open Sans"/>
                <a:ea typeface="Open Sans"/>
                <a:cs typeface="Open Sans"/>
              </a:rPr>
              <a:t>NEJM</a:t>
            </a:r>
            <a:r>
              <a:rPr lang="en-US" sz="1100">
                <a:solidFill>
                  <a:srgbClr val="000000"/>
                </a:solidFill>
                <a:latin typeface="Open Sans"/>
                <a:ea typeface="Open Sans"/>
                <a:cs typeface="Open Sans"/>
              </a:rPr>
              <a:t>. 2008:358:1547-59</a:t>
            </a:r>
          </a:p>
          <a:p>
            <a:endParaRPr lang="en-US" sz="1100">
              <a:solidFill>
                <a:srgbClr val="000000"/>
              </a:solidFill>
              <a:latin typeface="Open Sans"/>
              <a:ea typeface="Open Sans"/>
              <a:cs typeface="Open Sans"/>
            </a:endParaRPr>
          </a:p>
        </p:txBody>
      </p:sp>
      <p:sp>
        <p:nvSpPr>
          <p:cNvPr id="210949" name="Text Box 10"/>
          <p:cNvSpPr txBox="1">
            <a:spLocks noChangeArrowheads="1"/>
          </p:cNvSpPr>
          <p:nvPr/>
        </p:nvSpPr>
        <p:spPr bwMode="auto">
          <a:xfrm>
            <a:off x="0" y="66675"/>
            <a:ext cx="7677150" cy="304800"/>
          </a:xfrm>
          <a:prstGeom prst="rect">
            <a:avLst/>
          </a:prstGeom>
          <a:noFill/>
          <a:ln w="9525">
            <a:noFill/>
            <a:miter lim="800000"/>
            <a:headEnd/>
            <a:tailEnd/>
          </a:ln>
        </p:spPr>
        <p:txBody>
          <a:bodyPr>
            <a:spAutoFit/>
          </a:bodyPr>
          <a:lstStyle/>
          <a:p>
            <a:pPr defTabSz="914400">
              <a:spcBef>
                <a:spcPct val="50000"/>
              </a:spcBef>
            </a:pPr>
            <a:r>
              <a:rPr lang="en-US" sz="1400" i="1">
                <a:solidFill>
                  <a:srgbClr val="000000"/>
                </a:solidFill>
                <a:cs typeface="Arial" charset="0"/>
              </a:rPr>
              <a:t>2018 Diabetes Canada CPG – Chapter 23.  Cardiovascular Protection in People with Diabetes </a:t>
            </a:r>
          </a:p>
        </p:txBody>
      </p:sp>
      <p:sp>
        <p:nvSpPr>
          <p:cNvPr id="210950" name="Rectangle 1"/>
          <p:cNvSpPr>
            <a:spLocks noChangeArrowheads="1"/>
          </p:cNvSpPr>
          <p:nvPr/>
        </p:nvSpPr>
        <p:spPr bwMode="auto">
          <a:xfrm>
            <a:off x="0" y="4562475"/>
            <a:ext cx="9144000" cy="1631950"/>
          </a:xfrm>
          <a:prstGeom prst="rect">
            <a:avLst/>
          </a:prstGeom>
          <a:solidFill>
            <a:schemeClr val="accent1"/>
          </a:solidFill>
          <a:ln w="9525">
            <a:noFill/>
            <a:miter lim="800000"/>
            <a:headEnd/>
            <a:tailEnd/>
          </a:ln>
        </p:spPr>
        <p:txBody>
          <a:bodyPr>
            <a:spAutoFit/>
          </a:bodyPr>
          <a:lstStyle/>
          <a:p>
            <a:pPr algn="ctr"/>
            <a:r>
              <a:rPr lang="en-US" sz="2400">
                <a:solidFill>
                  <a:srgbClr val="FFFFFF"/>
                </a:solidFill>
              </a:rPr>
              <a:t>Among women with childbearing potential,</a:t>
            </a:r>
            <a:r>
              <a:rPr lang="en-US" sz="2400">
                <a:solidFill>
                  <a:srgbClr val="000000"/>
                </a:solidFill>
              </a:rPr>
              <a:t> </a:t>
            </a:r>
            <a:r>
              <a:rPr lang="en-US" sz="2400">
                <a:solidFill>
                  <a:srgbClr val="FFFFFF"/>
                </a:solidFill>
              </a:rPr>
              <a:t>ACEi or ARB should only be used in the presence of proper preconception counselling &amp; reliable contraception. Stop ACEi or ARB either prior to conception or immediately upon detection of pregnancy.</a:t>
            </a:r>
          </a:p>
        </p:txBody>
      </p:sp>
      <p:sp>
        <p:nvSpPr>
          <p:cNvPr id="210951" name="Wave 5"/>
          <p:cNvSpPr>
            <a:spLocks noChangeArrowheads="1"/>
          </p:cNvSpPr>
          <p:nvPr/>
        </p:nvSpPr>
        <p:spPr bwMode="auto">
          <a:xfrm>
            <a:off x="8416925" y="41275"/>
            <a:ext cx="549275" cy="592138"/>
          </a:xfrm>
          <a:prstGeom prst="wave">
            <a:avLst>
              <a:gd name="adj1" fmla="val 12500"/>
              <a:gd name="adj2" fmla="val 0"/>
            </a:avLst>
          </a:prstGeom>
          <a:solidFill>
            <a:schemeClr val="accent1"/>
          </a:solidFill>
          <a:ln w="9525">
            <a:solidFill>
              <a:schemeClr val="accent1"/>
            </a:solidFill>
            <a:round/>
            <a:headEnd/>
            <a:tailEnd/>
          </a:ln>
        </p:spPr>
        <p:txBody>
          <a:bodyPr wrap="none" lIns="45720" tIns="0" rIns="0" bIns="0"/>
          <a:lstStyle/>
          <a:p>
            <a:pPr algn="ctr" defTabSz="914400" eaLnBrk="0" hangingPunct="0"/>
            <a:r>
              <a:rPr lang="en-US" sz="1600" b="1">
                <a:solidFill>
                  <a:srgbClr val="FFFFFF"/>
                </a:solidFill>
                <a:latin typeface="Arial" charset="0"/>
              </a:rPr>
              <a:t>2018</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2993" name="Rectangle 2"/>
          <p:cNvSpPr>
            <a:spLocks noGrp="1"/>
          </p:cNvSpPr>
          <p:nvPr>
            <p:ph type="title" idx="4294967295"/>
          </p:nvPr>
        </p:nvSpPr>
        <p:spPr/>
        <p:txBody>
          <a:bodyPr/>
          <a:lstStyle/>
          <a:p>
            <a:r>
              <a:rPr lang="en-US" smtClean="0"/>
              <a:t>RAAS blockade in diabetes</a:t>
            </a:r>
          </a:p>
        </p:txBody>
      </p:sp>
      <p:sp>
        <p:nvSpPr>
          <p:cNvPr id="212994" name="Rectangle 3"/>
          <p:cNvSpPr>
            <a:spLocks noGrp="1"/>
          </p:cNvSpPr>
          <p:nvPr>
            <p:ph type="body" idx="4294967295"/>
          </p:nvPr>
        </p:nvSpPr>
        <p:spPr>
          <a:xfrm>
            <a:off x="628650" y="1503363"/>
            <a:ext cx="7886700" cy="4329112"/>
          </a:xfrm>
        </p:spPr>
        <p:txBody>
          <a:bodyPr/>
          <a:lstStyle/>
          <a:p>
            <a:pPr>
              <a:lnSpc>
                <a:spcPct val="100000"/>
              </a:lnSpc>
              <a:spcBef>
                <a:spcPts val="900"/>
              </a:spcBef>
            </a:pPr>
            <a:r>
              <a:rPr lang="en-US" sz="2000" b="0" smtClean="0"/>
              <a:t>Without hypertension or other CVD risk factors:</a:t>
            </a:r>
          </a:p>
          <a:p>
            <a:pPr lvl="1">
              <a:lnSpc>
                <a:spcPct val="100000"/>
              </a:lnSpc>
              <a:spcBef>
                <a:spcPts val="900"/>
              </a:spcBef>
            </a:pPr>
            <a:r>
              <a:rPr lang="en-US" sz="2000" b="1" smtClean="0">
                <a:latin typeface="Open Sans"/>
                <a:ea typeface="Open Sans"/>
                <a:cs typeface="Open Sans"/>
              </a:rPr>
              <a:t>Emerging uncertainty whether RAAS blockade is beneficial</a:t>
            </a:r>
          </a:p>
          <a:p>
            <a:pPr lvl="1">
              <a:lnSpc>
                <a:spcPct val="100000"/>
              </a:lnSpc>
              <a:spcBef>
                <a:spcPts val="900"/>
              </a:spcBef>
            </a:pPr>
            <a:endParaRPr lang="en-US" sz="2000" smtClean="0">
              <a:latin typeface="Open Sans"/>
              <a:ea typeface="Open Sans"/>
              <a:cs typeface="Open Sans"/>
            </a:endParaRPr>
          </a:p>
          <a:p>
            <a:pPr>
              <a:lnSpc>
                <a:spcPct val="100000"/>
              </a:lnSpc>
              <a:spcBef>
                <a:spcPts val="900"/>
              </a:spcBef>
            </a:pPr>
            <a:r>
              <a:rPr lang="en-US" sz="2000" b="0" smtClean="0"/>
              <a:t>Importantly,</a:t>
            </a:r>
          </a:p>
          <a:p>
            <a:pPr lvl="1">
              <a:lnSpc>
                <a:spcPct val="100000"/>
              </a:lnSpc>
              <a:spcBef>
                <a:spcPts val="900"/>
              </a:spcBef>
            </a:pPr>
            <a:r>
              <a:rPr lang="en-US" sz="1800" smtClean="0">
                <a:latin typeface="Open Sans"/>
                <a:ea typeface="Open Sans"/>
                <a:cs typeface="Open Sans"/>
              </a:rPr>
              <a:t>M</a:t>
            </a:r>
            <a:r>
              <a:rPr lang="en-US" smtClean="0">
                <a:latin typeface="Open Sans"/>
                <a:ea typeface="Open Sans"/>
                <a:cs typeface="Open Sans"/>
              </a:rPr>
              <a:t>ajority of persons with diabetes </a:t>
            </a:r>
            <a:r>
              <a:rPr lang="en-US" u="sng" smtClean="0">
                <a:latin typeface="Open Sans"/>
                <a:ea typeface="Open Sans"/>
                <a:cs typeface="Open Sans"/>
              </a:rPr>
              <a:t>&gt;</a:t>
            </a:r>
            <a:r>
              <a:rPr lang="en-US" smtClean="0">
                <a:latin typeface="Open Sans"/>
                <a:ea typeface="Open Sans"/>
                <a:cs typeface="Open Sans"/>
              </a:rPr>
              <a:t> age 55:</a:t>
            </a:r>
          </a:p>
          <a:p>
            <a:pPr lvl="2">
              <a:lnSpc>
                <a:spcPct val="100000"/>
              </a:lnSpc>
              <a:spcBef>
                <a:spcPts val="900"/>
              </a:spcBef>
            </a:pPr>
            <a:r>
              <a:rPr lang="en-US" smtClean="0">
                <a:latin typeface="Open Sans"/>
                <a:ea typeface="Open Sans"/>
                <a:cs typeface="Open Sans"/>
              </a:rPr>
              <a:t>Require &gt; 1 BP medication to get below target</a:t>
            </a:r>
          </a:p>
          <a:p>
            <a:pPr lvl="2">
              <a:lnSpc>
                <a:spcPct val="100000"/>
              </a:lnSpc>
              <a:spcBef>
                <a:spcPts val="900"/>
              </a:spcBef>
            </a:pPr>
            <a:r>
              <a:rPr lang="en-US" smtClean="0">
                <a:latin typeface="Open Sans"/>
                <a:ea typeface="Open Sans"/>
                <a:cs typeface="Open Sans"/>
              </a:rPr>
              <a:t>Most will end up on a RAAS agent to achieve BP target</a:t>
            </a:r>
          </a:p>
          <a:p>
            <a:pPr>
              <a:lnSpc>
                <a:spcPct val="100000"/>
              </a:lnSpc>
              <a:spcBef>
                <a:spcPts val="900"/>
              </a:spcBef>
            </a:pPr>
            <a:endParaRPr lang="en-US" sz="1000" b="0" smtClean="0"/>
          </a:p>
          <a:p>
            <a:pPr>
              <a:lnSpc>
                <a:spcPct val="100000"/>
              </a:lnSpc>
              <a:spcBef>
                <a:spcPts val="900"/>
              </a:spcBef>
            </a:pPr>
            <a:r>
              <a:rPr lang="en-US" sz="2000" b="0" smtClean="0"/>
              <a:t>Regularly evaluate CVD event risk and the need for ACE-inhibition or ARB therapy</a:t>
            </a:r>
          </a:p>
        </p:txBody>
      </p:sp>
      <p:sp>
        <p:nvSpPr>
          <p:cNvPr id="65540" name="Text Box 4"/>
          <p:cNvSpPr txBox="1">
            <a:spLocks noChangeArrowheads="1"/>
          </p:cNvSpPr>
          <p:nvPr/>
        </p:nvSpPr>
        <p:spPr bwMode="auto">
          <a:xfrm>
            <a:off x="379413" y="5821363"/>
            <a:ext cx="6756400" cy="998537"/>
          </a:xfrm>
          <a:prstGeom prst="rect">
            <a:avLst/>
          </a:prstGeom>
          <a:noFill/>
          <a:ln>
            <a:noFill/>
          </a:ln>
          <a:effectLst/>
          <a:extLst>
            <a:ext uri="{909E8E84-426E-40dd-AFC4-6F175D3DCCD1}"/>
            <a:ext uri="{91240B29-F687-4f45-9708-019B960494DF}"/>
            <a:ext uri="{AF507438-7753-43e0-B8FC-AC1667EBCBE1}"/>
          </a:extLst>
        </p:spPr>
        <p:txBody>
          <a:bodyPr>
            <a:spAutoFit/>
          </a:bodyPr>
          <a:lstStyle/>
          <a:p>
            <a:pPr defTabSz="914400">
              <a:spcBef>
                <a:spcPct val="50000"/>
              </a:spcBef>
            </a:pPr>
            <a:r>
              <a:rPr lang="en-US">
                <a:ea typeface="Open Sans"/>
              </a:rPr>
              <a:t>Bangalore S, et al.  BMJ. 2016; 352:i438. </a:t>
            </a:r>
          </a:p>
          <a:p>
            <a:pPr defTabSz="914400">
              <a:spcBef>
                <a:spcPct val="50000"/>
              </a:spcBef>
            </a:pPr>
            <a:r>
              <a:rPr lang="en-US">
                <a:ea typeface="Open Sans"/>
              </a:rPr>
              <a:t>BP, blood pressure; CVD, cardiovascular disease, RAAS, renin angiotensin aldosterone system</a:t>
            </a:r>
          </a:p>
        </p:txBody>
      </p:sp>
      <p:sp>
        <p:nvSpPr>
          <p:cNvPr id="212996" name="Text Box 76"/>
          <p:cNvSpPr txBox="1">
            <a:spLocks noChangeArrowheads="1"/>
          </p:cNvSpPr>
          <p:nvPr/>
        </p:nvSpPr>
        <p:spPr bwMode="auto">
          <a:xfrm>
            <a:off x="0" y="66675"/>
            <a:ext cx="7677150" cy="304800"/>
          </a:xfrm>
          <a:prstGeom prst="rect">
            <a:avLst/>
          </a:prstGeom>
          <a:noFill/>
          <a:ln w="9525">
            <a:noFill/>
            <a:miter lim="800000"/>
            <a:headEnd/>
            <a:tailEnd/>
          </a:ln>
        </p:spPr>
        <p:txBody>
          <a:bodyPr>
            <a:spAutoFit/>
          </a:bodyPr>
          <a:lstStyle/>
          <a:p>
            <a:pPr defTabSz="914400">
              <a:spcBef>
                <a:spcPct val="50000"/>
              </a:spcBef>
            </a:pPr>
            <a:r>
              <a:rPr lang="en-US" sz="1400" i="1">
                <a:cs typeface="Arial" charset="0"/>
              </a:rPr>
              <a:t>2018 Diabetes Canada CPG – Chapter 23.  Cardiovascular Protection in People with Diabetes </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1793" name="Title 1"/>
          <p:cNvSpPr>
            <a:spLocks noGrp="1"/>
          </p:cNvSpPr>
          <p:nvPr>
            <p:ph type="title" idx="4294967295"/>
          </p:nvPr>
        </p:nvSpPr>
        <p:spPr/>
        <p:txBody>
          <a:bodyPr/>
          <a:lstStyle/>
          <a:p>
            <a:pPr eaLnBrk="1" hangingPunct="1"/>
            <a:r>
              <a:rPr lang="en-CA" smtClean="0">
                <a:latin typeface="Open Sans"/>
                <a:ea typeface="ＭＳ Ｐゴシック" pitchFamily="34" charset="-128"/>
                <a:cs typeface="Open Sans"/>
              </a:rPr>
              <a:t>Key Changes</a:t>
            </a:r>
          </a:p>
        </p:txBody>
      </p:sp>
      <p:sp>
        <p:nvSpPr>
          <p:cNvPr id="57347" name="Content Placeholder 2"/>
          <p:cNvSpPr>
            <a:spLocks noGrp="1"/>
          </p:cNvSpPr>
          <p:nvPr>
            <p:ph type="body" idx="4294967295"/>
          </p:nvPr>
        </p:nvSpPr>
        <p:spPr>
          <a:xfrm>
            <a:off x="628650" y="1524000"/>
            <a:ext cx="7886700" cy="4630738"/>
          </a:xfrm>
        </p:spPr>
        <p:txBody>
          <a:bodyPr/>
          <a:lstStyle/>
          <a:p>
            <a:pPr>
              <a:lnSpc>
                <a:spcPct val="100000"/>
              </a:lnSpc>
            </a:pPr>
            <a:r>
              <a:rPr lang="en-US" altLang="ja-JP" sz="2400" b="0" smtClean="0">
                <a:latin typeface="Open Sans"/>
                <a:ea typeface="ＭＳ Ｐゴシック" pitchFamily="34" charset="-128"/>
                <a:cs typeface="Open Sans"/>
              </a:rPr>
              <a:t>New recommendations:</a:t>
            </a:r>
          </a:p>
          <a:p>
            <a:pPr marL="842963" lvl="2" indent="0">
              <a:lnSpc>
                <a:spcPct val="100000"/>
              </a:lnSpc>
              <a:buFont typeface="Arial" charset="0"/>
              <a:buNone/>
            </a:pPr>
            <a:endParaRPr lang="en-US" altLang="ja-JP" sz="1600" smtClean="0">
              <a:latin typeface="Open Sans Light"/>
              <a:ea typeface="ＭＳ Ｐゴシック" pitchFamily="34" charset="-128"/>
              <a:cs typeface="Open Sans Light"/>
            </a:endParaRPr>
          </a:p>
          <a:p>
            <a:pPr marL="842963" lvl="2" indent="0">
              <a:lnSpc>
                <a:spcPct val="100000"/>
              </a:lnSpc>
            </a:pPr>
            <a:r>
              <a:rPr lang="en-US" altLang="ja-JP" sz="2400" smtClean="0">
                <a:latin typeface="Open Sans"/>
                <a:ea typeface="ＭＳ Ｐゴシック" pitchFamily="34" charset="-128"/>
                <a:cs typeface="Open Sans Light"/>
              </a:rPr>
              <a:t>Second-line lipid lowering </a:t>
            </a:r>
          </a:p>
          <a:p>
            <a:pPr marL="842963" lvl="2" indent="0">
              <a:lnSpc>
                <a:spcPct val="100000"/>
              </a:lnSpc>
            </a:pPr>
            <a:r>
              <a:rPr lang="en-US" altLang="ja-JP" sz="2400" smtClean="0">
                <a:latin typeface="Open Sans"/>
                <a:ea typeface="ＭＳ Ｐゴシック" pitchFamily="34" charset="-128"/>
                <a:cs typeface="Open Sans Light"/>
              </a:rPr>
              <a:t>Antihyperglycemic agents with CV benefit</a:t>
            </a:r>
          </a:p>
          <a:p>
            <a:pPr marL="842963" lvl="2" indent="0">
              <a:lnSpc>
                <a:spcPct val="100000"/>
              </a:lnSpc>
            </a:pPr>
            <a:r>
              <a:rPr lang="en-US" altLang="ja-JP" sz="2400" smtClean="0">
                <a:latin typeface="Open Sans"/>
                <a:ea typeface="ＭＳ Ｐゴシック" pitchFamily="34" charset="-128"/>
                <a:cs typeface="Open Sans Light"/>
              </a:rPr>
              <a:t>ACE-inhibitor and ARB use clarified</a:t>
            </a:r>
          </a:p>
          <a:p>
            <a:pPr>
              <a:lnSpc>
                <a:spcPct val="100000"/>
              </a:lnSpc>
            </a:pPr>
            <a:endParaRPr lang="en-CA" sz="2800" b="0" smtClean="0">
              <a:latin typeface="Open Sans"/>
              <a:ea typeface="ＭＳ Ｐゴシック" pitchFamily="34" charset="-128"/>
              <a:cs typeface="Open Sans"/>
            </a:endParaRPr>
          </a:p>
        </p:txBody>
      </p:sp>
      <p:sp>
        <p:nvSpPr>
          <p:cNvPr id="161795" name="Wave 5"/>
          <p:cNvSpPr>
            <a:spLocks noChangeArrowheads="1"/>
          </p:cNvSpPr>
          <p:nvPr/>
        </p:nvSpPr>
        <p:spPr bwMode="auto">
          <a:xfrm>
            <a:off x="7677150" y="365125"/>
            <a:ext cx="838200" cy="609600"/>
          </a:xfrm>
          <a:prstGeom prst="wave">
            <a:avLst>
              <a:gd name="adj1" fmla="val 12500"/>
              <a:gd name="adj2" fmla="val 0"/>
            </a:avLst>
          </a:prstGeom>
          <a:solidFill>
            <a:schemeClr val="accent1"/>
          </a:solidFill>
          <a:ln w="9525">
            <a:solidFill>
              <a:schemeClr val="accent1"/>
            </a:solidFill>
            <a:round/>
            <a:headEnd/>
            <a:tailEnd/>
          </a:ln>
        </p:spPr>
        <p:txBody>
          <a:bodyPr wrap="none" lIns="45720" tIns="0" rIns="0" bIns="0"/>
          <a:lstStyle/>
          <a:p>
            <a:pPr algn="ctr" defTabSz="914400" eaLnBrk="0" hangingPunct="0"/>
            <a:r>
              <a:rPr lang="en-US" sz="2000" b="1">
                <a:solidFill>
                  <a:schemeClr val="bg1"/>
                </a:solidFill>
                <a:latin typeface="Arial" charset="0"/>
              </a:rPr>
              <a:t>2018</a:t>
            </a:r>
          </a:p>
        </p:txBody>
      </p:sp>
      <p:sp>
        <p:nvSpPr>
          <p:cNvPr id="161796" name="Text Box 6"/>
          <p:cNvSpPr txBox="1">
            <a:spLocks noChangeArrowheads="1"/>
          </p:cNvSpPr>
          <p:nvPr/>
        </p:nvSpPr>
        <p:spPr bwMode="auto">
          <a:xfrm>
            <a:off x="0" y="66675"/>
            <a:ext cx="7677150" cy="304800"/>
          </a:xfrm>
          <a:prstGeom prst="rect">
            <a:avLst/>
          </a:prstGeom>
          <a:noFill/>
          <a:ln w="9525">
            <a:noFill/>
            <a:miter lim="800000"/>
            <a:headEnd/>
            <a:tailEnd/>
          </a:ln>
        </p:spPr>
        <p:txBody>
          <a:bodyPr>
            <a:spAutoFit/>
          </a:bodyPr>
          <a:lstStyle/>
          <a:p>
            <a:pPr defTabSz="914400">
              <a:spcBef>
                <a:spcPct val="50000"/>
              </a:spcBef>
            </a:pPr>
            <a:r>
              <a:rPr lang="en-US" sz="1400" i="1">
                <a:cs typeface="Arial" charset="0"/>
              </a:rPr>
              <a:t>2018 Diabetes Canada CPG – Chapter 23.  Cardiovascular Protection in People with Diabetes </a:t>
            </a: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41" name="Title 1"/>
          <p:cNvSpPr>
            <a:spLocks noGrp="1"/>
          </p:cNvSpPr>
          <p:nvPr>
            <p:ph type="title" idx="4294967295"/>
          </p:nvPr>
        </p:nvSpPr>
        <p:spPr>
          <a:xfrm>
            <a:off x="685800" y="762000"/>
            <a:ext cx="7772400" cy="1143000"/>
          </a:xfrm>
        </p:spPr>
        <p:txBody>
          <a:bodyPr/>
          <a:lstStyle/>
          <a:p>
            <a:r>
              <a:rPr lang="en-US" sz="3600" smtClean="0"/>
              <a:t>Cardiovascular protective medications</a:t>
            </a:r>
            <a:r>
              <a:rPr lang="en-US" sz="3600" smtClean="0">
                <a:cs typeface="Arial" charset="0"/>
              </a:rPr>
              <a:t> </a:t>
            </a:r>
          </a:p>
        </p:txBody>
      </p:sp>
      <p:sp>
        <p:nvSpPr>
          <p:cNvPr id="3" name="Content Placeholder 2"/>
          <p:cNvSpPr>
            <a:spLocks noGrp="1"/>
          </p:cNvSpPr>
          <p:nvPr>
            <p:ph idx="4294967295"/>
          </p:nvPr>
        </p:nvSpPr>
        <p:spPr>
          <a:xfrm>
            <a:off x="990600" y="2057400"/>
            <a:ext cx="7772400" cy="4114800"/>
          </a:xfrm>
        </p:spPr>
        <p:txBody>
          <a:bodyPr/>
          <a:lstStyle/>
          <a:p>
            <a:pPr>
              <a:lnSpc>
                <a:spcPct val="120000"/>
              </a:lnSpc>
              <a:defRPr/>
            </a:pPr>
            <a:r>
              <a:rPr lang="en-US" sz="3200" b="0" dirty="0">
                <a:latin typeface="+mj-lt"/>
                <a:cs typeface="Arial" charset="0"/>
              </a:rPr>
              <a:t>Statins</a:t>
            </a:r>
          </a:p>
          <a:p>
            <a:pPr>
              <a:lnSpc>
                <a:spcPct val="120000"/>
              </a:lnSpc>
              <a:defRPr/>
            </a:pPr>
            <a:r>
              <a:rPr lang="en-US" sz="3200" b="0" dirty="0">
                <a:latin typeface="+mj-lt"/>
                <a:cs typeface="Arial" charset="0"/>
              </a:rPr>
              <a:t>ACE-inhibitors or Angiotensin receptor blockers (ARB)</a:t>
            </a:r>
          </a:p>
          <a:p>
            <a:pPr>
              <a:lnSpc>
                <a:spcPct val="120000"/>
              </a:lnSpc>
              <a:defRPr/>
            </a:pPr>
            <a:r>
              <a:rPr lang="en-US" sz="3200" b="0" dirty="0">
                <a:latin typeface="+mj-lt"/>
                <a:cs typeface="Arial" charset="0"/>
              </a:rPr>
              <a:t>Certain antihyperglycemic agents</a:t>
            </a:r>
          </a:p>
          <a:p>
            <a:pPr>
              <a:lnSpc>
                <a:spcPct val="120000"/>
              </a:lnSpc>
              <a:defRPr/>
            </a:pPr>
            <a:r>
              <a:rPr lang="en-US" sz="3200" b="0" dirty="0">
                <a:latin typeface="+mj-lt"/>
                <a:cs typeface="Arial" charset="0"/>
              </a:rPr>
              <a:t>ASA selective use</a:t>
            </a:r>
          </a:p>
          <a:p>
            <a:pPr>
              <a:lnSpc>
                <a:spcPct val="120000"/>
              </a:lnSpc>
              <a:buFontTx/>
              <a:buNone/>
              <a:defRPr/>
            </a:pPr>
            <a:endParaRPr lang="en-US" b="0" dirty="0">
              <a:latin typeface="+mj-lt"/>
              <a:cs typeface="Arial" charset="0"/>
            </a:endParaRPr>
          </a:p>
        </p:txBody>
      </p:sp>
      <p:sp>
        <p:nvSpPr>
          <p:cNvPr id="215043" name="Text Box 4"/>
          <p:cNvSpPr txBox="1">
            <a:spLocks noChangeArrowheads="1"/>
          </p:cNvSpPr>
          <p:nvPr/>
        </p:nvSpPr>
        <p:spPr bwMode="auto">
          <a:xfrm>
            <a:off x="0" y="66675"/>
            <a:ext cx="7677150" cy="304800"/>
          </a:xfrm>
          <a:prstGeom prst="rect">
            <a:avLst/>
          </a:prstGeom>
          <a:noFill/>
          <a:ln w="9525">
            <a:noFill/>
            <a:miter lim="800000"/>
            <a:headEnd/>
            <a:tailEnd/>
          </a:ln>
        </p:spPr>
        <p:txBody>
          <a:bodyPr>
            <a:spAutoFit/>
          </a:bodyPr>
          <a:lstStyle/>
          <a:p>
            <a:pPr defTabSz="914400">
              <a:spcBef>
                <a:spcPct val="50000"/>
              </a:spcBef>
            </a:pPr>
            <a:r>
              <a:rPr lang="en-US" sz="1400" i="1">
                <a:cs typeface="Arial" charset="0"/>
              </a:rPr>
              <a:t>2018 Diabetes Canada CPG – Chapter 23.  Cardiovascular Protection in People with Diabetes </a:t>
            </a:r>
          </a:p>
        </p:txBody>
      </p:sp>
      <p:sp>
        <p:nvSpPr>
          <p:cNvPr id="2" name="Rectangle 1"/>
          <p:cNvSpPr/>
          <p:nvPr/>
        </p:nvSpPr>
        <p:spPr>
          <a:xfrm>
            <a:off x="915988" y="4110038"/>
            <a:ext cx="6794500" cy="598487"/>
          </a:xfrm>
          <a:prstGeom prst="rect">
            <a:avLst/>
          </a:prstGeom>
          <a:noFill/>
          <a:ln w="28575" cmpd="sng">
            <a:solidFill>
              <a:srgbClr val="FF0000"/>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17089" name="Chart 5"/>
          <p:cNvGraphicFramePr>
            <a:graphicFrameLocks/>
          </p:cNvGraphicFramePr>
          <p:nvPr/>
        </p:nvGraphicFramePr>
        <p:xfrm>
          <a:off x="1035050" y="1601788"/>
          <a:ext cx="6813550" cy="4587875"/>
        </p:xfrm>
        <a:graphic>
          <a:graphicData uri="http://schemas.openxmlformats.org/presentationml/2006/ole">
            <mc:AlternateContent xmlns:mc="http://schemas.openxmlformats.org/markup-compatibility/2006">
              <mc:Choice xmlns:v="urn:schemas-microsoft-com:vml" Requires="v">
                <p:oleObj spid="_x0000_s217095" r:id="rId4" imgW="6809822" imgH="4584589" progId="Excel.Chart.8">
                  <p:embed/>
                </p:oleObj>
              </mc:Choice>
              <mc:Fallback>
                <p:oleObj r:id="rId4" imgW="6809822" imgH="4584589" progId="Excel.Chart.8">
                  <p:embed/>
                  <p:pic>
                    <p:nvPicPr>
                      <p:cNvPr id="0" name="Chart 5"/>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35050" y="1601788"/>
                        <a:ext cx="6813550" cy="45878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17090" name="Title 1"/>
          <p:cNvSpPr>
            <a:spLocks noGrp="1"/>
          </p:cNvSpPr>
          <p:nvPr>
            <p:ph type="title"/>
          </p:nvPr>
        </p:nvSpPr>
        <p:spPr>
          <a:xfrm>
            <a:off x="628650" y="30163"/>
            <a:ext cx="8067675" cy="1325562"/>
          </a:xfrm>
        </p:spPr>
        <p:txBody>
          <a:bodyPr/>
          <a:lstStyle/>
          <a:p>
            <a:pPr>
              <a:lnSpc>
                <a:spcPct val="80000"/>
              </a:lnSpc>
            </a:pPr>
            <a:r>
              <a:rPr lang="en-US" sz="3200" smtClean="0"/>
              <a:t>Empagliflozin reduced CV events</a:t>
            </a:r>
            <a:br>
              <a:rPr lang="en-US" sz="3200" smtClean="0"/>
            </a:br>
            <a:r>
              <a:rPr lang="en-US" sz="2800" smtClean="0"/>
              <a:t> </a:t>
            </a:r>
            <a:r>
              <a:rPr lang="en-US" sz="2000" smtClean="0"/>
              <a:t>CV death, non-fatal MI, or non-fatal stroke</a:t>
            </a:r>
          </a:p>
        </p:txBody>
      </p:sp>
      <p:sp>
        <p:nvSpPr>
          <p:cNvPr id="2" name="Text Placeholder 1"/>
          <p:cNvSpPr>
            <a:spLocks noGrp="1"/>
          </p:cNvSpPr>
          <p:nvPr>
            <p:ph type="body" sz="quarter" idx="13"/>
          </p:nvPr>
        </p:nvSpPr>
        <p:spPr>
          <a:xfrm>
            <a:off x="271463" y="6426200"/>
            <a:ext cx="8286750" cy="293688"/>
          </a:xfrm>
        </p:spPr>
        <p:txBody>
          <a:bodyPr/>
          <a:lstStyle/>
          <a:p>
            <a:pPr>
              <a:defRPr/>
            </a:pPr>
            <a:endParaRPr lang="en-US" b="0" dirty="0">
              <a:latin typeface="+mj-lt"/>
            </a:endParaRPr>
          </a:p>
          <a:p>
            <a:pPr>
              <a:defRPr/>
            </a:pPr>
            <a:r>
              <a:rPr lang="en-US" b="0" dirty="0" err="1">
                <a:latin typeface="+mj-lt"/>
              </a:rPr>
              <a:t>Zinman</a:t>
            </a:r>
            <a:r>
              <a:rPr lang="en-US" b="0" dirty="0">
                <a:latin typeface="+mj-lt"/>
              </a:rPr>
              <a:t> B et al. N </a:t>
            </a:r>
            <a:r>
              <a:rPr lang="en-US" b="0" dirty="0" err="1">
                <a:latin typeface="+mj-lt"/>
              </a:rPr>
              <a:t>Engl</a:t>
            </a:r>
            <a:r>
              <a:rPr lang="en-US" b="0" dirty="0">
                <a:latin typeface="+mj-lt"/>
              </a:rPr>
              <a:t> J Med 2015; </a:t>
            </a:r>
            <a:r>
              <a:rPr lang="ro-RO" b="0" dirty="0">
                <a:latin typeface="+mj-lt"/>
              </a:rPr>
              <a:t>DOI: 10.1056/NEJMoa1504720 </a:t>
            </a:r>
          </a:p>
        </p:txBody>
      </p:sp>
      <p:grpSp>
        <p:nvGrpSpPr>
          <p:cNvPr id="217092" name="Group 4"/>
          <p:cNvGrpSpPr>
            <a:grpSpLocks noChangeAspect="1"/>
          </p:cNvGrpSpPr>
          <p:nvPr/>
        </p:nvGrpSpPr>
        <p:grpSpPr bwMode="auto">
          <a:xfrm>
            <a:off x="1797050" y="2506663"/>
            <a:ext cx="5740400" cy="2635250"/>
            <a:chOff x="2263" y="2369"/>
            <a:chExt cx="7232" cy="2489"/>
          </a:xfrm>
        </p:grpSpPr>
        <p:sp>
          <p:nvSpPr>
            <p:cNvPr id="8" name="Freeform 5"/>
            <p:cNvSpPr>
              <a:spLocks/>
            </p:cNvSpPr>
            <p:nvPr/>
          </p:nvSpPr>
          <p:spPr bwMode="auto">
            <a:xfrm>
              <a:off x="2305" y="2369"/>
              <a:ext cx="7174" cy="2489"/>
            </a:xfrm>
            <a:custGeom>
              <a:avLst/>
              <a:gdLst>
                <a:gd name="T0" fmla="*/ 276 w 7174"/>
                <a:gd name="T1" fmla="*/ 2394 h 2489"/>
                <a:gd name="T2" fmla="*/ 531 w 7174"/>
                <a:gd name="T3" fmla="*/ 2272 h 2489"/>
                <a:gd name="T4" fmla="*/ 608 w 7174"/>
                <a:gd name="T5" fmla="*/ 2232 h 2489"/>
                <a:gd name="T6" fmla="*/ 765 w 7174"/>
                <a:gd name="T7" fmla="*/ 2156 h 2489"/>
                <a:gd name="T8" fmla="*/ 1125 w 7174"/>
                <a:gd name="T9" fmla="*/ 2034 h 2489"/>
                <a:gd name="T10" fmla="*/ 1186 w 7174"/>
                <a:gd name="T11" fmla="*/ 2031 h 2489"/>
                <a:gd name="T12" fmla="*/ 1452 w 7174"/>
                <a:gd name="T13" fmla="*/ 1960 h 2489"/>
                <a:gd name="T14" fmla="*/ 1674 w 7174"/>
                <a:gd name="T15" fmla="*/ 1865 h 2489"/>
                <a:gd name="T16" fmla="*/ 1823 w 7174"/>
                <a:gd name="T17" fmla="*/ 1806 h 2489"/>
                <a:gd name="T18" fmla="*/ 2027 w 7174"/>
                <a:gd name="T19" fmla="*/ 1733 h 2489"/>
                <a:gd name="T20" fmla="*/ 2067 w 7174"/>
                <a:gd name="T21" fmla="*/ 1711 h 2489"/>
                <a:gd name="T22" fmla="*/ 2234 w 7174"/>
                <a:gd name="T23" fmla="*/ 1649 h 2489"/>
                <a:gd name="T24" fmla="*/ 2375 w 7174"/>
                <a:gd name="T25" fmla="*/ 1578 h 2489"/>
                <a:gd name="T26" fmla="*/ 2537 w 7174"/>
                <a:gd name="T27" fmla="*/ 1486 h 2489"/>
                <a:gd name="T28" fmla="*/ 2725 w 7174"/>
                <a:gd name="T29" fmla="*/ 1440 h 2489"/>
                <a:gd name="T30" fmla="*/ 2744 w 7174"/>
                <a:gd name="T31" fmla="*/ 1413 h 2489"/>
                <a:gd name="T32" fmla="*/ 2884 w 7174"/>
                <a:gd name="T33" fmla="*/ 1399 h 2489"/>
                <a:gd name="T34" fmla="*/ 2951 w 7174"/>
                <a:gd name="T35" fmla="*/ 1386 h 2489"/>
                <a:gd name="T36" fmla="*/ 3057 w 7174"/>
                <a:gd name="T37" fmla="*/ 1369 h 2489"/>
                <a:gd name="T38" fmla="*/ 3168 w 7174"/>
                <a:gd name="T39" fmla="*/ 1348 h 2489"/>
                <a:gd name="T40" fmla="*/ 3208 w 7174"/>
                <a:gd name="T41" fmla="*/ 1326 h 2489"/>
                <a:gd name="T42" fmla="*/ 3333 w 7174"/>
                <a:gd name="T43" fmla="*/ 1291 h 2489"/>
                <a:gd name="T44" fmla="*/ 3354 w 7174"/>
                <a:gd name="T45" fmla="*/ 1274 h 2489"/>
                <a:gd name="T46" fmla="*/ 3425 w 7174"/>
                <a:gd name="T47" fmla="*/ 1242 h 2489"/>
                <a:gd name="T48" fmla="*/ 3463 w 7174"/>
                <a:gd name="T49" fmla="*/ 1234 h 2489"/>
                <a:gd name="T50" fmla="*/ 3598 w 7174"/>
                <a:gd name="T51" fmla="*/ 1201 h 2489"/>
                <a:gd name="T52" fmla="*/ 3741 w 7174"/>
                <a:gd name="T53" fmla="*/ 1171 h 2489"/>
                <a:gd name="T54" fmla="*/ 3834 w 7174"/>
                <a:gd name="T55" fmla="*/ 1150 h 2489"/>
                <a:gd name="T56" fmla="*/ 3882 w 7174"/>
                <a:gd name="T57" fmla="*/ 1147 h 2489"/>
                <a:gd name="T58" fmla="*/ 3948 w 7174"/>
                <a:gd name="T59" fmla="*/ 1079 h 2489"/>
                <a:gd name="T60" fmla="*/ 4001 w 7174"/>
                <a:gd name="T61" fmla="*/ 1063 h 2489"/>
                <a:gd name="T62" fmla="*/ 4038 w 7174"/>
                <a:gd name="T63" fmla="*/ 1066 h 2489"/>
                <a:gd name="T64" fmla="*/ 4070 w 7174"/>
                <a:gd name="T65" fmla="*/ 1055 h 2489"/>
                <a:gd name="T66" fmla="*/ 4097 w 7174"/>
                <a:gd name="T67" fmla="*/ 1030 h 2489"/>
                <a:gd name="T68" fmla="*/ 4176 w 7174"/>
                <a:gd name="T69" fmla="*/ 1025 h 2489"/>
                <a:gd name="T70" fmla="*/ 4240 w 7174"/>
                <a:gd name="T71" fmla="*/ 1014 h 2489"/>
                <a:gd name="T72" fmla="*/ 4290 w 7174"/>
                <a:gd name="T73" fmla="*/ 1003 h 2489"/>
                <a:gd name="T74" fmla="*/ 4312 w 7174"/>
                <a:gd name="T75" fmla="*/ 984 h 2489"/>
                <a:gd name="T76" fmla="*/ 4492 w 7174"/>
                <a:gd name="T77" fmla="*/ 946 h 2489"/>
                <a:gd name="T78" fmla="*/ 4601 w 7174"/>
                <a:gd name="T79" fmla="*/ 930 h 2489"/>
                <a:gd name="T80" fmla="*/ 4675 w 7174"/>
                <a:gd name="T81" fmla="*/ 900 h 2489"/>
                <a:gd name="T82" fmla="*/ 4736 w 7174"/>
                <a:gd name="T83" fmla="*/ 900 h 2489"/>
                <a:gd name="T84" fmla="*/ 4858 w 7174"/>
                <a:gd name="T85" fmla="*/ 870 h 2489"/>
                <a:gd name="T86" fmla="*/ 4983 w 7174"/>
                <a:gd name="T87" fmla="*/ 830 h 2489"/>
                <a:gd name="T88" fmla="*/ 5190 w 7174"/>
                <a:gd name="T89" fmla="*/ 762 h 2489"/>
                <a:gd name="T90" fmla="*/ 5365 w 7174"/>
                <a:gd name="T91" fmla="*/ 724 h 2489"/>
                <a:gd name="T92" fmla="*/ 5476 w 7174"/>
                <a:gd name="T93" fmla="*/ 705 h 2489"/>
                <a:gd name="T94" fmla="*/ 5657 w 7174"/>
                <a:gd name="T95" fmla="*/ 653 h 2489"/>
                <a:gd name="T96" fmla="*/ 5704 w 7174"/>
                <a:gd name="T97" fmla="*/ 624 h 2489"/>
                <a:gd name="T98" fmla="*/ 5773 w 7174"/>
                <a:gd name="T99" fmla="*/ 594 h 2489"/>
                <a:gd name="T100" fmla="*/ 5919 w 7174"/>
                <a:gd name="T101" fmla="*/ 556 h 2489"/>
                <a:gd name="T102" fmla="*/ 6012 w 7174"/>
                <a:gd name="T103" fmla="*/ 504 h 2489"/>
                <a:gd name="T104" fmla="*/ 6113 w 7174"/>
                <a:gd name="T105" fmla="*/ 431 h 2489"/>
                <a:gd name="T106" fmla="*/ 6203 w 7174"/>
                <a:gd name="T107" fmla="*/ 385 h 2489"/>
                <a:gd name="T108" fmla="*/ 6524 w 7174"/>
                <a:gd name="T109" fmla="*/ 328 h 2489"/>
                <a:gd name="T110" fmla="*/ 6734 w 7174"/>
                <a:gd name="T111" fmla="*/ 249 h 2489"/>
                <a:gd name="T112" fmla="*/ 7002 w 7174"/>
                <a:gd name="T113" fmla="*/ 141 h 24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7174" h="2489">
                  <a:moveTo>
                    <a:pt x="0" y="2489"/>
                  </a:moveTo>
                  <a:lnTo>
                    <a:pt x="51" y="2489"/>
                  </a:lnTo>
                  <a:lnTo>
                    <a:pt x="136" y="2438"/>
                  </a:lnTo>
                  <a:lnTo>
                    <a:pt x="191" y="2438"/>
                  </a:lnTo>
                  <a:lnTo>
                    <a:pt x="229" y="2438"/>
                  </a:lnTo>
                  <a:lnTo>
                    <a:pt x="276" y="2394"/>
                  </a:lnTo>
                  <a:lnTo>
                    <a:pt x="361" y="2343"/>
                  </a:lnTo>
                  <a:lnTo>
                    <a:pt x="441" y="2343"/>
                  </a:lnTo>
                  <a:lnTo>
                    <a:pt x="441" y="2307"/>
                  </a:lnTo>
                  <a:lnTo>
                    <a:pt x="483" y="2307"/>
                  </a:lnTo>
                  <a:lnTo>
                    <a:pt x="483" y="2272"/>
                  </a:lnTo>
                  <a:lnTo>
                    <a:pt x="531" y="2272"/>
                  </a:lnTo>
                  <a:lnTo>
                    <a:pt x="573" y="2229"/>
                  </a:lnTo>
                  <a:lnTo>
                    <a:pt x="573" y="2229"/>
                  </a:lnTo>
                  <a:lnTo>
                    <a:pt x="576" y="2229"/>
                  </a:lnTo>
                  <a:lnTo>
                    <a:pt x="584" y="2234"/>
                  </a:lnTo>
                  <a:lnTo>
                    <a:pt x="597" y="2234"/>
                  </a:lnTo>
                  <a:lnTo>
                    <a:pt x="608" y="2232"/>
                  </a:lnTo>
                  <a:lnTo>
                    <a:pt x="616" y="2229"/>
                  </a:lnTo>
                  <a:lnTo>
                    <a:pt x="616" y="2229"/>
                  </a:lnTo>
                  <a:lnTo>
                    <a:pt x="645" y="2213"/>
                  </a:lnTo>
                  <a:lnTo>
                    <a:pt x="696" y="2213"/>
                  </a:lnTo>
                  <a:lnTo>
                    <a:pt x="722" y="2156"/>
                  </a:lnTo>
                  <a:lnTo>
                    <a:pt x="765" y="2156"/>
                  </a:lnTo>
                  <a:lnTo>
                    <a:pt x="823" y="2156"/>
                  </a:lnTo>
                  <a:lnTo>
                    <a:pt x="879" y="2104"/>
                  </a:lnTo>
                  <a:lnTo>
                    <a:pt x="963" y="2069"/>
                  </a:lnTo>
                  <a:lnTo>
                    <a:pt x="1040" y="2069"/>
                  </a:lnTo>
                  <a:lnTo>
                    <a:pt x="1125" y="2034"/>
                  </a:lnTo>
                  <a:lnTo>
                    <a:pt x="1125" y="2034"/>
                  </a:lnTo>
                  <a:lnTo>
                    <a:pt x="1136" y="2036"/>
                  </a:lnTo>
                  <a:lnTo>
                    <a:pt x="1147" y="2036"/>
                  </a:lnTo>
                  <a:lnTo>
                    <a:pt x="1162" y="2034"/>
                  </a:lnTo>
                  <a:lnTo>
                    <a:pt x="1162" y="2034"/>
                  </a:lnTo>
                  <a:lnTo>
                    <a:pt x="1173" y="2031"/>
                  </a:lnTo>
                  <a:lnTo>
                    <a:pt x="1186" y="2031"/>
                  </a:lnTo>
                  <a:lnTo>
                    <a:pt x="1218" y="2031"/>
                  </a:lnTo>
                  <a:lnTo>
                    <a:pt x="1261" y="2034"/>
                  </a:lnTo>
                  <a:lnTo>
                    <a:pt x="1332" y="1996"/>
                  </a:lnTo>
                  <a:lnTo>
                    <a:pt x="1409" y="1996"/>
                  </a:lnTo>
                  <a:lnTo>
                    <a:pt x="1452" y="1996"/>
                  </a:lnTo>
                  <a:lnTo>
                    <a:pt x="1452" y="1960"/>
                  </a:lnTo>
                  <a:lnTo>
                    <a:pt x="1494" y="1936"/>
                  </a:lnTo>
                  <a:lnTo>
                    <a:pt x="1523" y="1914"/>
                  </a:lnTo>
                  <a:lnTo>
                    <a:pt x="1550" y="1914"/>
                  </a:lnTo>
                  <a:lnTo>
                    <a:pt x="1603" y="1914"/>
                  </a:lnTo>
                  <a:lnTo>
                    <a:pt x="1653" y="1895"/>
                  </a:lnTo>
                  <a:lnTo>
                    <a:pt x="1674" y="1865"/>
                  </a:lnTo>
                  <a:lnTo>
                    <a:pt x="1674" y="1865"/>
                  </a:lnTo>
                  <a:lnTo>
                    <a:pt x="1712" y="1852"/>
                  </a:lnTo>
                  <a:lnTo>
                    <a:pt x="1730" y="1844"/>
                  </a:lnTo>
                  <a:lnTo>
                    <a:pt x="1749" y="1844"/>
                  </a:lnTo>
                  <a:lnTo>
                    <a:pt x="1802" y="1828"/>
                  </a:lnTo>
                  <a:lnTo>
                    <a:pt x="1823" y="1806"/>
                  </a:lnTo>
                  <a:lnTo>
                    <a:pt x="1855" y="1776"/>
                  </a:lnTo>
                  <a:lnTo>
                    <a:pt x="1876" y="1776"/>
                  </a:lnTo>
                  <a:lnTo>
                    <a:pt x="1927" y="1754"/>
                  </a:lnTo>
                  <a:lnTo>
                    <a:pt x="1953" y="1754"/>
                  </a:lnTo>
                  <a:lnTo>
                    <a:pt x="1985" y="1754"/>
                  </a:lnTo>
                  <a:lnTo>
                    <a:pt x="2027" y="1733"/>
                  </a:lnTo>
                  <a:lnTo>
                    <a:pt x="2027" y="1733"/>
                  </a:lnTo>
                  <a:lnTo>
                    <a:pt x="2038" y="1724"/>
                  </a:lnTo>
                  <a:lnTo>
                    <a:pt x="2046" y="1716"/>
                  </a:lnTo>
                  <a:lnTo>
                    <a:pt x="2054" y="1714"/>
                  </a:lnTo>
                  <a:lnTo>
                    <a:pt x="2054" y="1714"/>
                  </a:lnTo>
                  <a:lnTo>
                    <a:pt x="2067" y="1711"/>
                  </a:lnTo>
                  <a:lnTo>
                    <a:pt x="2088" y="1700"/>
                  </a:lnTo>
                  <a:lnTo>
                    <a:pt x="2112" y="1687"/>
                  </a:lnTo>
                  <a:lnTo>
                    <a:pt x="2163" y="1687"/>
                  </a:lnTo>
                  <a:lnTo>
                    <a:pt x="2186" y="1687"/>
                  </a:lnTo>
                  <a:lnTo>
                    <a:pt x="2208" y="1649"/>
                  </a:lnTo>
                  <a:lnTo>
                    <a:pt x="2234" y="1649"/>
                  </a:lnTo>
                  <a:lnTo>
                    <a:pt x="2234" y="1616"/>
                  </a:lnTo>
                  <a:lnTo>
                    <a:pt x="2261" y="1616"/>
                  </a:lnTo>
                  <a:lnTo>
                    <a:pt x="2290" y="1592"/>
                  </a:lnTo>
                  <a:lnTo>
                    <a:pt x="2309" y="1592"/>
                  </a:lnTo>
                  <a:lnTo>
                    <a:pt x="2340" y="1592"/>
                  </a:lnTo>
                  <a:lnTo>
                    <a:pt x="2375" y="1578"/>
                  </a:lnTo>
                  <a:lnTo>
                    <a:pt x="2399" y="1545"/>
                  </a:lnTo>
                  <a:lnTo>
                    <a:pt x="2449" y="1524"/>
                  </a:lnTo>
                  <a:lnTo>
                    <a:pt x="2500" y="1524"/>
                  </a:lnTo>
                  <a:lnTo>
                    <a:pt x="2500" y="1502"/>
                  </a:lnTo>
                  <a:lnTo>
                    <a:pt x="2515" y="1502"/>
                  </a:lnTo>
                  <a:lnTo>
                    <a:pt x="2537" y="1486"/>
                  </a:lnTo>
                  <a:lnTo>
                    <a:pt x="2611" y="1486"/>
                  </a:lnTo>
                  <a:lnTo>
                    <a:pt x="2627" y="1467"/>
                  </a:lnTo>
                  <a:lnTo>
                    <a:pt x="2632" y="1440"/>
                  </a:lnTo>
                  <a:lnTo>
                    <a:pt x="2691" y="1440"/>
                  </a:lnTo>
                  <a:lnTo>
                    <a:pt x="2725" y="1440"/>
                  </a:lnTo>
                  <a:lnTo>
                    <a:pt x="2725" y="1440"/>
                  </a:lnTo>
                  <a:lnTo>
                    <a:pt x="2722" y="1429"/>
                  </a:lnTo>
                  <a:lnTo>
                    <a:pt x="2722" y="1421"/>
                  </a:lnTo>
                  <a:lnTo>
                    <a:pt x="2722" y="1418"/>
                  </a:lnTo>
                  <a:lnTo>
                    <a:pt x="2725" y="1418"/>
                  </a:lnTo>
                  <a:lnTo>
                    <a:pt x="2725" y="1418"/>
                  </a:lnTo>
                  <a:lnTo>
                    <a:pt x="2744" y="1413"/>
                  </a:lnTo>
                  <a:lnTo>
                    <a:pt x="2757" y="1410"/>
                  </a:lnTo>
                  <a:lnTo>
                    <a:pt x="2791" y="1410"/>
                  </a:lnTo>
                  <a:lnTo>
                    <a:pt x="2813" y="1418"/>
                  </a:lnTo>
                  <a:lnTo>
                    <a:pt x="2831" y="1410"/>
                  </a:lnTo>
                  <a:lnTo>
                    <a:pt x="2852" y="1399"/>
                  </a:lnTo>
                  <a:lnTo>
                    <a:pt x="2884" y="1399"/>
                  </a:lnTo>
                  <a:lnTo>
                    <a:pt x="2884" y="1399"/>
                  </a:lnTo>
                  <a:lnTo>
                    <a:pt x="2895" y="1391"/>
                  </a:lnTo>
                  <a:lnTo>
                    <a:pt x="2903" y="1388"/>
                  </a:lnTo>
                  <a:lnTo>
                    <a:pt x="2913" y="1386"/>
                  </a:lnTo>
                  <a:lnTo>
                    <a:pt x="2913" y="1386"/>
                  </a:lnTo>
                  <a:lnTo>
                    <a:pt x="2951" y="1386"/>
                  </a:lnTo>
                  <a:lnTo>
                    <a:pt x="2977" y="1386"/>
                  </a:lnTo>
                  <a:lnTo>
                    <a:pt x="3009" y="1386"/>
                  </a:lnTo>
                  <a:lnTo>
                    <a:pt x="3033" y="1386"/>
                  </a:lnTo>
                  <a:lnTo>
                    <a:pt x="3057" y="1386"/>
                  </a:lnTo>
                  <a:lnTo>
                    <a:pt x="3057" y="1369"/>
                  </a:lnTo>
                  <a:lnTo>
                    <a:pt x="3057" y="1369"/>
                  </a:lnTo>
                  <a:lnTo>
                    <a:pt x="3065" y="1369"/>
                  </a:lnTo>
                  <a:lnTo>
                    <a:pt x="3078" y="1369"/>
                  </a:lnTo>
                  <a:lnTo>
                    <a:pt x="3078" y="1369"/>
                  </a:lnTo>
                  <a:lnTo>
                    <a:pt x="3139" y="1358"/>
                  </a:lnTo>
                  <a:lnTo>
                    <a:pt x="3168" y="1348"/>
                  </a:lnTo>
                  <a:lnTo>
                    <a:pt x="3168" y="1348"/>
                  </a:lnTo>
                  <a:lnTo>
                    <a:pt x="3165" y="1342"/>
                  </a:lnTo>
                  <a:lnTo>
                    <a:pt x="3165" y="1339"/>
                  </a:lnTo>
                  <a:lnTo>
                    <a:pt x="3168" y="1337"/>
                  </a:lnTo>
                  <a:lnTo>
                    <a:pt x="3168" y="1337"/>
                  </a:lnTo>
                  <a:lnTo>
                    <a:pt x="3189" y="1331"/>
                  </a:lnTo>
                  <a:lnTo>
                    <a:pt x="3208" y="1326"/>
                  </a:lnTo>
                  <a:lnTo>
                    <a:pt x="3229" y="1312"/>
                  </a:lnTo>
                  <a:lnTo>
                    <a:pt x="3258" y="1312"/>
                  </a:lnTo>
                  <a:lnTo>
                    <a:pt x="3293" y="1291"/>
                  </a:lnTo>
                  <a:lnTo>
                    <a:pt x="3301" y="1291"/>
                  </a:lnTo>
                  <a:lnTo>
                    <a:pt x="3333" y="1291"/>
                  </a:lnTo>
                  <a:lnTo>
                    <a:pt x="3333" y="1291"/>
                  </a:lnTo>
                  <a:lnTo>
                    <a:pt x="3338" y="1293"/>
                  </a:lnTo>
                  <a:lnTo>
                    <a:pt x="3343" y="1293"/>
                  </a:lnTo>
                  <a:lnTo>
                    <a:pt x="3346" y="1291"/>
                  </a:lnTo>
                  <a:lnTo>
                    <a:pt x="3346" y="1291"/>
                  </a:lnTo>
                  <a:lnTo>
                    <a:pt x="3348" y="1282"/>
                  </a:lnTo>
                  <a:lnTo>
                    <a:pt x="3354" y="1274"/>
                  </a:lnTo>
                  <a:lnTo>
                    <a:pt x="3359" y="1263"/>
                  </a:lnTo>
                  <a:lnTo>
                    <a:pt x="3391" y="1253"/>
                  </a:lnTo>
                  <a:lnTo>
                    <a:pt x="3391" y="1253"/>
                  </a:lnTo>
                  <a:lnTo>
                    <a:pt x="3417" y="1242"/>
                  </a:lnTo>
                  <a:lnTo>
                    <a:pt x="3417" y="1242"/>
                  </a:lnTo>
                  <a:lnTo>
                    <a:pt x="3425" y="1242"/>
                  </a:lnTo>
                  <a:lnTo>
                    <a:pt x="3439" y="1245"/>
                  </a:lnTo>
                  <a:lnTo>
                    <a:pt x="3452" y="1245"/>
                  </a:lnTo>
                  <a:lnTo>
                    <a:pt x="3455" y="1245"/>
                  </a:lnTo>
                  <a:lnTo>
                    <a:pt x="3457" y="1242"/>
                  </a:lnTo>
                  <a:lnTo>
                    <a:pt x="3457" y="1242"/>
                  </a:lnTo>
                  <a:lnTo>
                    <a:pt x="3463" y="1234"/>
                  </a:lnTo>
                  <a:lnTo>
                    <a:pt x="3476" y="1220"/>
                  </a:lnTo>
                  <a:lnTo>
                    <a:pt x="3497" y="1201"/>
                  </a:lnTo>
                  <a:lnTo>
                    <a:pt x="3537" y="1201"/>
                  </a:lnTo>
                  <a:lnTo>
                    <a:pt x="3571" y="1201"/>
                  </a:lnTo>
                  <a:lnTo>
                    <a:pt x="3598" y="1201"/>
                  </a:lnTo>
                  <a:lnTo>
                    <a:pt x="3598" y="1201"/>
                  </a:lnTo>
                  <a:lnTo>
                    <a:pt x="3619" y="1201"/>
                  </a:lnTo>
                  <a:lnTo>
                    <a:pt x="3619" y="1201"/>
                  </a:lnTo>
                  <a:lnTo>
                    <a:pt x="3656" y="1201"/>
                  </a:lnTo>
                  <a:lnTo>
                    <a:pt x="3699" y="1188"/>
                  </a:lnTo>
                  <a:lnTo>
                    <a:pt x="3720" y="1171"/>
                  </a:lnTo>
                  <a:lnTo>
                    <a:pt x="3741" y="1171"/>
                  </a:lnTo>
                  <a:lnTo>
                    <a:pt x="3776" y="1171"/>
                  </a:lnTo>
                  <a:lnTo>
                    <a:pt x="3789" y="1171"/>
                  </a:lnTo>
                  <a:lnTo>
                    <a:pt x="3789" y="1147"/>
                  </a:lnTo>
                  <a:lnTo>
                    <a:pt x="3829" y="1147"/>
                  </a:lnTo>
                  <a:lnTo>
                    <a:pt x="3829" y="1147"/>
                  </a:lnTo>
                  <a:lnTo>
                    <a:pt x="3834" y="1150"/>
                  </a:lnTo>
                  <a:lnTo>
                    <a:pt x="3837" y="1150"/>
                  </a:lnTo>
                  <a:lnTo>
                    <a:pt x="3842" y="1147"/>
                  </a:lnTo>
                  <a:lnTo>
                    <a:pt x="3842" y="1147"/>
                  </a:lnTo>
                  <a:lnTo>
                    <a:pt x="3853" y="1144"/>
                  </a:lnTo>
                  <a:lnTo>
                    <a:pt x="3866" y="1144"/>
                  </a:lnTo>
                  <a:lnTo>
                    <a:pt x="3882" y="1147"/>
                  </a:lnTo>
                  <a:lnTo>
                    <a:pt x="3882" y="1131"/>
                  </a:lnTo>
                  <a:lnTo>
                    <a:pt x="3895" y="1117"/>
                  </a:lnTo>
                  <a:lnTo>
                    <a:pt x="3906" y="1106"/>
                  </a:lnTo>
                  <a:lnTo>
                    <a:pt x="3927" y="1095"/>
                  </a:lnTo>
                  <a:lnTo>
                    <a:pt x="3948" y="1095"/>
                  </a:lnTo>
                  <a:lnTo>
                    <a:pt x="3948" y="1079"/>
                  </a:lnTo>
                  <a:lnTo>
                    <a:pt x="3985" y="1063"/>
                  </a:lnTo>
                  <a:lnTo>
                    <a:pt x="3985" y="1063"/>
                  </a:lnTo>
                  <a:lnTo>
                    <a:pt x="3988" y="1063"/>
                  </a:lnTo>
                  <a:lnTo>
                    <a:pt x="3993" y="1063"/>
                  </a:lnTo>
                  <a:lnTo>
                    <a:pt x="4001" y="1063"/>
                  </a:lnTo>
                  <a:lnTo>
                    <a:pt x="4001" y="1063"/>
                  </a:lnTo>
                  <a:lnTo>
                    <a:pt x="4012" y="1066"/>
                  </a:lnTo>
                  <a:lnTo>
                    <a:pt x="4022" y="1066"/>
                  </a:lnTo>
                  <a:lnTo>
                    <a:pt x="4030" y="1063"/>
                  </a:lnTo>
                  <a:lnTo>
                    <a:pt x="4030" y="1063"/>
                  </a:lnTo>
                  <a:lnTo>
                    <a:pt x="4033" y="1066"/>
                  </a:lnTo>
                  <a:lnTo>
                    <a:pt x="4038" y="1066"/>
                  </a:lnTo>
                  <a:lnTo>
                    <a:pt x="4044" y="1063"/>
                  </a:lnTo>
                  <a:lnTo>
                    <a:pt x="4044" y="1063"/>
                  </a:lnTo>
                  <a:lnTo>
                    <a:pt x="4049" y="1057"/>
                  </a:lnTo>
                  <a:lnTo>
                    <a:pt x="4057" y="1057"/>
                  </a:lnTo>
                  <a:lnTo>
                    <a:pt x="4070" y="1055"/>
                  </a:lnTo>
                  <a:lnTo>
                    <a:pt x="4070" y="1055"/>
                  </a:lnTo>
                  <a:lnTo>
                    <a:pt x="4083" y="1057"/>
                  </a:lnTo>
                  <a:lnTo>
                    <a:pt x="4089" y="1057"/>
                  </a:lnTo>
                  <a:lnTo>
                    <a:pt x="4091" y="1055"/>
                  </a:lnTo>
                  <a:lnTo>
                    <a:pt x="4091" y="1055"/>
                  </a:lnTo>
                  <a:lnTo>
                    <a:pt x="4094" y="1038"/>
                  </a:lnTo>
                  <a:lnTo>
                    <a:pt x="4097" y="1030"/>
                  </a:lnTo>
                  <a:lnTo>
                    <a:pt x="4102" y="1025"/>
                  </a:lnTo>
                  <a:lnTo>
                    <a:pt x="4102" y="1025"/>
                  </a:lnTo>
                  <a:lnTo>
                    <a:pt x="4142" y="1025"/>
                  </a:lnTo>
                  <a:lnTo>
                    <a:pt x="4142" y="1025"/>
                  </a:lnTo>
                  <a:lnTo>
                    <a:pt x="4176" y="1025"/>
                  </a:lnTo>
                  <a:lnTo>
                    <a:pt x="4176" y="1025"/>
                  </a:lnTo>
                  <a:lnTo>
                    <a:pt x="4184" y="1019"/>
                  </a:lnTo>
                  <a:lnTo>
                    <a:pt x="4197" y="1014"/>
                  </a:lnTo>
                  <a:lnTo>
                    <a:pt x="4197" y="1014"/>
                  </a:lnTo>
                  <a:lnTo>
                    <a:pt x="4221" y="1011"/>
                  </a:lnTo>
                  <a:lnTo>
                    <a:pt x="4240" y="1014"/>
                  </a:lnTo>
                  <a:lnTo>
                    <a:pt x="4240" y="1014"/>
                  </a:lnTo>
                  <a:lnTo>
                    <a:pt x="4245" y="1014"/>
                  </a:lnTo>
                  <a:lnTo>
                    <a:pt x="4251" y="1014"/>
                  </a:lnTo>
                  <a:lnTo>
                    <a:pt x="4258" y="1011"/>
                  </a:lnTo>
                  <a:lnTo>
                    <a:pt x="4258" y="1011"/>
                  </a:lnTo>
                  <a:lnTo>
                    <a:pt x="4272" y="1009"/>
                  </a:lnTo>
                  <a:lnTo>
                    <a:pt x="4290" y="1003"/>
                  </a:lnTo>
                  <a:lnTo>
                    <a:pt x="4312" y="1000"/>
                  </a:lnTo>
                  <a:lnTo>
                    <a:pt x="4312" y="1000"/>
                  </a:lnTo>
                  <a:lnTo>
                    <a:pt x="4309" y="992"/>
                  </a:lnTo>
                  <a:lnTo>
                    <a:pt x="4309" y="987"/>
                  </a:lnTo>
                  <a:lnTo>
                    <a:pt x="4312" y="984"/>
                  </a:lnTo>
                  <a:lnTo>
                    <a:pt x="4312" y="984"/>
                  </a:lnTo>
                  <a:lnTo>
                    <a:pt x="4351" y="973"/>
                  </a:lnTo>
                  <a:lnTo>
                    <a:pt x="4351" y="973"/>
                  </a:lnTo>
                  <a:lnTo>
                    <a:pt x="4373" y="971"/>
                  </a:lnTo>
                  <a:lnTo>
                    <a:pt x="4415" y="971"/>
                  </a:lnTo>
                  <a:lnTo>
                    <a:pt x="4479" y="971"/>
                  </a:lnTo>
                  <a:lnTo>
                    <a:pt x="4492" y="946"/>
                  </a:lnTo>
                  <a:lnTo>
                    <a:pt x="4550" y="968"/>
                  </a:lnTo>
                  <a:lnTo>
                    <a:pt x="4569" y="946"/>
                  </a:lnTo>
                  <a:lnTo>
                    <a:pt x="4569" y="930"/>
                  </a:lnTo>
                  <a:lnTo>
                    <a:pt x="4569" y="930"/>
                  </a:lnTo>
                  <a:lnTo>
                    <a:pt x="4579" y="930"/>
                  </a:lnTo>
                  <a:lnTo>
                    <a:pt x="4601" y="930"/>
                  </a:lnTo>
                  <a:lnTo>
                    <a:pt x="4601" y="930"/>
                  </a:lnTo>
                  <a:lnTo>
                    <a:pt x="4635" y="930"/>
                  </a:lnTo>
                  <a:lnTo>
                    <a:pt x="4659" y="930"/>
                  </a:lnTo>
                  <a:lnTo>
                    <a:pt x="4659" y="922"/>
                  </a:lnTo>
                  <a:lnTo>
                    <a:pt x="4675" y="900"/>
                  </a:lnTo>
                  <a:lnTo>
                    <a:pt x="4675" y="900"/>
                  </a:lnTo>
                  <a:lnTo>
                    <a:pt x="4683" y="903"/>
                  </a:lnTo>
                  <a:lnTo>
                    <a:pt x="4691" y="903"/>
                  </a:lnTo>
                  <a:lnTo>
                    <a:pt x="4707" y="900"/>
                  </a:lnTo>
                  <a:lnTo>
                    <a:pt x="4707" y="900"/>
                  </a:lnTo>
                  <a:lnTo>
                    <a:pt x="4723" y="900"/>
                  </a:lnTo>
                  <a:lnTo>
                    <a:pt x="4736" y="900"/>
                  </a:lnTo>
                  <a:lnTo>
                    <a:pt x="4749" y="900"/>
                  </a:lnTo>
                  <a:lnTo>
                    <a:pt x="4760" y="900"/>
                  </a:lnTo>
                  <a:lnTo>
                    <a:pt x="4760" y="878"/>
                  </a:lnTo>
                  <a:lnTo>
                    <a:pt x="4839" y="889"/>
                  </a:lnTo>
                  <a:lnTo>
                    <a:pt x="4839" y="870"/>
                  </a:lnTo>
                  <a:lnTo>
                    <a:pt x="4858" y="870"/>
                  </a:lnTo>
                  <a:lnTo>
                    <a:pt x="4858" y="857"/>
                  </a:lnTo>
                  <a:lnTo>
                    <a:pt x="4890" y="857"/>
                  </a:lnTo>
                  <a:lnTo>
                    <a:pt x="4898" y="843"/>
                  </a:lnTo>
                  <a:lnTo>
                    <a:pt x="4919" y="843"/>
                  </a:lnTo>
                  <a:lnTo>
                    <a:pt x="4975" y="843"/>
                  </a:lnTo>
                  <a:lnTo>
                    <a:pt x="4983" y="830"/>
                  </a:lnTo>
                  <a:lnTo>
                    <a:pt x="4983" y="813"/>
                  </a:lnTo>
                  <a:lnTo>
                    <a:pt x="5046" y="813"/>
                  </a:lnTo>
                  <a:lnTo>
                    <a:pt x="5046" y="792"/>
                  </a:lnTo>
                  <a:lnTo>
                    <a:pt x="5065" y="781"/>
                  </a:lnTo>
                  <a:lnTo>
                    <a:pt x="5176" y="781"/>
                  </a:lnTo>
                  <a:lnTo>
                    <a:pt x="5190" y="762"/>
                  </a:lnTo>
                  <a:lnTo>
                    <a:pt x="5269" y="762"/>
                  </a:lnTo>
                  <a:lnTo>
                    <a:pt x="5312" y="754"/>
                  </a:lnTo>
                  <a:lnTo>
                    <a:pt x="5312" y="743"/>
                  </a:lnTo>
                  <a:lnTo>
                    <a:pt x="5373" y="735"/>
                  </a:lnTo>
                  <a:lnTo>
                    <a:pt x="5373" y="735"/>
                  </a:lnTo>
                  <a:lnTo>
                    <a:pt x="5365" y="724"/>
                  </a:lnTo>
                  <a:lnTo>
                    <a:pt x="5359" y="718"/>
                  </a:lnTo>
                  <a:lnTo>
                    <a:pt x="5359" y="716"/>
                  </a:lnTo>
                  <a:lnTo>
                    <a:pt x="5359" y="716"/>
                  </a:lnTo>
                  <a:lnTo>
                    <a:pt x="5359" y="716"/>
                  </a:lnTo>
                  <a:lnTo>
                    <a:pt x="5444" y="716"/>
                  </a:lnTo>
                  <a:lnTo>
                    <a:pt x="5476" y="705"/>
                  </a:lnTo>
                  <a:lnTo>
                    <a:pt x="5511" y="694"/>
                  </a:lnTo>
                  <a:lnTo>
                    <a:pt x="5556" y="694"/>
                  </a:lnTo>
                  <a:lnTo>
                    <a:pt x="5556" y="670"/>
                  </a:lnTo>
                  <a:lnTo>
                    <a:pt x="5659" y="670"/>
                  </a:lnTo>
                  <a:lnTo>
                    <a:pt x="5659" y="670"/>
                  </a:lnTo>
                  <a:lnTo>
                    <a:pt x="5657" y="653"/>
                  </a:lnTo>
                  <a:lnTo>
                    <a:pt x="5657" y="643"/>
                  </a:lnTo>
                  <a:lnTo>
                    <a:pt x="5657" y="640"/>
                  </a:lnTo>
                  <a:lnTo>
                    <a:pt x="5659" y="637"/>
                  </a:lnTo>
                  <a:lnTo>
                    <a:pt x="5659" y="637"/>
                  </a:lnTo>
                  <a:lnTo>
                    <a:pt x="5704" y="637"/>
                  </a:lnTo>
                  <a:lnTo>
                    <a:pt x="5704" y="624"/>
                  </a:lnTo>
                  <a:lnTo>
                    <a:pt x="5749" y="624"/>
                  </a:lnTo>
                  <a:lnTo>
                    <a:pt x="5763" y="610"/>
                  </a:lnTo>
                  <a:lnTo>
                    <a:pt x="5763" y="610"/>
                  </a:lnTo>
                  <a:lnTo>
                    <a:pt x="5765" y="607"/>
                  </a:lnTo>
                  <a:lnTo>
                    <a:pt x="5773" y="594"/>
                  </a:lnTo>
                  <a:lnTo>
                    <a:pt x="5773" y="594"/>
                  </a:lnTo>
                  <a:lnTo>
                    <a:pt x="5779" y="583"/>
                  </a:lnTo>
                  <a:lnTo>
                    <a:pt x="5869" y="575"/>
                  </a:lnTo>
                  <a:lnTo>
                    <a:pt x="5869" y="561"/>
                  </a:lnTo>
                  <a:lnTo>
                    <a:pt x="5914" y="561"/>
                  </a:lnTo>
                  <a:lnTo>
                    <a:pt x="5914" y="561"/>
                  </a:lnTo>
                  <a:lnTo>
                    <a:pt x="5919" y="556"/>
                  </a:lnTo>
                  <a:lnTo>
                    <a:pt x="5927" y="550"/>
                  </a:lnTo>
                  <a:lnTo>
                    <a:pt x="5932" y="548"/>
                  </a:lnTo>
                  <a:lnTo>
                    <a:pt x="5932" y="548"/>
                  </a:lnTo>
                  <a:lnTo>
                    <a:pt x="5959" y="548"/>
                  </a:lnTo>
                  <a:lnTo>
                    <a:pt x="5959" y="512"/>
                  </a:lnTo>
                  <a:lnTo>
                    <a:pt x="6012" y="504"/>
                  </a:lnTo>
                  <a:lnTo>
                    <a:pt x="6004" y="472"/>
                  </a:lnTo>
                  <a:lnTo>
                    <a:pt x="6033" y="472"/>
                  </a:lnTo>
                  <a:lnTo>
                    <a:pt x="6033" y="453"/>
                  </a:lnTo>
                  <a:lnTo>
                    <a:pt x="6055" y="453"/>
                  </a:lnTo>
                  <a:lnTo>
                    <a:pt x="6055" y="431"/>
                  </a:lnTo>
                  <a:lnTo>
                    <a:pt x="6113" y="431"/>
                  </a:lnTo>
                  <a:lnTo>
                    <a:pt x="6113" y="420"/>
                  </a:lnTo>
                  <a:lnTo>
                    <a:pt x="6161" y="420"/>
                  </a:lnTo>
                  <a:lnTo>
                    <a:pt x="6161" y="401"/>
                  </a:lnTo>
                  <a:lnTo>
                    <a:pt x="6187" y="401"/>
                  </a:lnTo>
                  <a:lnTo>
                    <a:pt x="6187" y="385"/>
                  </a:lnTo>
                  <a:lnTo>
                    <a:pt x="6203" y="385"/>
                  </a:lnTo>
                  <a:lnTo>
                    <a:pt x="6219" y="366"/>
                  </a:lnTo>
                  <a:lnTo>
                    <a:pt x="6336" y="374"/>
                  </a:lnTo>
                  <a:lnTo>
                    <a:pt x="6336" y="339"/>
                  </a:lnTo>
                  <a:lnTo>
                    <a:pt x="6468" y="339"/>
                  </a:lnTo>
                  <a:lnTo>
                    <a:pt x="6468" y="328"/>
                  </a:lnTo>
                  <a:lnTo>
                    <a:pt x="6524" y="328"/>
                  </a:lnTo>
                  <a:lnTo>
                    <a:pt x="6524" y="304"/>
                  </a:lnTo>
                  <a:lnTo>
                    <a:pt x="6612" y="304"/>
                  </a:lnTo>
                  <a:lnTo>
                    <a:pt x="6612" y="271"/>
                  </a:lnTo>
                  <a:lnTo>
                    <a:pt x="6697" y="271"/>
                  </a:lnTo>
                  <a:lnTo>
                    <a:pt x="6697" y="249"/>
                  </a:lnTo>
                  <a:lnTo>
                    <a:pt x="6734" y="249"/>
                  </a:lnTo>
                  <a:lnTo>
                    <a:pt x="6734" y="217"/>
                  </a:lnTo>
                  <a:lnTo>
                    <a:pt x="6803" y="217"/>
                  </a:lnTo>
                  <a:lnTo>
                    <a:pt x="6803" y="190"/>
                  </a:lnTo>
                  <a:lnTo>
                    <a:pt x="6959" y="190"/>
                  </a:lnTo>
                  <a:lnTo>
                    <a:pt x="6959" y="138"/>
                  </a:lnTo>
                  <a:lnTo>
                    <a:pt x="7002" y="141"/>
                  </a:lnTo>
                  <a:lnTo>
                    <a:pt x="7002" y="76"/>
                  </a:lnTo>
                  <a:lnTo>
                    <a:pt x="7092" y="68"/>
                  </a:lnTo>
                  <a:lnTo>
                    <a:pt x="7092" y="0"/>
                  </a:lnTo>
                  <a:lnTo>
                    <a:pt x="7174" y="0"/>
                  </a:lnTo>
                </a:path>
              </a:pathLst>
            </a:custGeom>
            <a:noFill/>
            <a:ln w="33338">
              <a:solidFill>
                <a:schemeClr val="tx1"/>
              </a:solidFill>
              <a:prstDash val="solid"/>
              <a:round/>
              <a:headEnd/>
              <a:tailEnd/>
            </a:ln>
            <a:extLst>
              <a:ext uri="{909E8E84-426E-40dd-AFC4-6F175D3DCCD1}"/>
            </a:extLst>
          </p:spPr>
          <p:txBody>
            <a:bodyPr/>
            <a:lstStyle/>
            <a:p>
              <a:pPr defTabSz="767964">
                <a:defRPr/>
              </a:pPr>
              <a:endParaRPr lang="en-CA" sz="1400" dirty="0">
                <a:solidFill>
                  <a:srgbClr val="262626"/>
                </a:solidFill>
                <a:latin typeface="Open Sans"/>
                <a:ea typeface="+mn-ea"/>
                <a:cs typeface="Arial" charset="0"/>
                <a:sym typeface="Arial" charset="0"/>
              </a:endParaRPr>
            </a:p>
          </p:txBody>
        </p:sp>
        <p:sp>
          <p:nvSpPr>
            <p:cNvPr id="9" name="Freeform 6"/>
            <p:cNvSpPr>
              <a:spLocks/>
            </p:cNvSpPr>
            <p:nvPr/>
          </p:nvSpPr>
          <p:spPr bwMode="auto">
            <a:xfrm>
              <a:off x="2263" y="2871"/>
              <a:ext cx="7232" cy="1987"/>
            </a:xfrm>
            <a:custGeom>
              <a:avLst/>
              <a:gdLst>
                <a:gd name="T0" fmla="*/ 106 w 7232"/>
                <a:gd name="T1" fmla="*/ 1963 h 1987"/>
                <a:gd name="T2" fmla="*/ 220 w 7232"/>
                <a:gd name="T3" fmla="*/ 1930 h 1987"/>
                <a:gd name="T4" fmla="*/ 332 w 7232"/>
                <a:gd name="T5" fmla="*/ 1922 h 1987"/>
                <a:gd name="T6" fmla="*/ 419 w 7232"/>
                <a:gd name="T7" fmla="*/ 1906 h 1987"/>
                <a:gd name="T8" fmla="*/ 557 w 7232"/>
                <a:gd name="T9" fmla="*/ 1860 h 1987"/>
                <a:gd name="T10" fmla="*/ 621 w 7232"/>
                <a:gd name="T11" fmla="*/ 1835 h 1987"/>
                <a:gd name="T12" fmla="*/ 753 w 7232"/>
                <a:gd name="T13" fmla="*/ 1808 h 1987"/>
                <a:gd name="T14" fmla="*/ 799 w 7232"/>
                <a:gd name="T15" fmla="*/ 1797 h 1987"/>
                <a:gd name="T16" fmla="*/ 976 w 7232"/>
                <a:gd name="T17" fmla="*/ 1749 h 1987"/>
                <a:gd name="T18" fmla="*/ 1146 w 7232"/>
                <a:gd name="T19" fmla="*/ 1686 h 1987"/>
                <a:gd name="T20" fmla="*/ 1300 w 7232"/>
                <a:gd name="T21" fmla="*/ 1654 h 1987"/>
                <a:gd name="T22" fmla="*/ 1388 w 7232"/>
                <a:gd name="T23" fmla="*/ 1613 h 1987"/>
                <a:gd name="T24" fmla="*/ 1557 w 7232"/>
                <a:gd name="T25" fmla="*/ 1570 h 1987"/>
                <a:gd name="T26" fmla="*/ 1685 w 7232"/>
                <a:gd name="T27" fmla="*/ 1542 h 1987"/>
                <a:gd name="T28" fmla="*/ 1799 w 7232"/>
                <a:gd name="T29" fmla="*/ 1510 h 1987"/>
                <a:gd name="T30" fmla="*/ 1870 w 7232"/>
                <a:gd name="T31" fmla="*/ 1491 h 1987"/>
                <a:gd name="T32" fmla="*/ 2035 w 7232"/>
                <a:gd name="T33" fmla="*/ 1434 h 1987"/>
                <a:gd name="T34" fmla="*/ 2202 w 7232"/>
                <a:gd name="T35" fmla="*/ 1350 h 1987"/>
                <a:gd name="T36" fmla="*/ 2380 w 7232"/>
                <a:gd name="T37" fmla="*/ 1317 h 1987"/>
                <a:gd name="T38" fmla="*/ 2496 w 7232"/>
                <a:gd name="T39" fmla="*/ 1277 h 1987"/>
                <a:gd name="T40" fmla="*/ 2637 w 7232"/>
                <a:gd name="T41" fmla="*/ 1239 h 1987"/>
                <a:gd name="T42" fmla="*/ 2717 w 7232"/>
                <a:gd name="T43" fmla="*/ 1228 h 1987"/>
                <a:gd name="T44" fmla="*/ 2817 w 7232"/>
                <a:gd name="T45" fmla="*/ 1203 h 1987"/>
                <a:gd name="T46" fmla="*/ 2918 w 7232"/>
                <a:gd name="T47" fmla="*/ 1163 h 1987"/>
                <a:gd name="T48" fmla="*/ 3006 w 7232"/>
                <a:gd name="T49" fmla="*/ 1138 h 1987"/>
                <a:gd name="T50" fmla="*/ 3138 w 7232"/>
                <a:gd name="T51" fmla="*/ 1095 h 1987"/>
                <a:gd name="T52" fmla="*/ 3282 w 7232"/>
                <a:gd name="T53" fmla="*/ 1068 h 1987"/>
                <a:gd name="T54" fmla="*/ 3332 w 7232"/>
                <a:gd name="T55" fmla="*/ 1049 h 1987"/>
                <a:gd name="T56" fmla="*/ 3441 w 7232"/>
                <a:gd name="T57" fmla="*/ 1003 h 1987"/>
                <a:gd name="T58" fmla="*/ 3550 w 7232"/>
                <a:gd name="T59" fmla="*/ 973 h 1987"/>
                <a:gd name="T60" fmla="*/ 3656 w 7232"/>
                <a:gd name="T61" fmla="*/ 940 h 1987"/>
                <a:gd name="T62" fmla="*/ 3741 w 7232"/>
                <a:gd name="T63" fmla="*/ 897 h 1987"/>
                <a:gd name="T64" fmla="*/ 3815 w 7232"/>
                <a:gd name="T65" fmla="*/ 875 h 1987"/>
                <a:gd name="T66" fmla="*/ 3932 w 7232"/>
                <a:gd name="T67" fmla="*/ 837 h 1987"/>
                <a:gd name="T68" fmla="*/ 4051 w 7232"/>
                <a:gd name="T69" fmla="*/ 789 h 1987"/>
                <a:gd name="T70" fmla="*/ 4181 w 7232"/>
                <a:gd name="T71" fmla="*/ 756 h 1987"/>
                <a:gd name="T72" fmla="*/ 4311 w 7232"/>
                <a:gd name="T73" fmla="*/ 732 h 1987"/>
                <a:gd name="T74" fmla="*/ 4415 w 7232"/>
                <a:gd name="T75" fmla="*/ 705 h 1987"/>
                <a:gd name="T76" fmla="*/ 4473 w 7232"/>
                <a:gd name="T77" fmla="*/ 664 h 1987"/>
                <a:gd name="T78" fmla="*/ 4568 w 7232"/>
                <a:gd name="T79" fmla="*/ 642 h 1987"/>
                <a:gd name="T80" fmla="*/ 4600 w 7232"/>
                <a:gd name="T81" fmla="*/ 620 h 1987"/>
                <a:gd name="T82" fmla="*/ 4690 w 7232"/>
                <a:gd name="T83" fmla="*/ 580 h 1987"/>
                <a:gd name="T84" fmla="*/ 4834 w 7232"/>
                <a:gd name="T85" fmla="*/ 564 h 1987"/>
                <a:gd name="T86" fmla="*/ 4935 w 7232"/>
                <a:gd name="T87" fmla="*/ 550 h 1987"/>
                <a:gd name="T88" fmla="*/ 5072 w 7232"/>
                <a:gd name="T89" fmla="*/ 509 h 1987"/>
                <a:gd name="T90" fmla="*/ 5200 w 7232"/>
                <a:gd name="T91" fmla="*/ 474 h 1987"/>
                <a:gd name="T92" fmla="*/ 5293 w 7232"/>
                <a:gd name="T93" fmla="*/ 428 h 1987"/>
                <a:gd name="T94" fmla="*/ 5396 w 7232"/>
                <a:gd name="T95" fmla="*/ 390 h 1987"/>
                <a:gd name="T96" fmla="*/ 5521 w 7232"/>
                <a:gd name="T97" fmla="*/ 352 h 1987"/>
                <a:gd name="T98" fmla="*/ 5590 w 7232"/>
                <a:gd name="T99" fmla="*/ 338 h 1987"/>
                <a:gd name="T100" fmla="*/ 5653 w 7232"/>
                <a:gd name="T101" fmla="*/ 325 h 1987"/>
                <a:gd name="T102" fmla="*/ 5722 w 7232"/>
                <a:gd name="T103" fmla="*/ 279 h 1987"/>
                <a:gd name="T104" fmla="*/ 5786 w 7232"/>
                <a:gd name="T105" fmla="*/ 238 h 1987"/>
                <a:gd name="T106" fmla="*/ 5882 w 7232"/>
                <a:gd name="T107" fmla="*/ 219 h 1987"/>
                <a:gd name="T108" fmla="*/ 6049 w 7232"/>
                <a:gd name="T109" fmla="*/ 211 h 1987"/>
                <a:gd name="T110" fmla="*/ 6150 w 7232"/>
                <a:gd name="T111" fmla="*/ 143 h 1987"/>
                <a:gd name="T112" fmla="*/ 6256 w 7232"/>
                <a:gd name="T113" fmla="*/ 113 h 1987"/>
                <a:gd name="T114" fmla="*/ 6542 w 7232"/>
                <a:gd name="T115" fmla="*/ 75 h 1987"/>
                <a:gd name="T116" fmla="*/ 6680 w 7232"/>
                <a:gd name="T117" fmla="*/ 27 h 19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7232" h="1987">
                  <a:moveTo>
                    <a:pt x="0" y="1987"/>
                  </a:moveTo>
                  <a:lnTo>
                    <a:pt x="45" y="1987"/>
                  </a:lnTo>
                  <a:lnTo>
                    <a:pt x="53" y="1974"/>
                  </a:lnTo>
                  <a:lnTo>
                    <a:pt x="69" y="1979"/>
                  </a:lnTo>
                  <a:lnTo>
                    <a:pt x="85" y="1974"/>
                  </a:lnTo>
                  <a:lnTo>
                    <a:pt x="85" y="1963"/>
                  </a:lnTo>
                  <a:lnTo>
                    <a:pt x="106" y="1963"/>
                  </a:lnTo>
                  <a:lnTo>
                    <a:pt x="117" y="1944"/>
                  </a:lnTo>
                  <a:lnTo>
                    <a:pt x="135" y="1955"/>
                  </a:lnTo>
                  <a:lnTo>
                    <a:pt x="154" y="1944"/>
                  </a:lnTo>
                  <a:lnTo>
                    <a:pt x="170" y="1944"/>
                  </a:lnTo>
                  <a:lnTo>
                    <a:pt x="191" y="1930"/>
                  </a:lnTo>
                  <a:lnTo>
                    <a:pt x="204" y="1938"/>
                  </a:lnTo>
                  <a:lnTo>
                    <a:pt x="220" y="1930"/>
                  </a:lnTo>
                  <a:lnTo>
                    <a:pt x="241" y="1930"/>
                  </a:lnTo>
                  <a:lnTo>
                    <a:pt x="260" y="1930"/>
                  </a:lnTo>
                  <a:lnTo>
                    <a:pt x="297" y="1919"/>
                  </a:lnTo>
                  <a:lnTo>
                    <a:pt x="313" y="1933"/>
                  </a:lnTo>
                  <a:lnTo>
                    <a:pt x="324" y="1919"/>
                  </a:lnTo>
                  <a:lnTo>
                    <a:pt x="324" y="1919"/>
                  </a:lnTo>
                  <a:lnTo>
                    <a:pt x="332" y="1922"/>
                  </a:lnTo>
                  <a:lnTo>
                    <a:pt x="337" y="1922"/>
                  </a:lnTo>
                  <a:lnTo>
                    <a:pt x="340" y="1919"/>
                  </a:lnTo>
                  <a:lnTo>
                    <a:pt x="340" y="1919"/>
                  </a:lnTo>
                  <a:lnTo>
                    <a:pt x="363" y="1911"/>
                  </a:lnTo>
                  <a:lnTo>
                    <a:pt x="382" y="1906"/>
                  </a:lnTo>
                  <a:lnTo>
                    <a:pt x="398" y="1906"/>
                  </a:lnTo>
                  <a:lnTo>
                    <a:pt x="419" y="1906"/>
                  </a:lnTo>
                  <a:lnTo>
                    <a:pt x="451" y="1895"/>
                  </a:lnTo>
                  <a:lnTo>
                    <a:pt x="462" y="1895"/>
                  </a:lnTo>
                  <a:lnTo>
                    <a:pt x="478" y="1895"/>
                  </a:lnTo>
                  <a:lnTo>
                    <a:pt x="493" y="1884"/>
                  </a:lnTo>
                  <a:lnTo>
                    <a:pt x="515" y="1868"/>
                  </a:lnTo>
                  <a:lnTo>
                    <a:pt x="557" y="1860"/>
                  </a:lnTo>
                  <a:lnTo>
                    <a:pt x="557" y="1860"/>
                  </a:lnTo>
                  <a:lnTo>
                    <a:pt x="581" y="1857"/>
                  </a:lnTo>
                  <a:lnTo>
                    <a:pt x="597" y="1852"/>
                  </a:lnTo>
                  <a:lnTo>
                    <a:pt x="602" y="1852"/>
                  </a:lnTo>
                  <a:lnTo>
                    <a:pt x="605" y="1849"/>
                  </a:lnTo>
                  <a:lnTo>
                    <a:pt x="605" y="1849"/>
                  </a:lnTo>
                  <a:lnTo>
                    <a:pt x="610" y="1843"/>
                  </a:lnTo>
                  <a:lnTo>
                    <a:pt x="621" y="1835"/>
                  </a:lnTo>
                  <a:lnTo>
                    <a:pt x="639" y="1824"/>
                  </a:lnTo>
                  <a:lnTo>
                    <a:pt x="658" y="1824"/>
                  </a:lnTo>
                  <a:lnTo>
                    <a:pt x="671" y="1824"/>
                  </a:lnTo>
                  <a:lnTo>
                    <a:pt x="690" y="1824"/>
                  </a:lnTo>
                  <a:lnTo>
                    <a:pt x="690" y="1819"/>
                  </a:lnTo>
                  <a:lnTo>
                    <a:pt x="740" y="1827"/>
                  </a:lnTo>
                  <a:lnTo>
                    <a:pt x="753" y="1808"/>
                  </a:lnTo>
                  <a:lnTo>
                    <a:pt x="753" y="1808"/>
                  </a:lnTo>
                  <a:lnTo>
                    <a:pt x="761" y="1808"/>
                  </a:lnTo>
                  <a:lnTo>
                    <a:pt x="767" y="1808"/>
                  </a:lnTo>
                  <a:lnTo>
                    <a:pt x="772" y="1808"/>
                  </a:lnTo>
                  <a:lnTo>
                    <a:pt x="772" y="1808"/>
                  </a:lnTo>
                  <a:lnTo>
                    <a:pt x="788" y="1800"/>
                  </a:lnTo>
                  <a:lnTo>
                    <a:pt x="799" y="1797"/>
                  </a:lnTo>
                  <a:lnTo>
                    <a:pt x="814" y="1797"/>
                  </a:lnTo>
                  <a:lnTo>
                    <a:pt x="852" y="1797"/>
                  </a:lnTo>
                  <a:lnTo>
                    <a:pt x="852" y="1786"/>
                  </a:lnTo>
                  <a:lnTo>
                    <a:pt x="881" y="1778"/>
                  </a:lnTo>
                  <a:lnTo>
                    <a:pt x="905" y="1770"/>
                  </a:lnTo>
                  <a:lnTo>
                    <a:pt x="934" y="1770"/>
                  </a:lnTo>
                  <a:lnTo>
                    <a:pt x="976" y="1749"/>
                  </a:lnTo>
                  <a:lnTo>
                    <a:pt x="998" y="1757"/>
                  </a:lnTo>
                  <a:lnTo>
                    <a:pt x="1016" y="1740"/>
                  </a:lnTo>
                  <a:lnTo>
                    <a:pt x="1035" y="1732"/>
                  </a:lnTo>
                  <a:lnTo>
                    <a:pt x="1074" y="1732"/>
                  </a:lnTo>
                  <a:lnTo>
                    <a:pt x="1109" y="1724"/>
                  </a:lnTo>
                  <a:lnTo>
                    <a:pt x="1122" y="1700"/>
                  </a:lnTo>
                  <a:lnTo>
                    <a:pt x="1146" y="1686"/>
                  </a:lnTo>
                  <a:lnTo>
                    <a:pt x="1181" y="1694"/>
                  </a:lnTo>
                  <a:lnTo>
                    <a:pt x="1210" y="1686"/>
                  </a:lnTo>
                  <a:lnTo>
                    <a:pt x="1228" y="1678"/>
                  </a:lnTo>
                  <a:lnTo>
                    <a:pt x="1247" y="1678"/>
                  </a:lnTo>
                  <a:lnTo>
                    <a:pt x="1268" y="1662"/>
                  </a:lnTo>
                  <a:lnTo>
                    <a:pt x="1281" y="1662"/>
                  </a:lnTo>
                  <a:lnTo>
                    <a:pt x="1300" y="1654"/>
                  </a:lnTo>
                  <a:lnTo>
                    <a:pt x="1329" y="1643"/>
                  </a:lnTo>
                  <a:lnTo>
                    <a:pt x="1358" y="1635"/>
                  </a:lnTo>
                  <a:lnTo>
                    <a:pt x="1358" y="1635"/>
                  </a:lnTo>
                  <a:lnTo>
                    <a:pt x="1364" y="1635"/>
                  </a:lnTo>
                  <a:lnTo>
                    <a:pt x="1372" y="1635"/>
                  </a:lnTo>
                  <a:lnTo>
                    <a:pt x="1372" y="1635"/>
                  </a:lnTo>
                  <a:lnTo>
                    <a:pt x="1388" y="1613"/>
                  </a:lnTo>
                  <a:lnTo>
                    <a:pt x="1427" y="1613"/>
                  </a:lnTo>
                  <a:lnTo>
                    <a:pt x="1446" y="1594"/>
                  </a:lnTo>
                  <a:lnTo>
                    <a:pt x="1462" y="1602"/>
                  </a:lnTo>
                  <a:lnTo>
                    <a:pt x="1488" y="1594"/>
                  </a:lnTo>
                  <a:lnTo>
                    <a:pt x="1507" y="1580"/>
                  </a:lnTo>
                  <a:lnTo>
                    <a:pt x="1544" y="1580"/>
                  </a:lnTo>
                  <a:lnTo>
                    <a:pt x="1557" y="1570"/>
                  </a:lnTo>
                  <a:lnTo>
                    <a:pt x="1576" y="1570"/>
                  </a:lnTo>
                  <a:lnTo>
                    <a:pt x="1592" y="1561"/>
                  </a:lnTo>
                  <a:lnTo>
                    <a:pt x="1605" y="1561"/>
                  </a:lnTo>
                  <a:lnTo>
                    <a:pt x="1640" y="1553"/>
                  </a:lnTo>
                  <a:lnTo>
                    <a:pt x="1650" y="1553"/>
                  </a:lnTo>
                  <a:lnTo>
                    <a:pt x="1671" y="1542"/>
                  </a:lnTo>
                  <a:lnTo>
                    <a:pt x="1685" y="1542"/>
                  </a:lnTo>
                  <a:lnTo>
                    <a:pt x="1719" y="1542"/>
                  </a:lnTo>
                  <a:lnTo>
                    <a:pt x="1732" y="1542"/>
                  </a:lnTo>
                  <a:lnTo>
                    <a:pt x="1756" y="1523"/>
                  </a:lnTo>
                  <a:lnTo>
                    <a:pt x="1777" y="1523"/>
                  </a:lnTo>
                  <a:lnTo>
                    <a:pt x="1777" y="1523"/>
                  </a:lnTo>
                  <a:lnTo>
                    <a:pt x="1785" y="1518"/>
                  </a:lnTo>
                  <a:lnTo>
                    <a:pt x="1799" y="1510"/>
                  </a:lnTo>
                  <a:lnTo>
                    <a:pt x="1799" y="1510"/>
                  </a:lnTo>
                  <a:lnTo>
                    <a:pt x="1799" y="1502"/>
                  </a:lnTo>
                  <a:lnTo>
                    <a:pt x="1799" y="1496"/>
                  </a:lnTo>
                  <a:lnTo>
                    <a:pt x="1828" y="1507"/>
                  </a:lnTo>
                  <a:lnTo>
                    <a:pt x="1841" y="1507"/>
                  </a:lnTo>
                  <a:lnTo>
                    <a:pt x="1854" y="1496"/>
                  </a:lnTo>
                  <a:lnTo>
                    <a:pt x="1870" y="1491"/>
                  </a:lnTo>
                  <a:lnTo>
                    <a:pt x="1881" y="1491"/>
                  </a:lnTo>
                  <a:lnTo>
                    <a:pt x="1897" y="1483"/>
                  </a:lnTo>
                  <a:lnTo>
                    <a:pt x="1918" y="1475"/>
                  </a:lnTo>
                  <a:lnTo>
                    <a:pt x="1950" y="1475"/>
                  </a:lnTo>
                  <a:lnTo>
                    <a:pt x="1950" y="1469"/>
                  </a:lnTo>
                  <a:lnTo>
                    <a:pt x="1974" y="1461"/>
                  </a:lnTo>
                  <a:lnTo>
                    <a:pt x="2035" y="1434"/>
                  </a:lnTo>
                  <a:lnTo>
                    <a:pt x="2048" y="1434"/>
                  </a:lnTo>
                  <a:lnTo>
                    <a:pt x="2067" y="1412"/>
                  </a:lnTo>
                  <a:lnTo>
                    <a:pt x="2088" y="1420"/>
                  </a:lnTo>
                  <a:lnTo>
                    <a:pt x="2128" y="1412"/>
                  </a:lnTo>
                  <a:lnTo>
                    <a:pt x="2173" y="1412"/>
                  </a:lnTo>
                  <a:lnTo>
                    <a:pt x="2186" y="1380"/>
                  </a:lnTo>
                  <a:lnTo>
                    <a:pt x="2202" y="1350"/>
                  </a:lnTo>
                  <a:lnTo>
                    <a:pt x="2215" y="1350"/>
                  </a:lnTo>
                  <a:lnTo>
                    <a:pt x="2244" y="1350"/>
                  </a:lnTo>
                  <a:lnTo>
                    <a:pt x="2271" y="1342"/>
                  </a:lnTo>
                  <a:lnTo>
                    <a:pt x="2287" y="1323"/>
                  </a:lnTo>
                  <a:lnTo>
                    <a:pt x="2313" y="1323"/>
                  </a:lnTo>
                  <a:lnTo>
                    <a:pt x="2364" y="1317"/>
                  </a:lnTo>
                  <a:lnTo>
                    <a:pt x="2380" y="1317"/>
                  </a:lnTo>
                  <a:lnTo>
                    <a:pt x="2393" y="1317"/>
                  </a:lnTo>
                  <a:lnTo>
                    <a:pt x="2417" y="1317"/>
                  </a:lnTo>
                  <a:lnTo>
                    <a:pt x="2449" y="1298"/>
                  </a:lnTo>
                  <a:lnTo>
                    <a:pt x="2475" y="1298"/>
                  </a:lnTo>
                  <a:lnTo>
                    <a:pt x="2483" y="1298"/>
                  </a:lnTo>
                  <a:lnTo>
                    <a:pt x="2496" y="1293"/>
                  </a:lnTo>
                  <a:lnTo>
                    <a:pt x="2496" y="1277"/>
                  </a:lnTo>
                  <a:lnTo>
                    <a:pt x="2528" y="1277"/>
                  </a:lnTo>
                  <a:lnTo>
                    <a:pt x="2528" y="1263"/>
                  </a:lnTo>
                  <a:lnTo>
                    <a:pt x="2555" y="1263"/>
                  </a:lnTo>
                  <a:lnTo>
                    <a:pt x="2581" y="1263"/>
                  </a:lnTo>
                  <a:lnTo>
                    <a:pt x="2608" y="1252"/>
                  </a:lnTo>
                  <a:lnTo>
                    <a:pt x="2629" y="1252"/>
                  </a:lnTo>
                  <a:lnTo>
                    <a:pt x="2637" y="1239"/>
                  </a:lnTo>
                  <a:lnTo>
                    <a:pt x="2677" y="1239"/>
                  </a:lnTo>
                  <a:lnTo>
                    <a:pt x="2698" y="1220"/>
                  </a:lnTo>
                  <a:lnTo>
                    <a:pt x="2698" y="1220"/>
                  </a:lnTo>
                  <a:lnTo>
                    <a:pt x="2703" y="1225"/>
                  </a:lnTo>
                  <a:lnTo>
                    <a:pt x="2709" y="1228"/>
                  </a:lnTo>
                  <a:lnTo>
                    <a:pt x="2717" y="1228"/>
                  </a:lnTo>
                  <a:lnTo>
                    <a:pt x="2717" y="1228"/>
                  </a:lnTo>
                  <a:lnTo>
                    <a:pt x="2727" y="1217"/>
                  </a:lnTo>
                  <a:lnTo>
                    <a:pt x="2735" y="1212"/>
                  </a:lnTo>
                  <a:lnTo>
                    <a:pt x="2746" y="1212"/>
                  </a:lnTo>
                  <a:lnTo>
                    <a:pt x="2775" y="1203"/>
                  </a:lnTo>
                  <a:lnTo>
                    <a:pt x="2794" y="1203"/>
                  </a:lnTo>
                  <a:lnTo>
                    <a:pt x="2807" y="1203"/>
                  </a:lnTo>
                  <a:lnTo>
                    <a:pt x="2817" y="1203"/>
                  </a:lnTo>
                  <a:lnTo>
                    <a:pt x="2831" y="1195"/>
                  </a:lnTo>
                  <a:lnTo>
                    <a:pt x="2844" y="1195"/>
                  </a:lnTo>
                  <a:lnTo>
                    <a:pt x="2855" y="1185"/>
                  </a:lnTo>
                  <a:lnTo>
                    <a:pt x="2881" y="1176"/>
                  </a:lnTo>
                  <a:lnTo>
                    <a:pt x="2892" y="1163"/>
                  </a:lnTo>
                  <a:lnTo>
                    <a:pt x="2908" y="1163"/>
                  </a:lnTo>
                  <a:lnTo>
                    <a:pt x="2918" y="1163"/>
                  </a:lnTo>
                  <a:lnTo>
                    <a:pt x="2918" y="1152"/>
                  </a:lnTo>
                  <a:lnTo>
                    <a:pt x="2939" y="1152"/>
                  </a:lnTo>
                  <a:lnTo>
                    <a:pt x="2955" y="1152"/>
                  </a:lnTo>
                  <a:lnTo>
                    <a:pt x="2966" y="1152"/>
                  </a:lnTo>
                  <a:lnTo>
                    <a:pt x="2987" y="1152"/>
                  </a:lnTo>
                  <a:lnTo>
                    <a:pt x="2995" y="1138"/>
                  </a:lnTo>
                  <a:lnTo>
                    <a:pt x="3006" y="1138"/>
                  </a:lnTo>
                  <a:lnTo>
                    <a:pt x="3024" y="1138"/>
                  </a:lnTo>
                  <a:lnTo>
                    <a:pt x="3051" y="1122"/>
                  </a:lnTo>
                  <a:lnTo>
                    <a:pt x="3059" y="1122"/>
                  </a:lnTo>
                  <a:lnTo>
                    <a:pt x="3091" y="1122"/>
                  </a:lnTo>
                  <a:lnTo>
                    <a:pt x="3109" y="1114"/>
                  </a:lnTo>
                  <a:lnTo>
                    <a:pt x="3128" y="1114"/>
                  </a:lnTo>
                  <a:lnTo>
                    <a:pt x="3138" y="1095"/>
                  </a:lnTo>
                  <a:lnTo>
                    <a:pt x="3152" y="1095"/>
                  </a:lnTo>
                  <a:lnTo>
                    <a:pt x="3170" y="1081"/>
                  </a:lnTo>
                  <a:lnTo>
                    <a:pt x="3194" y="1090"/>
                  </a:lnTo>
                  <a:lnTo>
                    <a:pt x="3210" y="1081"/>
                  </a:lnTo>
                  <a:lnTo>
                    <a:pt x="3221" y="1062"/>
                  </a:lnTo>
                  <a:lnTo>
                    <a:pt x="3231" y="1062"/>
                  </a:lnTo>
                  <a:lnTo>
                    <a:pt x="3282" y="1068"/>
                  </a:lnTo>
                  <a:lnTo>
                    <a:pt x="3303" y="1062"/>
                  </a:lnTo>
                  <a:lnTo>
                    <a:pt x="3303" y="1062"/>
                  </a:lnTo>
                  <a:lnTo>
                    <a:pt x="3298" y="1057"/>
                  </a:lnTo>
                  <a:lnTo>
                    <a:pt x="3298" y="1054"/>
                  </a:lnTo>
                  <a:lnTo>
                    <a:pt x="3303" y="1054"/>
                  </a:lnTo>
                  <a:lnTo>
                    <a:pt x="3303" y="1054"/>
                  </a:lnTo>
                  <a:lnTo>
                    <a:pt x="3332" y="1049"/>
                  </a:lnTo>
                  <a:lnTo>
                    <a:pt x="3353" y="1043"/>
                  </a:lnTo>
                  <a:lnTo>
                    <a:pt x="3383" y="1043"/>
                  </a:lnTo>
                  <a:lnTo>
                    <a:pt x="3396" y="1025"/>
                  </a:lnTo>
                  <a:lnTo>
                    <a:pt x="3406" y="1014"/>
                  </a:lnTo>
                  <a:lnTo>
                    <a:pt x="3425" y="1014"/>
                  </a:lnTo>
                  <a:lnTo>
                    <a:pt x="3425" y="1003"/>
                  </a:lnTo>
                  <a:lnTo>
                    <a:pt x="3441" y="1003"/>
                  </a:lnTo>
                  <a:lnTo>
                    <a:pt x="3449" y="992"/>
                  </a:lnTo>
                  <a:lnTo>
                    <a:pt x="3459" y="992"/>
                  </a:lnTo>
                  <a:lnTo>
                    <a:pt x="3489" y="984"/>
                  </a:lnTo>
                  <a:lnTo>
                    <a:pt x="3499" y="973"/>
                  </a:lnTo>
                  <a:lnTo>
                    <a:pt x="3515" y="981"/>
                  </a:lnTo>
                  <a:lnTo>
                    <a:pt x="3531" y="973"/>
                  </a:lnTo>
                  <a:lnTo>
                    <a:pt x="3550" y="973"/>
                  </a:lnTo>
                  <a:lnTo>
                    <a:pt x="3568" y="962"/>
                  </a:lnTo>
                  <a:lnTo>
                    <a:pt x="3576" y="962"/>
                  </a:lnTo>
                  <a:lnTo>
                    <a:pt x="3600" y="962"/>
                  </a:lnTo>
                  <a:lnTo>
                    <a:pt x="3605" y="949"/>
                  </a:lnTo>
                  <a:lnTo>
                    <a:pt x="3621" y="949"/>
                  </a:lnTo>
                  <a:lnTo>
                    <a:pt x="3632" y="940"/>
                  </a:lnTo>
                  <a:lnTo>
                    <a:pt x="3656" y="940"/>
                  </a:lnTo>
                  <a:lnTo>
                    <a:pt x="3666" y="930"/>
                  </a:lnTo>
                  <a:lnTo>
                    <a:pt x="3682" y="930"/>
                  </a:lnTo>
                  <a:lnTo>
                    <a:pt x="3682" y="916"/>
                  </a:lnTo>
                  <a:lnTo>
                    <a:pt x="3701" y="916"/>
                  </a:lnTo>
                  <a:lnTo>
                    <a:pt x="3717" y="897"/>
                  </a:lnTo>
                  <a:lnTo>
                    <a:pt x="3725" y="897"/>
                  </a:lnTo>
                  <a:lnTo>
                    <a:pt x="3741" y="897"/>
                  </a:lnTo>
                  <a:lnTo>
                    <a:pt x="3754" y="881"/>
                  </a:lnTo>
                  <a:lnTo>
                    <a:pt x="3775" y="881"/>
                  </a:lnTo>
                  <a:lnTo>
                    <a:pt x="3786" y="881"/>
                  </a:lnTo>
                  <a:lnTo>
                    <a:pt x="3786" y="881"/>
                  </a:lnTo>
                  <a:lnTo>
                    <a:pt x="3804" y="881"/>
                  </a:lnTo>
                  <a:lnTo>
                    <a:pt x="3804" y="881"/>
                  </a:lnTo>
                  <a:lnTo>
                    <a:pt x="3815" y="875"/>
                  </a:lnTo>
                  <a:lnTo>
                    <a:pt x="3823" y="870"/>
                  </a:lnTo>
                  <a:lnTo>
                    <a:pt x="3849" y="870"/>
                  </a:lnTo>
                  <a:lnTo>
                    <a:pt x="3868" y="862"/>
                  </a:lnTo>
                  <a:lnTo>
                    <a:pt x="3895" y="862"/>
                  </a:lnTo>
                  <a:lnTo>
                    <a:pt x="3903" y="848"/>
                  </a:lnTo>
                  <a:lnTo>
                    <a:pt x="3924" y="848"/>
                  </a:lnTo>
                  <a:lnTo>
                    <a:pt x="3932" y="837"/>
                  </a:lnTo>
                  <a:lnTo>
                    <a:pt x="3948" y="837"/>
                  </a:lnTo>
                  <a:lnTo>
                    <a:pt x="3966" y="821"/>
                  </a:lnTo>
                  <a:lnTo>
                    <a:pt x="3982" y="829"/>
                  </a:lnTo>
                  <a:lnTo>
                    <a:pt x="4011" y="829"/>
                  </a:lnTo>
                  <a:lnTo>
                    <a:pt x="4030" y="813"/>
                  </a:lnTo>
                  <a:lnTo>
                    <a:pt x="4046" y="802"/>
                  </a:lnTo>
                  <a:lnTo>
                    <a:pt x="4051" y="789"/>
                  </a:lnTo>
                  <a:lnTo>
                    <a:pt x="4072" y="789"/>
                  </a:lnTo>
                  <a:lnTo>
                    <a:pt x="4094" y="783"/>
                  </a:lnTo>
                  <a:lnTo>
                    <a:pt x="4101" y="783"/>
                  </a:lnTo>
                  <a:lnTo>
                    <a:pt x="4120" y="772"/>
                  </a:lnTo>
                  <a:lnTo>
                    <a:pt x="4144" y="772"/>
                  </a:lnTo>
                  <a:lnTo>
                    <a:pt x="4181" y="772"/>
                  </a:lnTo>
                  <a:lnTo>
                    <a:pt x="4181" y="756"/>
                  </a:lnTo>
                  <a:lnTo>
                    <a:pt x="4226" y="756"/>
                  </a:lnTo>
                  <a:lnTo>
                    <a:pt x="4239" y="756"/>
                  </a:lnTo>
                  <a:lnTo>
                    <a:pt x="4253" y="748"/>
                  </a:lnTo>
                  <a:lnTo>
                    <a:pt x="4263" y="748"/>
                  </a:lnTo>
                  <a:lnTo>
                    <a:pt x="4282" y="740"/>
                  </a:lnTo>
                  <a:lnTo>
                    <a:pt x="4298" y="732"/>
                  </a:lnTo>
                  <a:lnTo>
                    <a:pt x="4311" y="732"/>
                  </a:lnTo>
                  <a:lnTo>
                    <a:pt x="4324" y="724"/>
                  </a:lnTo>
                  <a:lnTo>
                    <a:pt x="4340" y="724"/>
                  </a:lnTo>
                  <a:lnTo>
                    <a:pt x="4359" y="724"/>
                  </a:lnTo>
                  <a:lnTo>
                    <a:pt x="4372" y="705"/>
                  </a:lnTo>
                  <a:lnTo>
                    <a:pt x="4396" y="718"/>
                  </a:lnTo>
                  <a:lnTo>
                    <a:pt x="4407" y="713"/>
                  </a:lnTo>
                  <a:lnTo>
                    <a:pt x="4415" y="705"/>
                  </a:lnTo>
                  <a:lnTo>
                    <a:pt x="4430" y="688"/>
                  </a:lnTo>
                  <a:lnTo>
                    <a:pt x="4449" y="683"/>
                  </a:lnTo>
                  <a:lnTo>
                    <a:pt x="4468" y="675"/>
                  </a:lnTo>
                  <a:lnTo>
                    <a:pt x="4468" y="675"/>
                  </a:lnTo>
                  <a:lnTo>
                    <a:pt x="4470" y="669"/>
                  </a:lnTo>
                  <a:lnTo>
                    <a:pt x="4473" y="667"/>
                  </a:lnTo>
                  <a:lnTo>
                    <a:pt x="4473" y="664"/>
                  </a:lnTo>
                  <a:lnTo>
                    <a:pt x="4473" y="664"/>
                  </a:lnTo>
                  <a:lnTo>
                    <a:pt x="4494" y="658"/>
                  </a:lnTo>
                  <a:lnTo>
                    <a:pt x="4507" y="648"/>
                  </a:lnTo>
                  <a:lnTo>
                    <a:pt x="4515" y="648"/>
                  </a:lnTo>
                  <a:lnTo>
                    <a:pt x="4537" y="637"/>
                  </a:lnTo>
                  <a:lnTo>
                    <a:pt x="4550" y="642"/>
                  </a:lnTo>
                  <a:lnTo>
                    <a:pt x="4568" y="642"/>
                  </a:lnTo>
                  <a:lnTo>
                    <a:pt x="4576" y="634"/>
                  </a:lnTo>
                  <a:lnTo>
                    <a:pt x="4590" y="620"/>
                  </a:lnTo>
                  <a:lnTo>
                    <a:pt x="4590" y="620"/>
                  </a:lnTo>
                  <a:lnTo>
                    <a:pt x="4592" y="620"/>
                  </a:lnTo>
                  <a:lnTo>
                    <a:pt x="4598" y="620"/>
                  </a:lnTo>
                  <a:lnTo>
                    <a:pt x="4600" y="620"/>
                  </a:lnTo>
                  <a:lnTo>
                    <a:pt x="4600" y="620"/>
                  </a:lnTo>
                  <a:lnTo>
                    <a:pt x="4603" y="620"/>
                  </a:lnTo>
                  <a:lnTo>
                    <a:pt x="4608" y="618"/>
                  </a:lnTo>
                  <a:lnTo>
                    <a:pt x="4614" y="612"/>
                  </a:lnTo>
                  <a:lnTo>
                    <a:pt x="4627" y="612"/>
                  </a:lnTo>
                  <a:lnTo>
                    <a:pt x="4648" y="593"/>
                  </a:lnTo>
                  <a:lnTo>
                    <a:pt x="4667" y="593"/>
                  </a:lnTo>
                  <a:lnTo>
                    <a:pt x="4690" y="580"/>
                  </a:lnTo>
                  <a:lnTo>
                    <a:pt x="4712" y="580"/>
                  </a:lnTo>
                  <a:lnTo>
                    <a:pt x="4733" y="566"/>
                  </a:lnTo>
                  <a:lnTo>
                    <a:pt x="4754" y="566"/>
                  </a:lnTo>
                  <a:lnTo>
                    <a:pt x="4783" y="566"/>
                  </a:lnTo>
                  <a:lnTo>
                    <a:pt x="4810" y="558"/>
                  </a:lnTo>
                  <a:lnTo>
                    <a:pt x="4834" y="564"/>
                  </a:lnTo>
                  <a:lnTo>
                    <a:pt x="4834" y="564"/>
                  </a:lnTo>
                  <a:lnTo>
                    <a:pt x="4852" y="561"/>
                  </a:lnTo>
                  <a:lnTo>
                    <a:pt x="4868" y="561"/>
                  </a:lnTo>
                  <a:lnTo>
                    <a:pt x="4876" y="558"/>
                  </a:lnTo>
                  <a:lnTo>
                    <a:pt x="4876" y="558"/>
                  </a:lnTo>
                  <a:lnTo>
                    <a:pt x="4889" y="550"/>
                  </a:lnTo>
                  <a:lnTo>
                    <a:pt x="4916" y="550"/>
                  </a:lnTo>
                  <a:lnTo>
                    <a:pt x="4935" y="550"/>
                  </a:lnTo>
                  <a:lnTo>
                    <a:pt x="4940" y="536"/>
                  </a:lnTo>
                  <a:lnTo>
                    <a:pt x="4972" y="531"/>
                  </a:lnTo>
                  <a:lnTo>
                    <a:pt x="4990" y="526"/>
                  </a:lnTo>
                  <a:lnTo>
                    <a:pt x="5017" y="520"/>
                  </a:lnTo>
                  <a:lnTo>
                    <a:pt x="5043" y="520"/>
                  </a:lnTo>
                  <a:lnTo>
                    <a:pt x="5057" y="509"/>
                  </a:lnTo>
                  <a:lnTo>
                    <a:pt x="5072" y="509"/>
                  </a:lnTo>
                  <a:lnTo>
                    <a:pt x="5094" y="509"/>
                  </a:lnTo>
                  <a:lnTo>
                    <a:pt x="5099" y="498"/>
                  </a:lnTo>
                  <a:lnTo>
                    <a:pt x="5136" y="493"/>
                  </a:lnTo>
                  <a:lnTo>
                    <a:pt x="5160" y="498"/>
                  </a:lnTo>
                  <a:lnTo>
                    <a:pt x="5176" y="488"/>
                  </a:lnTo>
                  <a:lnTo>
                    <a:pt x="5187" y="474"/>
                  </a:lnTo>
                  <a:lnTo>
                    <a:pt x="5200" y="474"/>
                  </a:lnTo>
                  <a:lnTo>
                    <a:pt x="5210" y="450"/>
                  </a:lnTo>
                  <a:lnTo>
                    <a:pt x="5218" y="450"/>
                  </a:lnTo>
                  <a:lnTo>
                    <a:pt x="5232" y="442"/>
                  </a:lnTo>
                  <a:lnTo>
                    <a:pt x="5245" y="436"/>
                  </a:lnTo>
                  <a:lnTo>
                    <a:pt x="5258" y="436"/>
                  </a:lnTo>
                  <a:lnTo>
                    <a:pt x="5279" y="436"/>
                  </a:lnTo>
                  <a:lnTo>
                    <a:pt x="5293" y="428"/>
                  </a:lnTo>
                  <a:lnTo>
                    <a:pt x="5301" y="433"/>
                  </a:lnTo>
                  <a:lnTo>
                    <a:pt x="5314" y="425"/>
                  </a:lnTo>
                  <a:lnTo>
                    <a:pt x="5335" y="414"/>
                  </a:lnTo>
                  <a:lnTo>
                    <a:pt x="5335" y="404"/>
                  </a:lnTo>
                  <a:lnTo>
                    <a:pt x="5356" y="398"/>
                  </a:lnTo>
                  <a:lnTo>
                    <a:pt x="5378" y="385"/>
                  </a:lnTo>
                  <a:lnTo>
                    <a:pt x="5396" y="390"/>
                  </a:lnTo>
                  <a:lnTo>
                    <a:pt x="5420" y="382"/>
                  </a:lnTo>
                  <a:lnTo>
                    <a:pt x="5420" y="368"/>
                  </a:lnTo>
                  <a:lnTo>
                    <a:pt x="5444" y="363"/>
                  </a:lnTo>
                  <a:lnTo>
                    <a:pt x="5468" y="357"/>
                  </a:lnTo>
                  <a:lnTo>
                    <a:pt x="5484" y="357"/>
                  </a:lnTo>
                  <a:lnTo>
                    <a:pt x="5502" y="352"/>
                  </a:lnTo>
                  <a:lnTo>
                    <a:pt x="5521" y="352"/>
                  </a:lnTo>
                  <a:lnTo>
                    <a:pt x="5531" y="352"/>
                  </a:lnTo>
                  <a:lnTo>
                    <a:pt x="5547" y="352"/>
                  </a:lnTo>
                  <a:lnTo>
                    <a:pt x="5563" y="352"/>
                  </a:lnTo>
                  <a:lnTo>
                    <a:pt x="5571" y="338"/>
                  </a:lnTo>
                  <a:lnTo>
                    <a:pt x="5571" y="338"/>
                  </a:lnTo>
                  <a:lnTo>
                    <a:pt x="5582" y="338"/>
                  </a:lnTo>
                  <a:lnTo>
                    <a:pt x="5590" y="338"/>
                  </a:lnTo>
                  <a:lnTo>
                    <a:pt x="5595" y="338"/>
                  </a:lnTo>
                  <a:lnTo>
                    <a:pt x="5595" y="338"/>
                  </a:lnTo>
                  <a:lnTo>
                    <a:pt x="5598" y="336"/>
                  </a:lnTo>
                  <a:lnTo>
                    <a:pt x="5606" y="333"/>
                  </a:lnTo>
                  <a:lnTo>
                    <a:pt x="5614" y="330"/>
                  </a:lnTo>
                  <a:lnTo>
                    <a:pt x="5638" y="325"/>
                  </a:lnTo>
                  <a:lnTo>
                    <a:pt x="5653" y="325"/>
                  </a:lnTo>
                  <a:lnTo>
                    <a:pt x="5659" y="309"/>
                  </a:lnTo>
                  <a:lnTo>
                    <a:pt x="5672" y="309"/>
                  </a:lnTo>
                  <a:lnTo>
                    <a:pt x="5699" y="303"/>
                  </a:lnTo>
                  <a:lnTo>
                    <a:pt x="5704" y="287"/>
                  </a:lnTo>
                  <a:lnTo>
                    <a:pt x="5720" y="287"/>
                  </a:lnTo>
                  <a:lnTo>
                    <a:pt x="5720" y="287"/>
                  </a:lnTo>
                  <a:lnTo>
                    <a:pt x="5722" y="279"/>
                  </a:lnTo>
                  <a:lnTo>
                    <a:pt x="5725" y="273"/>
                  </a:lnTo>
                  <a:lnTo>
                    <a:pt x="5725" y="271"/>
                  </a:lnTo>
                  <a:lnTo>
                    <a:pt x="5725" y="271"/>
                  </a:lnTo>
                  <a:lnTo>
                    <a:pt x="5746" y="271"/>
                  </a:lnTo>
                  <a:lnTo>
                    <a:pt x="5754" y="252"/>
                  </a:lnTo>
                  <a:lnTo>
                    <a:pt x="5778" y="244"/>
                  </a:lnTo>
                  <a:lnTo>
                    <a:pt x="5786" y="238"/>
                  </a:lnTo>
                  <a:lnTo>
                    <a:pt x="5799" y="233"/>
                  </a:lnTo>
                  <a:lnTo>
                    <a:pt x="5807" y="238"/>
                  </a:lnTo>
                  <a:lnTo>
                    <a:pt x="5826" y="233"/>
                  </a:lnTo>
                  <a:lnTo>
                    <a:pt x="5837" y="225"/>
                  </a:lnTo>
                  <a:lnTo>
                    <a:pt x="5852" y="225"/>
                  </a:lnTo>
                  <a:lnTo>
                    <a:pt x="5866" y="219"/>
                  </a:lnTo>
                  <a:lnTo>
                    <a:pt x="5882" y="219"/>
                  </a:lnTo>
                  <a:lnTo>
                    <a:pt x="5900" y="208"/>
                  </a:lnTo>
                  <a:lnTo>
                    <a:pt x="5921" y="203"/>
                  </a:lnTo>
                  <a:lnTo>
                    <a:pt x="5935" y="208"/>
                  </a:lnTo>
                  <a:lnTo>
                    <a:pt x="5961" y="203"/>
                  </a:lnTo>
                  <a:lnTo>
                    <a:pt x="5985" y="206"/>
                  </a:lnTo>
                  <a:lnTo>
                    <a:pt x="6006" y="214"/>
                  </a:lnTo>
                  <a:lnTo>
                    <a:pt x="6049" y="211"/>
                  </a:lnTo>
                  <a:lnTo>
                    <a:pt x="6057" y="187"/>
                  </a:lnTo>
                  <a:lnTo>
                    <a:pt x="6081" y="187"/>
                  </a:lnTo>
                  <a:lnTo>
                    <a:pt x="6099" y="176"/>
                  </a:lnTo>
                  <a:lnTo>
                    <a:pt x="6112" y="170"/>
                  </a:lnTo>
                  <a:lnTo>
                    <a:pt x="6126" y="159"/>
                  </a:lnTo>
                  <a:lnTo>
                    <a:pt x="6136" y="151"/>
                  </a:lnTo>
                  <a:lnTo>
                    <a:pt x="6150" y="143"/>
                  </a:lnTo>
                  <a:lnTo>
                    <a:pt x="6155" y="135"/>
                  </a:lnTo>
                  <a:lnTo>
                    <a:pt x="6168" y="135"/>
                  </a:lnTo>
                  <a:lnTo>
                    <a:pt x="6176" y="116"/>
                  </a:lnTo>
                  <a:lnTo>
                    <a:pt x="6195" y="124"/>
                  </a:lnTo>
                  <a:lnTo>
                    <a:pt x="6219" y="119"/>
                  </a:lnTo>
                  <a:lnTo>
                    <a:pt x="6234" y="108"/>
                  </a:lnTo>
                  <a:lnTo>
                    <a:pt x="6256" y="113"/>
                  </a:lnTo>
                  <a:lnTo>
                    <a:pt x="6288" y="100"/>
                  </a:lnTo>
                  <a:lnTo>
                    <a:pt x="6301" y="108"/>
                  </a:lnTo>
                  <a:lnTo>
                    <a:pt x="6322" y="92"/>
                  </a:lnTo>
                  <a:lnTo>
                    <a:pt x="6346" y="92"/>
                  </a:lnTo>
                  <a:lnTo>
                    <a:pt x="6386" y="92"/>
                  </a:lnTo>
                  <a:lnTo>
                    <a:pt x="6532" y="92"/>
                  </a:lnTo>
                  <a:lnTo>
                    <a:pt x="6542" y="75"/>
                  </a:lnTo>
                  <a:lnTo>
                    <a:pt x="6561" y="62"/>
                  </a:lnTo>
                  <a:lnTo>
                    <a:pt x="6579" y="56"/>
                  </a:lnTo>
                  <a:lnTo>
                    <a:pt x="6603" y="51"/>
                  </a:lnTo>
                  <a:lnTo>
                    <a:pt x="6609" y="43"/>
                  </a:lnTo>
                  <a:lnTo>
                    <a:pt x="6643" y="43"/>
                  </a:lnTo>
                  <a:lnTo>
                    <a:pt x="6680" y="46"/>
                  </a:lnTo>
                  <a:lnTo>
                    <a:pt x="6680" y="27"/>
                  </a:lnTo>
                  <a:lnTo>
                    <a:pt x="6800" y="27"/>
                  </a:lnTo>
                  <a:lnTo>
                    <a:pt x="6808" y="18"/>
                  </a:lnTo>
                  <a:lnTo>
                    <a:pt x="6837" y="18"/>
                  </a:lnTo>
                  <a:lnTo>
                    <a:pt x="6871" y="18"/>
                  </a:lnTo>
                  <a:lnTo>
                    <a:pt x="6871" y="0"/>
                  </a:lnTo>
                  <a:lnTo>
                    <a:pt x="7232" y="0"/>
                  </a:lnTo>
                </a:path>
              </a:pathLst>
            </a:custGeom>
            <a:noFill/>
            <a:ln w="33338">
              <a:solidFill>
                <a:srgbClr val="FF0000"/>
              </a:solidFill>
              <a:prstDash val="solid"/>
              <a:round/>
              <a:headEnd/>
              <a:tailEnd/>
            </a:ln>
          </p:spPr>
          <p:txBody>
            <a:bodyPr/>
            <a:lstStyle/>
            <a:p>
              <a:pPr defTabSz="767964">
                <a:defRPr/>
              </a:pPr>
              <a:endParaRPr lang="en-CA" sz="1400" dirty="0">
                <a:solidFill>
                  <a:srgbClr val="4472C4"/>
                </a:solidFill>
                <a:latin typeface="Open Sans"/>
                <a:ea typeface="+mn-ea"/>
                <a:cs typeface="Arial" charset="0"/>
                <a:sym typeface="Arial" charset="0"/>
              </a:endParaRPr>
            </a:p>
          </p:txBody>
        </p:sp>
      </p:grpSp>
      <p:sp>
        <p:nvSpPr>
          <p:cNvPr id="10" name="TextBox 9"/>
          <p:cNvSpPr txBox="1"/>
          <p:nvPr/>
        </p:nvSpPr>
        <p:spPr>
          <a:xfrm>
            <a:off x="4430713" y="5459413"/>
            <a:ext cx="565150" cy="204787"/>
          </a:xfrm>
          <a:prstGeom prst="rect">
            <a:avLst/>
          </a:prstGeom>
          <a:noFill/>
        </p:spPr>
        <p:txBody>
          <a:bodyPr wrap="none" lIns="51206" tIns="25603" rIns="51206" bIns="25603">
            <a:spAutoFit/>
          </a:bodyPr>
          <a:lstStyle/>
          <a:p>
            <a:pPr defTabSz="767964">
              <a:defRPr/>
            </a:pPr>
            <a:r>
              <a:rPr lang="fr-CA" sz="1000" dirty="0" err="1">
                <a:solidFill>
                  <a:srgbClr val="262626"/>
                </a:solidFill>
                <a:latin typeface="Open Sans"/>
                <a:ea typeface="+mn-ea"/>
                <a:cs typeface="Arial" charset="0"/>
                <a:sym typeface="Arial" charset="0"/>
              </a:rPr>
              <a:t>Months</a:t>
            </a:r>
            <a:endParaRPr lang="en-CA" sz="1000" dirty="0">
              <a:solidFill>
                <a:srgbClr val="262626"/>
              </a:solidFill>
              <a:latin typeface="Open Sans"/>
              <a:ea typeface="+mn-ea"/>
              <a:cs typeface="Arial" charset="0"/>
              <a:sym typeface="Arial" charset="0"/>
            </a:endParaRPr>
          </a:p>
        </p:txBody>
      </p:sp>
      <p:sp>
        <p:nvSpPr>
          <p:cNvPr id="22" name="TextBox 21"/>
          <p:cNvSpPr txBox="1"/>
          <p:nvPr/>
        </p:nvSpPr>
        <p:spPr>
          <a:xfrm rot="16200000">
            <a:off x="564357" y="3459956"/>
            <a:ext cx="1462088" cy="206375"/>
          </a:xfrm>
          <a:prstGeom prst="rect">
            <a:avLst/>
          </a:prstGeom>
          <a:noFill/>
        </p:spPr>
        <p:txBody>
          <a:bodyPr wrap="none" lIns="51206" tIns="25603" rIns="51206" bIns="25603">
            <a:spAutoFit/>
          </a:bodyPr>
          <a:lstStyle/>
          <a:p>
            <a:pPr defTabSz="767964">
              <a:defRPr/>
            </a:pPr>
            <a:r>
              <a:rPr lang="fr-CA" sz="1000" dirty="0">
                <a:solidFill>
                  <a:srgbClr val="262626"/>
                </a:solidFill>
                <a:latin typeface="Open Sans"/>
                <a:ea typeface="+mn-ea"/>
                <a:cs typeface="Arial" charset="0"/>
                <a:sym typeface="Arial" charset="0"/>
              </a:rPr>
              <a:t>Patients </a:t>
            </a:r>
            <a:r>
              <a:rPr lang="fr-CA" sz="1000" dirty="0" err="1">
                <a:solidFill>
                  <a:srgbClr val="262626"/>
                </a:solidFill>
                <a:latin typeface="Open Sans"/>
                <a:ea typeface="+mn-ea"/>
                <a:cs typeface="Arial" charset="0"/>
                <a:sym typeface="Arial" charset="0"/>
              </a:rPr>
              <a:t>with</a:t>
            </a:r>
            <a:r>
              <a:rPr lang="fr-CA" sz="1000" dirty="0">
                <a:solidFill>
                  <a:srgbClr val="262626"/>
                </a:solidFill>
                <a:latin typeface="Open Sans"/>
                <a:ea typeface="+mn-ea"/>
                <a:cs typeface="Arial" charset="0"/>
                <a:sym typeface="Arial" charset="0"/>
              </a:rPr>
              <a:t> </a:t>
            </a:r>
            <a:r>
              <a:rPr lang="fr-CA" sz="1000" dirty="0" err="1">
                <a:solidFill>
                  <a:srgbClr val="262626"/>
                </a:solidFill>
                <a:latin typeface="Open Sans"/>
                <a:ea typeface="+mn-ea"/>
                <a:cs typeface="Arial" charset="0"/>
                <a:sym typeface="Arial" charset="0"/>
              </a:rPr>
              <a:t>event</a:t>
            </a:r>
            <a:r>
              <a:rPr lang="fr-CA" sz="1000" dirty="0">
                <a:solidFill>
                  <a:srgbClr val="262626"/>
                </a:solidFill>
                <a:latin typeface="Open Sans"/>
                <a:ea typeface="+mn-ea"/>
                <a:cs typeface="Arial" charset="0"/>
                <a:sym typeface="Arial" charset="0"/>
              </a:rPr>
              <a:t> (%)</a:t>
            </a:r>
            <a:endParaRPr lang="en-CA" sz="1000" dirty="0">
              <a:solidFill>
                <a:srgbClr val="262626"/>
              </a:solidFill>
              <a:latin typeface="Open Sans"/>
              <a:ea typeface="+mn-ea"/>
              <a:cs typeface="Arial" charset="0"/>
              <a:sym typeface="Arial" charset="0"/>
            </a:endParaRPr>
          </a:p>
        </p:txBody>
      </p:sp>
      <p:sp>
        <p:nvSpPr>
          <p:cNvPr id="217095" name="Rectangle 34"/>
          <p:cNvSpPr>
            <a:spLocks noChangeArrowheads="1"/>
          </p:cNvSpPr>
          <p:nvPr/>
        </p:nvSpPr>
        <p:spPr bwMode="auto">
          <a:xfrm>
            <a:off x="5730875" y="3795713"/>
            <a:ext cx="3033713" cy="1014412"/>
          </a:xfrm>
          <a:prstGeom prst="rect">
            <a:avLst/>
          </a:prstGeom>
          <a:noFill/>
          <a:ln w="9525">
            <a:noFill/>
            <a:miter lim="800000"/>
            <a:headEnd/>
            <a:tailEnd/>
          </a:ln>
        </p:spPr>
        <p:txBody>
          <a:bodyPr lIns="91430" rIns="91430">
            <a:spAutoFit/>
          </a:bodyPr>
          <a:lstStyle/>
          <a:p>
            <a:pPr algn="ctr" defTabSz="455613"/>
            <a:r>
              <a:rPr lang="en-GB" sz="1500" b="1">
                <a:solidFill>
                  <a:srgbClr val="262626"/>
                </a:solidFill>
                <a:latin typeface="Open Sans"/>
                <a:ea typeface="ヒラギノ角ゴ Pro W3"/>
                <a:cs typeface="Arial" charset="0"/>
                <a:sym typeface="Arial" charset="0"/>
              </a:rPr>
              <a:t>HR 0.86 </a:t>
            </a:r>
            <a:r>
              <a:rPr lang="en-GB" sz="1500">
                <a:solidFill>
                  <a:srgbClr val="262626"/>
                </a:solidFill>
                <a:latin typeface="Open Sans"/>
                <a:ea typeface="ヒラギノ角ゴ Pro W3"/>
                <a:cs typeface="Arial" charset="0"/>
                <a:sym typeface="Arial" charset="0"/>
              </a:rPr>
              <a:t/>
            </a:r>
            <a:br>
              <a:rPr lang="en-GB" sz="1500">
                <a:solidFill>
                  <a:srgbClr val="262626"/>
                </a:solidFill>
                <a:latin typeface="Open Sans"/>
                <a:ea typeface="ヒラギノ角ゴ Pro W3"/>
                <a:cs typeface="Arial" charset="0"/>
                <a:sym typeface="Arial" charset="0"/>
              </a:rPr>
            </a:br>
            <a:r>
              <a:rPr lang="en-GB" sz="1500">
                <a:solidFill>
                  <a:srgbClr val="262626"/>
                </a:solidFill>
                <a:latin typeface="Open Sans"/>
                <a:ea typeface="ヒラギノ角ゴ Pro W3"/>
                <a:cs typeface="Arial" charset="0"/>
                <a:sym typeface="Arial" charset="0"/>
              </a:rPr>
              <a:t>95.02% CI (0.74, 0.99)</a:t>
            </a:r>
          </a:p>
          <a:p>
            <a:pPr algn="ctr" defTabSz="455613"/>
            <a:r>
              <a:rPr lang="en-GB" sz="1500">
                <a:solidFill>
                  <a:srgbClr val="262626"/>
                </a:solidFill>
                <a:latin typeface="Open Sans"/>
                <a:ea typeface="ヒラギノ角ゴ Pro W3"/>
                <a:cs typeface="Arial" charset="0"/>
                <a:sym typeface="Arial" charset="0"/>
              </a:rPr>
              <a:t>P &lt; 0.001 for non-inferiority</a:t>
            </a:r>
          </a:p>
          <a:p>
            <a:pPr algn="ctr" defTabSz="455613"/>
            <a:r>
              <a:rPr lang="en-GB" sz="1500">
                <a:solidFill>
                  <a:srgbClr val="262626"/>
                </a:solidFill>
                <a:latin typeface="Open Sans"/>
                <a:ea typeface="ヒラギノ角ゴ Pro W3"/>
                <a:cs typeface="Arial" charset="0"/>
                <a:sym typeface="Arial" charset="0"/>
              </a:rPr>
              <a:t>p=0.04 for superiority</a:t>
            </a:r>
          </a:p>
        </p:txBody>
      </p:sp>
      <p:sp>
        <p:nvSpPr>
          <p:cNvPr id="217096" name="Rectangle 34"/>
          <p:cNvSpPr>
            <a:spLocks noChangeArrowheads="1"/>
          </p:cNvSpPr>
          <p:nvPr/>
        </p:nvSpPr>
        <p:spPr bwMode="auto">
          <a:xfrm>
            <a:off x="7493000" y="2332038"/>
            <a:ext cx="1460500" cy="322262"/>
          </a:xfrm>
          <a:prstGeom prst="rect">
            <a:avLst/>
          </a:prstGeom>
          <a:noFill/>
          <a:ln w="9525">
            <a:noFill/>
            <a:miter lim="800000"/>
            <a:headEnd/>
            <a:tailEnd/>
          </a:ln>
        </p:spPr>
        <p:txBody>
          <a:bodyPr lIns="91430" rIns="91430">
            <a:spAutoFit/>
          </a:bodyPr>
          <a:lstStyle/>
          <a:p>
            <a:pPr defTabSz="455613"/>
            <a:r>
              <a:rPr lang="en-GB" sz="1500" b="1">
                <a:solidFill>
                  <a:srgbClr val="262626"/>
                </a:solidFill>
                <a:latin typeface="Open Sans"/>
                <a:ea typeface="ヒラギノ角ゴ Pro W3"/>
                <a:cs typeface="Arial" charset="0"/>
                <a:sym typeface="Arial" charset="0"/>
              </a:rPr>
              <a:t>Placebo</a:t>
            </a:r>
            <a:endParaRPr lang="en-GB" sz="1500">
              <a:solidFill>
                <a:srgbClr val="262626"/>
              </a:solidFill>
              <a:latin typeface="Open Sans"/>
              <a:ea typeface="ヒラギノ角ゴ Pro W3"/>
              <a:cs typeface="Arial" charset="0"/>
              <a:sym typeface="Arial" charset="0"/>
            </a:endParaRPr>
          </a:p>
        </p:txBody>
      </p:sp>
      <p:sp>
        <p:nvSpPr>
          <p:cNvPr id="217097" name="Rectangle 34"/>
          <p:cNvSpPr>
            <a:spLocks noChangeArrowheads="1"/>
          </p:cNvSpPr>
          <p:nvPr/>
        </p:nvSpPr>
        <p:spPr bwMode="auto">
          <a:xfrm>
            <a:off x="7493000" y="2827338"/>
            <a:ext cx="1460500" cy="322262"/>
          </a:xfrm>
          <a:prstGeom prst="rect">
            <a:avLst/>
          </a:prstGeom>
          <a:noFill/>
          <a:ln w="9525">
            <a:noFill/>
            <a:miter lim="800000"/>
            <a:headEnd/>
            <a:tailEnd/>
          </a:ln>
        </p:spPr>
        <p:txBody>
          <a:bodyPr lIns="91430" rIns="91430">
            <a:spAutoFit/>
          </a:bodyPr>
          <a:lstStyle/>
          <a:p>
            <a:pPr defTabSz="455613"/>
            <a:r>
              <a:rPr lang="en-GB" sz="1500" b="1">
                <a:solidFill>
                  <a:srgbClr val="FF0000"/>
                </a:solidFill>
                <a:latin typeface="Open Sans"/>
                <a:ea typeface="ヒラギノ角ゴ Pro W3"/>
                <a:cs typeface="Arial" charset="0"/>
                <a:sym typeface="Arial" charset="0"/>
              </a:rPr>
              <a:t>Empagliflozin</a:t>
            </a:r>
            <a:endParaRPr lang="en-GB" sz="1500">
              <a:solidFill>
                <a:srgbClr val="FF0000"/>
              </a:solidFill>
              <a:latin typeface="Open Sans"/>
              <a:ea typeface="ヒラギノ角ゴ Pro W3"/>
              <a:cs typeface="Arial" charset="0"/>
              <a:sym typeface="Arial" charset="0"/>
            </a:endParaRPr>
          </a:p>
        </p:txBody>
      </p:sp>
      <p:graphicFrame>
        <p:nvGraphicFramePr>
          <p:cNvPr id="11" name="Table 10"/>
          <p:cNvGraphicFramePr>
            <a:graphicFrameLocks noGrp="1"/>
          </p:cNvGraphicFramePr>
          <p:nvPr/>
        </p:nvGraphicFramePr>
        <p:xfrm>
          <a:off x="438150" y="5683250"/>
          <a:ext cx="7497763" cy="752475"/>
        </p:xfrm>
        <a:graphic>
          <a:graphicData uri="http://schemas.openxmlformats.org/drawingml/2006/table">
            <a:tbl>
              <a:tblPr>
                <a:tableStyleId>{5C22544A-7EE6-4342-B048-85BDC9FD1C3A}</a:tableStyleId>
              </a:tblPr>
              <a:tblGrid>
                <a:gridCol w="990669">
                  <a:extLst>
                    <a:ext uri="{9D8B030D-6E8A-4147-A177-3AD203B41FA5}"/>
                  </a:extLst>
                </a:gridCol>
                <a:gridCol w="655251">
                  <a:extLst>
                    <a:ext uri="{9D8B030D-6E8A-4147-A177-3AD203B41FA5}"/>
                  </a:extLst>
                </a:gridCol>
                <a:gridCol w="731520">
                  <a:extLst>
                    <a:ext uri="{9D8B030D-6E8A-4147-A177-3AD203B41FA5}"/>
                  </a:extLst>
                </a:gridCol>
                <a:gridCol w="731520">
                  <a:extLst>
                    <a:ext uri="{9D8B030D-6E8A-4147-A177-3AD203B41FA5}"/>
                  </a:extLst>
                </a:gridCol>
                <a:gridCol w="731520">
                  <a:extLst>
                    <a:ext uri="{9D8B030D-6E8A-4147-A177-3AD203B41FA5}"/>
                  </a:extLst>
                </a:gridCol>
                <a:gridCol w="731520">
                  <a:extLst>
                    <a:ext uri="{9D8B030D-6E8A-4147-A177-3AD203B41FA5}"/>
                  </a:extLst>
                </a:gridCol>
                <a:gridCol w="731520">
                  <a:extLst>
                    <a:ext uri="{9D8B030D-6E8A-4147-A177-3AD203B41FA5}"/>
                  </a:extLst>
                </a:gridCol>
                <a:gridCol w="731520">
                  <a:extLst>
                    <a:ext uri="{9D8B030D-6E8A-4147-A177-3AD203B41FA5}"/>
                  </a:extLst>
                </a:gridCol>
                <a:gridCol w="731520">
                  <a:extLst>
                    <a:ext uri="{9D8B030D-6E8A-4147-A177-3AD203B41FA5}"/>
                  </a:extLst>
                </a:gridCol>
                <a:gridCol w="731520">
                  <a:extLst>
                    <a:ext uri="{9D8B030D-6E8A-4147-A177-3AD203B41FA5}"/>
                  </a:extLst>
                </a:gridCol>
              </a:tblGrid>
              <a:tr h="243840">
                <a:tc gridSpan="10">
                  <a:txBody>
                    <a:bodyPr/>
                    <a:lstStyle/>
                    <a:p>
                      <a:r>
                        <a:rPr lang="fr-CA" sz="1100" dirty="0"/>
                        <a:t>No.</a:t>
                      </a:r>
                      <a:r>
                        <a:rPr lang="fr-CA" sz="1100" baseline="0" dirty="0"/>
                        <a:t> of patients</a:t>
                      </a:r>
                      <a:endParaRPr lang="en-CA" sz="1100" dirty="0"/>
                    </a:p>
                  </a:txBody>
                  <a:tcPr marL="45720" marR="45720" marT="30480" marB="3048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CA"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noFill/>
                  </a:tcPr>
                </a:tc>
                <a:tc hMerge="1">
                  <a:txBody>
                    <a:bodyPr/>
                    <a:lstStyle/>
                    <a:p>
                      <a:endParaRPr lang="en-CA"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noFill/>
                  </a:tcPr>
                </a:tc>
                <a:tc hMerge="1">
                  <a:txBody>
                    <a:bodyPr/>
                    <a:lstStyle/>
                    <a:p>
                      <a:endParaRPr lang="en-CA"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noFill/>
                  </a:tcPr>
                </a:tc>
                <a:tc hMerge="1">
                  <a:txBody>
                    <a:bodyPr/>
                    <a:lstStyle/>
                    <a:p>
                      <a:endParaRPr lang="en-CA"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noFill/>
                  </a:tcPr>
                </a:tc>
                <a:tc hMerge="1">
                  <a:txBody>
                    <a:bodyPr/>
                    <a:lstStyle/>
                    <a:p>
                      <a:endParaRPr lang="en-CA"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noFill/>
                  </a:tcPr>
                </a:tc>
                <a:tc hMerge="1">
                  <a:txBody>
                    <a:bodyPr/>
                    <a:lstStyle/>
                    <a:p>
                      <a:endParaRPr lang="en-CA"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noFill/>
                  </a:tcPr>
                </a:tc>
                <a:tc hMerge="1">
                  <a:txBody>
                    <a:bodyPr/>
                    <a:lstStyle/>
                    <a:p>
                      <a:endParaRPr lang="en-CA"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noFill/>
                  </a:tcPr>
                </a:tc>
                <a:tc hMerge="1">
                  <a:txBody>
                    <a:bodyPr/>
                    <a:lstStyle/>
                    <a:p>
                      <a:endParaRPr lang="en-CA"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noFill/>
                  </a:tcPr>
                </a:tc>
                <a:tc hMerge="1">
                  <a:txBody>
                    <a:bodyPr/>
                    <a:lstStyle/>
                    <a:p>
                      <a:endParaRPr lang="en-CA" sz="1600" dirty="0"/>
                    </a:p>
                  </a:txBody>
                  <a:tcPr>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noFill/>
                  </a:tcPr>
                </a:tc>
                <a:extLst>
                  <a:ext uri="{0D108BD9-81ED-4DB2-BD59-A6C34878D82A}"/>
                </a:extLst>
              </a:tr>
              <a:tr h="264528">
                <a:tc>
                  <a:txBody>
                    <a:bodyPr/>
                    <a:lstStyle/>
                    <a:p>
                      <a:r>
                        <a:rPr lang="fr-CA" sz="1100" dirty="0" err="1">
                          <a:solidFill>
                            <a:schemeClr val="bg1"/>
                          </a:solidFill>
                        </a:rPr>
                        <a:t>Empagliflozin</a:t>
                      </a:r>
                      <a:endParaRPr lang="en-CA" sz="1100" dirty="0">
                        <a:solidFill>
                          <a:schemeClr val="bg1"/>
                        </a:solidFill>
                      </a:endParaRPr>
                    </a:p>
                  </a:txBody>
                  <a:tcPr marL="45720" marR="45720" marT="30480" marB="3048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tc>
                  <a:txBody>
                    <a:bodyPr/>
                    <a:lstStyle/>
                    <a:p>
                      <a:pPr algn="ctr"/>
                      <a:r>
                        <a:rPr lang="fr-CA" sz="1100" dirty="0"/>
                        <a:t>4687</a:t>
                      </a:r>
                      <a:endParaRPr lang="en-CA" sz="1100" dirty="0"/>
                    </a:p>
                  </a:txBody>
                  <a:tcPr marL="45720" marR="45720" marT="30480" marB="3048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fr-CA" sz="1100" dirty="0"/>
                        <a:t>4580</a:t>
                      </a:r>
                      <a:endParaRPr lang="en-CA" sz="1100" dirty="0"/>
                    </a:p>
                  </a:txBody>
                  <a:tcPr marL="45720" marR="45720" marT="30480" marB="3048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fr-CA" sz="1100" dirty="0"/>
                        <a:t>4455</a:t>
                      </a:r>
                      <a:endParaRPr lang="en-CA" sz="1100" dirty="0"/>
                    </a:p>
                  </a:txBody>
                  <a:tcPr marL="45720" marR="45720" marT="30480" marB="3048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fr-CA" sz="1100" dirty="0"/>
                        <a:t>4328</a:t>
                      </a:r>
                      <a:endParaRPr lang="en-CA" sz="1100" dirty="0"/>
                    </a:p>
                  </a:txBody>
                  <a:tcPr marL="45720" marR="45720" marT="30480" marB="3048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fr-CA" sz="1100" dirty="0"/>
                        <a:t>3851</a:t>
                      </a:r>
                      <a:endParaRPr lang="en-CA" sz="1100" dirty="0"/>
                    </a:p>
                  </a:txBody>
                  <a:tcPr marL="45720" marR="45720" marT="30480" marB="3048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fr-CA" sz="1100" dirty="0"/>
                        <a:t>2821</a:t>
                      </a:r>
                      <a:endParaRPr lang="en-CA" sz="1100" dirty="0"/>
                    </a:p>
                  </a:txBody>
                  <a:tcPr marL="45720" marR="45720" marT="30480" marB="3048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fr-CA" sz="1100" dirty="0"/>
                        <a:t>2359</a:t>
                      </a:r>
                      <a:endParaRPr lang="en-CA" sz="1100" dirty="0"/>
                    </a:p>
                  </a:txBody>
                  <a:tcPr marL="45720" marR="45720" marT="30480" marB="3048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fr-CA" sz="1100" dirty="0"/>
                        <a:t>1534</a:t>
                      </a:r>
                      <a:endParaRPr lang="en-CA" sz="1100" dirty="0"/>
                    </a:p>
                  </a:txBody>
                  <a:tcPr marL="45720" marR="45720" marT="30480" marB="3048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fr-CA" sz="1100" dirty="0"/>
                        <a:t>370</a:t>
                      </a:r>
                      <a:endParaRPr lang="en-CA" sz="1100" dirty="0"/>
                    </a:p>
                  </a:txBody>
                  <a:tcPr marL="45720" marR="45720" marT="30480" marB="3048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extLst>
              </a:tr>
              <a:tr h="243840">
                <a:tc>
                  <a:txBody>
                    <a:bodyPr/>
                    <a:lstStyle/>
                    <a:p>
                      <a:r>
                        <a:rPr lang="fr-CA" sz="1100" dirty="0">
                          <a:solidFill>
                            <a:schemeClr val="bg1"/>
                          </a:solidFill>
                        </a:rPr>
                        <a:t>Placebo</a:t>
                      </a:r>
                      <a:endParaRPr lang="en-CA" sz="1100" dirty="0">
                        <a:solidFill>
                          <a:schemeClr val="bg1"/>
                        </a:solidFill>
                      </a:endParaRPr>
                    </a:p>
                  </a:txBody>
                  <a:tcPr marL="45720" marR="45720" marT="30480" marB="3048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1"/>
                    </a:solidFill>
                  </a:tcPr>
                </a:tc>
                <a:tc>
                  <a:txBody>
                    <a:bodyPr/>
                    <a:lstStyle/>
                    <a:p>
                      <a:pPr algn="ctr"/>
                      <a:r>
                        <a:rPr lang="fr-CA" sz="1100" dirty="0"/>
                        <a:t>2333</a:t>
                      </a:r>
                      <a:endParaRPr lang="en-CA" sz="1100" dirty="0"/>
                    </a:p>
                  </a:txBody>
                  <a:tcPr marL="45720" marR="45720" marT="30480" marB="3048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fr-CA" sz="1100" dirty="0"/>
                        <a:t>2256</a:t>
                      </a:r>
                      <a:endParaRPr lang="en-CA" sz="1100" dirty="0"/>
                    </a:p>
                  </a:txBody>
                  <a:tcPr marL="45720" marR="45720" marT="30480" marB="3048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fr-CA" sz="1100" dirty="0"/>
                        <a:t>2194</a:t>
                      </a:r>
                      <a:endParaRPr lang="en-CA" sz="1100" dirty="0"/>
                    </a:p>
                  </a:txBody>
                  <a:tcPr marL="45720" marR="45720" marT="30480" marB="3048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fr-CA" sz="1100" dirty="0"/>
                        <a:t>2112</a:t>
                      </a:r>
                      <a:endParaRPr lang="en-CA" sz="1100" dirty="0"/>
                    </a:p>
                  </a:txBody>
                  <a:tcPr marL="45720" marR="45720" marT="30480" marB="3048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fr-CA" sz="1100" dirty="0"/>
                        <a:t>1875</a:t>
                      </a:r>
                      <a:endParaRPr lang="en-CA" sz="1100" dirty="0"/>
                    </a:p>
                  </a:txBody>
                  <a:tcPr marL="45720" marR="45720" marT="30480" marB="3048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fr-CA" sz="1100" dirty="0"/>
                        <a:t>1380</a:t>
                      </a:r>
                      <a:endParaRPr lang="en-CA" sz="1100" dirty="0"/>
                    </a:p>
                  </a:txBody>
                  <a:tcPr marL="45720" marR="45720" marT="30480" marB="3048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fr-CA" sz="1100" dirty="0"/>
                        <a:t>1161</a:t>
                      </a:r>
                      <a:endParaRPr lang="en-CA" sz="1100" dirty="0"/>
                    </a:p>
                  </a:txBody>
                  <a:tcPr marL="45720" marR="45720" marT="30480" marB="3048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fr-CA" sz="1100" dirty="0"/>
                        <a:t>741</a:t>
                      </a:r>
                      <a:endParaRPr lang="en-CA" sz="1100" dirty="0"/>
                    </a:p>
                  </a:txBody>
                  <a:tcPr marL="45720" marR="45720" marT="30480" marB="3048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fr-CA" sz="1100" dirty="0"/>
                        <a:t>166</a:t>
                      </a:r>
                      <a:endParaRPr lang="en-CA" sz="1100" dirty="0"/>
                    </a:p>
                  </a:txBody>
                  <a:tcPr marL="45720" marR="45720" marT="30480" marB="3048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extLst>
              </a:tr>
            </a:tbl>
          </a:graphicData>
        </a:graphic>
      </p:graphicFrame>
      <p:graphicFrame>
        <p:nvGraphicFramePr>
          <p:cNvPr id="37" name="Group 104"/>
          <p:cNvGraphicFramePr>
            <a:graphicFrameLocks noGrp="1"/>
          </p:cNvGraphicFramePr>
          <p:nvPr/>
        </p:nvGraphicFramePr>
        <p:xfrm>
          <a:off x="1833563" y="1160463"/>
          <a:ext cx="4311650" cy="2089150"/>
        </p:xfrm>
        <a:graphic>
          <a:graphicData uri="http://schemas.openxmlformats.org/drawingml/2006/table">
            <a:tbl>
              <a:tblPr firstRow="1" bandRow="1">
                <a:tableStyleId>{B301B821-A1FF-4177-AEE7-76D212191A09}</a:tableStyleId>
              </a:tblPr>
              <a:tblGrid>
                <a:gridCol w="1638483">
                  <a:extLst>
                    <a:ext uri="{9D8B030D-6E8A-4147-A177-3AD203B41FA5}"/>
                  </a:extLst>
                </a:gridCol>
                <a:gridCol w="479569">
                  <a:extLst>
                    <a:ext uri="{9D8B030D-6E8A-4147-A177-3AD203B41FA5}"/>
                  </a:extLst>
                </a:gridCol>
                <a:gridCol w="541735">
                  <a:extLst>
                    <a:ext uri="{9D8B030D-6E8A-4147-A177-3AD203B41FA5}"/>
                  </a:extLst>
                </a:gridCol>
                <a:gridCol w="520942">
                  <a:extLst>
                    <a:ext uri="{9D8B030D-6E8A-4147-A177-3AD203B41FA5}"/>
                  </a:extLst>
                </a:gridCol>
                <a:gridCol w="589171">
                  <a:extLst>
                    <a:ext uri="{9D8B030D-6E8A-4147-A177-3AD203B41FA5}"/>
                  </a:extLst>
                </a:gridCol>
                <a:gridCol w="541735">
                  <a:extLst>
                    <a:ext uri="{9D8B030D-6E8A-4147-A177-3AD203B41FA5}"/>
                  </a:extLst>
                </a:gridCol>
              </a:tblGrid>
              <a:tr h="283714">
                <a:tc>
                  <a:txBody>
                    <a:bodyPr/>
                    <a:lstStyle/>
                    <a:p>
                      <a:pPr marL="342900" marR="0" lvl="0" indent="-342900" algn="l" defTabSz="914400" rtl="0" eaLnBrk="0" fontAlgn="base" latinLnBrk="0" hangingPunct="0">
                        <a:lnSpc>
                          <a:spcPct val="100000"/>
                        </a:lnSpc>
                        <a:spcBef>
                          <a:spcPct val="0"/>
                        </a:spcBef>
                        <a:spcAft>
                          <a:spcPct val="0"/>
                        </a:spcAft>
                        <a:buClr>
                          <a:schemeClr val="tx1"/>
                        </a:buClr>
                        <a:buSzTx/>
                        <a:buFontTx/>
                        <a:buNone/>
                        <a:tabLst/>
                      </a:pPr>
                      <a:endParaRPr kumimoji="0" lang="en-GB" sz="1000" b="0" i="0" u="none" strike="noStrike" cap="none" normalizeH="0" baseline="0" dirty="0">
                        <a:ln>
                          <a:noFill/>
                        </a:ln>
                        <a:solidFill>
                          <a:schemeClr val="tx1"/>
                        </a:solidFill>
                        <a:effectLst/>
                        <a:latin typeface="+mj-lt"/>
                        <a:ea typeface="MS Mincho" charset="0"/>
                        <a:cs typeface="Candara"/>
                      </a:endParaRPr>
                    </a:p>
                  </a:txBody>
                  <a:tcPr marL="91441" marR="91441" marT="45729" marB="45729"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0" marR="0" lvl="0" indent="0" algn="ctr" defTabSz="914400" rtl="0" eaLnBrk="0" fontAlgn="base" latinLnBrk="0" hangingPunct="0">
                        <a:lnSpc>
                          <a:spcPct val="100000"/>
                        </a:lnSpc>
                        <a:spcBef>
                          <a:spcPct val="0"/>
                        </a:spcBef>
                        <a:spcAft>
                          <a:spcPct val="0"/>
                        </a:spcAft>
                        <a:buClr>
                          <a:schemeClr val="tx1"/>
                        </a:buClr>
                        <a:buSzTx/>
                        <a:buFontTx/>
                        <a:buNone/>
                        <a:tabLst/>
                      </a:pPr>
                      <a:r>
                        <a:rPr kumimoji="0" lang="en-US" sz="1000" u="none" strike="noStrike" cap="none" normalizeH="0" baseline="0" dirty="0">
                          <a:ln>
                            <a:noFill/>
                          </a:ln>
                          <a:effectLst/>
                          <a:latin typeface="+mj-lt"/>
                        </a:rPr>
                        <a:t>PBO</a:t>
                      </a:r>
                      <a:endParaRPr kumimoji="0" lang="en-US" sz="1000" b="0" i="0" u="none" strike="noStrike" cap="none" normalizeH="0" baseline="0" dirty="0">
                        <a:ln>
                          <a:noFill/>
                        </a:ln>
                        <a:solidFill>
                          <a:schemeClr val="bg1"/>
                        </a:solidFill>
                        <a:effectLst/>
                        <a:latin typeface="+mj-lt"/>
                        <a:ea typeface="MS Mincho" charset="0"/>
                        <a:cs typeface="Candara"/>
                      </a:endParaRPr>
                    </a:p>
                  </a:txBody>
                  <a:tcPr marL="91441" marR="91441" marT="45729" marB="45729"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0" marR="0" lvl="0" indent="0" algn="ctr" defTabSz="914400" rtl="0" eaLnBrk="0" fontAlgn="base" latinLnBrk="0" hangingPunct="0">
                        <a:lnSpc>
                          <a:spcPct val="100000"/>
                        </a:lnSpc>
                        <a:spcBef>
                          <a:spcPct val="0"/>
                        </a:spcBef>
                        <a:spcAft>
                          <a:spcPct val="0"/>
                        </a:spcAft>
                        <a:buClr>
                          <a:schemeClr val="tx1"/>
                        </a:buClr>
                        <a:buSzTx/>
                        <a:buFontTx/>
                        <a:buNone/>
                        <a:tabLst/>
                      </a:pPr>
                      <a:r>
                        <a:rPr kumimoji="0" lang="en-US" sz="1000" u="none" strike="noStrike" cap="none" normalizeH="0" baseline="0" dirty="0">
                          <a:ln>
                            <a:noFill/>
                          </a:ln>
                          <a:effectLst/>
                          <a:latin typeface="+mj-lt"/>
                        </a:rPr>
                        <a:t>EMPA</a:t>
                      </a:r>
                      <a:endParaRPr kumimoji="0" lang="en-US" sz="1000" b="0" i="0" u="none" strike="noStrike" cap="none" normalizeH="0" baseline="30000" dirty="0">
                        <a:ln>
                          <a:noFill/>
                        </a:ln>
                        <a:solidFill>
                          <a:schemeClr val="bg1"/>
                        </a:solidFill>
                        <a:effectLst/>
                        <a:latin typeface="+mj-lt"/>
                        <a:ea typeface="MS Mincho" charset="0"/>
                        <a:cs typeface="Candara"/>
                      </a:endParaRPr>
                    </a:p>
                  </a:txBody>
                  <a:tcPr marL="91441" marR="91441" marT="45729" marB="45729"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0" marR="0" lvl="0" indent="0" algn="ctr" defTabSz="914400" rtl="0" eaLnBrk="0" fontAlgn="base" latinLnBrk="0" hangingPunct="0">
                        <a:lnSpc>
                          <a:spcPct val="100000"/>
                        </a:lnSpc>
                        <a:spcBef>
                          <a:spcPct val="0"/>
                        </a:spcBef>
                        <a:spcAft>
                          <a:spcPct val="0"/>
                        </a:spcAft>
                        <a:buClr>
                          <a:schemeClr val="tx1"/>
                        </a:buClr>
                        <a:buSzTx/>
                        <a:buFontTx/>
                        <a:buNone/>
                        <a:tabLst/>
                      </a:pPr>
                      <a:r>
                        <a:rPr kumimoji="0" lang="en-US" sz="1000" u="none" strike="noStrike" cap="none" normalizeH="0" baseline="0" dirty="0">
                          <a:ln>
                            <a:noFill/>
                          </a:ln>
                          <a:effectLst/>
                          <a:latin typeface="+mj-lt"/>
                        </a:rPr>
                        <a:t>HR</a:t>
                      </a:r>
                      <a:endParaRPr kumimoji="0" lang="en-US" sz="1000" b="0" i="0" u="none" strike="noStrike" cap="none" normalizeH="0" baseline="0" dirty="0">
                        <a:ln>
                          <a:noFill/>
                        </a:ln>
                        <a:solidFill>
                          <a:schemeClr val="bg1"/>
                        </a:solidFill>
                        <a:effectLst/>
                        <a:latin typeface="+mj-lt"/>
                        <a:ea typeface="MS Mincho" charset="0"/>
                        <a:cs typeface="Candara"/>
                      </a:endParaRPr>
                    </a:p>
                  </a:txBody>
                  <a:tcPr marL="91441" marR="91441" marT="45729" marB="45729"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0" marR="0" lvl="0" indent="0" algn="ctr" defTabSz="914400" rtl="0" eaLnBrk="0" fontAlgn="base" latinLnBrk="0" hangingPunct="0">
                        <a:lnSpc>
                          <a:spcPct val="100000"/>
                        </a:lnSpc>
                        <a:spcBef>
                          <a:spcPct val="0"/>
                        </a:spcBef>
                        <a:spcAft>
                          <a:spcPct val="0"/>
                        </a:spcAft>
                        <a:buClr>
                          <a:schemeClr val="tx1"/>
                        </a:buClr>
                        <a:buSzTx/>
                        <a:buFontTx/>
                        <a:buNone/>
                        <a:tabLst/>
                      </a:pPr>
                      <a:r>
                        <a:rPr kumimoji="0" lang="en-US" sz="1000" u="none" strike="noStrike" cap="none" normalizeH="0" baseline="0" dirty="0">
                          <a:ln>
                            <a:noFill/>
                          </a:ln>
                          <a:effectLst/>
                          <a:latin typeface="+mj-lt"/>
                        </a:rPr>
                        <a:t>P</a:t>
                      </a:r>
                      <a:endParaRPr kumimoji="0" lang="en-US" sz="1000" b="0" i="0" u="none" strike="noStrike" cap="none" normalizeH="0" baseline="0" dirty="0">
                        <a:ln>
                          <a:noFill/>
                        </a:ln>
                        <a:solidFill>
                          <a:schemeClr val="bg1"/>
                        </a:solidFill>
                        <a:effectLst/>
                        <a:latin typeface="+mj-lt"/>
                        <a:ea typeface="MS Mincho" charset="0"/>
                        <a:cs typeface="Candara"/>
                      </a:endParaRPr>
                    </a:p>
                  </a:txBody>
                  <a:tcPr marL="91441" marR="91441" marT="45729" marB="45729"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0" marR="0" lvl="0" indent="0" algn="ctr" defTabSz="914400" rtl="0" eaLnBrk="0" fontAlgn="base" latinLnBrk="0" hangingPunct="0">
                        <a:lnSpc>
                          <a:spcPct val="100000"/>
                        </a:lnSpc>
                        <a:spcBef>
                          <a:spcPct val="0"/>
                        </a:spcBef>
                        <a:spcAft>
                          <a:spcPct val="0"/>
                        </a:spcAft>
                        <a:buClr>
                          <a:schemeClr val="tx1"/>
                        </a:buClr>
                        <a:buSzTx/>
                        <a:buFontTx/>
                        <a:buNone/>
                        <a:tabLst/>
                      </a:pPr>
                      <a:r>
                        <a:rPr kumimoji="0" lang="en-US" sz="1000" u="none" strike="noStrike" cap="none" normalizeH="0" baseline="0" dirty="0">
                          <a:ln>
                            <a:noFill/>
                          </a:ln>
                          <a:effectLst/>
                          <a:latin typeface="+mj-lt"/>
                        </a:rPr>
                        <a:t>NNT3</a:t>
                      </a:r>
                      <a:endParaRPr kumimoji="0" lang="en-US" sz="1000" b="0" i="0" u="none" strike="noStrike" cap="none" normalizeH="0" baseline="0" dirty="0">
                        <a:ln>
                          <a:noFill/>
                        </a:ln>
                        <a:solidFill>
                          <a:schemeClr val="bg1"/>
                        </a:solidFill>
                        <a:effectLst/>
                        <a:latin typeface="+mj-lt"/>
                        <a:ea typeface="MS Mincho" charset="0"/>
                        <a:cs typeface="Candara"/>
                      </a:endParaRPr>
                    </a:p>
                  </a:txBody>
                  <a:tcPr marL="91441" marR="91441" marT="45729" marB="45729"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extLst>
                  <a:ext uri="{0D108BD9-81ED-4DB2-BD59-A6C34878D82A}"/>
                </a:extLst>
              </a:tr>
              <a:tr h="283714">
                <a:tc>
                  <a:txBody>
                    <a:bodyPr/>
                    <a:lstStyle/>
                    <a:p>
                      <a:pPr marL="342900" marR="0" lvl="0" indent="-342900" algn="l" defTabSz="914400" rtl="0" eaLnBrk="0" fontAlgn="base" latinLnBrk="0" hangingPunct="0">
                        <a:lnSpc>
                          <a:spcPct val="100000"/>
                        </a:lnSpc>
                        <a:spcBef>
                          <a:spcPct val="0"/>
                        </a:spcBef>
                        <a:spcAft>
                          <a:spcPct val="0"/>
                        </a:spcAft>
                        <a:buClr>
                          <a:schemeClr val="tx1"/>
                        </a:buClr>
                        <a:buSzTx/>
                        <a:buFontTx/>
                        <a:buNone/>
                        <a:tabLst/>
                      </a:pPr>
                      <a:r>
                        <a:rPr kumimoji="0" lang="en-US" sz="1000" u="none" strike="noStrike" cap="none" normalizeH="0" baseline="0" dirty="0">
                          <a:ln>
                            <a:noFill/>
                          </a:ln>
                          <a:effectLst/>
                          <a:latin typeface="+mj-lt"/>
                        </a:rPr>
                        <a:t>CV death, MI, stroke (%)</a:t>
                      </a:r>
                      <a:endParaRPr kumimoji="0" lang="en-US" sz="1000" b="0" i="0" u="none" strike="noStrike" cap="none" normalizeH="0" baseline="0" dirty="0">
                        <a:ln>
                          <a:noFill/>
                        </a:ln>
                        <a:solidFill>
                          <a:srgbClr val="4D4D4F"/>
                        </a:solidFill>
                        <a:effectLst/>
                        <a:latin typeface="+mj-lt"/>
                        <a:ea typeface="MS Mincho" charset="0"/>
                        <a:cs typeface="Candara"/>
                      </a:endParaRPr>
                    </a:p>
                  </a:txBody>
                  <a:tcPr marL="91441" marR="91441" marT="45729" marB="45729" anchor="ctr"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FFFF00"/>
                    </a:solidFill>
                  </a:tcPr>
                </a:tc>
                <a:tc>
                  <a:txBody>
                    <a:bodyPr/>
                    <a:lstStyle/>
                    <a:p>
                      <a:pPr marL="0" marR="0" lvl="0" indent="0" algn="ctr" defTabSz="914400" rtl="0" eaLnBrk="0" fontAlgn="base" latinLnBrk="0" hangingPunct="0">
                        <a:lnSpc>
                          <a:spcPct val="100000"/>
                        </a:lnSpc>
                        <a:spcBef>
                          <a:spcPct val="0"/>
                        </a:spcBef>
                        <a:spcAft>
                          <a:spcPct val="0"/>
                        </a:spcAft>
                        <a:buClr>
                          <a:schemeClr val="tx1"/>
                        </a:buClr>
                        <a:buSzTx/>
                        <a:buFontTx/>
                        <a:buNone/>
                        <a:tabLst/>
                      </a:pPr>
                      <a:r>
                        <a:rPr kumimoji="0" lang="en-US" sz="1000" u="none" strike="noStrike" cap="none" normalizeH="0" baseline="0" dirty="0">
                          <a:ln>
                            <a:noFill/>
                          </a:ln>
                          <a:effectLst/>
                          <a:latin typeface="+mj-lt"/>
                        </a:rPr>
                        <a:t>12.1</a:t>
                      </a:r>
                      <a:endParaRPr kumimoji="0" lang="en-US" sz="1000" b="0" i="0" u="none" strike="noStrike" cap="none" normalizeH="0" baseline="0" dirty="0">
                        <a:ln>
                          <a:noFill/>
                        </a:ln>
                        <a:solidFill>
                          <a:schemeClr val="tx1"/>
                        </a:solidFill>
                        <a:effectLst/>
                        <a:latin typeface="+mj-lt"/>
                        <a:ea typeface="MS Mincho" charset="0"/>
                        <a:cs typeface="Candara"/>
                      </a:endParaRPr>
                    </a:p>
                  </a:txBody>
                  <a:tcPr marL="91441" marR="91441" marT="45729" marB="45729" anchor="ctr"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FFFF00"/>
                    </a:solidFill>
                  </a:tcPr>
                </a:tc>
                <a:tc>
                  <a:txBody>
                    <a:bodyPr/>
                    <a:lstStyle/>
                    <a:p>
                      <a:pPr marL="0" marR="0" lvl="0" indent="0" algn="ctr" defTabSz="914400" rtl="0" eaLnBrk="0" fontAlgn="base" latinLnBrk="0" hangingPunct="0">
                        <a:lnSpc>
                          <a:spcPct val="100000"/>
                        </a:lnSpc>
                        <a:spcBef>
                          <a:spcPct val="0"/>
                        </a:spcBef>
                        <a:spcAft>
                          <a:spcPct val="0"/>
                        </a:spcAft>
                        <a:buClr>
                          <a:schemeClr val="tx1"/>
                        </a:buClr>
                        <a:buSzTx/>
                        <a:buFontTx/>
                        <a:buNone/>
                        <a:tabLst/>
                      </a:pPr>
                      <a:r>
                        <a:rPr kumimoji="0" lang="en-US" sz="1000" u="none" strike="noStrike" cap="none" normalizeH="0" baseline="0" dirty="0">
                          <a:ln>
                            <a:noFill/>
                          </a:ln>
                          <a:effectLst/>
                          <a:latin typeface="+mj-lt"/>
                        </a:rPr>
                        <a:t>10.5</a:t>
                      </a:r>
                      <a:endParaRPr kumimoji="0" lang="en-US" sz="1000" b="0" i="0" u="none" strike="noStrike" cap="none" normalizeH="0" baseline="0" dirty="0">
                        <a:ln>
                          <a:noFill/>
                        </a:ln>
                        <a:solidFill>
                          <a:schemeClr val="tx1"/>
                        </a:solidFill>
                        <a:effectLst/>
                        <a:latin typeface="+mj-lt"/>
                        <a:ea typeface="MS Mincho" charset="0"/>
                        <a:cs typeface="Candara"/>
                      </a:endParaRPr>
                    </a:p>
                  </a:txBody>
                  <a:tcPr marL="91441" marR="91441" marT="45729" marB="45729" anchor="ctr"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FFFF00"/>
                    </a:solidFill>
                  </a:tcPr>
                </a:tc>
                <a:tc>
                  <a:txBody>
                    <a:bodyPr/>
                    <a:lstStyle/>
                    <a:p>
                      <a:pPr marL="0" marR="0" lvl="0" indent="0" algn="ctr" defTabSz="914400" rtl="0" eaLnBrk="0" fontAlgn="base" latinLnBrk="0" hangingPunct="0">
                        <a:lnSpc>
                          <a:spcPct val="100000"/>
                        </a:lnSpc>
                        <a:spcBef>
                          <a:spcPct val="0"/>
                        </a:spcBef>
                        <a:spcAft>
                          <a:spcPct val="0"/>
                        </a:spcAft>
                        <a:buClr>
                          <a:schemeClr val="tx1"/>
                        </a:buClr>
                        <a:buSzTx/>
                        <a:buFontTx/>
                        <a:buNone/>
                        <a:tabLst/>
                      </a:pPr>
                      <a:r>
                        <a:rPr kumimoji="0" lang="en-US" sz="1000" u="none" strike="noStrike" cap="none" normalizeH="0" baseline="0" dirty="0">
                          <a:ln>
                            <a:noFill/>
                          </a:ln>
                          <a:effectLst/>
                          <a:latin typeface="+mj-lt"/>
                        </a:rPr>
                        <a:t>0.86</a:t>
                      </a:r>
                      <a:endParaRPr kumimoji="0" lang="en-US" sz="1000" b="0" i="0" u="none" strike="noStrike" cap="none" normalizeH="0" baseline="0" dirty="0">
                        <a:ln>
                          <a:noFill/>
                        </a:ln>
                        <a:solidFill>
                          <a:schemeClr val="tx1"/>
                        </a:solidFill>
                        <a:effectLst/>
                        <a:latin typeface="+mj-lt"/>
                        <a:ea typeface="MS Mincho" charset="0"/>
                        <a:cs typeface="Candara"/>
                      </a:endParaRPr>
                    </a:p>
                  </a:txBody>
                  <a:tcPr marL="91441" marR="91441" marT="45729" marB="45729" anchor="ctr"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FFFF00"/>
                    </a:solidFill>
                  </a:tcPr>
                </a:tc>
                <a:tc>
                  <a:txBody>
                    <a:bodyPr/>
                    <a:lstStyle/>
                    <a:p>
                      <a:pPr marL="0" marR="0" lvl="0" indent="0" algn="ctr" defTabSz="914400" rtl="0" eaLnBrk="0" fontAlgn="base" latinLnBrk="0" hangingPunct="0">
                        <a:lnSpc>
                          <a:spcPct val="100000"/>
                        </a:lnSpc>
                        <a:spcBef>
                          <a:spcPct val="0"/>
                        </a:spcBef>
                        <a:spcAft>
                          <a:spcPct val="0"/>
                        </a:spcAft>
                        <a:buClr>
                          <a:schemeClr val="tx1"/>
                        </a:buClr>
                        <a:buSzTx/>
                        <a:buFontTx/>
                        <a:buNone/>
                        <a:tabLst/>
                      </a:pPr>
                      <a:r>
                        <a:rPr kumimoji="0" lang="en-US" sz="1000" u="none" strike="noStrike" cap="none" normalizeH="0" baseline="0" dirty="0">
                          <a:ln>
                            <a:noFill/>
                          </a:ln>
                          <a:effectLst/>
                          <a:latin typeface="+mj-lt"/>
                        </a:rPr>
                        <a:t>0.04</a:t>
                      </a:r>
                      <a:endParaRPr kumimoji="0" lang="en-US" sz="1000" b="0" i="0" u="none" strike="noStrike" cap="none" normalizeH="0" baseline="0" dirty="0">
                        <a:ln>
                          <a:noFill/>
                        </a:ln>
                        <a:solidFill>
                          <a:schemeClr val="tx1"/>
                        </a:solidFill>
                        <a:effectLst/>
                        <a:latin typeface="+mj-lt"/>
                        <a:ea typeface="MS Mincho" charset="0"/>
                        <a:cs typeface="Candara"/>
                      </a:endParaRPr>
                    </a:p>
                  </a:txBody>
                  <a:tcPr marL="91441" marR="91441" marT="45729" marB="45729" anchor="ctr"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FFFF00"/>
                    </a:solidFill>
                  </a:tcPr>
                </a:tc>
                <a:tc>
                  <a:txBody>
                    <a:bodyPr/>
                    <a:lstStyle/>
                    <a:p>
                      <a:pPr marL="0" marR="0" lvl="0" indent="0" algn="ctr" defTabSz="914400" rtl="0" eaLnBrk="0" fontAlgn="base" latinLnBrk="0" hangingPunct="0">
                        <a:lnSpc>
                          <a:spcPct val="100000"/>
                        </a:lnSpc>
                        <a:spcBef>
                          <a:spcPct val="0"/>
                        </a:spcBef>
                        <a:spcAft>
                          <a:spcPct val="0"/>
                        </a:spcAft>
                        <a:buClr>
                          <a:schemeClr val="tx1"/>
                        </a:buClr>
                        <a:buSzTx/>
                        <a:buFontTx/>
                        <a:buNone/>
                        <a:tabLst/>
                      </a:pPr>
                      <a:r>
                        <a:rPr kumimoji="0" lang="en-US" sz="1000" u="none" strike="noStrike" cap="none" normalizeH="0" baseline="0" dirty="0">
                          <a:ln>
                            <a:noFill/>
                          </a:ln>
                          <a:effectLst/>
                          <a:latin typeface="+mj-lt"/>
                        </a:rPr>
                        <a:t>63</a:t>
                      </a:r>
                      <a:endParaRPr kumimoji="0" lang="en-US" sz="1000" b="0" i="0" u="none" strike="noStrike" cap="none" normalizeH="0" baseline="0" dirty="0">
                        <a:ln>
                          <a:noFill/>
                        </a:ln>
                        <a:solidFill>
                          <a:schemeClr val="tx1"/>
                        </a:solidFill>
                        <a:effectLst/>
                        <a:latin typeface="+mj-lt"/>
                        <a:ea typeface="MS Mincho" charset="0"/>
                        <a:cs typeface="Candara"/>
                      </a:endParaRPr>
                    </a:p>
                  </a:txBody>
                  <a:tcPr marL="91441" marR="91441" marT="45729" marB="45729" anchor="ctr"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FFFF00"/>
                    </a:solidFill>
                  </a:tcPr>
                </a:tc>
                <a:extLst>
                  <a:ext uri="{0D108BD9-81ED-4DB2-BD59-A6C34878D82A}"/>
                </a:extLst>
              </a:tr>
              <a:tr h="283714">
                <a:tc>
                  <a:txBody>
                    <a:bodyPr/>
                    <a:lstStyle/>
                    <a:p>
                      <a:pPr marL="342900" marR="0" lvl="0" indent="-342900" algn="l" defTabSz="914400" rtl="0" eaLnBrk="0" fontAlgn="base" latinLnBrk="0" hangingPunct="0">
                        <a:lnSpc>
                          <a:spcPct val="100000"/>
                        </a:lnSpc>
                        <a:spcBef>
                          <a:spcPct val="0"/>
                        </a:spcBef>
                        <a:spcAft>
                          <a:spcPct val="0"/>
                        </a:spcAft>
                        <a:buClr>
                          <a:schemeClr val="tx1"/>
                        </a:buClr>
                        <a:buSzTx/>
                        <a:buFontTx/>
                        <a:buNone/>
                        <a:tabLst/>
                      </a:pPr>
                      <a:r>
                        <a:rPr kumimoji="0" lang="en-US" sz="1000" u="none" strike="noStrike" cap="none" normalizeH="0" baseline="0" dirty="0">
                          <a:ln>
                            <a:noFill/>
                          </a:ln>
                          <a:effectLst/>
                          <a:latin typeface="+mj-lt"/>
                        </a:rPr>
                        <a:t>CV deaths (%)</a:t>
                      </a:r>
                      <a:endParaRPr kumimoji="0" lang="en-US" sz="1000" b="0" i="0" u="none" strike="noStrike" cap="none" normalizeH="0" baseline="0" dirty="0">
                        <a:ln>
                          <a:noFill/>
                        </a:ln>
                        <a:solidFill>
                          <a:srgbClr val="4D4D4F"/>
                        </a:solidFill>
                        <a:effectLst/>
                        <a:latin typeface="+mj-lt"/>
                        <a:ea typeface="MS Mincho" charset="0"/>
                        <a:cs typeface="Candara"/>
                      </a:endParaRPr>
                    </a:p>
                  </a:txBody>
                  <a:tcPr marL="91441" marR="91441" marT="45729" marB="45729" anchor="ctr"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FFFF00"/>
                    </a:solidFill>
                  </a:tcPr>
                </a:tc>
                <a:tc>
                  <a:txBody>
                    <a:bodyPr/>
                    <a:lstStyle/>
                    <a:p>
                      <a:pPr marL="0" marR="0" lvl="0" indent="0" algn="ctr" defTabSz="914400" rtl="0" eaLnBrk="0" fontAlgn="base" latinLnBrk="0" hangingPunct="0">
                        <a:lnSpc>
                          <a:spcPct val="100000"/>
                        </a:lnSpc>
                        <a:spcBef>
                          <a:spcPct val="0"/>
                        </a:spcBef>
                        <a:spcAft>
                          <a:spcPct val="0"/>
                        </a:spcAft>
                        <a:buClr>
                          <a:schemeClr val="tx1"/>
                        </a:buClr>
                        <a:buSzTx/>
                        <a:buFontTx/>
                        <a:buNone/>
                        <a:tabLst/>
                      </a:pPr>
                      <a:r>
                        <a:rPr kumimoji="0" lang="en-US" sz="1000" u="none" strike="noStrike" cap="none" normalizeH="0" baseline="0" dirty="0">
                          <a:ln>
                            <a:noFill/>
                          </a:ln>
                          <a:effectLst/>
                          <a:latin typeface="+mj-lt"/>
                        </a:rPr>
                        <a:t>5.9</a:t>
                      </a:r>
                      <a:endParaRPr kumimoji="0" lang="en-US" sz="1000" b="0" i="0" u="none" strike="noStrike" cap="none" normalizeH="0" baseline="0" dirty="0">
                        <a:ln>
                          <a:noFill/>
                        </a:ln>
                        <a:solidFill>
                          <a:schemeClr val="tx1"/>
                        </a:solidFill>
                        <a:effectLst/>
                        <a:latin typeface="+mj-lt"/>
                        <a:ea typeface="MS Mincho" charset="0"/>
                        <a:cs typeface="Candara"/>
                      </a:endParaRPr>
                    </a:p>
                  </a:txBody>
                  <a:tcPr marL="91441" marR="91441" marT="45729" marB="45729" anchor="ctr"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FFFF00"/>
                    </a:solidFill>
                  </a:tcPr>
                </a:tc>
                <a:tc>
                  <a:txBody>
                    <a:bodyPr/>
                    <a:lstStyle/>
                    <a:p>
                      <a:pPr marL="0" marR="0" lvl="0" indent="0" algn="ctr" defTabSz="914400" rtl="0" eaLnBrk="0" fontAlgn="base" latinLnBrk="0" hangingPunct="0">
                        <a:lnSpc>
                          <a:spcPct val="100000"/>
                        </a:lnSpc>
                        <a:spcBef>
                          <a:spcPct val="0"/>
                        </a:spcBef>
                        <a:spcAft>
                          <a:spcPct val="0"/>
                        </a:spcAft>
                        <a:buClr>
                          <a:schemeClr val="tx1"/>
                        </a:buClr>
                        <a:buSzTx/>
                        <a:buFontTx/>
                        <a:buNone/>
                        <a:tabLst/>
                      </a:pPr>
                      <a:r>
                        <a:rPr kumimoji="0" lang="en-GB" sz="1000" u="none" strike="noStrike" cap="none" normalizeH="0" baseline="0" dirty="0">
                          <a:ln>
                            <a:noFill/>
                          </a:ln>
                          <a:effectLst/>
                          <a:latin typeface="+mj-lt"/>
                        </a:rPr>
                        <a:t>3.7</a:t>
                      </a:r>
                      <a:endParaRPr kumimoji="0" lang="en-GB" sz="1000" b="0" i="0" u="none" strike="noStrike" cap="none" normalizeH="0" baseline="0" dirty="0">
                        <a:ln>
                          <a:noFill/>
                        </a:ln>
                        <a:solidFill>
                          <a:schemeClr val="tx1"/>
                        </a:solidFill>
                        <a:effectLst/>
                        <a:latin typeface="+mj-lt"/>
                        <a:ea typeface="MS Mincho" charset="0"/>
                        <a:cs typeface="Candara"/>
                      </a:endParaRPr>
                    </a:p>
                  </a:txBody>
                  <a:tcPr marL="91441" marR="91441" marT="45729" marB="45729" anchor="ctr"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FFFF00"/>
                    </a:solidFill>
                  </a:tcPr>
                </a:tc>
                <a:tc>
                  <a:txBody>
                    <a:bodyPr/>
                    <a:lstStyle/>
                    <a:p>
                      <a:pPr marL="0" marR="0" lvl="0" indent="0" algn="ctr" defTabSz="914400" rtl="0" eaLnBrk="0" fontAlgn="base" latinLnBrk="0" hangingPunct="0">
                        <a:lnSpc>
                          <a:spcPct val="100000"/>
                        </a:lnSpc>
                        <a:spcBef>
                          <a:spcPct val="0"/>
                        </a:spcBef>
                        <a:spcAft>
                          <a:spcPct val="0"/>
                        </a:spcAft>
                        <a:buClr>
                          <a:schemeClr val="tx1"/>
                        </a:buClr>
                        <a:buSzTx/>
                        <a:buFontTx/>
                        <a:buNone/>
                        <a:tabLst/>
                      </a:pPr>
                      <a:r>
                        <a:rPr kumimoji="0" lang="en-GB" sz="1000" u="none" strike="noStrike" cap="none" normalizeH="0" baseline="0" dirty="0">
                          <a:ln>
                            <a:noFill/>
                          </a:ln>
                          <a:effectLst/>
                          <a:latin typeface="+mj-lt"/>
                        </a:rPr>
                        <a:t>0.62</a:t>
                      </a:r>
                      <a:endParaRPr kumimoji="0" lang="en-GB" sz="1000" b="0" i="0" u="none" strike="noStrike" cap="none" normalizeH="0" baseline="0" dirty="0">
                        <a:ln>
                          <a:noFill/>
                        </a:ln>
                        <a:solidFill>
                          <a:schemeClr val="tx1"/>
                        </a:solidFill>
                        <a:effectLst/>
                        <a:latin typeface="+mj-lt"/>
                        <a:ea typeface="MS Mincho" charset="0"/>
                        <a:cs typeface="Candara"/>
                      </a:endParaRPr>
                    </a:p>
                  </a:txBody>
                  <a:tcPr marL="91441" marR="91441" marT="45729" marB="45729" anchor="ctr"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FFFF00"/>
                    </a:solidFill>
                  </a:tcPr>
                </a:tc>
                <a:tc>
                  <a:txBody>
                    <a:bodyPr/>
                    <a:lstStyle/>
                    <a:p>
                      <a:pPr marL="0" marR="0" lvl="0" indent="0" algn="ctr" defTabSz="914400" rtl="0" eaLnBrk="0" fontAlgn="base" latinLnBrk="0" hangingPunct="0">
                        <a:lnSpc>
                          <a:spcPct val="100000"/>
                        </a:lnSpc>
                        <a:spcBef>
                          <a:spcPct val="0"/>
                        </a:spcBef>
                        <a:spcAft>
                          <a:spcPct val="0"/>
                        </a:spcAft>
                        <a:buClr>
                          <a:schemeClr val="tx1"/>
                        </a:buClr>
                        <a:buSzTx/>
                        <a:buFontTx/>
                        <a:buNone/>
                        <a:tabLst/>
                      </a:pPr>
                      <a:r>
                        <a:rPr kumimoji="0" lang="en-GB" sz="1000" u="none" strike="noStrike" cap="none" normalizeH="0" baseline="0" dirty="0">
                          <a:ln>
                            <a:noFill/>
                          </a:ln>
                          <a:effectLst/>
                          <a:latin typeface="+mj-lt"/>
                        </a:rPr>
                        <a:t>&lt;0.001</a:t>
                      </a:r>
                      <a:endParaRPr kumimoji="0" lang="en-GB" sz="1000" b="0" i="0" u="none" strike="noStrike" cap="none" normalizeH="0" baseline="0" dirty="0">
                        <a:ln>
                          <a:noFill/>
                        </a:ln>
                        <a:solidFill>
                          <a:schemeClr val="tx1"/>
                        </a:solidFill>
                        <a:effectLst/>
                        <a:latin typeface="+mj-lt"/>
                        <a:ea typeface="MS Mincho" charset="0"/>
                        <a:cs typeface="Candara"/>
                      </a:endParaRPr>
                    </a:p>
                  </a:txBody>
                  <a:tcPr marL="91441" marR="91441" marT="45729" marB="45729" anchor="ctr"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FFFF00"/>
                    </a:solidFill>
                  </a:tcPr>
                </a:tc>
                <a:tc>
                  <a:txBody>
                    <a:bodyPr/>
                    <a:lstStyle/>
                    <a:p>
                      <a:pPr marL="0" marR="0" lvl="0" indent="0" algn="ctr" defTabSz="914400" rtl="0" eaLnBrk="0" fontAlgn="base" latinLnBrk="0" hangingPunct="0">
                        <a:lnSpc>
                          <a:spcPct val="100000"/>
                        </a:lnSpc>
                        <a:spcBef>
                          <a:spcPct val="0"/>
                        </a:spcBef>
                        <a:spcAft>
                          <a:spcPct val="0"/>
                        </a:spcAft>
                        <a:buClr>
                          <a:schemeClr val="tx1"/>
                        </a:buClr>
                        <a:buSzTx/>
                        <a:buFontTx/>
                        <a:buNone/>
                        <a:tabLst/>
                      </a:pPr>
                      <a:r>
                        <a:rPr kumimoji="0" lang="en-GB" sz="1000" u="none" strike="noStrike" cap="none" normalizeH="0" baseline="0" dirty="0">
                          <a:ln>
                            <a:noFill/>
                          </a:ln>
                          <a:effectLst/>
                          <a:latin typeface="+mj-lt"/>
                        </a:rPr>
                        <a:t>46</a:t>
                      </a:r>
                      <a:endParaRPr kumimoji="0" lang="en-GB" sz="1000" b="0" i="0" u="none" strike="noStrike" cap="none" normalizeH="0" baseline="0" dirty="0">
                        <a:ln>
                          <a:noFill/>
                        </a:ln>
                        <a:solidFill>
                          <a:schemeClr val="tx1"/>
                        </a:solidFill>
                        <a:effectLst/>
                        <a:latin typeface="+mj-lt"/>
                        <a:ea typeface="MS Mincho" charset="0"/>
                        <a:cs typeface="Candara"/>
                      </a:endParaRPr>
                    </a:p>
                  </a:txBody>
                  <a:tcPr marL="91441" marR="91441" marT="45729" marB="45729" anchor="ctr"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FFFF00"/>
                    </a:solidFill>
                  </a:tcPr>
                </a:tc>
                <a:extLst>
                  <a:ext uri="{0D108BD9-81ED-4DB2-BD59-A6C34878D82A}"/>
                </a:extLst>
              </a:tr>
              <a:tr h="274339">
                <a:tc>
                  <a:txBody>
                    <a:bodyPr/>
                    <a:lstStyle/>
                    <a:p>
                      <a:pPr marL="342900" marR="0" lvl="0" indent="-342900" algn="l" defTabSz="914400" rtl="0" eaLnBrk="0" fontAlgn="base" latinLnBrk="0" hangingPunct="0">
                        <a:lnSpc>
                          <a:spcPct val="100000"/>
                        </a:lnSpc>
                        <a:spcBef>
                          <a:spcPct val="0"/>
                        </a:spcBef>
                        <a:spcAft>
                          <a:spcPct val="0"/>
                        </a:spcAft>
                        <a:buClr>
                          <a:schemeClr val="tx1"/>
                        </a:buClr>
                        <a:buSzTx/>
                        <a:buFontTx/>
                        <a:buNone/>
                        <a:tabLst/>
                      </a:pPr>
                      <a:r>
                        <a:rPr kumimoji="0" lang="en-US" sz="1000" u="none" strike="noStrike" cap="none" normalizeH="0" baseline="0" dirty="0">
                          <a:ln>
                            <a:noFill/>
                          </a:ln>
                          <a:effectLst/>
                          <a:latin typeface="+mj-lt"/>
                        </a:rPr>
                        <a:t>Nonfatal MI (%)</a:t>
                      </a:r>
                      <a:endParaRPr kumimoji="0" lang="en-US" sz="1000" b="0" i="0" u="none" strike="noStrike" cap="none" normalizeH="0" baseline="0" dirty="0">
                        <a:ln>
                          <a:noFill/>
                        </a:ln>
                        <a:solidFill>
                          <a:srgbClr val="FFFFFF"/>
                        </a:solidFill>
                        <a:effectLst/>
                        <a:latin typeface="+mj-lt"/>
                        <a:ea typeface="MS Mincho" charset="0"/>
                        <a:cs typeface="Candara"/>
                      </a:endParaRPr>
                    </a:p>
                  </a:txBody>
                  <a:tcPr marL="91441" marR="91441" marT="45729" marB="45729" anchor="ctr"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0" marR="0" lvl="0" indent="0" algn="ctr" defTabSz="914400" rtl="0" eaLnBrk="0" fontAlgn="base" latinLnBrk="0" hangingPunct="0">
                        <a:lnSpc>
                          <a:spcPct val="100000"/>
                        </a:lnSpc>
                        <a:spcBef>
                          <a:spcPct val="0"/>
                        </a:spcBef>
                        <a:spcAft>
                          <a:spcPct val="0"/>
                        </a:spcAft>
                        <a:buClr>
                          <a:schemeClr val="tx1"/>
                        </a:buClr>
                        <a:buSzTx/>
                        <a:buFontTx/>
                        <a:buNone/>
                        <a:tabLst/>
                      </a:pPr>
                      <a:r>
                        <a:rPr kumimoji="0" lang="en-US" sz="1000" u="none" strike="noStrike" cap="none" normalizeH="0" baseline="0" dirty="0">
                          <a:ln>
                            <a:noFill/>
                          </a:ln>
                          <a:effectLst/>
                          <a:latin typeface="+mj-lt"/>
                        </a:rPr>
                        <a:t>5.2</a:t>
                      </a:r>
                      <a:endParaRPr kumimoji="0" lang="en-US" sz="1000" b="0" i="0" u="none" strike="noStrike" cap="none" normalizeH="0" baseline="0" dirty="0">
                        <a:ln>
                          <a:noFill/>
                        </a:ln>
                        <a:solidFill>
                          <a:schemeClr val="tx1"/>
                        </a:solidFill>
                        <a:effectLst/>
                        <a:latin typeface="+mj-lt"/>
                        <a:ea typeface="MS Mincho" charset="0"/>
                        <a:cs typeface="Candara"/>
                      </a:endParaRPr>
                    </a:p>
                  </a:txBody>
                  <a:tcPr marL="91441" marR="91441" marT="45729" marB="45729" anchor="ctr"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0" marR="0" lvl="0" indent="0" algn="ctr" defTabSz="914400" rtl="0" eaLnBrk="0" fontAlgn="base" latinLnBrk="0" hangingPunct="0">
                        <a:lnSpc>
                          <a:spcPct val="100000"/>
                        </a:lnSpc>
                        <a:spcBef>
                          <a:spcPct val="0"/>
                        </a:spcBef>
                        <a:spcAft>
                          <a:spcPct val="0"/>
                        </a:spcAft>
                        <a:buClr>
                          <a:schemeClr val="tx1"/>
                        </a:buClr>
                        <a:buSzTx/>
                        <a:buFontTx/>
                        <a:buNone/>
                        <a:tabLst/>
                      </a:pPr>
                      <a:r>
                        <a:rPr kumimoji="0" lang="en-GB" sz="1000" u="none" strike="noStrike" cap="none" normalizeH="0" baseline="0" dirty="0">
                          <a:ln>
                            <a:noFill/>
                          </a:ln>
                          <a:effectLst/>
                          <a:latin typeface="+mj-lt"/>
                        </a:rPr>
                        <a:t>4.5</a:t>
                      </a:r>
                      <a:endParaRPr kumimoji="0" lang="en-GB" sz="1000" b="0" i="0" u="none" strike="noStrike" cap="none" normalizeH="0" baseline="0" dirty="0">
                        <a:ln>
                          <a:noFill/>
                        </a:ln>
                        <a:solidFill>
                          <a:schemeClr val="tx1"/>
                        </a:solidFill>
                        <a:effectLst/>
                        <a:latin typeface="+mj-lt"/>
                        <a:ea typeface="MS Mincho" charset="0"/>
                        <a:cs typeface="Candara"/>
                      </a:endParaRPr>
                    </a:p>
                  </a:txBody>
                  <a:tcPr marL="91441" marR="91441" marT="45729" marB="45729" anchor="ctr"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0" marR="0" lvl="0" indent="0" algn="ctr" defTabSz="914400" rtl="0" eaLnBrk="0" fontAlgn="base" latinLnBrk="0" hangingPunct="0">
                        <a:lnSpc>
                          <a:spcPct val="100000"/>
                        </a:lnSpc>
                        <a:spcBef>
                          <a:spcPct val="0"/>
                        </a:spcBef>
                        <a:spcAft>
                          <a:spcPct val="0"/>
                        </a:spcAft>
                        <a:buClr>
                          <a:schemeClr val="tx1"/>
                        </a:buClr>
                        <a:buSzTx/>
                        <a:buFontTx/>
                        <a:buNone/>
                        <a:tabLst/>
                      </a:pPr>
                      <a:r>
                        <a:rPr kumimoji="0" lang="en-GB" sz="1000" u="none" strike="noStrike" cap="none" normalizeH="0" baseline="0" dirty="0">
                          <a:ln>
                            <a:noFill/>
                          </a:ln>
                          <a:effectLst/>
                          <a:latin typeface="+mj-lt"/>
                        </a:rPr>
                        <a:t>0.87</a:t>
                      </a:r>
                      <a:endParaRPr kumimoji="0" lang="en-GB" sz="1000" b="0" i="0" u="none" strike="noStrike" cap="none" normalizeH="0" baseline="0" dirty="0">
                        <a:ln>
                          <a:noFill/>
                        </a:ln>
                        <a:solidFill>
                          <a:schemeClr val="tx1"/>
                        </a:solidFill>
                        <a:effectLst/>
                        <a:latin typeface="+mj-lt"/>
                        <a:ea typeface="MS Mincho" charset="0"/>
                        <a:cs typeface="Candara"/>
                      </a:endParaRPr>
                    </a:p>
                  </a:txBody>
                  <a:tcPr marL="91441" marR="91441" marT="45729" marB="45729" anchor="ctr"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0" marR="0" lvl="0" indent="0" algn="ctr" defTabSz="914400" rtl="0" eaLnBrk="0" fontAlgn="base" latinLnBrk="0" hangingPunct="0">
                        <a:lnSpc>
                          <a:spcPct val="100000"/>
                        </a:lnSpc>
                        <a:spcBef>
                          <a:spcPct val="0"/>
                        </a:spcBef>
                        <a:spcAft>
                          <a:spcPct val="0"/>
                        </a:spcAft>
                        <a:buClr>
                          <a:schemeClr val="tx1"/>
                        </a:buClr>
                        <a:buSzTx/>
                        <a:buFontTx/>
                        <a:buNone/>
                        <a:tabLst/>
                      </a:pPr>
                      <a:r>
                        <a:rPr kumimoji="0" lang="en-GB" sz="1000" u="none" strike="noStrike" cap="none" normalizeH="0" baseline="0" dirty="0">
                          <a:ln>
                            <a:noFill/>
                          </a:ln>
                          <a:effectLst/>
                          <a:latin typeface="+mj-lt"/>
                        </a:rPr>
                        <a:t>0.22</a:t>
                      </a:r>
                      <a:endParaRPr kumimoji="0" lang="en-GB" sz="1000" b="0" i="0" u="none" strike="noStrike" cap="none" normalizeH="0" baseline="0" dirty="0">
                        <a:ln>
                          <a:noFill/>
                        </a:ln>
                        <a:solidFill>
                          <a:schemeClr val="tx1"/>
                        </a:solidFill>
                        <a:effectLst/>
                        <a:latin typeface="+mj-lt"/>
                        <a:ea typeface="MS Mincho" charset="0"/>
                        <a:cs typeface="Candara"/>
                      </a:endParaRPr>
                    </a:p>
                  </a:txBody>
                  <a:tcPr marL="91441" marR="91441" marT="45729" marB="45729" anchor="ctr"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0" marR="0" lvl="0" indent="0" algn="ctr" defTabSz="914400" rtl="0" eaLnBrk="0" fontAlgn="base" latinLnBrk="0" hangingPunct="0">
                        <a:lnSpc>
                          <a:spcPct val="100000"/>
                        </a:lnSpc>
                        <a:spcBef>
                          <a:spcPct val="0"/>
                        </a:spcBef>
                        <a:spcAft>
                          <a:spcPct val="0"/>
                        </a:spcAft>
                        <a:buClr>
                          <a:schemeClr val="tx1"/>
                        </a:buClr>
                        <a:buSzTx/>
                        <a:buFontTx/>
                        <a:buNone/>
                        <a:tabLst/>
                      </a:pPr>
                      <a:endParaRPr kumimoji="0" lang="en-GB" sz="1000" b="0" i="0" u="none" strike="noStrike" cap="none" normalizeH="0" baseline="0" dirty="0">
                        <a:ln>
                          <a:noFill/>
                        </a:ln>
                        <a:solidFill>
                          <a:schemeClr val="tx1"/>
                        </a:solidFill>
                        <a:effectLst/>
                        <a:latin typeface="+mj-lt"/>
                        <a:ea typeface="MS Mincho" charset="0"/>
                        <a:cs typeface="Candara"/>
                      </a:endParaRPr>
                    </a:p>
                  </a:txBody>
                  <a:tcPr marL="91441" marR="91441" marT="45729" marB="45729" anchor="ctr"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extLst>
                  <a:ext uri="{0D108BD9-81ED-4DB2-BD59-A6C34878D82A}"/>
                </a:extLst>
              </a:tr>
              <a:tr h="283714">
                <a:tc>
                  <a:txBody>
                    <a:bodyPr/>
                    <a:lstStyle/>
                    <a:p>
                      <a:pPr marL="342900" marR="0" lvl="0" indent="-342900" algn="l" defTabSz="914400" rtl="0" eaLnBrk="0" fontAlgn="base" latinLnBrk="0" hangingPunct="0">
                        <a:lnSpc>
                          <a:spcPct val="100000"/>
                        </a:lnSpc>
                        <a:spcBef>
                          <a:spcPct val="0"/>
                        </a:spcBef>
                        <a:spcAft>
                          <a:spcPct val="0"/>
                        </a:spcAft>
                        <a:buClr>
                          <a:schemeClr val="tx1"/>
                        </a:buClr>
                        <a:buSzTx/>
                        <a:buFontTx/>
                        <a:buNone/>
                        <a:tabLst/>
                      </a:pPr>
                      <a:r>
                        <a:rPr kumimoji="0" lang="en-US" sz="1000" u="none" strike="noStrike" cap="none" normalizeH="0" baseline="0" dirty="0">
                          <a:ln>
                            <a:noFill/>
                          </a:ln>
                          <a:effectLst/>
                          <a:latin typeface="+mj-lt"/>
                        </a:rPr>
                        <a:t>Nonfatal stroke (%)</a:t>
                      </a:r>
                      <a:endParaRPr kumimoji="0" lang="en-US" sz="1000" b="0" i="0" u="none" strike="noStrike" cap="none" normalizeH="0" baseline="0" dirty="0">
                        <a:ln>
                          <a:noFill/>
                        </a:ln>
                        <a:solidFill>
                          <a:srgbClr val="FFFFFF"/>
                        </a:solidFill>
                        <a:effectLst/>
                        <a:latin typeface="+mj-lt"/>
                        <a:ea typeface="MS Mincho" charset="0"/>
                        <a:cs typeface="Candara"/>
                      </a:endParaRPr>
                    </a:p>
                  </a:txBody>
                  <a:tcPr marL="91441" marR="91441" marT="45729" marB="45729" anchor="ctr"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0" marR="0" lvl="0" indent="0" algn="ctr" defTabSz="914400" rtl="0" eaLnBrk="0" fontAlgn="base" latinLnBrk="0" hangingPunct="0">
                        <a:lnSpc>
                          <a:spcPct val="100000"/>
                        </a:lnSpc>
                        <a:spcBef>
                          <a:spcPct val="0"/>
                        </a:spcBef>
                        <a:spcAft>
                          <a:spcPct val="0"/>
                        </a:spcAft>
                        <a:buClr>
                          <a:schemeClr val="tx1"/>
                        </a:buClr>
                        <a:buSzTx/>
                        <a:buFontTx/>
                        <a:buNone/>
                        <a:tabLst/>
                      </a:pPr>
                      <a:r>
                        <a:rPr kumimoji="0" lang="en-US" sz="1000" u="none" strike="noStrike" cap="none" normalizeH="0" baseline="0" dirty="0">
                          <a:ln>
                            <a:noFill/>
                          </a:ln>
                          <a:effectLst/>
                          <a:latin typeface="+mj-lt"/>
                        </a:rPr>
                        <a:t>2.6</a:t>
                      </a:r>
                      <a:endParaRPr kumimoji="0" lang="en-US" sz="1000" b="0" i="0" u="none" strike="noStrike" cap="none" normalizeH="0" baseline="0" dirty="0">
                        <a:ln>
                          <a:noFill/>
                        </a:ln>
                        <a:solidFill>
                          <a:schemeClr val="tx1"/>
                        </a:solidFill>
                        <a:effectLst/>
                        <a:latin typeface="+mj-lt"/>
                        <a:ea typeface="MS Mincho" charset="0"/>
                        <a:cs typeface="Candara"/>
                      </a:endParaRPr>
                    </a:p>
                  </a:txBody>
                  <a:tcPr marL="91441" marR="91441" marT="45729" marB="45729" anchor="ctr"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0" marR="0" lvl="0" indent="0" algn="ctr" defTabSz="914400" rtl="0" eaLnBrk="0" fontAlgn="base" latinLnBrk="0" hangingPunct="0">
                        <a:lnSpc>
                          <a:spcPct val="100000"/>
                        </a:lnSpc>
                        <a:spcBef>
                          <a:spcPct val="0"/>
                        </a:spcBef>
                        <a:spcAft>
                          <a:spcPct val="0"/>
                        </a:spcAft>
                        <a:buClr>
                          <a:schemeClr val="tx1"/>
                        </a:buClr>
                        <a:buSzTx/>
                        <a:buFontTx/>
                        <a:buNone/>
                        <a:tabLst/>
                      </a:pPr>
                      <a:r>
                        <a:rPr kumimoji="0" lang="en-GB" sz="1000" u="none" strike="noStrike" cap="none" normalizeH="0" baseline="0" dirty="0">
                          <a:ln>
                            <a:noFill/>
                          </a:ln>
                          <a:effectLst/>
                          <a:latin typeface="+mj-lt"/>
                        </a:rPr>
                        <a:t>3.2</a:t>
                      </a:r>
                      <a:endParaRPr kumimoji="0" lang="en-GB" sz="1000" b="0" i="0" u="none" strike="noStrike" cap="none" normalizeH="0" baseline="0" dirty="0">
                        <a:ln>
                          <a:noFill/>
                        </a:ln>
                        <a:solidFill>
                          <a:schemeClr val="tx1"/>
                        </a:solidFill>
                        <a:effectLst/>
                        <a:latin typeface="+mj-lt"/>
                        <a:ea typeface="MS Mincho" charset="0"/>
                        <a:cs typeface="Candara"/>
                      </a:endParaRPr>
                    </a:p>
                  </a:txBody>
                  <a:tcPr marL="91441" marR="91441" marT="45729" marB="45729" anchor="ctr"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0" marR="0" lvl="0" indent="0" algn="ctr" defTabSz="914400" rtl="0" eaLnBrk="0" fontAlgn="base" latinLnBrk="0" hangingPunct="0">
                        <a:lnSpc>
                          <a:spcPct val="100000"/>
                        </a:lnSpc>
                        <a:spcBef>
                          <a:spcPct val="0"/>
                        </a:spcBef>
                        <a:spcAft>
                          <a:spcPct val="0"/>
                        </a:spcAft>
                        <a:buClr>
                          <a:schemeClr val="tx1"/>
                        </a:buClr>
                        <a:buSzTx/>
                        <a:buFontTx/>
                        <a:buNone/>
                        <a:tabLst/>
                      </a:pPr>
                      <a:r>
                        <a:rPr kumimoji="0" lang="en-GB" sz="1000" u="none" strike="noStrike" cap="none" normalizeH="0" baseline="0" dirty="0">
                          <a:ln>
                            <a:noFill/>
                          </a:ln>
                          <a:effectLst/>
                          <a:latin typeface="+mj-lt"/>
                        </a:rPr>
                        <a:t>1.24</a:t>
                      </a:r>
                      <a:endParaRPr kumimoji="0" lang="en-GB" sz="1000" b="0" i="0" u="none" strike="noStrike" cap="none" normalizeH="0" baseline="0" dirty="0">
                        <a:ln>
                          <a:noFill/>
                        </a:ln>
                        <a:solidFill>
                          <a:schemeClr val="tx1"/>
                        </a:solidFill>
                        <a:effectLst/>
                        <a:latin typeface="+mj-lt"/>
                        <a:ea typeface="MS Mincho" charset="0"/>
                        <a:cs typeface="Candara"/>
                      </a:endParaRPr>
                    </a:p>
                  </a:txBody>
                  <a:tcPr marL="91441" marR="91441" marT="45729" marB="45729" anchor="ctr"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0" marR="0" lvl="0" indent="0" algn="ctr" defTabSz="914400" rtl="0" eaLnBrk="0" fontAlgn="base" latinLnBrk="0" hangingPunct="0">
                        <a:lnSpc>
                          <a:spcPct val="100000"/>
                        </a:lnSpc>
                        <a:spcBef>
                          <a:spcPct val="0"/>
                        </a:spcBef>
                        <a:spcAft>
                          <a:spcPct val="0"/>
                        </a:spcAft>
                        <a:buClr>
                          <a:schemeClr val="tx1"/>
                        </a:buClr>
                        <a:buSzTx/>
                        <a:buFontTx/>
                        <a:buNone/>
                        <a:tabLst/>
                      </a:pPr>
                      <a:r>
                        <a:rPr kumimoji="0" lang="en-GB" sz="1000" u="none" strike="noStrike" cap="none" normalizeH="0" baseline="0" dirty="0">
                          <a:ln>
                            <a:noFill/>
                          </a:ln>
                          <a:effectLst/>
                          <a:latin typeface="+mj-lt"/>
                        </a:rPr>
                        <a:t>0.16</a:t>
                      </a:r>
                      <a:endParaRPr kumimoji="0" lang="en-GB" sz="1000" b="0" i="0" u="none" strike="noStrike" cap="none" normalizeH="0" baseline="0" dirty="0">
                        <a:ln>
                          <a:noFill/>
                        </a:ln>
                        <a:solidFill>
                          <a:schemeClr val="tx1"/>
                        </a:solidFill>
                        <a:effectLst/>
                        <a:latin typeface="+mj-lt"/>
                        <a:ea typeface="MS Mincho" charset="0"/>
                        <a:cs typeface="Candara"/>
                      </a:endParaRPr>
                    </a:p>
                  </a:txBody>
                  <a:tcPr marL="91441" marR="91441" marT="45729" marB="45729" anchor="ctr"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0" marR="0" lvl="0" indent="0" algn="ctr" defTabSz="914400" rtl="0" eaLnBrk="0" fontAlgn="base" latinLnBrk="0" hangingPunct="0">
                        <a:lnSpc>
                          <a:spcPct val="100000"/>
                        </a:lnSpc>
                        <a:spcBef>
                          <a:spcPct val="0"/>
                        </a:spcBef>
                        <a:spcAft>
                          <a:spcPct val="0"/>
                        </a:spcAft>
                        <a:buClr>
                          <a:schemeClr val="tx1"/>
                        </a:buClr>
                        <a:buSzTx/>
                        <a:buFontTx/>
                        <a:buNone/>
                        <a:tabLst/>
                      </a:pPr>
                      <a:endParaRPr kumimoji="0" lang="en-GB" sz="1000" b="0" i="0" u="none" strike="noStrike" cap="none" normalizeH="0" baseline="0" dirty="0">
                        <a:ln>
                          <a:noFill/>
                        </a:ln>
                        <a:solidFill>
                          <a:schemeClr val="tx1"/>
                        </a:solidFill>
                        <a:effectLst/>
                        <a:latin typeface="+mj-lt"/>
                        <a:ea typeface="MS Mincho" charset="0"/>
                        <a:cs typeface="Candara"/>
                      </a:endParaRPr>
                    </a:p>
                  </a:txBody>
                  <a:tcPr marL="91441" marR="91441" marT="45729" marB="45729" anchor="ctr"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extLst>
                  <a:ext uri="{0D108BD9-81ED-4DB2-BD59-A6C34878D82A}"/>
                </a:extLst>
              </a:tr>
              <a:tr h="283714">
                <a:tc>
                  <a:txBody>
                    <a:bodyPr/>
                    <a:lstStyle/>
                    <a:p>
                      <a:pPr marL="342900" marR="0" lvl="0" indent="-342900" algn="l" defTabSz="914400" rtl="0" eaLnBrk="0" fontAlgn="base" latinLnBrk="0" hangingPunct="0">
                        <a:lnSpc>
                          <a:spcPct val="100000"/>
                        </a:lnSpc>
                        <a:spcBef>
                          <a:spcPct val="0"/>
                        </a:spcBef>
                        <a:spcAft>
                          <a:spcPct val="0"/>
                        </a:spcAft>
                        <a:buClr>
                          <a:schemeClr val="tx1"/>
                        </a:buClr>
                        <a:buSzTx/>
                        <a:buFontTx/>
                        <a:buNone/>
                        <a:tabLst/>
                      </a:pPr>
                      <a:r>
                        <a:rPr kumimoji="0" lang="en-US" sz="1000" u="none" strike="noStrike" cap="none" normalizeH="0" baseline="0" dirty="0">
                          <a:ln>
                            <a:noFill/>
                          </a:ln>
                          <a:effectLst/>
                          <a:latin typeface="+mj-lt"/>
                        </a:rPr>
                        <a:t>Hosp. heart failure (%)</a:t>
                      </a:r>
                      <a:endParaRPr kumimoji="0" lang="en-US" sz="1000" b="0" i="0" u="none" strike="noStrike" cap="none" normalizeH="0" baseline="0" dirty="0">
                        <a:ln>
                          <a:noFill/>
                        </a:ln>
                        <a:solidFill>
                          <a:srgbClr val="4D4D4F"/>
                        </a:solidFill>
                        <a:effectLst/>
                        <a:latin typeface="+mj-lt"/>
                        <a:ea typeface="MS Mincho" charset="0"/>
                        <a:cs typeface="Candara"/>
                      </a:endParaRPr>
                    </a:p>
                  </a:txBody>
                  <a:tcPr marL="91441" marR="91441" marT="45729" marB="45729" anchor="ctr"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FFFF00"/>
                    </a:solidFill>
                  </a:tcPr>
                </a:tc>
                <a:tc>
                  <a:txBody>
                    <a:bodyPr/>
                    <a:lstStyle/>
                    <a:p>
                      <a:pPr marL="0" marR="0" lvl="0" indent="0" algn="ctr" defTabSz="914400" rtl="0" eaLnBrk="0" fontAlgn="base" latinLnBrk="0" hangingPunct="0">
                        <a:lnSpc>
                          <a:spcPct val="100000"/>
                        </a:lnSpc>
                        <a:spcBef>
                          <a:spcPct val="0"/>
                        </a:spcBef>
                        <a:spcAft>
                          <a:spcPct val="0"/>
                        </a:spcAft>
                        <a:buClr>
                          <a:schemeClr val="tx1"/>
                        </a:buClr>
                        <a:buSzTx/>
                        <a:buFontTx/>
                        <a:buNone/>
                        <a:tabLst/>
                      </a:pPr>
                      <a:r>
                        <a:rPr kumimoji="0" lang="en-US" sz="1000" u="none" strike="noStrike" cap="none" normalizeH="0" baseline="0" dirty="0">
                          <a:ln>
                            <a:noFill/>
                          </a:ln>
                          <a:effectLst/>
                          <a:latin typeface="+mj-lt"/>
                        </a:rPr>
                        <a:t>4.1</a:t>
                      </a:r>
                      <a:endParaRPr kumimoji="0" lang="en-US" sz="1000" b="0" i="0" u="none" strike="noStrike" cap="none" normalizeH="0" baseline="0" dirty="0">
                        <a:ln>
                          <a:noFill/>
                        </a:ln>
                        <a:solidFill>
                          <a:schemeClr val="tx1"/>
                        </a:solidFill>
                        <a:effectLst/>
                        <a:latin typeface="+mj-lt"/>
                        <a:ea typeface="MS Mincho" charset="0"/>
                        <a:cs typeface="Candara"/>
                      </a:endParaRPr>
                    </a:p>
                  </a:txBody>
                  <a:tcPr marL="91441" marR="91441" marT="45729" marB="45729" anchor="ctr"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FFFF00"/>
                    </a:solidFill>
                  </a:tcPr>
                </a:tc>
                <a:tc>
                  <a:txBody>
                    <a:bodyPr/>
                    <a:lstStyle/>
                    <a:p>
                      <a:pPr marL="0" marR="0" lvl="0" indent="0" algn="ctr" defTabSz="914400" rtl="0" eaLnBrk="0" fontAlgn="base" latinLnBrk="0" hangingPunct="0">
                        <a:lnSpc>
                          <a:spcPct val="100000"/>
                        </a:lnSpc>
                        <a:spcBef>
                          <a:spcPct val="0"/>
                        </a:spcBef>
                        <a:spcAft>
                          <a:spcPct val="0"/>
                        </a:spcAft>
                        <a:buClr>
                          <a:schemeClr val="tx1"/>
                        </a:buClr>
                        <a:buSzTx/>
                        <a:buFontTx/>
                        <a:buNone/>
                        <a:tabLst/>
                      </a:pPr>
                      <a:r>
                        <a:rPr kumimoji="0" lang="en-GB" sz="1000" u="none" strike="noStrike" cap="none" normalizeH="0" baseline="0" dirty="0">
                          <a:ln>
                            <a:noFill/>
                          </a:ln>
                          <a:effectLst/>
                          <a:latin typeface="+mj-lt"/>
                        </a:rPr>
                        <a:t>2.7</a:t>
                      </a:r>
                      <a:endParaRPr kumimoji="0" lang="en-GB" sz="1000" b="0" i="0" u="none" strike="noStrike" cap="none" normalizeH="0" baseline="0" dirty="0">
                        <a:ln>
                          <a:noFill/>
                        </a:ln>
                        <a:solidFill>
                          <a:schemeClr val="tx1"/>
                        </a:solidFill>
                        <a:effectLst/>
                        <a:latin typeface="+mj-lt"/>
                        <a:ea typeface="MS Mincho" charset="0"/>
                        <a:cs typeface="Candara"/>
                      </a:endParaRPr>
                    </a:p>
                  </a:txBody>
                  <a:tcPr marL="91441" marR="91441" marT="45729" marB="45729" anchor="ctr"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FFFF00"/>
                    </a:solidFill>
                  </a:tcPr>
                </a:tc>
                <a:tc>
                  <a:txBody>
                    <a:bodyPr/>
                    <a:lstStyle/>
                    <a:p>
                      <a:pPr marL="0" marR="0" lvl="0" indent="0" algn="ctr" defTabSz="914400" rtl="0" eaLnBrk="0" fontAlgn="base" latinLnBrk="0" hangingPunct="0">
                        <a:lnSpc>
                          <a:spcPct val="100000"/>
                        </a:lnSpc>
                        <a:spcBef>
                          <a:spcPct val="0"/>
                        </a:spcBef>
                        <a:spcAft>
                          <a:spcPct val="0"/>
                        </a:spcAft>
                        <a:buClr>
                          <a:schemeClr val="tx1"/>
                        </a:buClr>
                        <a:buSzTx/>
                        <a:buFontTx/>
                        <a:buNone/>
                        <a:tabLst/>
                      </a:pPr>
                      <a:r>
                        <a:rPr kumimoji="0" lang="en-GB" sz="1000" u="none" strike="noStrike" cap="none" normalizeH="0" baseline="0" dirty="0">
                          <a:ln>
                            <a:noFill/>
                          </a:ln>
                          <a:effectLst/>
                          <a:latin typeface="+mj-lt"/>
                        </a:rPr>
                        <a:t>0.65</a:t>
                      </a:r>
                      <a:endParaRPr kumimoji="0" lang="en-GB" sz="1000" b="0" i="0" u="none" strike="noStrike" cap="none" normalizeH="0" baseline="0" dirty="0">
                        <a:ln>
                          <a:noFill/>
                        </a:ln>
                        <a:solidFill>
                          <a:schemeClr val="tx1"/>
                        </a:solidFill>
                        <a:effectLst/>
                        <a:latin typeface="+mj-lt"/>
                        <a:ea typeface="MS Mincho" charset="0"/>
                        <a:cs typeface="Candara"/>
                      </a:endParaRPr>
                    </a:p>
                  </a:txBody>
                  <a:tcPr marL="91441" marR="91441" marT="45729" marB="45729" anchor="ctr"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FFFF00"/>
                    </a:solidFill>
                  </a:tcPr>
                </a:tc>
                <a:tc>
                  <a:txBody>
                    <a:bodyPr/>
                    <a:lstStyle/>
                    <a:p>
                      <a:pPr marL="0" marR="0" lvl="0" indent="0" algn="ctr" defTabSz="914400" rtl="0" eaLnBrk="0" fontAlgn="base" latinLnBrk="0" hangingPunct="0">
                        <a:lnSpc>
                          <a:spcPct val="100000"/>
                        </a:lnSpc>
                        <a:spcBef>
                          <a:spcPct val="0"/>
                        </a:spcBef>
                        <a:spcAft>
                          <a:spcPct val="0"/>
                        </a:spcAft>
                        <a:buClr>
                          <a:schemeClr val="tx1"/>
                        </a:buClr>
                        <a:buSzTx/>
                        <a:buFontTx/>
                        <a:buNone/>
                        <a:tabLst/>
                      </a:pPr>
                      <a:r>
                        <a:rPr kumimoji="0" lang="en-GB" sz="1000" u="none" strike="noStrike" cap="none" normalizeH="0" baseline="0" dirty="0">
                          <a:ln>
                            <a:noFill/>
                          </a:ln>
                          <a:effectLst/>
                          <a:latin typeface="+mj-lt"/>
                        </a:rPr>
                        <a:t>0.002</a:t>
                      </a:r>
                      <a:endParaRPr kumimoji="0" lang="en-GB" sz="1000" b="0" i="0" u="none" strike="noStrike" cap="none" normalizeH="0" baseline="0" dirty="0">
                        <a:ln>
                          <a:noFill/>
                        </a:ln>
                        <a:solidFill>
                          <a:schemeClr val="tx1"/>
                        </a:solidFill>
                        <a:effectLst/>
                        <a:latin typeface="+mj-lt"/>
                        <a:ea typeface="MS Mincho" charset="0"/>
                        <a:cs typeface="Candara"/>
                      </a:endParaRPr>
                    </a:p>
                  </a:txBody>
                  <a:tcPr marL="91441" marR="91441" marT="45729" marB="45729" anchor="ctr"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FFFF00"/>
                    </a:solidFill>
                  </a:tcPr>
                </a:tc>
                <a:tc>
                  <a:txBody>
                    <a:bodyPr/>
                    <a:lstStyle/>
                    <a:p>
                      <a:pPr marL="0" marR="0" lvl="0" indent="0" algn="ctr" defTabSz="914400" rtl="0" eaLnBrk="0" fontAlgn="base" latinLnBrk="0" hangingPunct="0">
                        <a:lnSpc>
                          <a:spcPct val="100000"/>
                        </a:lnSpc>
                        <a:spcBef>
                          <a:spcPct val="0"/>
                        </a:spcBef>
                        <a:spcAft>
                          <a:spcPct val="0"/>
                        </a:spcAft>
                        <a:buClr>
                          <a:schemeClr val="tx1"/>
                        </a:buClr>
                        <a:buSzTx/>
                        <a:buFontTx/>
                        <a:buNone/>
                        <a:tabLst/>
                      </a:pPr>
                      <a:r>
                        <a:rPr kumimoji="0" lang="en-GB" sz="1000" u="none" strike="noStrike" cap="none" normalizeH="0" baseline="0" dirty="0">
                          <a:ln>
                            <a:noFill/>
                          </a:ln>
                          <a:effectLst/>
                          <a:latin typeface="+mj-lt"/>
                        </a:rPr>
                        <a:t>72</a:t>
                      </a:r>
                      <a:endParaRPr kumimoji="0" lang="en-GB" sz="1000" b="0" i="0" u="none" strike="noStrike" cap="none" normalizeH="0" baseline="0" dirty="0">
                        <a:ln>
                          <a:noFill/>
                        </a:ln>
                        <a:solidFill>
                          <a:schemeClr val="tx1"/>
                        </a:solidFill>
                        <a:effectLst/>
                        <a:latin typeface="+mj-lt"/>
                        <a:ea typeface="MS Mincho" charset="0"/>
                        <a:cs typeface="Candara"/>
                      </a:endParaRPr>
                    </a:p>
                  </a:txBody>
                  <a:tcPr marL="91441" marR="91441" marT="45729" marB="45729" anchor="ctr"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FFFF00"/>
                    </a:solidFill>
                  </a:tcPr>
                </a:tc>
                <a:extLst>
                  <a:ext uri="{0D108BD9-81ED-4DB2-BD59-A6C34878D82A}"/>
                </a:extLst>
              </a:tr>
              <a:tr h="283714">
                <a:tc>
                  <a:txBody>
                    <a:bodyPr/>
                    <a:lstStyle/>
                    <a:p>
                      <a:pPr marL="342900" marR="0" lvl="0" indent="-342900" algn="l" defTabSz="914400" rtl="0" eaLnBrk="0" fontAlgn="base" latinLnBrk="0" hangingPunct="0">
                        <a:lnSpc>
                          <a:spcPct val="100000"/>
                        </a:lnSpc>
                        <a:spcBef>
                          <a:spcPct val="0"/>
                        </a:spcBef>
                        <a:spcAft>
                          <a:spcPct val="0"/>
                        </a:spcAft>
                        <a:buClr>
                          <a:schemeClr val="tx1"/>
                        </a:buClr>
                        <a:buSzTx/>
                        <a:buFontTx/>
                        <a:buNone/>
                        <a:tabLst/>
                      </a:pPr>
                      <a:r>
                        <a:rPr kumimoji="0" lang="en-US" sz="1000" u="none" strike="noStrike" cap="none" normalizeH="0" baseline="0" dirty="0">
                          <a:ln>
                            <a:noFill/>
                          </a:ln>
                          <a:effectLst/>
                          <a:latin typeface="+mj-lt"/>
                        </a:rPr>
                        <a:t>All-cause mortality (%)</a:t>
                      </a:r>
                      <a:endParaRPr kumimoji="0" lang="en-US" sz="1000" b="0" i="0" u="none" strike="noStrike" cap="none" normalizeH="0" baseline="0" dirty="0">
                        <a:ln>
                          <a:noFill/>
                        </a:ln>
                        <a:solidFill>
                          <a:srgbClr val="4D4D4F"/>
                        </a:solidFill>
                        <a:effectLst/>
                        <a:latin typeface="+mj-lt"/>
                        <a:ea typeface="MS Mincho" charset="0"/>
                        <a:cs typeface="Candara"/>
                      </a:endParaRPr>
                    </a:p>
                  </a:txBody>
                  <a:tcPr marL="91441" marR="91441" marT="45729" marB="45729" anchor="ctr"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FFFF00"/>
                    </a:solidFill>
                  </a:tcPr>
                </a:tc>
                <a:tc>
                  <a:txBody>
                    <a:bodyPr/>
                    <a:lstStyle/>
                    <a:p>
                      <a:pPr marL="0" marR="0" lvl="0" indent="0" algn="ctr" defTabSz="914400" rtl="0" eaLnBrk="0" fontAlgn="base" latinLnBrk="0" hangingPunct="0">
                        <a:lnSpc>
                          <a:spcPct val="100000"/>
                        </a:lnSpc>
                        <a:spcBef>
                          <a:spcPct val="0"/>
                        </a:spcBef>
                        <a:spcAft>
                          <a:spcPct val="0"/>
                        </a:spcAft>
                        <a:buClr>
                          <a:schemeClr val="tx1"/>
                        </a:buClr>
                        <a:buSzTx/>
                        <a:buFontTx/>
                        <a:buNone/>
                        <a:tabLst/>
                      </a:pPr>
                      <a:r>
                        <a:rPr kumimoji="0" lang="en-US" sz="1000" u="none" strike="noStrike" cap="none" normalizeH="0" baseline="0" dirty="0">
                          <a:ln>
                            <a:noFill/>
                          </a:ln>
                          <a:effectLst/>
                          <a:latin typeface="+mj-lt"/>
                        </a:rPr>
                        <a:t>8.3</a:t>
                      </a:r>
                      <a:endParaRPr kumimoji="0" lang="en-US" sz="1000" b="0" i="0" u="none" strike="noStrike" cap="none" normalizeH="0" baseline="0" dirty="0">
                        <a:ln>
                          <a:noFill/>
                        </a:ln>
                        <a:solidFill>
                          <a:schemeClr val="tx1"/>
                        </a:solidFill>
                        <a:effectLst/>
                        <a:latin typeface="+mj-lt"/>
                        <a:ea typeface="MS Mincho" charset="0"/>
                        <a:cs typeface="Candara"/>
                      </a:endParaRPr>
                    </a:p>
                  </a:txBody>
                  <a:tcPr marL="91441" marR="91441" marT="45729" marB="45729" anchor="ctr"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FFFF00"/>
                    </a:solidFill>
                  </a:tcPr>
                </a:tc>
                <a:tc>
                  <a:txBody>
                    <a:bodyPr/>
                    <a:lstStyle/>
                    <a:p>
                      <a:pPr marL="0" marR="0" lvl="0" indent="0" algn="ctr" defTabSz="914400" rtl="0" eaLnBrk="0" fontAlgn="base" latinLnBrk="0" hangingPunct="0">
                        <a:lnSpc>
                          <a:spcPct val="100000"/>
                        </a:lnSpc>
                        <a:spcBef>
                          <a:spcPct val="0"/>
                        </a:spcBef>
                        <a:spcAft>
                          <a:spcPct val="0"/>
                        </a:spcAft>
                        <a:buClr>
                          <a:schemeClr val="tx1"/>
                        </a:buClr>
                        <a:buSzTx/>
                        <a:buFontTx/>
                        <a:buNone/>
                        <a:tabLst/>
                      </a:pPr>
                      <a:r>
                        <a:rPr kumimoji="0" lang="en-GB" sz="1000" u="none" strike="noStrike" cap="none" normalizeH="0" baseline="0" dirty="0">
                          <a:ln>
                            <a:noFill/>
                          </a:ln>
                          <a:effectLst/>
                          <a:latin typeface="+mj-lt"/>
                        </a:rPr>
                        <a:t>5.7</a:t>
                      </a:r>
                      <a:endParaRPr kumimoji="0" lang="en-GB" sz="1000" b="0" i="0" u="none" strike="noStrike" cap="none" normalizeH="0" baseline="0" dirty="0">
                        <a:ln>
                          <a:noFill/>
                        </a:ln>
                        <a:solidFill>
                          <a:schemeClr val="tx1"/>
                        </a:solidFill>
                        <a:effectLst/>
                        <a:latin typeface="+mj-lt"/>
                        <a:ea typeface="MS Mincho" charset="0"/>
                        <a:cs typeface="Candara"/>
                      </a:endParaRPr>
                    </a:p>
                  </a:txBody>
                  <a:tcPr marL="91441" marR="91441" marT="45729" marB="45729" anchor="ctr"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FFFF00"/>
                    </a:solidFill>
                  </a:tcPr>
                </a:tc>
                <a:tc>
                  <a:txBody>
                    <a:bodyPr/>
                    <a:lstStyle/>
                    <a:p>
                      <a:pPr marL="0" marR="0" lvl="0" indent="0" algn="ctr" defTabSz="914400" rtl="0" eaLnBrk="0" fontAlgn="base" latinLnBrk="0" hangingPunct="0">
                        <a:lnSpc>
                          <a:spcPct val="100000"/>
                        </a:lnSpc>
                        <a:spcBef>
                          <a:spcPct val="0"/>
                        </a:spcBef>
                        <a:spcAft>
                          <a:spcPct val="0"/>
                        </a:spcAft>
                        <a:buClr>
                          <a:schemeClr val="tx1"/>
                        </a:buClr>
                        <a:buSzTx/>
                        <a:buFontTx/>
                        <a:buNone/>
                        <a:tabLst/>
                      </a:pPr>
                      <a:r>
                        <a:rPr kumimoji="0" lang="en-GB" sz="1000" u="none" strike="noStrike" cap="none" normalizeH="0" baseline="0" dirty="0">
                          <a:ln>
                            <a:noFill/>
                          </a:ln>
                          <a:effectLst/>
                          <a:latin typeface="+mj-lt"/>
                        </a:rPr>
                        <a:t>0.68</a:t>
                      </a:r>
                      <a:endParaRPr kumimoji="0" lang="en-GB" sz="1000" b="0" i="0" u="none" strike="noStrike" cap="none" normalizeH="0" baseline="0" dirty="0">
                        <a:ln>
                          <a:noFill/>
                        </a:ln>
                        <a:solidFill>
                          <a:schemeClr val="tx1"/>
                        </a:solidFill>
                        <a:effectLst/>
                        <a:latin typeface="+mj-lt"/>
                        <a:ea typeface="MS Mincho" charset="0"/>
                        <a:cs typeface="Candara"/>
                      </a:endParaRPr>
                    </a:p>
                  </a:txBody>
                  <a:tcPr marL="91441" marR="91441" marT="45729" marB="45729" anchor="ctr"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FFFF00"/>
                    </a:solidFill>
                  </a:tcPr>
                </a:tc>
                <a:tc>
                  <a:txBody>
                    <a:bodyPr/>
                    <a:lstStyle/>
                    <a:p>
                      <a:pPr marL="0" marR="0" lvl="0" indent="0" algn="ctr" defTabSz="914400" rtl="0" eaLnBrk="0" fontAlgn="base" latinLnBrk="0" hangingPunct="0">
                        <a:lnSpc>
                          <a:spcPct val="100000"/>
                        </a:lnSpc>
                        <a:spcBef>
                          <a:spcPct val="0"/>
                        </a:spcBef>
                        <a:spcAft>
                          <a:spcPct val="0"/>
                        </a:spcAft>
                        <a:buClr>
                          <a:schemeClr val="tx1"/>
                        </a:buClr>
                        <a:buSzTx/>
                        <a:buFontTx/>
                        <a:buNone/>
                        <a:tabLst/>
                      </a:pPr>
                      <a:r>
                        <a:rPr kumimoji="0" lang="en-GB" sz="1000" u="none" strike="noStrike" cap="none" normalizeH="0" baseline="0" dirty="0">
                          <a:ln>
                            <a:noFill/>
                          </a:ln>
                          <a:effectLst/>
                          <a:latin typeface="+mj-lt"/>
                        </a:rPr>
                        <a:t>&lt;0.001</a:t>
                      </a:r>
                      <a:endParaRPr kumimoji="0" lang="en-GB" sz="1000" b="0" i="0" u="none" strike="noStrike" cap="none" normalizeH="0" baseline="0" dirty="0">
                        <a:ln>
                          <a:noFill/>
                        </a:ln>
                        <a:solidFill>
                          <a:schemeClr val="tx1"/>
                        </a:solidFill>
                        <a:effectLst/>
                        <a:latin typeface="+mj-lt"/>
                        <a:ea typeface="MS Mincho" charset="0"/>
                        <a:cs typeface="Candara"/>
                      </a:endParaRPr>
                    </a:p>
                  </a:txBody>
                  <a:tcPr marL="91441" marR="91441" marT="45729" marB="45729" anchor="ctr"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FFFF00"/>
                    </a:solidFill>
                  </a:tcPr>
                </a:tc>
                <a:tc>
                  <a:txBody>
                    <a:bodyPr/>
                    <a:lstStyle/>
                    <a:p>
                      <a:pPr marL="0" marR="0" lvl="0" indent="0" algn="ctr" defTabSz="914400" rtl="0" eaLnBrk="0" fontAlgn="base" latinLnBrk="0" hangingPunct="0">
                        <a:lnSpc>
                          <a:spcPct val="100000"/>
                        </a:lnSpc>
                        <a:spcBef>
                          <a:spcPct val="0"/>
                        </a:spcBef>
                        <a:spcAft>
                          <a:spcPct val="0"/>
                        </a:spcAft>
                        <a:buClr>
                          <a:schemeClr val="tx1"/>
                        </a:buClr>
                        <a:buSzTx/>
                        <a:buFontTx/>
                        <a:buNone/>
                        <a:tabLst/>
                      </a:pPr>
                      <a:r>
                        <a:rPr kumimoji="0" lang="en-GB" sz="1000" u="none" strike="noStrike" cap="none" normalizeH="0" baseline="0" dirty="0">
                          <a:ln>
                            <a:noFill/>
                          </a:ln>
                          <a:effectLst/>
                          <a:latin typeface="+mj-lt"/>
                        </a:rPr>
                        <a:t>39</a:t>
                      </a:r>
                      <a:endParaRPr kumimoji="0" lang="en-GB" sz="1000" b="0" i="0" u="none" strike="noStrike" cap="none" normalizeH="0" baseline="0" dirty="0">
                        <a:ln>
                          <a:noFill/>
                        </a:ln>
                        <a:solidFill>
                          <a:schemeClr val="tx1"/>
                        </a:solidFill>
                        <a:effectLst/>
                        <a:latin typeface="+mj-lt"/>
                        <a:ea typeface="MS Mincho" charset="0"/>
                        <a:cs typeface="Candara"/>
                      </a:endParaRPr>
                    </a:p>
                  </a:txBody>
                  <a:tcPr marL="91441" marR="91441" marT="45729" marB="45729" anchor="ctr"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FFFF00"/>
                    </a:solidFill>
                  </a:tcPr>
                </a:tc>
                <a:extLst>
                  <a:ext uri="{0D108BD9-81ED-4DB2-BD59-A6C34878D82A}"/>
                </a:extLst>
              </a:tr>
            </a:tbl>
          </a:graphicData>
        </a:graphic>
      </p:graphicFrame>
      <p:sp>
        <p:nvSpPr>
          <p:cNvPr id="217190" name="Text Box 4"/>
          <p:cNvSpPr txBox="1">
            <a:spLocks noChangeArrowheads="1"/>
          </p:cNvSpPr>
          <p:nvPr/>
        </p:nvSpPr>
        <p:spPr bwMode="auto">
          <a:xfrm>
            <a:off x="0" y="-23813"/>
            <a:ext cx="7677150" cy="261938"/>
          </a:xfrm>
          <a:prstGeom prst="rect">
            <a:avLst/>
          </a:prstGeom>
          <a:noFill/>
          <a:ln w="9525">
            <a:noFill/>
            <a:miter lim="800000"/>
            <a:headEnd/>
            <a:tailEnd/>
          </a:ln>
        </p:spPr>
        <p:txBody>
          <a:bodyPr>
            <a:spAutoFit/>
          </a:bodyPr>
          <a:lstStyle/>
          <a:p>
            <a:pPr defTabSz="914400">
              <a:spcBef>
                <a:spcPct val="50000"/>
              </a:spcBef>
            </a:pPr>
            <a:r>
              <a:rPr lang="en-US" sz="1100" i="1">
                <a:cs typeface="Arial" charset="0"/>
              </a:rPr>
              <a:t>2018 Diabetes Canada CPG – Chapter 23.  Cardiovascular Protection in People with Diabetes </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3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19137" name="Chart 8"/>
          <p:cNvGraphicFramePr>
            <a:graphicFrameLocks/>
          </p:cNvGraphicFramePr>
          <p:nvPr/>
        </p:nvGraphicFramePr>
        <p:xfrm>
          <a:off x="1035050" y="1601788"/>
          <a:ext cx="6813550" cy="4587875"/>
        </p:xfrm>
        <a:graphic>
          <a:graphicData uri="http://schemas.openxmlformats.org/presentationml/2006/ole">
            <mc:AlternateContent xmlns:mc="http://schemas.openxmlformats.org/markup-compatibility/2006">
              <mc:Choice xmlns:v="urn:schemas-microsoft-com:vml" Requires="v">
                <p:oleObj spid="_x0000_s219143" r:id="rId4" imgW="6809822" imgH="4584589" progId="Excel.Chart.8">
                  <p:embed/>
                </p:oleObj>
              </mc:Choice>
              <mc:Fallback>
                <p:oleObj r:id="rId4" imgW="6809822" imgH="4584589" progId="Excel.Chart.8">
                  <p:embed/>
                  <p:pic>
                    <p:nvPicPr>
                      <p:cNvPr id="0" name="Chart 8"/>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35050" y="1601788"/>
                        <a:ext cx="6813550" cy="45878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9" name="Table 18"/>
          <p:cNvGraphicFramePr>
            <a:graphicFrameLocks noGrp="1"/>
          </p:cNvGraphicFramePr>
          <p:nvPr/>
        </p:nvGraphicFramePr>
        <p:xfrm>
          <a:off x="619125" y="5648325"/>
          <a:ext cx="7234238" cy="731838"/>
        </p:xfrm>
        <a:graphic>
          <a:graphicData uri="http://schemas.openxmlformats.org/drawingml/2006/table">
            <a:tbl>
              <a:tblPr>
                <a:tableStyleId>{5C22544A-7EE6-4342-B048-85BDC9FD1C3A}</a:tableStyleId>
              </a:tblPr>
              <a:tblGrid>
                <a:gridCol w="833120">
                  <a:extLst>
                    <a:ext uri="{9D8B030D-6E8A-4147-A177-3AD203B41FA5}"/>
                  </a:extLst>
                </a:gridCol>
                <a:gridCol w="640080">
                  <a:extLst>
                    <a:ext uri="{9D8B030D-6E8A-4147-A177-3AD203B41FA5}"/>
                  </a:extLst>
                </a:gridCol>
                <a:gridCol w="640080">
                  <a:extLst>
                    <a:ext uri="{9D8B030D-6E8A-4147-A177-3AD203B41FA5}"/>
                  </a:extLst>
                </a:gridCol>
                <a:gridCol w="640080">
                  <a:extLst>
                    <a:ext uri="{9D8B030D-6E8A-4147-A177-3AD203B41FA5}"/>
                  </a:extLst>
                </a:gridCol>
                <a:gridCol w="640080">
                  <a:extLst>
                    <a:ext uri="{9D8B030D-6E8A-4147-A177-3AD203B41FA5}"/>
                  </a:extLst>
                </a:gridCol>
                <a:gridCol w="640080">
                  <a:extLst>
                    <a:ext uri="{9D8B030D-6E8A-4147-A177-3AD203B41FA5}"/>
                  </a:extLst>
                </a:gridCol>
                <a:gridCol w="640080">
                  <a:extLst>
                    <a:ext uri="{9D8B030D-6E8A-4147-A177-3AD203B41FA5}"/>
                  </a:extLst>
                </a:gridCol>
                <a:gridCol w="640080">
                  <a:extLst>
                    <a:ext uri="{9D8B030D-6E8A-4147-A177-3AD203B41FA5}"/>
                  </a:extLst>
                </a:gridCol>
                <a:gridCol w="640080">
                  <a:extLst>
                    <a:ext uri="{9D8B030D-6E8A-4147-A177-3AD203B41FA5}"/>
                  </a:extLst>
                </a:gridCol>
                <a:gridCol w="640080">
                  <a:extLst>
                    <a:ext uri="{9D8B030D-6E8A-4147-A177-3AD203B41FA5}"/>
                  </a:extLst>
                </a:gridCol>
                <a:gridCol w="640080">
                  <a:extLst>
                    <a:ext uri="{9D8B030D-6E8A-4147-A177-3AD203B41FA5}"/>
                  </a:extLst>
                </a:gridCol>
              </a:tblGrid>
              <a:tr h="243840">
                <a:tc gridSpan="10">
                  <a:txBody>
                    <a:bodyPr/>
                    <a:lstStyle/>
                    <a:p>
                      <a:r>
                        <a:rPr lang="fr-CA" sz="1100" baseline="0" dirty="0"/>
                        <a:t>Patients at </a:t>
                      </a:r>
                      <a:r>
                        <a:rPr lang="fr-CA" sz="1100" baseline="0" dirty="0" err="1"/>
                        <a:t>risk</a:t>
                      </a:r>
                      <a:endParaRPr lang="en-CA" sz="1100" dirty="0"/>
                    </a:p>
                  </a:txBody>
                  <a:tcPr marL="45720" marR="45720" marT="30480" marB="3048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CA"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noFill/>
                  </a:tcPr>
                </a:tc>
                <a:tc hMerge="1">
                  <a:txBody>
                    <a:bodyPr/>
                    <a:lstStyle/>
                    <a:p>
                      <a:endParaRPr lang="en-CA"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noFill/>
                  </a:tcPr>
                </a:tc>
                <a:tc hMerge="1">
                  <a:txBody>
                    <a:bodyPr/>
                    <a:lstStyle/>
                    <a:p>
                      <a:endParaRPr lang="en-CA"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noFill/>
                  </a:tcPr>
                </a:tc>
                <a:tc hMerge="1">
                  <a:txBody>
                    <a:bodyPr/>
                    <a:lstStyle/>
                    <a:p>
                      <a:endParaRPr lang="en-CA"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noFill/>
                  </a:tcPr>
                </a:tc>
                <a:tc hMerge="1">
                  <a:txBody>
                    <a:bodyPr/>
                    <a:lstStyle/>
                    <a:p>
                      <a:endParaRPr lang="en-CA"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noFill/>
                  </a:tcPr>
                </a:tc>
                <a:tc hMerge="1">
                  <a:txBody>
                    <a:bodyPr/>
                    <a:lstStyle/>
                    <a:p>
                      <a:endParaRPr lang="en-CA"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noFill/>
                  </a:tcPr>
                </a:tc>
                <a:tc hMerge="1">
                  <a:txBody>
                    <a:bodyPr/>
                    <a:lstStyle/>
                    <a:p>
                      <a:endParaRPr lang="en-CA"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noFill/>
                  </a:tcPr>
                </a:tc>
                <a:tc hMerge="1">
                  <a:txBody>
                    <a:bodyPr/>
                    <a:lstStyle/>
                    <a:p>
                      <a:endParaRPr lang="en-CA"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noFill/>
                  </a:tcPr>
                </a:tc>
                <a:tc hMerge="1">
                  <a:txBody>
                    <a:bodyPr/>
                    <a:lstStyle/>
                    <a:p>
                      <a:endParaRPr lang="en-CA" sz="1600" dirty="0"/>
                    </a:p>
                  </a:txBody>
                  <a:tcPr>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noFill/>
                  </a:tcPr>
                </a:tc>
                <a:tc>
                  <a:txBody>
                    <a:bodyPr/>
                    <a:lstStyle/>
                    <a:p>
                      <a:endParaRPr lang="en-CA" sz="1100" dirty="0"/>
                    </a:p>
                  </a:txBody>
                  <a:tcPr marL="45720" marR="45720" marT="30480" marB="3048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extLst>
              </a:tr>
              <a:tr h="243840">
                <a:tc>
                  <a:txBody>
                    <a:bodyPr/>
                    <a:lstStyle/>
                    <a:p>
                      <a:r>
                        <a:rPr lang="fr-CA" sz="1100" dirty="0" err="1">
                          <a:solidFill>
                            <a:schemeClr val="bg1"/>
                          </a:solidFill>
                        </a:rPr>
                        <a:t>Liraglutide</a:t>
                      </a:r>
                      <a:endParaRPr lang="en-CA" sz="1100" dirty="0">
                        <a:solidFill>
                          <a:schemeClr val="bg1"/>
                        </a:solidFill>
                      </a:endParaRPr>
                    </a:p>
                  </a:txBody>
                  <a:tcPr marL="45720" marR="45720" marT="30480" marB="3048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472C4"/>
                    </a:solidFill>
                  </a:tcPr>
                </a:tc>
                <a:tc>
                  <a:txBody>
                    <a:bodyPr/>
                    <a:lstStyle/>
                    <a:p>
                      <a:pPr algn="ctr"/>
                      <a:r>
                        <a:rPr lang="fr-CA" sz="1100" dirty="0"/>
                        <a:t>4668</a:t>
                      </a:r>
                      <a:endParaRPr lang="en-CA" sz="1100" dirty="0"/>
                    </a:p>
                  </a:txBody>
                  <a:tcPr marL="45720" marR="45720" marT="30480" marB="3048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fr-CA" sz="1100" dirty="0"/>
                        <a:t>4593</a:t>
                      </a:r>
                      <a:endParaRPr lang="en-CA" sz="1100" dirty="0"/>
                    </a:p>
                  </a:txBody>
                  <a:tcPr marL="45720" marR="45720" marT="30480" marB="3048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fr-CA" sz="1100" dirty="0"/>
                        <a:t>4496</a:t>
                      </a:r>
                      <a:endParaRPr lang="en-CA" sz="1100" dirty="0"/>
                    </a:p>
                  </a:txBody>
                  <a:tcPr marL="45720" marR="45720" marT="30480" marB="3048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fr-CA" sz="1100" dirty="0"/>
                        <a:t>4400</a:t>
                      </a:r>
                      <a:endParaRPr lang="en-CA" sz="1100" dirty="0"/>
                    </a:p>
                  </a:txBody>
                  <a:tcPr marL="45720" marR="45720" marT="30480" marB="3048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fr-CA" sz="1100" dirty="0"/>
                        <a:t>4280</a:t>
                      </a:r>
                      <a:endParaRPr lang="en-CA" sz="1100" dirty="0"/>
                    </a:p>
                  </a:txBody>
                  <a:tcPr marL="45720" marR="45720" marT="30480" marB="3048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fr-CA" sz="1100" dirty="0"/>
                        <a:t>4172</a:t>
                      </a:r>
                      <a:endParaRPr lang="en-CA" sz="1100" dirty="0"/>
                    </a:p>
                  </a:txBody>
                  <a:tcPr marL="45720" marR="45720" marT="30480" marB="3048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fr-CA" sz="1100" dirty="0"/>
                        <a:t>4072</a:t>
                      </a:r>
                      <a:endParaRPr lang="en-CA" sz="1100" dirty="0"/>
                    </a:p>
                  </a:txBody>
                  <a:tcPr marL="45720" marR="45720" marT="30480" marB="3048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fr-CA" sz="1100" dirty="0"/>
                        <a:t>3982</a:t>
                      </a:r>
                      <a:endParaRPr lang="en-CA" sz="1100" dirty="0"/>
                    </a:p>
                  </a:txBody>
                  <a:tcPr marL="45720" marR="45720" marT="30480" marB="3048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fr-CA" sz="1100" dirty="0"/>
                        <a:t>1562</a:t>
                      </a:r>
                      <a:endParaRPr lang="en-CA" sz="1100" dirty="0"/>
                    </a:p>
                  </a:txBody>
                  <a:tcPr marL="45720" marR="45720" marT="30480" marB="3048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fr-CA" sz="1100" dirty="0"/>
                        <a:t>424</a:t>
                      </a:r>
                      <a:endParaRPr lang="en-CA" sz="1100" dirty="0"/>
                    </a:p>
                  </a:txBody>
                  <a:tcPr marL="45720" marR="45720" marT="30480" marB="3048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extLst>
              </a:tr>
              <a:tr h="243840">
                <a:tc>
                  <a:txBody>
                    <a:bodyPr/>
                    <a:lstStyle/>
                    <a:p>
                      <a:r>
                        <a:rPr lang="fr-CA" sz="1100" dirty="0">
                          <a:solidFill>
                            <a:schemeClr val="bg1"/>
                          </a:solidFill>
                        </a:rPr>
                        <a:t>Placebo</a:t>
                      </a:r>
                      <a:endParaRPr lang="en-CA" sz="1100" dirty="0">
                        <a:solidFill>
                          <a:schemeClr val="bg1"/>
                        </a:solidFill>
                      </a:endParaRPr>
                    </a:p>
                  </a:txBody>
                  <a:tcPr marL="45720" marR="45720" marT="30480" marB="3048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1"/>
                    </a:solidFill>
                  </a:tcPr>
                </a:tc>
                <a:tc>
                  <a:txBody>
                    <a:bodyPr/>
                    <a:lstStyle/>
                    <a:p>
                      <a:pPr algn="ctr"/>
                      <a:r>
                        <a:rPr lang="fr-CA" sz="1100" dirty="0"/>
                        <a:t>4672</a:t>
                      </a:r>
                      <a:endParaRPr lang="en-CA" sz="1100" dirty="0"/>
                    </a:p>
                  </a:txBody>
                  <a:tcPr marL="45720" marR="45720" marT="30480" marB="3048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fr-CA" sz="1100" dirty="0"/>
                        <a:t>4588</a:t>
                      </a:r>
                      <a:endParaRPr lang="en-CA" sz="1100" dirty="0"/>
                    </a:p>
                  </a:txBody>
                  <a:tcPr marL="45720" marR="45720" marT="30480" marB="3048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fr-CA" sz="1100" dirty="0"/>
                        <a:t>4473</a:t>
                      </a:r>
                      <a:endParaRPr lang="en-CA" sz="1100" dirty="0"/>
                    </a:p>
                  </a:txBody>
                  <a:tcPr marL="45720" marR="45720" marT="30480" marB="3048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fr-CA" sz="1100" dirty="0"/>
                        <a:t>4352</a:t>
                      </a:r>
                      <a:endParaRPr lang="en-CA" sz="1100" dirty="0"/>
                    </a:p>
                  </a:txBody>
                  <a:tcPr marL="45720" marR="45720" marT="30480" marB="3048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fr-CA" sz="1100" dirty="0"/>
                        <a:t>4237</a:t>
                      </a:r>
                      <a:endParaRPr lang="en-CA" sz="1100" dirty="0"/>
                    </a:p>
                  </a:txBody>
                  <a:tcPr marL="45720" marR="45720" marT="30480" marB="3048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fr-CA" sz="1100" dirty="0"/>
                        <a:t>4123</a:t>
                      </a:r>
                      <a:endParaRPr lang="en-CA" sz="1100" dirty="0"/>
                    </a:p>
                  </a:txBody>
                  <a:tcPr marL="45720" marR="45720" marT="30480" marB="3048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fr-CA" sz="1100" dirty="0"/>
                        <a:t>4010</a:t>
                      </a:r>
                      <a:endParaRPr lang="en-CA" sz="1100" dirty="0"/>
                    </a:p>
                  </a:txBody>
                  <a:tcPr marL="45720" marR="45720" marT="30480" marB="3048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fr-CA" sz="1100" dirty="0"/>
                        <a:t>3914</a:t>
                      </a:r>
                      <a:endParaRPr lang="en-CA" sz="1100" dirty="0"/>
                    </a:p>
                  </a:txBody>
                  <a:tcPr marL="45720" marR="45720" marT="30480" marB="3048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fr-CA" sz="1100" dirty="0"/>
                        <a:t>1543</a:t>
                      </a:r>
                      <a:endParaRPr lang="en-CA" sz="1100" dirty="0"/>
                    </a:p>
                  </a:txBody>
                  <a:tcPr marL="45720" marR="45720" marT="30480" marB="3048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fr-CA" sz="1100" dirty="0"/>
                        <a:t>407</a:t>
                      </a:r>
                      <a:endParaRPr lang="en-CA" sz="1100" dirty="0"/>
                    </a:p>
                  </a:txBody>
                  <a:tcPr marL="45720" marR="45720" marT="30480" marB="3048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extLst>
              </a:tr>
            </a:tbl>
          </a:graphicData>
        </a:graphic>
      </p:graphicFrame>
      <p:sp>
        <p:nvSpPr>
          <p:cNvPr id="219176" name="Text Placeholder 1"/>
          <p:cNvSpPr>
            <a:spLocks noGrp="1"/>
          </p:cNvSpPr>
          <p:nvPr>
            <p:ph type="body" sz="quarter" idx="13"/>
          </p:nvPr>
        </p:nvSpPr>
        <p:spPr>
          <a:xfrm>
            <a:off x="271463" y="6550025"/>
            <a:ext cx="8286750" cy="169863"/>
          </a:xfrm>
        </p:spPr>
        <p:txBody>
          <a:bodyPr/>
          <a:lstStyle/>
          <a:p>
            <a:pPr>
              <a:spcBef>
                <a:spcPct val="0"/>
              </a:spcBef>
            </a:pPr>
            <a:r>
              <a:rPr lang="en-GB" b="0" smtClean="0"/>
              <a:t>Marso SP et al. N Engl J Med 2016;375(4):311-22.</a:t>
            </a:r>
          </a:p>
        </p:txBody>
      </p:sp>
      <p:sp>
        <p:nvSpPr>
          <p:cNvPr id="14" name="TextBox 13"/>
          <p:cNvSpPr txBox="1"/>
          <p:nvPr/>
        </p:nvSpPr>
        <p:spPr>
          <a:xfrm>
            <a:off x="3602038" y="5459413"/>
            <a:ext cx="2206625" cy="204787"/>
          </a:xfrm>
          <a:prstGeom prst="rect">
            <a:avLst/>
          </a:prstGeom>
          <a:noFill/>
        </p:spPr>
        <p:txBody>
          <a:bodyPr wrap="none" lIns="51206" tIns="25603" rIns="51206" bIns="25603">
            <a:spAutoFit/>
          </a:bodyPr>
          <a:lstStyle/>
          <a:p>
            <a:pPr algn="ctr" defTabSz="767964">
              <a:defRPr/>
            </a:pPr>
            <a:r>
              <a:rPr lang="fr-CA" sz="1000" dirty="0">
                <a:solidFill>
                  <a:srgbClr val="262626"/>
                </a:solidFill>
                <a:latin typeface="Open Sans"/>
                <a:ea typeface="+mn-ea"/>
                <a:cs typeface="Arial" charset="0"/>
                <a:sym typeface="Arial" charset="0"/>
              </a:rPr>
              <a:t>Time </a:t>
            </a:r>
            <a:r>
              <a:rPr lang="fr-CA" sz="1000" dirty="0" err="1">
                <a:solidFill>
                  <a:srgbClr val="262626"/>
                </a:solidFill>
                <a:latin typeface="Open Sans"/>
                <a:ea typeface="+mn-ea"/>
                <a:cs typeface="Arial" charset="0"/>
                <a:sym typeface="Arial" charset="0"/>
              </a:rPr>
              <a:t>from</a:t>
            </a:r>
            <a:r>
              <a:rPr lang="fr-CA" sz="1000" dirty="0">
                <a:solidFill>
                  <a:srgbClr val="262626"/>
                </a:solidFill>
                <a:latin typeface="Open Sans"/>
                <a:ea typeface="+mn-ea"/>
                <a:cs typeface="Arial" charset="0"/>
                <a:sym typeface="Arial" charset="0"/>
              </a:rPr>
              <a:t> </a:t>
            </a:r>
            <a:r>
              <a:rPr lang="fr-CA" sz="1000" dirty="0" err="1">
                <a:solidFill>
                  <a:srgbClr val="262626"/>
                </a:solidFill>
                <a:latin typeface="Open Sans"/>
                <a:ea typeface="+mn-ea"/>
                <a:cs typeface="Arial" charset="0"/>
                <a:sym typeface="Arial" charset="0"/>
              </a:rPr>
              <a:t>randomization</a:t>
            </a:r>
            <a:r>
              <a:rPr lang="fr-CA" sz="1000" dirty="0">
                <a:solidFill>
                  <a:srgbClr val="262626"/>
                </a:solidFill>
                <a:latin typeface="Open Sans"/>
                <a:ea typeface="+mn-ea"/>
                <a:cs typeface="Arial" charset="0"/>
                <a:sym typeface="Arial" charset="0"/>
              </a:rPr>
              <a:t> (</a:t>
            </a:r>
            <a:r>
              <a:rPr lang="fr-CA" sz="1000" dirty="0" err="1">
                <a:solidFill>
                  <a:srgbClr val="262626"/>
                </a:solidFill>
                <a:latin typeface="Open Sans"/>
                <a:ea typeface="+mn-ea"/>
                <a:cs typeface="Arial" charset="0"/>
                <a:sym typeface="Arial" charset="0"/>
              </a:rPr>
              <a:t>months</a:t>
            </a:r>
            <a:r>
              <a:rPr lang="fr-CA" sz="1000" dirty="0">
                <a:solidFill>
                  <a:srgbClr val="262626"/>
                </a:solidFill>
                <a:latin typeface="Open Sans"/>
                <a:ea typeface="+mn-ea"/>
                <a:cs typeface="Arial" charset="0"/>
                <a:sym typeface="Arial" charset="0"/>
              </a:rPr>
              <a:t>)</a:t>
            </a:r>
            <a:endParaRPr lang="en-CA" sz="1000" dirty="0">
              <a:solidFill>
                <a:srgbClr val="262626"/>
              </a:solidFill>
              <a:latin typeface="Open Sans"/>
              <a:ea typeface="+mn-ea"/>
              <a:cs typeface="Arial" charset="0"/>
              <a:sym typeface="Arial" charset="0"/>
            </a:endParaRPr>
          </a:p>
        </p:txBody>
      </p:sp>
      <p:sp>
        <p:nvSpPr>
          <p:cNvPr id="15" name="TextBox 14"/>
          <p:cNvSpPr txBox="1"/>
          <p:nvPr/>
        </p:nvSpPr>
        <p:spPr>
          <a:xfrm rot="16200000">
            <a:off x="100013" y="3305175"/>
            <a:ext cx="2000250" cy="266700"/>
          </a:xfrm>
          <a:prstGeom prst="rect">
            <a:avLst/>
          </a:prstGeom>
          <a:noFill/>
        </p:spPr>
        <p:txBody>
          <a:bodyPr wrap="none" lIns="51206" tIns="25603" rIns="51206" bIns="25603">
            <a:spAutoFit/>
          </a:bodyPr>
          <a:lstStyle/>
          <a:p>
            <a:pPr defTabSz="767964">
              <a:defRPr/>
            </a:pPr>
            <a:r>
              <a:rPr lang="fr-CA" sz="1400" dirty="0">
                <a:solidFill>
                  <a:srgbClr val="262626"/>
                </a:solidFill>
                <a:latin typeface="Open Sans"/>
                <a:ea typeface="+mn-ea"/>
                <a:cs typeface="Arial" charset="0"/>
                <a:sym typeface="Arial" charset="0"/>
              </a:rPr>
              <a:t>Patients </a:t>
            </a:r>
            <a:r>
              <a:rPr lang="fr-CA" sz="1400" dirty="0" err="1">
                <a:solidFill>
                  <a:srgbClr val="262626"/>
                </a:solidFill>
                <a:latin typeface="Open Sans"/>
                <a:ea typeface="+mn-ea"/>
                <a:cs typeface="Arial" charset="0"/>
                <a:sym typeface="Arial" charset="0"/>
              </a:rPr>
              <a:t>with</a:t>
            </a:r>
            <a:r>
              <a:rPr lang="fr-CA" sz="1400" dirty="0">
                <a:solidFill>
                  <a:srgbClr val="262626"/>
                </a:solidFill>
                <a:latin typeface="Open Sans"/>
                <a:ea typeface="+mn-ea"/>
                <a:cs typeface="Arial" charset="0"/>
                <a:sym typeface="Arial" charset="0"/>
              </a:rPr>
              <a:t> </a:t>
            </a:r>
            <a:r>
              <a:rPr lang="fr-CA" sz="1400" dirty="0" err="1">
                <a:solidFill>
                  <a:srgbClr val="262626"/>
                </a:solidFill>
                <a:latin typeface="Open Sans"/>
                <a:ea typeface="+mn-ea"/>
                <a:cs typeface="Arial" charset="0"/>
                <a:sym typeface="Arial" charset="0"/>
              </a:rPr>
              <a:t>event</a:t>
            </a:r>
            <a:r>
              <a:rPr lang="fr-CA" sz="1400" dirty="0">
                <a:solidFill>
                  <a:srgbClr val="262626"/>
                </a:solidFill>
                <a:latin typeface="Open Sans"/>
                <a:ea typeface="+mn-ea"/>
                <a:cs typeface="Arial" charset="0"/>
                <a:sym typeface="Arial" charset="0"/>
              </a:rPr>
              <a:t> (%)</a:t>
            </a:r>
            <a:endParaRPr lang="en-CA" sz="1400" dirty="0">
              <a:solidFill>
                <a:srgbClr val="262626"/>
              </a:solidFill>
              <a:latin typeface="Open Sans"/>
              <a:ea typeface="+mn-ea"/>
              <a:cs typeface="Arial" charset="0"/>
              <a:sym typeface="Arial" charset="0"/>
            </a:endParaRPr>
          </a:p>
        </p:txBody>
      </p:sp>
      <p:sp>
        <p:nvSpPr>
          <p:cNvPr id="219179" name="Rectangle 34"/>
          <p:cNvSpPr>
            <a:spLocks noChangeArrowheads="1"/>
          </p:cNvSpPr>
          <p:nvPr/>
        </p:nvSpPr>
        <p:spPr bwMode="auto">
          <a:xfrm>
            <a:off x="5730875" y="3881438"/>
            <a:ext cx="3033713" cy="1014412"/>
          </a:xfrm>
          <a:prstGeom prst="rect">
            <a:avLst/>
          </a:prstGeom>
          <a:noFill/>
          <a:ln w="9525">
            <a:noFill/>
            <a:miter lim="800000"/>
            <a:headEnd/>
            <a:tailEnd/>
          </a:ln>
        </p:spPr>
        <p:txBody>
          <a:bodyPr lIns="91430" rIns="91430">
            <a:spAutoFit/>
          </a:bodyPr>
          <a:lstStyle/>
          <a:p>
            <a:pPr algn="ctr" defTabSz="455613"/>
            <a:r>
              <a:rPr lang="en-GB" sz="1500" b="1">
                <a:solidFill>
                  <a:srgbClr val="262626"/>
                </a:solidFill>
                <a:latin typeface="Open Sans"/>
                <a:ea typeface="ヒラギノ角ゴ Pro W3"/>
                <a:cs typeface="Arial" charset="0"/>
                <a:sym typeface="Arial" charset="0"/>
              </a:rPr>
              <a:t>HR 0.87 </a:t>
            </a:r>
            <a:br>
              <a:rPr lang="en-GB" sz="1500" b="1">
                <a:solidFill>
                  <a:srgbClr val="262626"/>
                </a:solidFill>
                <a:latin typeface="Open Sans"/>
                <a:ea typeface="ヒラギノ角ゴ Pro W3"/>
                <a:cs typeface="Arial" charset="0"/>
                <a:sym typeface="Arial" charset="0"/>
              </a:rPr>
            </a:br>
            <a:r>
              <a:rPr lang="en-GB" sz="1500">
                <a:solidFill>
                  <a:srgbClr val="262626"/>
                </a:solidFill>
                <a:latin typeface="Open Sans"/>
                <a:ea typeface="ヒラギノ角ゴ Pro W3"/>
                <a:cs typeface="Arial" charset="0"/>
                <a:sym typeface="Arial" charset="0"/>
              </a:rPr>
              <a:t>95.02% CI (0.78, 0.97)</a:t>
            </a:r>
          </a:p>
          <a:p>
            <a:pPr algn="ctr" defTabSz="455613"/>
            <a:r>
              <a:rPr lang="en-GB" sz="1500">
                <a:solidFill>
                  <a:srgbClr val="262626"/>
                </a:solidFill>
                <a:latin typeface="Open Sans"/>
                <a:ea typeface="ヒラギノ角ゴ Pro W3"/>
                <a:cs typeface="Arial" charset="0"/>
                <a:sym typeface="Arial" charset="0"/>
              </a:rPr>
              <a:t>P &lt; 0.001 for non-inferiority</a:t>
            </a:r>
          </a:p>
          <a:p>
            <a:pPr algn="ctr" defTabSz="455613"/>
            <a:r>
              <a:rPr lang="en-GB" sz="1500">
                <a:solidFill>
                  <a:srgbClr val="262626"/>
                </a:solidFill>
                <a:latin typeface="Open Sans"/>
                <a:ea typeface="ヒラギノ角ゴ Pro W3"/>
                <a:cs typeface="Arial" charset="0"/>
                <a:sym typeface="Arial" charset="0"/>
              </a:rPr>
              <a:t>p=0.01 for superiority</a:t>
            </a:r>
          </a:p>
        </p:txBody>
      </p:sp>
      <p:sp>
        <p:nvSpPr>
          <p:cNvPr id="219180" name="Rectangle 34"/>
          <p:cNvSpPr>
            <a:spLocks noChangeArrowheads="1"/>
          </p:cNvSpPr>
          <p:nvPr/>
        </p:nvSpPr>
        <p:spPr bwMode="auto">
          <a:xfrm>
            <a:off x="7537450" y="3040063"/>
            <a:ext cx="1460500" cy="322262"/>
          </a:xfrm>
          <a:prstGeom prst="rect">
            <a:avLst/>
          </a:prstGeom>
          <a:noFill/>
          <a:ln w="9525">
            <a:noFill/>
            <a:miter lim="800000"/>
            <a:headEnd/>
            <a:tailEnd/>
          </a:ln>
        </p:spPr>
        <p:txBody>
          <a:bodyPr lIns="91430" rIns="91430">
            <a:spAutoFit/>
          </a:bodyPr>
          <a:lstStyle/>
          <a:p>
            <a:pPr defTabSz="455613"/>
            <a:r>
              <a:rPr lang="en-GB" sz="1500" b="1">
                <a:solidFill>
                  <a:srgbClr val="262626"/>
                </a:solidFill>
                <a:latin typeface="Open Sans"/>
                <a:ea typeface="ヒラギノ角ゴ Pro W3"/>
                <a:cs typeface="Arial" charset="0"/>
                <a:sym typeface="Arial" charset="0"/>
              </a:rPr>
              <a:t>Placebo</a:t>
            </a:r>
            <a:endParaRPr lang="en-GB" sz="1500">
              <a:solidFill>
                <a:srgbClr val="262626"/>
              </a:solidFill>
              <a:latin typeface="Open Sans"/>
              <a:ea typeface="ヒラギノ角ゴ Pro W3"/>
              <a:cs typeface="Arial" charset="0"/>
              <a:sym typeface="Arial" charset="0"/>
            </a:endParaRPr>
          </a:p>
        </p:txBody>
      </p:sp>
      <p:sp>
        <p:nvSpPr>
          <p:cNvPr id="219181" name="Rectangle 34"/>
          <p:cNvSpPr>
            <a:spLocks noChangeArrowheads="1"/>
          </p:cNvSpPr>
          <p:nvPr/>
        </p:nvSpPr>
        <p:spPr bwMode="auto">
          <a:xfrm>
            <a:off x="7537450" y="3278188"/>
            <a:ext cx="1460500" cy="323850"/>
          </a:xfrm>
          <a:prstGeom prst="rect">
            <a:avLst/>
          </a:prstGeom>
          <a:noFill/>
          <a:ln w="9525">
            <a:noFill/>
            <a:miter lim="800000"/>
            <a:headEnd/>
            <a:tailEnd/>
          </a:ln>
        </p:spPr>
        <p:txBody>
          <a:bodyPr lIns="91430" rIns="91430">
            <a:spAutoFit/>
          </a:bodyPr>
          <a:lstStyle/>
          <a:p>
            <a:pPr defTabSz="455613"/>
            <a:r>
              <a:rPr lang="en-GB" sz="1500" b="1">
                <a:solidFill>
                  <a:srgbClr val="4472C4"/>
                </a:solidFill>
                <a:latin typeface="Open Sans"/>
                <a:ea typeface="ヒラギノ角ゴ Pro W3"/>
                <a:cs typeface="Arial" charset="0"/>
                <a:sym typeface="Arial" charset="0"/>
              </a:rPr>
              <a:t>Liraglutide</a:t>
            </a:r>
            <a:endParaRPr lang="en-GB" sz="1500">
              <a:solidFill>
                <a:srgbClr val="4472C4"/>
              </a:solidFill>
              <a:latin typeface="Open Sans"/>
              <a:ea typeface="ヒラギノ角ゴ Pro W3"/>
              <a:cs typeface="Arial" charset="0"/>
              <a:sym typeface="Arial" charset="0"/>
            </a:endParaRPr>
          </a:p>
        </p:txBody>
      </p:sp>
      <p:grpSp>
        <p:nvGrpSpPr>
          <p:cNvPr id="219182" name="Group 4"/>
          <p:cNvGrpSpPr>
            <a:grpSpLocks noChangeAspect="1"/>
          </p:cNvGrpSpPr>
          <p:nvPr/>
        </p:nvGrpSpPr>
        <p:grpSpPr bwMode="auto">
          <a:xfrm>
            <a:off x="1754188" y="3228975"/>
            <a:ext cx="5797550" cy="1925638"/>
            <a:chOff x="12956" y="3025"/>
            <a:chExt cx="6274" cy="1563"/>
          </a:xfrm>
        </p:grpSpPr>
        <p:sp>
          <p:nvSpPr>
            <p:cNvPr id="24" name="Freeform 5"/>
            <p:cNvSpPr>
              <a:spLocks/>
            </p:cNvSpPr>
            <p:nvPr/>
          </p:nvSpPr>
          <p:spPr bwMode="auto">
            <a:xfrm>
              <a:off x="12971" y="3025"/>
              <a:ext cx="6234" cy="1563"/>
            </a:xfrm>
            <a:custGeom>
              <a:avLst/>
              <a:gdLst>
                <a:gd name="T0" fmla="*/ 92 w 6234"/>
                <a:gd name="T1" fmla="*/ 1537 h 1563"/>
                <a:gd name="T2" fmla="*/ 212 w 6234"/>
                <a:gd name="T3" fmla="*/ 1501 h 1563"/>
                <a:gd name="T4" fmla="*/ 324 w 6234"/>
                <a:gd name="T5" fmla="*/ 1477 h 1563"/>
                <a:gd name="T6" fmla="*/ 500 w 6234"/>
                <a:gd name="T7" fmla="*/ 1465 h 1563"/>
                <a:gd name="T8" fmla="*/ 616 w 6234"/>
                <a:gd name="T9" fmla="*/ 1429 h 1563"/>
                <a:gd name="T10" fmla="*/ 704 w 6234"/>
                <a:gd name="T11" fmla="*/ 1405 h 1563"/>
                <a:gd name="T12" fmla="*/ 784 w 6234"/>
                <a:gd name="T13" fmla="*/ 1371 h 1563"/>
                <a:gd name="T14" fmla="*/ 898 w 6234"/>
                <a:gd name="T15" fmla="*/ 1349 h 1563"/>
                <a:gd name="T16" fmla="*/ 1010 w 6234"/>
                <a:gd name="T17" fmla="*/ 1317 h 1563"/>
                <a:gd name="T18" fmla="*/ 1154 w 6234"/>
                <a:gd name="T19" fmla="*/ 1285 h 1563"/>
                <a:gd name="T20" fmla="*/ 1296 w 6234"/>
                <a:gd name="T21" fmla="*/ 1253 h 1563"/>
                <a:gd name="T22" fmla="*/ 1424 w 6234"/>
                <a:gd name="T23" fmla="*/ 1169 h 1563"/>
                <a:gd name="T24" fmla="*/ 1532 w 6234"/>
                <a:gd name="T25" fmla="*/ 1145 h 1563"/>
                <a:gd name="T26" fmla="*/ 1661 w 6234"/>
                <a:gd name="T27" fmla="*/ 1129 h 1563"/>
                <a:gd name="T28" fmla="*/ 1763 w 6234"/>
                <a:gd name="T29" fmla="*/ 1109 h 1563"/>
                <a:gd name="T30" fmla="*/ 1901 w 6234"/>
                <a:gd name="T31" fmla="*/ 1045 h 1563"/>
                <a:gd name="T32" fmla="*/ 2011 w 6234"/>
                <a:gd name="T33" fmla="*/ 1011 h 1563"/>
                <a:gd name="T34" fmla="*/ 2097 w 6234"/>
                <a:gd name="T35" fmla="*/ 981 h 1563"/>
                <a:gd name="T36" fmla="*/ 2225 w 6234"/>
                <a:gd name="T37" fmla="*/ 961 h 1563"/>
                <a:gd name="T38" fmla="*/ 2305 w 6234"/>
                <a:gd name="T39" fmla="*/ 945 h 1563"/>
                <a:gd name="T40" fmla="*/ 2421 w 6234"/>
                <a:gd name="T41" fmla="*/ 913 h 1563"/>
                <a:gd name="T42" fmla="*/ 2589 w 6234"/>
                <a:gd name="T43" fmla="*/ 853 h 1563"/>
                <a:gd name="T44" fmla="*/ 2755 w 6234"/>
                <a:gd name="T45" fmla="*/ 803 h 1563"/>
                <a:gd name="T46" fmla="*/ 2881 w 6234"/>
                <a:gd name="T47" fmla="*/ 770 h 1563"/>
                <a:gd name="T48" fmla="*/ 2957 w 6234"/>
                <a:gd name="T49" fmla="*/ 736 h 1563"/>
                <a:gd name="T50" fmla="*/ 3041 w 6234"/>
                <a:gd name="T51" fmla="*/ 714 h 1563"/>
                <a:gd name="T52" fmla="*/ 3129 w 6234"/>
                <a:gd name="T53" fmla="*/ 704 h 1563"/>
                <a:gd name="T54" fmla="*/ 3209 w 6234"/>
                <a:gd name="T55" fmla="*/ 684 h 1563"/>
                <a:gd name="T56" fmla="*/ 3281 w 6234"/>
                <a:gd name="T57" fmla="*/ 666 h 1563"/>
                <a:gd name="T58" fmla="*/ 3385 w 6234"/>
                <a:gd name="T59" fmla="*/ 612 h 1563"/>
                <a:gd name="T60" fmla="*/ 3521 w 6234"/>
                <a:gd name="T61" fmla="*/ 576 h 1563"/>
                <a:gd name="T62" fmla="*/ 3597 w 6234"/>
                <a:gd name="T63" fmla="*/ 558 h 1563"/>
                <a:gd name="T64" fmla="*/ 3693 w 6234"/>
                <a:gd name="T65" fmla="*/ 546 h 1563"/>
                <a:gd name="T66" fmla="*/ 3755 w 6234"/>
                <a:gd name="T67" fmla="*/ 526 h 1563"/>
                <a:gd name="T68" fmla="*/ 3813 w 6234"/>
                <a:gd name="T69" fmla="*/ 506 h 1563"/>
                <a:gd name="T70" fmla="*/ 3873 w 6234"/>
                <a:gd name="T71" fmla="*/ 496 h 1563"/>
                <a:gd name="T72" fmla="*/ 3973 w 6234"/>
                <a:gd name="T73" fmla="*/ 466 h 1563"/>
                <a:gd name="T74" fmla="*/ 4055 w 6234"/>
                <a:gd name="T75" fmla="*/ 444 h 1563"/>
                <a:gd name="T76" fmla="*/ 4133 w 6234"/>
                <a:gd name="T77" fmla="*/ 414 h 1563"/>
                <a:gd name="T78" fmla="*/ 4181 w 6234"/>
                <a:gd name="T79" fmla="*/ 424 h 1563"/>
                <a:gd name="T80" fmla="*/ 4227 w 6234"/>
                <a:gd name="T81" fmla="*/ 414 h 1563"/>
                <a:gd name="T82" fmla="*/ 4267 w 6234"/>
                <a:gd name="T83" fmla="*/ 406 h 1563"/>
                <a:gd name="T84" fmla="*/ 4353 w 6234"/>
                <a:gd name="T85" fmla="*/ 398 h 1563"/>
                <a:gd name="T86" fmla="*/ 4467 w 6234"/>
                <a:gd name="T87" fmla="*/ 346 h 1563"/>
                <a:gd name="T88" fmla="*/ 4563 w 6234"/>
                <a:gd name="T89" fmla="*/ 334 h 1563"/>
                <a:gd name="T90" fmla="*/ 4744 w 6234"/>
                <a:gd name="T91" fmla="*/ 290 h 1563"/>
                <a:gd name="T92" fmla="*/ 4836 w 6234"/>
                <a:gd name="T93" fmla="*/ 266 h 1563"/>
                <a:gd name="T94" fmla="*/ 4968 w 6234"/>
                <a:gd name="T95" fmla="*/ 242 h 1563"/>
                <a:gd name="T96" fmla="*/ 5084 w 6234"/>
                <a:gd name="T97" fmla="*/ 222 h 1563"/>
                <a:gd name="T98" fmla="*/ 5172 w 6234"/>
                <a:gd name="T99" fmla="*/ 210 h 1563"/>
                <a:gd name="T100" fmla="*/ 5294 w 6234"/>
                <a:gd name="T101" fmla="*/ 200 h 1563"/>
                <a:gd name="T102" fmla="*/ 5402 w 6234"/>
                <a:gd name="T103" fmla="*/ 174 h 1563"/>
                <a:gd name="T104" fmla="*/ 5484 w 6234"/>
                <a:gd name="T105" fmla="*/ 136 h 1563"/>
                <a:gd name="T106" fmla="*/ 5574 w 6234"/>
                <a:gd name="T107" fmla="*/ 114 h 1563"/>
                <a:gd name="T108" fmla="*/ 5640 w 6234"/>
                <a:gd name="T109" fmla="*/ 114 h 1563"/>
                <a:gd name="T110" fmla="*/ 5718 w 6234"/>
                <a:gd name="T111" fmla="*/ 84 h 1563"/>
                <a:gd name="T112" fmla="*/ 5774 w 6234"/>
                <a:gd name="T113" fmla="*/ 84 h 1563"/>
                <a:gd name="T114" fmla="*/ 5802 w 6234"/>
                <a:gd name="T115" fmla="*/ 68 h 1563"/>
                <a:gd name="T116" fmla="*/ 5894 w 6234"/>
                <a:gd name="T117" fmla="*/ 56 h 1563"/>
                <a:gd name="T118" fmla="*/ 6002 w 6234"/>
                <a:gd name="T119" fmla="*/ 12 h 1563"/>
                <a:gd name="T120" fmla="*/ 6234 w 6234"/>
                <a:gd name="T121" fmla="*/ 0 h 15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6234" h="1563">
                  <a:moveTo>
                    <a:pt x="0" y="1563"/>
                  </a:moveTo>
                  <a:lnTo>
                    <a:pt x="92" y="1537"/>
                  </a:lnTo>
                  <a:lnTo>
                    <a:pt x="148" y="1525"/>
                  </a:lnTo>
                  <a:lnTo>
                    <a:pt x="212" y="1501"/>
                  </a:lnTo>
                  <a:lnTo>
                    <a:pt x="266" y="1491"/>
                  </a:lnTo>
                  <a:lnTo>
                    <a:pt x="324" y="1477"/>
                  </a:lnTo>
                  <a:lnTo>
                    <a:pt x="416" y="1465"/>
                  </a:lnTo>
                  <a:lnTo>
                    <a:pt x="500" y="1465"/>
                  </a:lnTo>
                  <a:lnTo>
                    <a:pt x="544" y="1429"/>
                  </a:lnTo>
                  <a:lnTo>
                    <a:pt x="616" y="1429"/>
                  </a:lnTo>
                  <a:lnTo>
                    <a:pt x="660" y="1405"/>
                  </a:lnTo>
                  <a:lnTo>
                    <a:pt x="704" y="1405"/>
                  </a:lnTo>
                  <a:lnTo>
                    <a:pt x="748" y="1405"/>
                  </a:lnTo>
                  <a:lnTo>
                    <a:pt x="784" y="1371"/>
                  </a:lnTo>
                  <a:lnTo>
                    <a:pt x="852" y="1349"/>
                  </a:lnTo>
                  <a:lnTo>
                    <a:pt x="898" y="1349"/>
                  </a:lnTo>
                  <a:lnTo>
                    <a:pt x="954" y="1317"/>
                  </a:lnTo>
                  <a:lnTo>
                    <a:pt x="1010" y="1317"/>
                  </a:lnTo>
                  <a:lnTo>
                    <a:pt x="1088" y="1285"/>
                  </a:lnTo>
                  <a:lnTo>
                    <a:pt x="1154" y="1285"/>
                  </a:lnTo>
                  <a:lnTo>
                    <a:pt x="1210" y="1253"/>
                  </a:lnTo>
                  <a:lnTo>
                    <a:pt x="1296" y="1253"/>
                  </a:lnTo>
                  <a:lnTo>
                    <a:pt x="1394" y="1201"/>
                  </a:lnTo>
                  <a:lnTo>
                    <a:pt x="1424" y="1169"/>
                  </a:lnTo>
                  <a:lnTo>
                    <a:pt x="1488" y="1169"/>
                  </a:lnTo>
                  <a:lnTo>
                    <a:pt x="1532" y="1145"/>
                  </a:lnTo>
                  <a:lnTo>
                    <a:pt x="1603" y="1129"/>
                  </a:lnTo>
                  <a:lnTo>
                    <a:pt x="1661" y="1129"/>
                  </a:lnTo>
                  <a:lnTo>
                    <a:pt x="1713" y="1109"/>
                  </a:lnTo>
                  <a:lnTo>
                    <a:pt x="1763" y="1109"/>
                  </a:lnTo>
                  <a:lnTo>
                    <a:pt x="1835" y="1083"/>
                  </a:lnTo>
                  <a:lnTo>
                    <a:pt x="1901" y="1045"/>
                  </a:lnTo>
                  <a:lnTo>
                    <a:pt x="1957" y="1033"/>
                  </a:lnTo>
                  <a:lnTo>
                    <a:pt x="2011" y="1011"/>
                  </a:lnTo>
                  <a:lnTo>
                    <a:pt x="2043" y="1011"/>
                  </a:lnTo>
                  <a:lnTo>
                    <a:pt x="2097" y="981"/>
                  </a:lnTo>
                  <a:lnTo>
                    <a:pt x="2157" y="981"/>
                  </a:lnTo>
                  <a:lnTo>
                    <a:pt x="2225" y="961"/>
                  </a:lnTo>
                  <a:lnTo>
                    <a:pt x="2257" y="961"/>
                  </a:lnTo>
                  <a:lnTo>
                    <a:pt x="2305" y="945"/>
                  </a:lnTo>
                  <a:lnTo>
                    <a:pt x="2353" y="931"/>
                  </a:lnTo>
                  <a:lnTo>
                    <a:pt x="2421" y="913"/>
                  </a:lnTo>
                  <a:lnTo>
                    <a:pt x="2515" y="883"/>
                  </a:lnTo>
                  <a:lnTo>
                    <a:pt x="2589" y="853"/>
                  </a:lnTo>
                  <a:lnTo>
                    <a:pt x="2681" y="835"/>
                  </a:lnTo>
                  <a:lnTo>
                    <a:pt x="2755" y="803"/>
                  </a:lnTo>
                  <a:lnTo>
                    <a:pt x="2833" y="793"/>
                  </a:lnTo>
                  <a:lnTo>
                    <a:pt x="2881" y="770"/>
                  </a:lnTo>
                  <a:lnTo>
                    <a:pt x="2915" y="754"/>
                  </a:lnTo>
                  <a:lnTo>
                    <a:pt x="2957" y="736"/>
                  </a:lnTo>
                  <a:lnTo>
                    <a:pt x="3009" y="736"/>
                  </a:lnTo>
                  <a:lnTo>
                    <a:pt x="3041" y="714"/>
                  </a:lnTo>
                  <a:lnTo>
                    <a:pt x="3091" y="704"/>
                  </a:lnTo>
                  <a:lnTo>
                    <a:pt x="3129" y="704"/>
                  </a:lnTo>
                  <a:lnTo>
                    <a:pt x="3177" y="684"/>
                  </a:lnTo>
                  <a:lnTo>
                    <a:pt x="3209" y="684"/>
                  </a:lnTo>
                  <a:lnTo>
                    <a:pt x="3251" y="684"/>
                  </a:lnTo>
                  <a:lnTo>
                    <a:pt x="3281" y="666"/>
                  </a:lnTo>
                  <a:lnTo>
                    <a:pt x="3309" y="656"/>
                  </a:lnTo>
                  <a:lnTo>
                    <a:pt x="3385" y="612"/>
                  </a:lnTo>
                  <a:lnTo>
                    <a:pt x="3473" y="612"/>
                  </a:lnTo>
                  <a:lnTo>
                    <a:pt x="3521" y="576"/>
                  </a:lnTo>
                  <a:lnTo>
                    <a:pt x="3549" y="576"/>
                  </a:lnTo>
                  <a:lnTo>
                    <a:pt x="3597" y="558"/>
                  </a:lnTo>
                  <a:lnTo>
                    <a:pt x="3637" y="558"/>
                  </a:lnTo>
                  <a:lnTo>
                    <a:pt x="3693" y="546"/>
                  </a:lnTo>
                  <a:lnTo>
                    <a:pt x="3723" y="526"/>
                  </a:lnTo>
                  <a:lnTo>
                    <a:pt x="3755" y="526"/>
                  </a:lnTo>
                  <a:lnTo>
                    <a:pt x="3795" y="526"/>
                  </a:lnTo>
                  <a:lnTo>
                    <a:pt x="3813" y="506"/>
                  </a:lnTo>
                  <a:lnTo>
                    <a:pt x="3847" y="496"/>
                  </a:lnTo>
                  <a:lnTo>
                    <a:pt x="3873" y="496"/>
                  </a:lnTo>
                  <a:lnTo>
                    <a:pt x="3895" y="486"/>
                  </a:lnTo>
                  <a:lnTo>
                    <a:pt x="3973" y="466"/>
                  </a:lnTo>
                  <a:lnTo>
                    <a:pt x="4005" y="444"/>
                  </a:lnTo>
                  <a:lnTo>
                    <a:pt x="4055" y="444"/>
                  </a:lnTo>
                  <a:lnTo>
                    <a:pt x="4091" y="424"/>
                  </a:lnTo>
                  <a:lnTo>
                    <a:pt x="4133" y="414"/>
                  </a:lnTo>
                  <a:lnTo>
                    <a:pt x="4181" y="424"/>
                  </a:lnTo>
                  <a:lnTo>
                    <a:pt x="4181" y="424"/>
                  </a:lnTo>
                  <a:lnTo>
                    <a:pt x="4201" y="420"/>
                  </a:lnTo>
                  <a:lnTo>
                    <a:pt x="4227" y="414"/>
                  </a:lnTo>
                  <a:lnTo>
                    <a:pt x="4227" y="414"/>
                  </a:lnTo>
                  <a:lnTo>
                    <a:pt x="4267" y="406"/>
                  </a:lnTo>
                  <a:lnTo>
                    <a:pt x="4301" y="398"/>
                  </a:lnTo>
                  <a:lnTo>
                    <a:pt x="4353" y="398"/>
                  </a:lnTo>
                  <a:lnTo>
                    <a:pt x="4409" y="376"/>
                  </a:lnTo>
                  <a:lnTo>
                    <a:pt x="4467" y="346"/>
                  </a:lnTo>
                  <a:lnTo>
                    <a:pt x="4501" y="346"/>
                  </a:lnTo>
                  <a:lnTo>
                    <a:pt x="4563" y="334"/>
                  </a:lnTo>
                  <a:lnTo>
                    <a:pt x="4653" y="308"/>
                  </a:lnTo>
                  <a:lnTo>
                    <a:pt x="4744" y="290"/>
                  </a:lnTo>
                  <a:lnTo>
                    <a:pt x="4802" y="266"/>
                  </a:lnTo>
                  <a:lnTo>
                    <a:pt x="4836" y="266"/>
                  </a:lnTo>
                  <a:lnTo>
                    <a:pt x="4888" y="242"/>
                  </a:lnTo>
                  <a:lnTo>
                    <a:pt x="4968" y="242"/>
                  </a:lnTo>
                  <a:lnTo>
                    <a:pt x="5006" y="232"/>
                  </a:lnTo>
                  <a:lnTo>
                    <a:pt x="5084" y="222"/>
                  </a:lnTo>
                  <a:lnTo>
                    <a:pt x="5140" y="210"/>
                  </a:lnTo>
                  <a:lnTo>
                    <a:pt x="5172" y="210"/>
                  </a:lnTo>
                  <a:lnTo>
                    <a:pt x="5238" y="200"/>
                  </a:lnTo>
                  <a:lnTo>
                    <a:pt x="5294" y="200"/>
                  </a:lnTo>
                  <a:lnTo>
                    <a:pt x="5350" y="174"/>
                  </a:lnTo>
                  <a:lnTo>
                    <a:pt x="5402" y="174"/>
                  </a:lnTo>
                  <a:lnTo>
                    <a:pt x="5444" y="152"/>
                  </a:lnTo>
                  <a:lnTo>
                    <a:pt x="5484" y="136"/>
                  </a:lnTo>
                  <a:lnTo>
                    <a:pt x="5552" y="136"/>
                  </a:lnTo>
                  <a:lnTo>
                    <a:pt x="5574" y="114"/>
                  </a:lnTo>
                  <a:lnTo>
                    <a:pt x="5600" y="114"/>
                  </a:lnTo>
                  <a:lnTo>
                    <a:pt x="5640" y="114"/>
                  </a:lnTo>
                  <a:lnTo>
                    <a:pt x="5690" y="96"/>
                  </a:lnTo>
                  <a:lnTo>
                    <a:pt x="5718" y="84"/>
                  </a:lnTo>
                  <a:lnTo>
                    <a:pt x="5758" y="84"/>
                  </a:lnTo>
                  <a:lnTo>
                    <a:pt x="5774" y="84"/>
                  </a:lnTo>
                  <a:lnTo>
                    <a:pt x="5786" y="68"/>
                  </a:lnTo>
                  <a:lnTo>
                    <a:pt x="5802" y="68"/>
                  </a:lnTo>
                  <a:lnTo>
                    <a:pt x="5860" y="56"/>
                  </a:lnTo>
                  <a:lnTo>
                    <a:pt x="5894" y="56"/>
                  </a:lnTo>
                  <a:lnTo>
                    <a:pt x="5950" y="12"/>
                  </a:lnTo>
                  <a:lnTo>
                    <a:pt x="6002" y="12"/>
                  </a:lnTo>
                  <a:lnTo>
                    <a:pt x="6112" y="0"/>
                  </a:lnTo>
                  <a:lnTo>
                    <a:pt x="6234" y="0"/>
                  </a:lnTo>
                </a:path>
              </a:pathLst>
            </a:custGeom>
            <a:noFill/>
            <a:ln w="31750">
              <a:solidFill>
                <a:schemeClr val="tx1"/>
              </a:solidFill>
              <a:prstDash val="solid"/>
              <a:round/>
              <a:headEnd/>
              <a:tailEnd/>
            </a:ln>
            <a:extLst>
              <a:ext uri="{909E8E84-426E-40dd-AFC4-6F175D3DCCD1}"/>
            </a:extLst>
          </p:spPr>
          <p:txBody>
            <a:bodyPr/>
            <a:lstStyle/>
            <a:p>
              <a:pPr defTabSz="767964">
                <a:defRPr/>
              </a:pPr>
              <a:endParaRPr lang="en-CA" sz="1400">
                <a:solidFill>
                  <a:srgbClr val="262626"/>
                </a:solidFill>
                <a:latin typeface="Open Sans"/>
                <a:ea typeface="+mn-ea"/>
                <a:cs typeface="Arial" charset="0"/>
                <a:sym typeface="Arial" charset="0"/>
              </a:endParaRPr>
            </a:p>
          </p:txBody>
        </p:sp>
        <p:sp>
          <p:nvSpPr>
            <p:cNvPr id="25" name="Freeform 6"/>
            <p:cNvSpPr>
              <a:spLocks/>
            </p:cNvSpPr>
            <p:nvPr/>
          </p:nvSpPr>
          <p:spPr bwMode="auto">
            <a:xfrm>
              <a:off x="12956" y="3214"/>
              <a:ext cx="6274" cy="1374"/>
            </a:xfrm>
            <a:custGeom>
              <a:avLst/>
              <a:gdLst>
                <a:gd name="T0" fmla="*/ 268 w 6274"/>
                <a:gd name="T1" fmla="*/ 1341 h 1373"/>
                <a:gd name="T2" fmla="*/ 472 w 6274"/>
                <a:gd name="T3" fmla="*/ 1315 h 1373"/>
                <a:gd name="T4" fmla="*/ 674 w 6274"/>
                <a:gd name="T5" fmla="*/ 1255 h 1373"/>
                <a:gd name="T6" fmla="*/ 828 w 6274"/>
                <a:gd name="T7" fmla="*/ 1227 h 1373"/>
                <a:gd name="T8" fmla="*/ 948 w 6274"/>
                <a:gd name="T9" fmla="*/ 1195 h 1373"/>
                <a:gd name="T10" fmla="*/ 1108 w 6274"/>
                <a:gd name="T11" fmla="*/ 1155 h 1373"/>
                <a:gd name="T12" fmla="*/ 1278 w 6274"/>
                <a:gd name="T13" fmla="*/ 1111 h 1373"/>
                <a:gd name="T14" fmla="*/ 1396 w 6274"/>
                <a:gd name="T15" fmla="*/ 1073 h 1373"/>
                <a:gd name="T16" fmla="*/ 1446 w 6274"/>
                <a:gd name="T17" fmla="*/ 1055 h 1373"/>
                <a:gd name="T18" fmla="*/ 1661 w 6274"/>
                <a:gd name="T19" fmla="*/ 1015 h 1373"/>
                <a:gd name="T20" fmla="*/ 1869 w 6274"/>
                <a:gd name="T21" fmla="*/ 981 h 1373"/>
                <a:gd name="T22" fmla="*/ 1933 w 6274"/>
                <a:gd name="T23" fmla="*/ 969 h 1373"/>
                <a:gd name="T24" fmla="*/ 1981 w 6274"/>
                <a:gd name="T25" fmla="*/ 947 h 1373"/>
                <a:gd name="T26" fmla="*/ 2073 w 6274"/>
                <a:gd name="T27" fmla="*/ 925 h 1373"/>
                <a:gd name="T28" fmla="*/ 2147 w 6274"/>
                <a:gd name="T29" fmla="*/ 907 h 1373"/>
                <a:gd name="T30" fmla="*/ 2281 w 6274"/>
                <a:gd name="T31" fmla="*/ 885 h 1373"/>
                <a:gd name="T32" fmla="*/ 2397 w 6274"/>
                <a:gd name="T33" fmla="*/ 847 h 1373"/>
                <a:gd name="T34" fmla="*/ 2441 w 6274"/>
                <a:gd name="T35" fmla="*/ 835 h 1373"/>
                <a:gd name="T36" fmla="*/ 2497 w 6274"/>
                <a:gd name="T37" fmla="*/ 821 h 1373"/>
                <a:gd name="T38" fmla="*/ 2539 w 6274"/>
                <a:gd name="T39" fmla="*/ 821 h 1373"/>
                <a:gd name="T40" fmla="*/ 2753 w 6274"/>
                <a:gd name="T41" fmla="*/ 765 h 1373"/>
                <a:gd name="T42" fmla="*/ 2877 w 6274"/>
                <a:gd name="T43" fmla="*/ 711 h 1373"/>
                <a:gd name="T44" fmla="*/ 3051 w 6274"/>
                <a:gd name="T45" fmla="*/ 667 h 1373"/>
                <a:gd name="T46" fmla="*/ 3245 w 6274"/>
                <a:gd name="T47" fmla="*/ 613 h 1373"/>
                <a:gd name="T48" fmla="*/ 3299 w 6274"/>
                <a:gd name="T49" fmla="*/ 593 h 1373"/>
                <a:gd name="T50" fmla="*/ 3353 w 6274"/>
                <a:gd name="T51" fmla="*/ 580 h 1373"/>
                <a:gd name="T52" fmla="*/ 3503 w 6274"/>
                <a:gd name="T53" fmla="*/ 534 h 1373"/>
                <a:gd name="T54" fmla="*/ 3611 w 6274"/>
                <a:gd name="T55" fmla="*/ 496 h 1373"/>
                <a:gd name="T56" fmla="*/ 3807 w 6274"/>
                <a:gd name="T57" fmla="*/ 470 h 1373"/>
                <a:gd name="T58" fmla="*/ 3957 w 6274"/>
                <a:gd name="T59" fmla="*/ 444 h 1373"/>
                <a:gd name="T60" fmla="*/ 4081 w 6274"/>
                <a:gd name="T61" fmla="*/ 406 h 1373"/>
                <a:gd name="T62" fmla="*/ 4163 w 6274"/>
                <a:gd name="T63" fmla="*/ 382 h 1373"/>
                <a:gd name="T64" fmla="*/ 4197 w 6274"/>
                <a:gd name="T65" fmla="*/ 366 h 1373"/>
                <a:gd name="T66" fmla="*/ 4339 w 6274"/>
                <a:gd name="T67" fmla="*/ 338 h 1373"/>
                <a:gd name="T68" fmla="*/ 4533 w 6274"/>
                <a:gd name="T69" fmla="*/ 326 h 1373"/>
                <a:gd name="T70" fmla="*/ 4661 w 6274"/>
                <a:gd name="T71" fmla="*/ 260 h 1373"/>
                <a:gd name="T72" fmla="*/ 4844 w 6274"/>
                <a:gd name="T73" fmla="*/ 240 h 1373"/>
                <a:gd name="T74" fmla="*/ 4974 w 6274"/>
                <a:gd name="T75" fmla="*/ 230 h 1373"/>
                <a:gd name="T76" fmla="*/ 5024 w 6274"/>
                <a:gd name="T77" fmla="*/ 224 h 1373"/>
                <a:gd name="T78" fmla="*/ 5072 w 6274"/>
                <a:gd name="T79" fmla="*/ 220 h 1373"/>
                <a:gd name="T80" fmla="*/ 5202 w 6274"/>
                <a:gd name="T81" fmla="*/ 192 h 1373"/>
                <a:gd name="T82" fmla="*/ 5240 w 6274"/>
                <a:gd name="T83" fmla="*/ 178 h 1373"/>
                <a:gd name="T84" fmla="*/ 5300 w 6274"/>
                <a:gd name="T85" fmla="*/ 162 h 1373"/>
                <a:gd name="T86" fmla="*/ 5520 w 6274"/>
                <a:gd name="T87" fmla="*/ 150 h 1373"/>
                <a:gd name="T88" fmla="*/ 5592 w 6274"/>
                <a:gd name="T89" fmla="*/ 116 h 1373"/>
                <a:gd name="T90" fmla="*/ 5634 w 6274"/>
                <a:gd name="T91" fmla="*/ 88 h 1373"/>
                <a:gd name="T92" fmla="*/ 5738 w 6274"/>
                <a:gd name="T93" fmla="*/ 64 h 1373"/>
                <a:gd name="T94" fmla="*/ 5908 w 6274"/>
                <a:gd name="T95" fmla="*/ 58 h 1373"/>
                <a:gd name="T96" fmla="*/ 6002 w 6274"/>
                <a:gd name="T97" fmla="*/ 28 h 1373"/>
                <a:gd name="T98" fmla="*/ 6038 w 6274"/>
                <a:gd name="T99" fmla="*/ 20 h 1373"/>
                <a:gd name="T100" fmla="*/ 6170 w 6274"/>
                <a:gd name="T101" fmla="*/ 18 h 1373"/>
                <a:gd name="T102" fmla="*/ 6202 w 6274"/>
                <a:gd name="T103" fmla="*/ 0 h 13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6274" h="1373">
                  <a:moveTo>
                    <a:pt x="0" y="1373"/>
                  </a:moveTo>
                  <a:lnTo>
                    <a:pt x="112" y="1373"/>
                  </a:lnTo>
                  <a:lnTo>
                    <a:pt x="170" y="1357"/>
                  </a:lnTo>
                  <a:lnTo>
                    <a:pt x="208" y="1341"/>
                  </a:lnTo>
                  <a:lnTo>
                    <a:pt x="268" y="1341"/>
                  </a:lnTo>
                  <a:lnTo>
                    <a:pt x="314" y="1327"/>
                  </a:lnTo>
                  <a:lnTo>
                    <a:pt x="344" y="1327"/>
                  </a:lnTo>
                  <a:lnTo>
                    <a:pt x="388" y="1327"/>
                  </a:lnTo>
                  <a:lnTo>
                    <a:pt x="420" y="1315"/>
                  </a:lnTo>
                  <a:lnTo>
                    <a:pt x="472" y="1315"/>
                  </a:lnTo>
                  <a:lnTo>
                    <a:pt x="520" y="1303"/>
                  </a:lnTo>
                  <a:lnTo>
                    <a:pt x="538" y="1303"/>
                  </a:lnTo>
                  <a:lnTo>
                    <a:pt x="594" y="1285"/>
                  </a:lnTo>
                  <a:lnTo>
                    <a:pt x="650" y="1271"/>
                  </a:lnTo>
                  <a:lnTo>
                    <a:pt x="674" y="1255"/>
                  </a:lnTo>
                  <a:lnTo>
                    <a:pt x="714" y="1255"/>
                  </a:lnTo>
                  <a:lnTo>
                    <a:pt x="728" y="1243"/>
                  </a:lnTo>
                  <a:lnTo>
                    <a:pt x="760" y="1243"/>
                  </a:lnTo>
                  <a:lnTo>
                    <a:pt x="794" y="1227"/>
                  </a:lnTo>
                  <a:lnTo>
                    <a:pt x="828" y="1227"/>
                  </a:lnTo>
                  <a:lnTo>
                    <a:pt x="852" y="1207"/>
                  </a:lnTo>
                  <a:lnTo>
                    <a:pt x="872" y="1207"/>
                  </a:lnTo>
                  <a:lnTo>
                    <a:pt x="888" y="1195"/>
                  </a:lnTo>
                  <a:lnTo>
                    <a:pt x="920" y="1195"/>
                  </a:lnTo>
                  <a:lnTo>
                    <a:pt x="948" y="1195"/>
                  </a:lnTo>
                  <a:lnTo>
                    <a:pt x="960" y="1177"/>
                  </a:lnTo>
                  <a:lnTo>
                    <a:pt x="992" y="1177"/>
                  </a:lnTo>
                  <a:lnTo>
                    <a:pt x="1044" y="1177"/>
                  </a:lnTo>
                  <a:lnTo>
                    <a:pt x="1072" y="1177"/>
                  </a:lnTo>
                  <a:lnTo>
                    <a:pt x="1108" y="1155"/>
                  </a:lnTo>
                  <a:lnTo>
                    <a:pt x="1148" y="1155"/>
                  </a:lnTo>
                  <a:lnTo>
                    <a:pt x="1192" y="1155"/>
                  </a:lnTo>
                  <a:lnTo>
                    <a:pt x="1226" y="1137"/>
                  </a:lnTo>
                  <a:lnTo>
                    <a:pt x="1252" y="1127"/>
                  </a:lnTo>
                  <a:lnTo>
                    <a:pt x="1278" y="1111"/>
                  </a:lnTo>
                  <a:lnTo>
                    <a:pt x="1318" y="1111"/>
                  </a:lnTo>
                  <a:lnTo>
                    <a:pt x="1370" y="1111"/>
                  </a:lnTo>
                  <a:lnTo>
                    <a:pt x="1382" y="1089"/>
                  </a:lnTo>
                  <a:lnTo>
                    <a:pt x="1382" y="1089"/>
                  </a:lnTo>
                  <a:lnTo>
                    <a:pt x="1396" y="1073"/>
                  </a:lnTo>
                  <a:lnTo>
                    <a:pt x="1406" y="1061"/>
                  </a:lnTo>
                  <a:lnTo>
                    <a:pt x="1410" y="1057"/>
                  </a:lnTo>
                  <a:lnTo>
                    <a:pt x="1414" y="1055"/>
                  </a:lnTo>
                  <a:lnTo>
                    <a:pt x="1414" y="1055"/>
                  </a:lnTo>
                  <a:lnTo>
                    <a:pt x="1446" y="1055"/>
                  </a:lnTo>
                  <a:lnTo>
                    <a:pt x="1516" y="1039"/>
                  </a:lnTo>
                  <a:lnTo>
                    <a:pt x="1556" y="1039"/>
                  </a:lnTo>
                  <a:lnTo>
                    <a:pt x="1617" y="1039"/>
                  </a:lnTo>
                  <a:lnTo>
                    <a:pt x="1617" y="1015"/>
                  </a:lnTo>
                  <a:lnTo>
                    <a:pt x="1661" y="1015"/>
                  </a:lnTo>
                  <a:lnTo>
                    <a:pt x="1727" y="1015"/>
                  </a:lnTo>
                  <a:lnTo>
                    <a:pt x="1761" y="1015"/>
                  </a:lnTo>
                  <a:lnTo>
                    <a:pt x="1791" y="997"/>
                  </a:lnTo>
                  <a:lnTo>
                    <a:pt x="1845" y="997"/>
                  </a:lnTo>
                  <a:lnTo>
                    <a:pt x="1869" y="981"/>
                  </a:lnTo>
                  <a:lnTo>
                    <a:pt x="1893" y="981"/>
                  </a:lnTo>
                  <a:lnTo>
                    <a:pt x="1893" y="981"/>
                  </a:lnTo>
                  <a:lnTo>
                    <a:pt x="1913" y="977"/>
                  </a:lnTo>
                  <a:lnTo>
                    <a:pt x="1927" y="971"/>
                  </a:lnTo>
                  <a:lnTo>
                    <a:pt x="1933" y="969"/>
                  </a:lnTo>
                  <a:lnTo>
                    <a:pt x="1935" y="967"/>
                  </a:lnTo>
                  <a:lnTo>
                    <a:pt x="1935" y="967"/>
                  </a:lnTo>
                  <a:lnTo>
                    <a:pt x="1943" y="961"/>
                  </a:lnTo>
                  <a:lnTo>
                    <a:pt x="1959" y="955"/>
                  </a:lnTo>
                  <a:lnTo>
                    <a:pt x="1981" y="947"/>
                  </a:lnTo>
                  <a:lnTo>
                    <a:pt x="2013" y="947"/>
                  </a:lnTo>
                  <a:lnTo>
                    <a:pt x="2013" y="947"/>
                  </a:lnTo>
                  <a:lnTo>
                    <a:pt x="2041" y="937"/>
                  </a:lnTo>
                  <a:lnTo>
                    <a:pt x="2073" y="925"/>
                  </a:lnTo>
                  <a:lnTo>
                    <a:pt x="2073" y="925"/>
                  </a:lnTo>
                  <a:lnTo>
                    <a:pt x="2091" y="919"/>
                  </a:lnTo>
                  <a:lnTo>
                    <a:pt x="2103" y="915"/>
                  </a:lnTo>
                  <a:lnTo>
                    <a:pt x="2129" y="915"/>
                  </a:lnTo>
                  <a:lnTo>
                    <a:pt x="2129" y="915"/>
                  </a:lnTo>
                  <a:lnTo>
                    <a:pt x="2147" y="907"/>
                  </a:lnTo>
                  <a:lnTo>
                    <a:pt x="2161" y="901"/>
                  </a:lnTo>
                  <a:lnTo>
                    <a:pt x="2173" y="899"/>
                  </a:lnTo>
                  <a:lnTo>
                    <a:pt x="2173" y="899"/>
                  </a:lnTo>
                  <a:lnTo>
                    <a:pt x="2247" y="899"/>
                  </a:lnTo>
                  <a:lnTo>
                    <a:pt x="2281" y="885"/>
                  </a:lnTo>
                  <a:lnTo>
                    <a:pt x="2309" y="885"/>
                  </a:lnTo>
                  <a:lnTo>
                    <a:pt x="2379" y="847"/>
                  </a:lnTo>
                  <a:lnTo>
                    <a:pt x="2379" y="847"/>
                  </a:lnTo>
                  <a:lnTo>
                    <a:pt x="2389" y="847"/>
                  </a:lnTo>
                  <a:lnTo>
                    <a:pt x="2397" y="847"/>
                  </a:lnTo>
                  <a:lnTo>
                    <a:pt x="2403" y="847"/>
                  </a:lnTo>
                  <a:lnTo>
                    <a:pt x="2403" y="847"/>
                  </a:lnTo>
                  <a:lnTo>
                    <a:pt x="2407" y="847"/>
                  </a:lnTo>
                  <a:lnTo>
                    <a:pt x="2417" y="843"/>
                  </a:lnTo>
                  <a:lnTo>
                    <a:pt x="2441" y="835"/>
                  </a:lnTo>
                  <a:lnTo>
                    <a:pt x="2473" y="821"/>
                  </a:lnTo>
                  <a:lnTo>
                    <a:pt x="2473" y="821"/>
                  </a:lnTo>
                  <a:lnTo>
                    <a:pt x="2483" y="823"/>
                  </a:lnTo>
                  <a:lnTo>
                    <a:pt x="2491" y="823"/>
                  </a:lnTo>
                  <a:lnTo>
                    <a:pt x="2497" y="821"/>
                  </a:lnTo>
                  <a:lnTo>
                    <a:pt x="2497" y="821"/>
                  </a:lnTo>
                  <a:lnTo>
                    <a:pt x="2501" y="821"/>
                  </a:lnTo>
                  <a:lnTo>
                    <a:pt x="2507" y="819"/>
                  </a:lnTo>
                  <a:lnTo>
                    <a:pt x="2521" y="821"/>
                  </a:lnTo>
                  <a:lnTo>
                    <a:pt x="2539" y="821"/>
                  </a:lnTo>
                  <a:lnTo>
                    <a:pt x="2573" y="805"/>
                  </a:lnTo>
                  <a:lnTo>
                    <a:pt x="2633" y="791"/>
                  </a:lnTo>
                  <a:lnTo>
                    <a:pt x="2659" y="791"/>
                  </a:lnTo>
                  <a:lnTo>
                    <a:pt x="2713" y="765"/>
                  </a:lnTo>
                  <a:lnTo>
                    <a:pt x="2753" y="765"/>
                  </a:lnTo>
                  <a:lnTo>
                    <a:pt x="2765" y="733"/>
                  </a:lnTo>
                  <a:lnTo>
                    <a:pt x="2791" y="721"/>
                  </a:lnTo>
                  <a:lnTo>
                    <a:pt x="2819" y="721"/>
                  </a:lnTo>
                  <a:lnTo>
                    <a:pt x="2849" y="711"/>
                  </a:lnTo>
                  <a:lnTo>
                    <a:pt x="2877" y="711"/>
                  </a:lnTo>
                  <a:lnTo>
                    <a:pt x="2919" y="711"/>
                  </a:lnTo>
                  <a:lnTo>
                    <a:pt x="2951" y="701"/>
                  </a:lnTo>
                  <a:lnTo>
                    <a:pt x="2985" y="689"/>
                  </a:lnTo>
                  <a:lnTo>
                    <a:pt x="3011" y="679"/>
                  </a:lnTo>
                  <a:lnTo>
                    <a:pt x="3051" y="667"/>
                  </a:lnTo>
                  <a:lnTo>
                    <a:pt x="3105" y="667"/>
                  </a:lnTo>
                  <a:lnTo>
                    <a:pt x="3155" y="641"/>
                  </a:lnTo>
                  <a:lnTo>
                    <a:pt x="3155" y="627"/>
                  </a:lnTo>
                  <a:lnTo>
                    <a:pt x="3205" y="613"/>
                  </a:lnTo>
                  <a:lnTo>
                    <a:pt x="3245" y="613"/>
                  </a:lnTo>
                  <a:lnTo>
                    <a:pt x="3277" y="593"/>
                  </a:lnTo>
                  <a:lnTo>
                    <a:pt x="3277" y="593"/>
                  </a:lnTo>
                  <a:lnTo>
                    <a:pt x="3285" y="593"/>
                  </a:lnTo>
                  <a:lnTo>
                    <a:pt x="3293" y="595"/>
                  </a:lnTo>
                  <a:lnTo>
                    <a:pt x="3299" y="593"/>
                  </a:lnTo>
                  <a:lnTo>
                    <a:pt x="3299" y="593"/>
                  </a:lnTo>
                  <a:lnTo>
                    <a:pt x="3305" y="588"/>
                  </a:lnTo>
                  <a:lnTo>
                    <a:pt x="3315" y="584"/>
                  </a:lnTo>
                  <a:lnTo>
                    <a:pt x="3327" y="580"/>
                  </a:lnTo>
                  <a:lnTo>
                    <a:pt x="3353" y="580"/>
                  </a:lnTo>
                  <a:lnTo>
                    <a:pt x="3407" y="564"/>
                  </a:lnTo>
                  <a:lnTo>
                    <a:pt x="3457" y="564"/>
                  </a:lnTo>
                  <a:lnTo>
                    <a:pt x="3493" y="542"/>
                  </a:lnTo>
                  <a:lnTo>
                    <a:pt x="3493" y="542"/>
                  </a:lnTo>
                  <a:lnTo>
                    <a:pt x="3503" y="534"/>
                  </a:lnTo>
                  <a:lnTo>
                    <a:pt x="3511" y="530"/>
                  </a:lnTo>
                  <a:lnTo>
                    <a:pt x="3519" y="526"/>
                  </a:lnTo>
                  <a:lnTo>
                    <a:pt x="3519" y="526"/>
                  </a:lnTo>
                  <a:lnTo>
                    <a:pt x="3575" y="514"/>
                  </a:lnTo>
                  <a:lnTo>
                    <a:pt x="3611" y="496"/>
                  </a:lnTo>
                  <a:lnTo>
                    <a:pt x="3647" y="496"/>
                  </a:lnTo>
                  <a:lnTo>
                    <a:pt x="3693" y="480"/>
                  </a:lnTo>
                  <a:lnTo>
                    <a:pt x="3737" y="480"/>
                  </a:lnTo>
                  <a:lnTo>
                    <a:pt x="3765" y="470"/>
                  </a:lnTo>
                  <a:lnTo>
                    <a:pt x="3807" y="470"/>
                  </a:lnTo>
                  <a:lnTo>
                    <a:pt x="3845" y="460"/>
                  </a:lnTo>
                  <a:lnTo>
                    <a:pt x="3865" y="444"/>
                  </a:lnTo>
                  <a:lnTo>
                    <a:pt x="3885" y="444"/>
                  </a:lnTo>
                  <a:lnTo>
                    <a:pt x="3903" y="444"/>
                  </a:lnTo>
                  <a:lnTo>
                    <a:pt x="3957" y="444"/>
                  </a:lnTo>
                  <a:lnTo>
                    <a:pt x="3975" y="434"/>
                  </a:lnTo>
                  <a:lnTo>
                    <a:pt x="3999" y="434"/>
                  </a:lnTo>
                  <a:lnTo>
                    <a:pt x="4031" y="424"/>
                  </a:lnTo>
                  <a:lnTo>
                    <a:pt x="4045" y="424"/>
                  </a:lnTo>
                  <a:lnTo>
                    <a:pt x="4081" y="406"/>
                  </a:lnTo>
                  <a:lnTo>
                    <a:pt x="4111" y="406"/>
                  </a:lnTo>
                  <a:lnTo>
                    <a:pt x="4141" y="394"/>
                  </a:lnTo>
                  <a:lnTo>
                    <a:pt x="4141" y="394"/>
                  </a:lnTo>
                  <a:lnTo>
                    <a:pt x="4153" y="388"/>
                  </a:lnTo>
                  <a:lnTo>
                    <a:pt x="4163" y="382"/>
                  </a:lnTo>
                  <a:lnTo>
                    <a:pt x="4169" y="380"/>
                  </a:lnTo>
                  <a:lnTo>
                    <a:pt x="4169" y="380"/>
                  </a:lnTo>
                  <a:lnTo>
                    <a:pt x="4175" y="378"/>
                  </a:lnTo>
                  <a:lnTo>
                    <a:pt x="4183" y="374"/>
                  </a:lnTo>
                  <a:lnTo>
                    <a:pt x="4197" y="366"/>
                  </a:lnTo>
                  <a:lnTo>
                    <a:pt x="4197" y="366"/>
                  </a:lnTo>
                  <a:lnTo>
                    <a:pt x="4229" y="352"/>
                  </a:lnTo>
                  <a:lnTo>
                    <a:pt x="4287" y="352"/>
                  </a:lnTo>
                  <a:lnTo>
                    <a:pt x="4299" y="352"/>
                  </a:lnTo>
                  <a:lnTo>
                    <a:pt x="4339" y="338"/>
                  </a:lnTo>
                  <a:lnTo>
                    <a:pt x="4375" y="338"/>
                  </a:lnTo>
                  <a:lnTo>
                    <a:pt x="4423" y="326"/>
                  </a:lnTo>
                  <a:lnTo>
                    <a:pt x="4441" y="326"/>
                  </a:lnTo>
                  <a:lnTo>
                    <a:pt x="4497" y="326"/>
                  </a:lnTo>
                  <a:lnTo>
                    <a:pt x="4533" y="326"/>
                  </a:lnTo>
                  <a:lnTo>
                    <a:pt x="4533" y="310"/>
                  </a:lnTo>
                  <a:lnTo>
                    <a:pt x="4559" y="300"/>
                  </a:lnTo>
                  <a:lnTo>
                    <a:pt x="4599" y="286"/>
                  </a:lnTo>
                  <a:lnTo>
                    <a:pt x="4623" y="286"/>
                  </a:lnTo>
                  <a:lnTo>
                    <a:pt x="4661" y="260"/>
                  </a:lnTo>
                  <a:lnTo>
                    <a:pt x="4701" y="250"/>
                  </a:lnTo>
                  <a:lnTo>
                    <a:pt x="4736" y="250"/>
                  </a:lnTo>
                  <a:lnTo>
                    <a:pt x="4756" y="250"/>
                  </a:lnTo>
                  <a:lnTo>
                    <a:pt x="4800" y="240"/>
                  </a:lnTo>
                  <a:lnTo>
                    <a:pt x="4844" y="240"/>
                  </a:lnTo>
                  <a:lnTo>
                    <a:pt x="4890" y="230"/>
                  </a:lnTo>
                  <a:lnTo>
                    <a:pt x="4890" y="230"/>
                  </a:lnTo>
                  <a:lnTo>
                    <a:pt x="4938" y="230"/>
                  </a:lnTo>
                  <a:lnTo>
                    <a:pt x="4938" y="230"/>
                  </a:lnTo>
                  <a:lnTo>
                    <a:pt x="4974" y="230"/>
                  </a:lnTo>
                  <a:lnTo>
                    <a:pt x="4994" y="230"/>
                  </a:lnTo>
                  <a:lnTo>
                    <a:pt x="5006" y="230"/>
                  </a:lnTo>
                  <a:lnTo>
                    <a:pt x="5006" y="230"/>
                  </a:lnTo>
                  <a:lnTo>
                    <a:pt x="5014" y="228"/>
                  </a:lnTo>
                  <a:lnTo>
                    <a:pt x="5024" y="224"/>
                  </a:lnTo>
                  <a:lnTo>
                    <a:pt x="5036" y="218"/>
                  </a:lnTo>
                  <a:lnTo>
                    <a:pt x="5036" y="218"/>
                  </a:lnTo>
                  <a:lnTo>
                    <a:pt x="5054" y="220"/>
                  </a:lnTo>
                  <a:lnTo>
                    <a:pt x="5066" y="220"/>
                  </a:lnTo>
                  <a:lnTo>
                    <a:pt x="5072" y="220"/>
                  </a:lnTo>
                  <a:lnTo>
                    <a:pt x="5076" y="218"/>
                  </a:lnTo>
                  <a:lnTo>
                    <a:pt x="5098" y="218"/>
                  </a:lnTo>
                  <a:lnTo>
                    <a:pt x="5140" y="208"/>
                  </a:lnTo>
                  <a:lnTo>
                    <a:pt x="5178" y="192"/>
                  </a:lnTo>
                  <a:lnTo>
                    <a:pt x="5202" y="192"/>
                  </a:lnTo>
                  <a:lnTo>
                    <a:pt x="5230" y="174"/>
                  </a:lnTo>
                  <a:lnTo>
                    <a:pt x="5230" y="174"/>
                  </a:lnTo>
                  <a:lnTo>
                    <a:pt x="5230" y="176"/>
                  </a:lnTo>
                  <a:lnTo>
                    <a:pt x="5234" y="178"/>
                  </a:lnTo>
                  <a:lnTo>
                    <a:pt x="5240" y="178"/>
                  </a:lnTo>
                  <a:lnTo>
                    <a:pt x="5248" y="174"/>
                  </a:lnTo>
                  <a:lnTo>
                    <a:pt x="5248" y="174"/>
                  </a:lnTo>
                  <a:lnTo>
                    <a:pt x="5262" y="168"/>
                  </a:lnTo>
                  <a:lnTo>
                    <a:pt x="5280" y="166"/>
                  </a:lnTo>
                  <a:lnTo>
                    <a:pt x="5300" y="162"/>
                  </a:lnTo>
                  <a:lnTo>
                    <a:pt x="5354" y="162"/>
                  </a:lnTo>
                  <a:lnTo>
                    <a:pt x="5380" y="150"/>
                  </a:lnTo>
                  <a:lnTo>
                    <a:pt x="5400" y="150"/>
                  </a:lnTo>
                  <a:lnTo>
                    <a:pt x="5440" y="150"/>
                  </a:lnTo>
                  <a:lnTo>
                    <a:pt x="5520" y="150"/>
                  </a:lnTo>
                  <a:lnTo>
                    <a:pt x="5554" y="102"/>
                  </a:lnTo>
                  <a:lnTo>
                    <a:pt x="5554" y="102"/>
                  </a:lnTo>
                  <a:lnTo>
                    <a:pt x="5572" y="110"/>
                  </a:lnTo>
                  <a:lnTo>
                    <a:pt x="5586" y="114"/>
                  </a:lnTo>
                  <a:lnTo>
                    <a:pt x="5592" y="116"/>
                  </a:lnTo>
                  <a:lnTo>
                    <a:pt x="5596" y="114"/>
                  </a:lnTo>
                  <a:lnTo>
                    <a:pt x="5596" y="114"/>
                  </a:lnTo>
                  <a:lnTo>
                    <a:pt x="5616" y="98"/>
                  </a:lnTo>
                  <a:lnTo>
                    <a:pt x="5626" y="92"/>
                  </a:lnTo>
                  <a:lnTo>
                    <a:pt x="5634" y="88"/>
                  </a:lnTo>
                  <a:lnTo>
                    <a:pt x="5634" y="88"/>
                  </a:lnTo>
                  <a:lnTo>
                    <a:pt x="5676" y="88"/>
                  </a:lnTo>
                  <a:lnTo>
                    <a:pt x="5728" y="68"/>
                  </a:lnTo>
                  <a:lnTo>
                    <a:pt x="5728" y="68"/>
                  </a:lnTo>
                  <a:lnTo>
                    <a:pt x="5738" y="64"/>
                  </a:lnTo>
                  <a:lnTo>
                    <a:pt x="5748" y="60"/>
                  </a:lnTo>
                  <a:lnTo>
                    <a:pt x="5758" y="58"/>
                  </a:lnTo>
                  <a:lnTo>
                    <a:pt x="5758" y="58"/>
                  </a:lnTo>
                  <a:lnTo>
                    <a:pt x="5866" y="58"/>
                  </a:lnTo>
                  <a:lnTo>
                    <a:pt x="5908" y="58"/>
                  </a:lnTo>
                  <a:lnTo>
                    <a:pt x="5960" y="30"/>
                  </a:lnTo>
                  <a:lnTo>
                    <a:pt x="6004" y="30"/>
                  </a:lnTo>
                  <a:lnTo>
                    <a:pt x="6004" y="30"/>
                  </a:lnTo>
                  <a:lnTo>
                    <a:pt x="6000" y="28"/>
                  </a:lnTo>
                  <a:lnTo>
                    <a:pt x="6002" y="28"/>
                  </a:lnTo>
                  <a:lnTo>
                    <a:pt x="6014" y="30"/>
                  </a:lnTo>
                  <a:lnTo>
                    <a:pt x="6044" y="28"/>
                  </a:lnTo>
                  <a:lnTo>
                    <a:pt x="6044" y="28"/>
                  </a:lnTo>
                  <a:lnTo>
                    <a:pt x="6038" y="22"/>
                  </a:lnTo>
                  <a:lnTo>
                    <a:pt x="6038" y="20"/>
                  </a:lnTo>
                  <a:lnTo>
                    <a:pt x="6038" y="20"/>
                  </a:lnTo>
                  <a:lnTo>
                    <a:pt x="6040" y="18"/>
                  </a:lnTo>
                  <a:lnTo>
                    <a:pt x="6044" y="18"/>
                  </a:lnTo>
                  <a:lnTo>
                    <a:pt x="6044" y="18"/>
                  </a:lnTo>
                  <a:lnTo>
                    <a:pt x="6170" y="18"/>
                  </a:lnTo>
                  <a:lnTo>
                    <a:pt x="6184" y="0"/>
                  </a:lnTo>
                  <a:lnTo>
                    <a:pt x="6184" y="0"/>
                  </a:lnTo>
                  <a:lnTo>
                    <a:pt x="6182" y="0"/>
                  </a:lnTo>
                  <a:lnTo>
                    <a:pt x="6202" y="0"/>
                  </a:lnTo>
                  <a:lnTo>
                    <a:pt x="6202" y="0"/>
                  </a:lnTo>
                  <a:lnTo>
                    <a:pt x="6250" y="0"/>
                  </a:lnTo>
                  <a:lnTo>
                    <a:pt x="6274" y="0"/>
                  </a:lnTo>
                </a:path>
              </a:pathLst>
            </a:custGeom>
            <a:noFill/>
            <a:ln w="31750">
              <a:solidFill>
                <a:srgbClr val="4472C4"/>
              </a:solidFill>
              <a:prstDash val="solid"/>
              <a:round/>
              <a:headEnd/>
              <a:tailEnd/>
            </a:ln>
            <a:extLst>
              <a:ext uri="{909E8E84-426E-40dd-AFC4-6F175D3DCCD1}"/>
            </a:extLst>
          </p:spPr>
          <p:txBody>
            <a:bodyPr/>
            <a:lstStyle/>
            <a:p>
              <a:pPr defTabSz="767964">
                <a:defRPr/>
              </a:pPr>
              <a:endParaRPr lang="en-CA" sz="1400" dirty="0">
                <a:solidFill>
                  <a:srgbClr val="262626"/>
                </a:solidFill>
                <a:latin typeface="Open Sans"/>
                <a:ea typeface="+mn-ea"/>
                <a:cs typeface="Arial" charset="0"/>
                <a:sym typeface="Arial" charset="0"/>
              </a:endParaRPr>
            </a:p>
          </p:txBody>
        </p:sp>
      </p:grpSp>
      <p:graphicFrame>
        <p:nvGraphicFramePr>
          <p:cNvPr id="10" name="Group 104"/>
          <p:cNvGraphicFramePr>
            <a:graphicFrameLocks noGrp="1"/>
          </p:cNvGraphicFramePr>
          <p:nvPr/>
        </p:nvGraphicFramePr>
        <p:xfrm>
          <a:off x="1938338" y="1458913"/>
          <a:ext cx="4570412" cy="1889125"/>
        </p:xfrm>
        <a:graphic>
          <a:graphicData uri="http://schemas.openxmlformats.org/drawingml/2006/table">
            <a:tbl>
              <a:tblPr firstRow="1" bandRow="1">
                <a:tableStyleId>{5C22544A-7EE6-4342-B048-85BDC9FD1C3A}</a:tableStyleId>
              </a:tblPr>
              <a:tblGrid>
                <a:gridCol w="1730798">
                  <a:extLst>
                    <a:ext uri="{9D8B030D-6E8A-4147-A177-3AD203B41FA5}"/>
                  </a:extLst>
                </a:gridCol>
                <a:gridCol w="493913">
                  <a:extLst>
                    <a:ext uri="{9D8B030D-6E8A-4147-A177-3AD203B41FA5}"/>
                  </a:extLst>
                </a:gridCol>
                <a:gridCol w="594799">
                  <a:extLst>
                    <a:ext uri="{9D8B030D-6E8A-4147-A177-3AD203B41FA5}"/>
                  </a:extLst>
                </a:gridCol>
                <a:gridCol w="638413">
                  <a:extLst>
                    <a:ext uri="{9D8B030D-6E8A-4147-A177-3AD203B41FA5}"/>
                  </a:extLst>
                </a:gridCol>
                <a:gridCol w="545133">
                  <a:extLst>
                    <a:ext uri="{9D8B030D-6E8A-4147-A177-3AD203B41FA5}"/>
                  </a:extLst>
                </a:gridCol>
                <a:gridCol w="567740">
                  <a:extLst>
                    <a:ext uri="{9D8B030D-6E8A-4147-A177-3AD203B41FA5}"/>
                  </a:extLst>
                </a:gridCol>
              </a:tblGrid>
              <a:tr h="292798">
                <a:tc>
                  <a:txBody>
                    <a:bodyPr/>
                    <a:lstStyle/>
                    <a:p>
                      <a:pPr marL="342900" marR="0" lvl="0" indent="-342900" algn="l" defTabSz="914400" rtl="0" eaLnBrk="0" fontAlgn="base" latinLnBrk="0" hangingPunct="0">
                        <a:lnSpc>
                          <a:spcPct val="100000"/>
                        </a:lnSpc>
                        <a:spcBef>
                          <a:spcPct val="0"/>
                        </a:spcBef>
                        <a:spcAft>
                          <a:spcPct val="0"/>
                        </a:spcAft>
                        <a:buClr>
                          <a:schemeClr val="tx1"/>
                        </a:buClr>
                        <a:buSzTx/>
                        <a:buFontTx/>
                        <a:buNone/>
                        <a:tabLst/>
                      </a:pPr>
                      <a:endParaRPr kumimoji="0" lang="en-GB" sz="1100" b="0" i="0" u="none" strike="noStrike" cap="none" normalizeH="0" baseline="0" dirty="0">
                        <a:ln>
                          <a:noFill/>
                        </a:ln>
                        <a:solidFill>
                          <a:schemeClr val="tx1"/>
                        </a:solidFill>
                        <a:effectLst/>
                        <a:latin typeface="+mj-lt"/>
                        <a:ea typeface="MS Mincho" charset="0"/>
                        <a:cs typeface="Candara"/>
                      </a:endParaRPr>
                    </a:p>
                  </a:txBody>
                  <a:tcPr marL="91441" marR="91441" marT="45729" marB="45729"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0" marR="0" lvl="0" indent="0" algn="ctr" defTabSz="914400" rtl="0" eaLnBrk="0" fontAlgn="base" latinLnBrk="0" hangingPunct="0">
                        <a:lnSpc>
                          <a:spcPct val="100000"/>
                        </a:lnSpc>
                        <a:spcBef>
                          <a:spcPct val="0"/>
                        </a:spcBef>
                        <a:spcAft>
                          <a:spcPct val="0"/>
                        </a:spcAft>
                        <a:buClr>
                          <a:schemeClr val="tx1"/>
                        </a:buClr>
                        <a:buSzTx/>
                        <a:buFontTx/>
                        <a:buNone/>
                        <a:tabLst/>
                      </a:pPr>
                      <a:r>
                        <a:rPr kumimoji="0" lang="en-US" sz="1100" u="none" strike="noStrike" cap="none" normalizeH="0" baseline="0" dirty="0">
                          <a:ln>
                            <a:noFill/>
                          </a:ln>
                          <a:effectLst/>
                        </a:rPr>
                        <a:t>PBO</a:t>
                      </a:r>
                      <a:endParaRPr kumimoji="0" lang="en-US" sz="1100" b="0" i="0" u="none" strike="noStrike" cap="none" normalizeH="0" baseline="0" dirty="0">
                        <a:ln>
                          <a:noFill/>
                        </a:ln>
                        <a:solidFill>
                          <a:schemeClr val="bg1"/>
                        </a:solidFill>
                        <a:effectLst/>
                        <a:latin typeface="+mj-lt"/>
                        <a:ea typeface="MS Mincho" charset="0"/>
                        <a:cs typeface="Candara"/>
                      </a:endParaRPr>
                    </a:p>
                  </a:txBody>
                  <a:tcPr marL="91441" marR="91441" marT="45729" marB="45729"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0" marR="0" lvl="0" indent="0" algn="ctr" defTabSz="914400" rtl="0" eaLnBrk="0" fontAlgn="base" latinLnBrk="0" hangingPunct="0">
                        <a:lnSpc>
                          <a:spcPct val="100000"/>
                        </a:lnSpc>
                        <a:spcBef>
                          <a:spcPct val="0"/>
                        </a:spcBef>
                        <a:spcAft>
                          <a:spcPct val="0"/>
                        </a:spcAft>
                        <a:buClr>
                          <a:schemeClr val="tx1"/>
                        </a:buClr>
                        <a:buSzTx/>
                        <a:buFontTx/>
                        <a:buNone/>
                        <a:tabLst/>
                      </a:pPr>
                      <a:r>
                        <a:rPr kumimoji="0" lang="en-US" sz="1100" u="none" strike="noStrike" cap="none" normalizeH="0" baseline="0" dirty="0">
                          <a:ln>
                            <a:noFill/>
                          </a:ln>
                          <a:effectLst/>
                        </a:rPr>
                        <a:t>LIRA</a:t>
                      </a:r>
                      <a:endParaRPr kumimoji="0" lang="en-US" sz="1100" b="0" i="0" u="none" strike="noStrike" cap="none" normalizeH="0" baseline="30000" dirty="0">
                        <a:ln>
                          <a:noFill/>
                        </a:ln>
                        <a:solidFill>
                          <a:schemeClr val="bg1"/>
                        </a:solidFill>
                        <a:effectLst/>
                        <a:latin typeface="+mj-lt"/>
                        <a:ea typeface="MS Mincho" charset="0"/>
                        <a:cs typeface="Candara"/>
                      </a:endParaRPr>
                    </a:p>
                  </a:txBody>
                  <a:tcPr marL="91441" marR="91441" marT="45729" marB="45729"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0" marR="0" lvl="0" indent="0" algn="ctr" defTabSz="914400" rtl="0" eaLnBrk="0" fontAlgn="base" latinLnBrk="0" hangingPunct="0">
                        <a:lnSpc>
                          <a:spcPct val="100000"/>
                        </a:lnSpc>
                        <a:spcBef>
                          <a:spcPct val="0"/>
                        </a:spcBef>
                        <a:spcAft>
                          <a:spcPct val="0"/>
                        </a:spcAft>
                        <a:buClr>
                          <a:schemeClr val="tx1"/>
                        </a:buClr>
                        <a:buSzTx/>
                        <a:buFontTx/>
                        <a:buNone/>
                        <a:tabLst/>
                      </a:pPr>
                      <a:r>
                        <a:rPr kumimoji="0" lang="en-US" sz="1100" u="none" strike="noStrike" cap="none" normalizeH="0" baseline="0" dirty="0">
                          <a:ln>
                            <a:noFill/>
                          </a:ln>
                          <a:effectLst/>
                        </a:rPr>
                        <a:t>HR</a:t>
                      </a:r>
                      <a:endParaRPr kumimoji="0" lang="en-US" sz="1100" b="0" i="0" u="none" strike="noStrike" cap="none" normalizeH="0" baseline="0" dirty="0">
                        <a:ln>
                          <a:noFill/>
                        </a:ln>
                        <a:solidFill>
                          <a:schemeClr val="bg1"/>
                        </a:solidFill>
                        <a:effectLst/>
                        <a:latin typeface="+mj-lt"/>
                        <a:ea typeface="MS Mincho" charset="0"/>
                        <a:cs typeface="Candara"/>
                      </a:endParaRPr>
                    </a:p>
                  </a:txBody>
                  <a:tcPr marL="91441" marR="91441" marT="45729" marB="45729"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0" marR="0" lvl="0" indent="0" algn="ctr" defTabSz="914400" rtl="0" eaLnBrk="0" fontAlgn="base" latinLnBrk="0" hangingPunct="0">
                        <a:lnSpc>
                          <a:spcPct val="100000"/>
                        </a:lnSpc>
                        <a:spcBef>
                          <a:spcPct val="0"/>
                        </a:spcBef>
                        <a:spcAft>
                          <a:spcPct val="0"/>
                        </a:spcAft>
                        <a:buClr>
                          <a:schemeClr val="tx1"/>
                        </a:buClr>
                        <a:buSzTx/>
                        <a:buFontTx/>
                        <a:buNone/>
                        <a:tabLst/>
                      </a:pPr>
                      <a:r>
                        <a:rPr kumimoji="0" lang="en-US" sz="1100" u="none" strike="noStrike" cap="none" normalizeH="0" baseline="0" dirty="0">
                          <a:ln>
                            <a:noFill/>
                          </a:ln>
                          <a:effectLst/>
                        </a:rPr>
                        <a:t>P</a:t>
                      </a:r>
                      <a:endParaRPr kumimoji="0" lang="en-US" sz="1100" b="0" i="0" u="none" strike="noStrike" cap="none" normalizeH="0" baseline="0" dirty="0">
                        <a:ln>
                          <a:noFill/>
                        </a:ln>
                        <a:solidFill>
                          <a:schemeClr val="bg1"/>
                        </a:solidFill>
                        <a:effectLst/>
                        <a:latin typeface="+mj-lt"/>
                        <a:ea typeface="MS Mincho" charset="0"/>
                        <a:cs typeface="Candara"/>
                      </a:endParaRPr>
                    </a:p>
                  </a:txBody>
                  <a:tcPr marL="91441" marR="91441" marT="45729" marB="45729"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0" marR="0" lvl="0" indent="0" algn="ctr" defTabSz="914400" rtl="0" eaLnBrk="0" fontAlgn="base" latinLnBrk="0" hangingPunct="0">
                        <a:lnSpc>
                          <a:spcPct val="100000"/>
                        </a:lnSpc>
                        <a:spcBef>
                          <a:spcPct val="0"/>
                        </a:spcBef>
                        <a:spcAft>
                          <a:spcPct val="0"/>
                        </a:spcAft>
                        <a:buClr>
                          <a:schemeClr val="tx1"/>
                        </a:buClr>
                        <a:buSzTx/>
                        <a:buFontTx/>
                        <a:buNone/>
                        <a:tabLst/>
                      </a:pPr>
                      <a:r>
                        <a:rPr kumimoji="0" lang="en-US" sz="1100" u="none" strike="noStrike" cap="none" normalizeH="0" baseline="0" dirty="0">
                          <a:ln>
                            <a:noFill/>
                          </a:ln>
                          <a:effectLst/>
                        </a:rPr>
                        <a:t>NNT4</a:t>
                      </a:r>
                      <a:endParaRPr kumimoji="0" lang="en-US" sz="1100" b="0" i="0" u="none" strike="noStrike" cap="none" normalizeH="0" baseline="0" dirty="0">
                        <a:ln>
                          <a:noFill/>
                        </a:ln>
                        <a:solidFill>
                          <a:schemeClr val="bg1"/>
                        </a:solidFill>
                        <a:effectLst/>
                        <a:latin typeface="+mj-lt"/>
                        <a:ea typeface="MS Mincho" charset="0"/>
                        <a:cs typeface="Candara"/>
                      </a:endParaRPr>
                    </a:p>
                  </a:txBody>
                  <a:tcPr marL="91441" marR="91441" marT="45729" marB="45729"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extLst>
                  <a:ext uri="{0D108BD9-81ED-4DB2-BD59-A6C34878D82A}"/>
                </a:extLst>
              </a:tr>
              <a:tr h="249363">
                <a:tc>
                  <a:txBody>
                    <a:bodyPr/>
                    <a:lstStyle/>
                    <a:p>
                      <a:pPr marL="342900" marR="0" lvl="0" indent="-342900" algn="l" defTabSz="914400" rtl="0" eaLnBrk="0" fontAlgn="base" latinLnBrk="0" hangingPunct="0">
                        <a:lnSpc>
                          <a:spcPct val="100000"/>
                        </a:lnSpc>
                        <a:spcBef>
                          <a:spcPct val="0"/>
                        </a:spcBef>
                        <a:spcAft>
                          <a:spcPct val="0"/>
                        </a:spcAft>
                        <a:buClr>
                          <a:schemeClr val="tx1"/>
                        </a:buClr>
                        <a:buSzTx/>
                        <a:buFontTx/>
                        <a:buNone/>
                        <a:tabLst/>
                      </a:pPr>
                      <a:r>
                        <a:rPr kumimoji="0" lang="en-US" sz="1100" u="none" strike="noStrike" cap="none" normalizeH="0" baseline="0" dirty="0">
                          <a:ln>
                            <a:noFill/>
                          </a:ln>
                          <a:effectLst/>
                        </a:rPr>
                        <a:t>CV death, MI, stroke (%)</a:t>
                      </a:r>
                      <a:endParaRPr kumimoji="0" lang="en-US" sz="1100" b="0" i="0" u="none" strike="noStrike" cap="none" normalizeH="0" baseline="0" dirty="0">
                        <a:ln>
                          <a:noFill/>
                        </a:ln>
                        <a:solidFill>
                          <a:schemeClr val="tx1"/>
                        </a:solidFill>
                        <a:effectLst/>
                        <a:latin typeface="+mj-lt"/>
                        <a:ea typeface="MS Mincho" charset="0"/>
                        <a:cs typeface="Candara"/>
                      </a:endParaRPr>
                    </a:p>
                  </a:txBody>
                  <a:tcPr marL="91441" marR="91441" marT="45729" marB="45729"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FFFF00"/>
                    </a:solidFill>
                  </a:tcPr>
                </a:tc>
                <a:tc>
                  <a:txBody>
                    <a:bodyPr/>
                    <a:lstStyle/>
                    <a:p>
                      <a:pPr marL="0" marR="0" lvl="0" indent="0" algn="ctr" defTabSz="914400" rtl="0" eaLnBrk="0" fontAlgn="base" latinLnBrk="0" hangingPunct="0">
                        <a:lnSpc>
                          <a:spcPct val="100000"/>
                        </a:lnSpc>
                        <a:spcBef>
                          <a:spcPct val="0"/>
                        </a:spcBef>
                        <a:spcAft>
                          <a:spcPct val="0"/>
                        </a:spcAft>
                        <a:buClr>
                          <a:schemeClr val="tx1"/>
                        </a:buClr>
                        <a:buSzTx/>
                        <a:buFontTx/>
                        <a:buNone/>
                        <a:tabLst/>
                      </a:pPr>
                      <a:r>
                        <a:rPr kumimoji="0" lang="en-US" sz="1100" u="none" strike="noStrike" cap="none" normalizeH="0" baseline="0" dirty="0">
                          <a:ln>
                            <a:noFill/>
                          </a:ln>
                          <a:effectLst/>
                        </a:rPr>
                        <a:t>14.9</a:t>
                      </a:r>
                      <a:endParaRPr kumimoji="0" lang="en-US" sz="1100" b="0" i="0" u="none" strike="noStrike" cap="none" normalizeH="0" baseline="0" dirty="0">
                        <a:ln>
                          <a:noFill/>
                        </a:ln>
                        <a:solidFill>
                          <a:schemeClr val="tx1"/>
                        </a:solidFill>
                        <a:effectLst/>
                        <a:latin typeface="+mj-lt"/>
                        <a:ea typeface="MS Mincho" charset="0"/>
                        <a:cs typeface="Candara"/>
                      </a:endParaRPr>
                    </a:p>
                  </a:txBody>
                  <a:tcPr marL="91441" marR="91441" marT="45729" marB="45729"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FFFF00"/>
                    </a:solidFill>
                  </a:tcPr>
                </a:tc>
                <a:tc>
                  <a:txBody>
                    <a:bodyPr/>
                    <a:lstStyle/>
                    <a:p>
                      <a:pPr marL="0" marR="0" lvl="0" indent="0" algn="ctr" defTabSz="914400" rtl="0" eaLnBrk="0" fontAlgn="base" latinLnBrk="0" hangingPunct="0">
                        <a:lnSpc>
                          <a:spcPct val="100000"/>
                        </a:lnSpc>
                        <a:spcBef>
                          <a:spcPct val="0"/>
                        </a:spcBef>
                        <a:spcAft>
                          <a:spcPct val="0"/>
                        </a:spcAft>
                        <a:buClr>
                          <a:schemeClr val="tx1"/>
                        </a:buClr>
                        <a:buSzTx/>
                        <a:buFontTx/>
                        <a:buNone/>
                        <a:tabLst/>
                      </a:pPr>
                      <a:r>
                        <a:rPr kumimoji="0" lang="en-US" sz="1100" u="none" strike="noStrike" cap="none" normalizeH="0" baseline="0" dirty="0">
                          <a:ln>
                            <a:noFill/>
                          </a:ln>
                          <a:effectLst/>
                        </a:rPr>
                        <a:t>13.0</a:t>
                      </a:r>
                      <a:endParaRPr kumimoji="0" lang="en-US" sz="1100" b="0" i="0" u="none" strike="noStrike" cap="none" normalizeH="0" baseline="0" dirty="0">
                        <a:ln>
                          <a:noFill/>
                        </a:ln>
                        <a:solidFill>
                          <a:schemeClr val="tx1"/>
                        </a:solidFill>
                        <a:effectLst/>
                        <a:latin typeface="+mj-lt"/>
                        <a:ea typeface="MS Mincho" charset="0"/>
                        <a:cs typeface="Candara"/>
                      </a:endParaRPr>
                    </a:p>
                  </a:txBody>
                  <a:tcPr marL="91441" marR="91441" marT="45729" marB="45729"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FFFF00"/>
                    </a:solidFill>
                  </a:tcPr>
                </a:tc>
                <a:tc>
                  <a:txBody>
                    <a:bodyPr/>
                    <a:lstStyle/>
                    <a:p>
                      <a:pPr marL="0" marR="0" lvl="0" indent="0" algn="ctr" defTabSz="914400" rtl="0" eaLnBrk="0" fontAlgn="base" latinLnBrk="0" hangingPunct="0">
                        <a:lnSpc>
                          <a:spcPct val="100000"/>
                        </a:lnSpc>
                        <a:spcBef>
                          <a:spcPct val="0"/>
                        </a:spcBef>
                        <a:spcAft>
                          <a:spcPct val="0"/>
                        </a:spcAft>
                        <a:buClr>
                          <a:schemeClr val="tx1"/>
                        </a:buClr>
                        <a:buSzTx/>
                        <a:buFontTx/>
                        <a:buNone/>
                        <a:tabLst/>
                      </a:pPr>
                      <a:r>
                        <a:rPr kumimoji="0" lang="en-US" sz="1100" u="none" strike="noStrike" cap="none" normalizeH="0" baseline="0" dirty="0">
                          <a:ln>
                            <a:noFill/>
                          </a:ln>
                          <a:effectLst/>
                        </a:rPr>
                        <a:t>0.87</a:t>
                      </a:r>
                      <a:endParaRPr kumimoji="0" lang="en-US" sz="1100" b="0" i="0" u="none" strike="noStrike" cap="none" normalizeH="0" baseline="0" dirty="0">
                        <a:ln>
                          <a:noFill/>
                        </a:ln>
                        <a:solidFill>
                          <a:schemeClr val="tx1"/>
                        </a:solidFill>
                        <a:effectLst/>
                        <a:latin typeface="+mj-lt"/>
                        <a:ea typeface="MS Mincho" charset="0"/>
                        <a:cs typeface="Candara"/>
                      </a:endParaRPr>
                    </a:p>
                  </a:txBody>
                  <a:tcPr marL="91441" marR="91441" marT="45729" marB="45729"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FFFF00"/>
                    </a:solidFill>
                  </a:tcPr>
                </a:tc>
                <a:tc>
                  <a:txBody>
                    <a:bodyPr/>
                    <a:lstStyle/>
                    <a:p>
                      <a:pPr marL="0" marR="0" lvl="0" indent="0" algn="ctr" defTabSz="914400" rtl="0" eaLnBrk="0" fontAlgn="base" latinLnBrk="0" hangingPunct="0">
                        <a:lnSpc>
                          <a:spcPct val="100000"/>
                        </a:lnSpc>
                        <a:spcBef>
                          <a:spcPct val="0"/>
                        </a:spcBef>
                        <a:spcAft>
                          <a:spcPct val="0"/>
                        </a:spcAft>
                        <a:buClr>
                          <a:schemeClr val="tx1"/>
                        </a:buClr>
                        <a:buSzTx/>
                        <a:buFontTx/>
                        <a:buNone/>
                        <a:tabLst/>
                      </a:pPr>
                      <a:r>
                        <a:rPr kumimoji="0" lang="en-US" sz="1100" u="none" strike="noStrike" cap="none" normalizeH="0" baseline="0" dirty="0">
                          <a:ln>
                            <a:noFill/>
                          </a:ln>
                          <a:effectLst/>
                        </a:rPr>
                        <a:t>0.01</a:t>
                      </a:r>
                      <a:endParaRPr kumimoji="0" lang="en-US" sz="1100" b="0" i="0" u="none" strike="noStrike" cap="none" normalizeH="0" baseline="0" dirty="0">
                        <a:ln>
                          <a:noFill/>
                        </a:ln>
                        <a:solidFill>
                          <a:schemeClr val="tx1"/>
                        </a:solidFill>
                        <a:effectLst/>
                        <a:latin typeface="+mj-lt"/>
                        <a:ea typeface="MS Mincho" charset="0"/>
                        <a:cs typeface="Candara"/>
                      </a:endParaRPr>
                    </a:p>
                  </a:txBody>
                  <a:tcPr marL="91441" marR="91441" marT="45729" marB="45729"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FFFF00"/>
                    </a:solidFill>
                  </a:tcPr>
                </a:tc>
                <a:tc>
                  <a:txBody>
                    <a:bodyPr/>
                    <a:lstStyle/>
                    <a:p>
                      <a:pPr marL="0" marR="0" lvl="0" indent="0" algn="ctr" defTabSz="914400" rtl="0" eaLnBrk="0" fontAlgn="base" latinLnBrk="0" hangingPunct="0">
                        <a:lnSpc>
                          <a:spcPct val="100000"/>
                        </a:lnSpc>
                        <a:spcBef>
                          <a:spcPct val="0"/>
                        </a:spcBef>
                        <a:spcAft>
                          <a:spcPct val="0"/>
                        </a:spcAft>
                        <a:buClr>
                          <a:schemeClr val="tx1"/>
                        </a:buClr>
                        <a:buSzTx/>
                        <a:buFontTx/>
                        <a:buNone/>
                        <a:tabLst/>
                      </a:pPr>
                      <a:r>
                        <a:rPr kumimoji="0" lang="en-US" sz="1100" u="none" strike="noStrike" cap="none" normalizeH="0" baseline="0" dirty="0">
                          <a:ln>
                            <a:noFill/>
                          </a:ln>
                          <a:effectLst/>
                        </a:rPr>
                        <a:t>53</a:t>
                      </a:r>
                      <a:endParaRPr kumimoji="0" lang="en-US" sz="1100" b="0" i="0" u="none" strike="noStrike" cap="none" normalizeH="0" baseline="0" dirty="0">
                        <a:ln>
                          <a:noFill/>
                        </a:ln>
                        <a:solidFill>
                          <a:schemeClr val="tx1"/>
                        </a:solidFill>
                        <a:effectLst/>
                        <a:latin typeface="+mj-lt"/>
                        <a:ea typeface="MS Mincho" charset="0"/>
                        <a:cs typeface="Candara"/>
                      </a:endParaRPr>
                    </a:p>
                  </a:txBody>
                  <a:tcPr marL="91441" marR="91441" marT="45729" marB="45729"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FFFF00"/>
                    </a:solidFill>
                  </a:tcPr>
                </a:tc>
                <a:extLst>
                  <a:ext uri="{0D108BD9-81ED-4DB2-BD59-A6C34878D82A}"/>
                </a:extLst>
              </a:tr>
              <a:tr h="293170">
                <a:tc>
                  <a:txBody>
                    <a:bodyPr/>
                    <a:lstStyle/>
                    <a:p>
                      <a:pPr marL="342900" marR="0" lvl="0" indent="-342900" algn="l" defTabSz="914400" rtl="0" eaLnBrk="0" fontAlgn="base" latinLnBrk="0" hangingPunct="0">
                        <a:lnSpc>
                          <a:spcPct val="100000"/>
                        </a:lnSpc>
                        <a:spcBef>
                          <a:spcPct val="0"/>
                        </a:spcBef>
                        <a:spcAft>
                          <a:spcPct val="0"/>
                        </a:spcAft>
                        <a:buClr>
                          <a:schemeClr val="tx1"/>
                        </a:buClr>
                        <a:buSzTx/>
                        <a:buFontTx/>
                        <a:buNone/>
                        <a:tabLst/>
                      </a:pPr>
                      <a:r>
                        <a:rPr kumimoji="0" lang="en-US" sz="1100" u="none" strike="noStrike" cap="none" normalizeH="0" baseline="0" dirty="0">
                          <a:ln>
                            <a:noFill/>
                          </a:ln>
                          <a:effectLst/>
                        </a:rPr>
                        <a:t>CV death (%)</a:t>
                      </a:r>
                      <a:endParaRPr kumimoji="0" lang="en-US" sz="1100" b="0" i="0" u="none" strike="noStrike" cap="none" normalizeH="0" baseline="0" dirty="0">
                        <a:ln>
                          <a:noFill/>
                        </a:ln>
                        <a:solidFill>
                          <a:schemeClr val="tx1"/>
                        </a:solidFill>
                        <a:effectLst/>
                        <a:latin typeface="+mj-lt"/>
                        <a:ea typeface="MS Mincho" charset="0"/>
                        <a:cs typeface="Candara"/>
                      </a:endParaRPr>
                    </a:p>
                  </a:txBody>
                  <a:tcPr marL="91441" marR="91441" marT="45729" marB="45729"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FFFF00"/>
                    </a:solidFill>
                  </a:tcPr>
                </a:tc>
                <a:tc>
                  <a:txBody>
                    <a:bodyPr/>
                    <a:lstStyle/>
                    <a:p>
                      <a:pPr marL="0" marR="0" lvl="0" indent="0" algn="ctr" defTabSz="914400" rtl="0" eaLnBrk="0" fontAlgn="base" latinLnBrk="0" hangingPunct="0">
                        <a:lnSpc>
                          <a:spcPct val="100000"/>
                        </a:lnSpc>
                        <a:spcBef>
                          <a:spcPct val="0"/>
                        </a:spcBef>
                        <a:spcAft>
                          <a:spcPct val="0"/>
                        </a:spcAft>
                        <a:buClr>
                          <a:schemeClr val="tx1"/>
                        </a:buClr>
                        <a:buSzTx/>
                        <a:buFontTx/>
                        <a:buNone/>
                        <a:tabLst/>
                      </a:pPr>
                      <a:r>
                        <a:rPr kumimoji="0" lang="en-US" sz="1100" u="none" strike="noStrike" cap="none" normalizeH="0" baseline="0" dirty="0">
                          <a:ln>
                            <a:noFill/>
                          </a:ln>
                          <a:effectLst/>
                        </a:rPr>
                        <a:t>6.0</a:t>
                      </a:r>
                      <a:endParaRPr kumimoji="0" lang="en-US" sz="1100" b="0" i="0" u="none" strike="noStrike" cap="none" normalizeH="0" baseline="0" dirty="0">
                        <a:ln>
                          <a:noFill/>
                        </a:ln>
                        <a:solidFill>
                          <a:schemeClr val="tx1"/>
                        </a:solidFill>
                        <a:effectLst/>
                        <a:latin typeface="+mj-lt"/>
                        <a:ea typeface="MS Mincho" charset="0"/>
                        <a:cs typeface="Candara"/>
                      </a:endParaRPr>
                    </a:p>
                  </a:txBody>
                  <a:tcPr marL="91441" marR="91441" marT="45729" marB="45729"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FFFF00"/>
                    </a:solidFill>
                  </a:tcPr>
                </a:tc>
                <a:tc>
                  <a:txBody>
                    <a:bodyPr/>
                    <a:lstStyle/>
                    <a:p>
                      <a:pPr marL="0" marR="0" lvl="0" indent="0" algn="ctr" defTabSz="914400" rtl="0" eaLnBrk="0" fontAlgn="base" latinLnBrk="0" hangingPunct="0">
                        <a:lnSpc>
                          <a:spcPct val="100000"/>
                        </a:lnSpc>
                        <a:spcBef>
                          <a:spcPct val="0"/>
                        </a:spcBef>
                        <a:spcAft>
                          <a:spcPct val="0"/>
                        </a:spcAft>
                        <a:buClr>
                          <a:schemeClr val="tx1"/>
                        </a:buClr>
                        <a:buSzTx/>
                        <a:buFontTx/>
                        <a:buNone/>
                        <a:tabLst/>
                      </a:pPr>
                      <a:r>
                        <a:rPr kumimoji="0" lang="en-GB" sz="1100" u="none" strike="noStrike" cap="none" normalizeH="0" baseline="0" dirty="0">
                          <a:ln>
                            <a:noFill/>
                          </a:ln>
                          <a:effectLst/>
                        </a:rPr>
                        <a:t>4.7</a:t>
                      </a:r>
                      <a:endParaRPr kumimoji="0" lang="en-GB" sz="1100" b="0" i="0" u="none" strike="noStrike" cap="none" normalizeH="0" baseline="0" dirty="0">
                        <a:ln>
                          <a:noFill/>
                        </a:ln>
                        <a:solidFill>
                          <a:schemeClr val="tx1"/>
                        </a:solidFill>
                        <a:effectLst/>
                        <a:latin typeface="+mj-lt"/>
                        <a:ea typeface="MS Mincho" charset="0"/>
                        <a:cs typeface="Candara"/>
                      </a:endParaRPr>
                    </a:p>
                  </a:txBody>
                  <a:tcPr marL="91441" marR="91441" marT="45729" marB="45729"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FFFF00"/>
                    </a:solidFill>
                  </a:tcPr>
                </a:tc>
                <a:tc>
                  <a:txBody>
                    <a:bodyPr/>
                    <a:lstStyle/>
                    <a:p>
                      <a:pPr marL="0" marR="0" lvl="0" indent="0" algn="ctr" defTabSz="914400" rtl="0" eaLnBrk="0" fontAlgn="base" latinLnBrk="0" hangingPunct="0">
                        <a:lnSpc>
                          <a:spcPct val="100000"/>
                        </a:lnSpc>
                        <a:spcBef>
                          <a:spcPct val="0"/>
                        </a:spcBef>
                        <a:spcAft>
                          <a:spcPct val="0"/>
                        </a:spcAft>
                        <a:buClr>
                          <a:schemeClr val="tx1"/>
                        </a:buClr>
                        <a:buSzTx/>
                        <a:buFontTx/>
                        <a:buNone/>
                        <a:tabLst/>
                      </a:pPr>
                      <a:r>
                        <a:rPr kumimoji="0" lang="en-GB" sz="1100" u="none" strike="noStrike" cap="none" normalizeH="0" baseline="0" dirty="0">
                          <a:ln>
                            <a:noFill/>
                          </a:ln>
                          <a:effectLst/>
                        </a:rPr>
                        <a:t>0.78</a:t>
                      </a:r>
                      <a:endParaRPr kumimoji="0" lang="en-GB" sz="1100" b="0" i="0" u="none" strike="noStrike" cap="none" normalizeH="0" baseline="0" dirty="0">
                        <a:ln>
                          <a:noFill/>
                        </a:ln>
                        <a:solidFill>
                          <a:schemeClr val="tx1"/>
                        </a:solidFill>
                        <a:effectLst/>
                        <a:latin typeface="+mj-lt"/>
                        <a:ea typeface="MS Mincho" charset="0"/>
                        <a:cs typeface="Candara"/>
                      </a:endParaRPr>
                    </a:p>
                  </a:txBody>
                  <a:tcPr marL="91441" marR="91441" marT="45729" marB="45729"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FFFF00"/>
                    </a:solidFill>
                  </a:tcPr>
                </a:tc>
                <a:tc>
                  <a:txBody>
                    <a:bodyPr/>
                    <a:lstStyle/>
                    <a:p>
                      <a:pPr marL="0" marR="0" lvl="0" indent="0" algn="ctr" defTabSz="914400" rtl="0" eaLnBrk="0" fontAlgn="base" latinLnBrk="0" hangingPunct="0">
                        <a:lnSpc>
                          <a:spcPct val="100000"/>
                        </a:lnSpc>
                        <a:spcBef>
                          <a:spcPct val="0"/>
                        </a:spcBef>
                        <a:spcAft>
                          <a:spcPct val="0"/>
                        </a:spcAft>
                        <a:buClr>
                          <a:schemeClr val="tx1"/>
                        </a:buClr>
                        <a:buSzTx/>
                        <a:buFontTx/>
                        <a:buNone/>
                        <a:tabLst/>
                      </a:pPr>
                      <a:r>
                        <a:rPr kumimoji="0" lang="en-GB" sz="1100" u="none" strike="noStrike" cap="none" normalizeH="0" baseline="0" dirty="0">
                          <a:ln>
                            <a:noFill/>
                          </a:ln>
                          <a:effectLst/>
                        </a:rPr>
                        <a:t>0.007</a:t>
                      </a:r>
                      <a:endParaRPr kumimoji="0" lang="en-GB" sz="1100" b="0" i="0" u="none" strike="noStrike" cap="none" normalizeH="0" baseline="0" dirty="0">
                        <a:ln>
                          <a:noFill/>
                        </a:ln>
                        <a:solidFill>
                          <a:schemeClr val="tx1"/>
                        </a:solidFill>
                        <a:effectLst/>
                        <a:latin typeface="+mj-lt"/>
                        <a:ea typeface="MS Mincho" charset="0"/>
                        <a:cs typeface="Candara"/>
                      </a:endParaRPr>
                    </a:p>
                  </a:txBody>
                  <a:tcPr marL="91441" marR="91441" marT="45729" marB="45729"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FFFF00"/>
                    </a:solidFill>
                  </a:tcPr>
                </a:tc>
                <a:tc>
                  <a:txBody>
                    <a:bodyPr/>
                    <a:lstStyle/>
                    <a:p>
                      <a:pPr marL="0" marR="0" lvl="0" indent="0" algn="ctr" defTabSz="914400" rtl="0" eaLnBrk="0" fontAlgn="base" latinLnBrk="0" hangingPunct="0">
                        <a:lnSpc>
                          <a:spcPct val="100000"/>
                        </a:lnSpc>
                        <a:spcBef>
                          <a:spcPct val="0"/>
                        </a:spcBef>
                        <a:spcAft>
                          <a:spcPct val="0"/>
                        </a:spcAft>
                        <a:buClr>
                          <a:schemeClr val="tx1"/>
                        </a:buClr>
                        <a:buSzTx/>
                        <a:buFontTx/>
                        <a:buNone/>
                        <a:tabLst/>
                      </a:pPr>
                      <a:r>
                        <a:rPr kumimoji="0" lang="en-GB" sz="1100" u="none" strike="noStrike" cap="none" normalizeH="0" baseline="0" dirty="0">
                          <a:ln>
                            <a:noFill/>
                          </a:ln>
                          <a:effectLst/>
                        </a:rPr>
                        <a:t>77</a:t>
                      </a:r>
                      <a:endParaRPr kumimoji="0" lang="en-GB" sz="1100" b="0" i="0" u="none" strike="noStrike" cap="none" normalizeH="0" baseline="0" dirty="0">
                        <a:ln>
                          <a:noFill/>
                        </a:ln>
                        <a:solidFill>
                          <a:schemeClr val="tx1"/>
                        </a:solidFill>
                        <a:effectLst/>
                        <a:latin typeface="+mj-lt"/>
                        <a:ea typeface="MS Mincho" charset="0"/>
                        <a:cs typeface="Candara"/>
                      </a:endParaRPr>
                    </a:p>
                  </a:txBody>
                  <a:tcPr marL="91441" marR="91441" marT="45729" marB="45729"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FFFF00"/>
                    </a:solidFill>
                  </a:tcPr>
                </a:tc>
                <a:extLst>
                  <a:ext uri="{0D108BD9-81ED-4DB2-BD59-A6C34878D82A}"/>
                </a:extLst>
              </a:tr>
              <a:tr h="261761">
                <a:tc>
                  <a:txBody>
                    <a:bodyPr/>
                    <a:lstStyle/>
                    <a:p>
                      <a:pPr marL="342900" marR="0" lvl="0" indent="-342900" algn="l" defTabSz="914400" rtl="0" eaLnBrk="0" fontAlgn="base" latinLnBrk="0" hangingPunct="0">
                        <a:lnSpc>
                          <a:spcPct val="100000"/>
                        </a:lnSpc>
                        <a:spcBef>
                          <a:spcPct val="0"/>
                        </a:spcBef>
                        <a:spcAft>
                          <a:spcPct val="0"/>
                        </a:spcAft>
                        <a:buClr>
                          <a:schemeClr val="tx1"/>
                        </a:buClr>
                        <a:buSzTx/>
                        <a:buFontTx/>
                        <a:buNone/>
                        <a:tabLst/>
                      </a:pPr>
                      <a:r>
                        <a:rPr kumimoji="0" lang="en-US" sz="1100" u="none" strike="noStrike" cap="none" normalizeH="0" baseline="0" dirty="0">
                          <a:ln>
                            <a:noFill/>
                          </a:ln>
                          <a:effectLst/>
                        </a:rPr>
                        <a:t>Nonfatal MI (%)</a:t>
                      </a:r>
                      <a:endParaRPr kumimoji="0" lang="en-US" sz="1100" b="0" i="0" u="none" strike="noStrike" cap="none" normalizeH="0" baseline="0" dirty="0">
                        <a:ln>
                          <a:noFill/>
                        </a:ln>
                        <a:solidFill>
                          <a:schemeClr val="tx1"/>
                        </a:solidFill>
                        <a:effectLst/>
                        <a:latin typeface="+mj-lt"/>
                        <a:ea typeface="MS Mincho" charset="0"/>
                        <a:cs typeface="Candara"/>
                      </a:endParaRPr>
                    </a:p>
                  </a:txBody>
                  <a:tcPr marL="91441" marR="91441" marT="45729" marB="45729"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0" marR="0" lvl="0" indent="0" algn="ctr" defTabSz="914400" rtl="0" eaLnBrk="0" fontAlgn="base" latinLnBrk="0" hangingPunct="0">
                        <a:lnSpc>
                          <a:spcPct val="100000"/>
                        </a:lnSpc>
                        <a:spcBef>
                          <a:spcPct val="0"/>
                        </a:spcBef>
                        <a:spcAft>
                          <a:spcPct val="0"/>
                        </a:spcAft>
                        <a:buClr>
                          <a:schemeClr val="tx1"/>
                        </a:buClr>
                        <a:buSzTx/>
                        <a:buFontTx/>
                        <a:buNone/>
                        <a:tabLst/>
                      </a:pPr>
                      <a:r>
                        <a:rPr kumimoji="0" lang="en-US" sz="1100" u="none" strike="noStrike" cap="none" normalizeH="0" baseline="0" dirty="0">
                          <a:ln>
                            <a:noFill/>
                          </a:ln>
                          <a:effectLst/>
                        </a:rPr>
                        <a:t>6.8</a:t>
                      </a:r>
                      <a:endParaRPr kumimoji="0" lang="en-US" sz="1100" b="0" i="0" u="none" strike="noStrike" cap="none" normalizeH="0" baseline="0" dirty="0">
                        <a:ln>
                          <a:noFill/>
                        </a:ln>
                        <a:solidFill>
                          <a:schemeClr val="tx1"/>
                        </a:solidFill>
                        <a:effectLst/>
                        <a:latin typeface="+mj-lt"/>
                        <a:ea typeface="MS Mincho" charset="0"/>
                        <a:cs typeface="Candara"/>
                      </a:endParaRPr>
                    </a:p>
                  </a:txBody>
                  <a:tcPr marL="91441" marR="91441" marT="45729" marB="45729"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0" marR="0" lvl="0" indent="0" algn="ctr" defTabSz="914400" rtl="0" eaLnBrk="0" fontAlgn="base" latinLnBrk="0" hangingPunct="0">
                        <a:lnSpc>
                          <a:spcPct val="100000"/>
                        </a:lnSpc>
                        <a:spcBef>
                          <a:spcPct val="0"/>
                        </a:spcBef>
                        <a:spcAft>
                          <a:spcPct val="0"/>
                        </a:spcAft>
                        <a:buClr>
                          <a:schemeClr val="tx1"/>
                        </a:buClr>
                        <a:buSzTx/>
                        <a:buFontTx/>
                        <a:buNone/>
                        <a:tabLst/>
                      </a:pPr>
                      <a:r>
                        <a:rPr kumimoji="0" lang="en-GB" sz="1100" u="none" strike="noStrike" cap="none" normalizeH="0" baseline="0" dirty="0">
                          <a:ln>
                            <a:noFill/>
                          </a:ln>
                          <a:effectLst/>
                        </a:rPr>
                        <a:t>6.0</a:t>
                      </a:r>
                      <a:endParaRPr kumimoji="0" lang="en-GB" sz="1100" b="0" i="0" u="none" strike="noStrike" cap="none" normalizeH="0" baseline="0" dirty="0">
                        <a:ln>
                          <a:noFill/>
                        </a:ln>
                        <a:solidFill>
                          <a:schemeClr val="tx1"/>
                        </a:solidFill>
                        <a:effectLst/>
                        <a:latin typeface="+mj-lt"/>
                        <a:ea typeface="MS Mincho" charset="0"/>
                        <a:cs typeface="Candara"/>
                      </a:endParaRPr>
                    </a:p>
                  </a:txBody>
                  <a:tcPr marL="91441" marR="91441" marT="45729" marB="45729"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0" marR="0" lvl="0" indent="0" algn="ctr" defTabSz="914400" rtl="0" eaLnBrk="0" fontAlgn="base" latinLnBrk="0" hangingPunct="0">
                        <a:lnSpc>
                          <a:spcPct val="100000"/>
                        </a:lnSpc>
                        <a:spcBef>
                          <a:spcPct val="0"/>
                        </a:spcBef>
                        <a:spcAft>
                          <a:spcPct val="0"/>
                        </a:spcAft>
                        <a:buClr>
                          <a:schemeClr val="tx1"/>
                        </a:buClr>
                        <a:buSzTx/>
                        <a:buFontTx/>
                        <a:buNone/>
                        <a:tabLst/>
                      </a:pPr>
                      <a:r>
                        <a:rPr kumimoji="0" lang="en-GB" sz="1100" u="none" strike="noStrike" cap="none" normalizeH="0" baseline="0" dirty="0">
                          <a:ln>
                            <a:noFill/>
                          </a:ln>
                          <a:effectLst/>
                        </a:rPr>
                        <a:t>0.88</a:t>
                      </a:r>
                      <a:endParaRPr kumimoji="0" lang="en-GB" sz="1100" b="0" i="0" u="none" strike="noStrike" cap="none" normalizeH="0" baseline="0" dirty="0">
                        <a:ln>
                          <a:noFill/>
                        </a:ln>
                        <a:solidFill>
                          <a:schemeClr val="tx1"/>
                        </a:solidFill>
                        <a:effectLst/>
                        <a:latin typeface="+mj-lt"/>
                        <a:ea typeface="MS Mincho" charset="0"/>
                        <a:cs typeface="Candara"/>
                      </a:endParaRPr>
                    </a:p>
                  </a:txBody>
                  <a:tcPr marL="91441" marR="91441" marT="45729" marB="45729"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0" marR="0" lvl="0" indent="0" algn="ctr" defTabSz="914400" rtl="0" eaLnBrk="0" fontAlgn="base" latinLnBrk="0" hangingPunct="0">
                        <a:lnSpc>
                          <a:spcPct val="100000"/>
                        </a:lnSpc>
                        <a:spcBef>
                          <a:spcPct val="0"/>
                        </a:spcBef>
                        <a:spcAft>
                          <a:spcPct val="0"/>
                        </a:spcAft>
                        <a:buClr>
                          <a:schemeClr val="tx1"/>
                        </a:buClr>
                        <a:buSzTx/>
                        <a:buFontTx/>
                        <a:buNone/>
                        <a:tabLst/>
                      </a:pPr>
                      <a:r>
                        <a:rPr kumimoji="0" lang="en-GB" sz="1100" u="none" strike="noStrike" cap="none" normalizeH="0" baseline="0" dirty="0">
                          <a:ln>
                            <a:noFill/>
                          </a:ln>
                          <a:effectLst/>
                        </a:rPr>
                        <a:t>0.11</a:t>
                      </a:r>
                      <a:endParaRPr kumimoji="0" lang="en-GB" sz="1100" b="0" i="0" u="none" strike="noStrike" cap="none" normalizeH="0" baseline="0" dirty="0">
                        <a:ln>
                          <a:noFill/>
                        </a:ln>
                        <a:solidFill>
                          <a:schemeClr val="tx1"/>
                        </a:solidFill>
                        <a:effectLst/>
                        <a:latin typeface="+mj-lt"/>
                        <a:ea typeface="MS Mincho" charset="0"/>
                        <a:cs typeface="Candara"/>
                      </a:endParaRPr>
                    </a:p>
                  </a:txBody>
                  <a:tcPr marL="91441" marR="91441" marT="45729" marB="45729"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0" marR="0" lvl="0" indent="0" algn="ctr" defTabSz="914400" rtl="0" eaLnBrk="0" fontAlgn="base" latinLnBrk="0" hangingPunct="0">
                        <a:lnSpc>
                          <a:spcPct val="100000"/>
                        </a:lnSpc>
                        <a:spcBef>
                          <a:spcPct val="0"/>
                        </a:spcBef>
                        <a:spcAft>
                          <a:spcPct val="0"/>
                        </a:spcAft>
                        <a:buClr>
                          <a:schemeClr val="tx1"/>
                        </a:buClr>
                        <a:buSzTx/>
                        <a:buFontTx/>
                        <a:buNone/>
                        <a:tabLst/>
                      </a:pPr>
                      <a:endParaRPr kumimoji="0" lang="en-GB" sz="1100" b="0" i="0" u="none" strike="noStrike" cap="none" normalizeH="0" baseline="0" dirty="0">
                        <a:ln>
                          <a:noFill/>
                        </a:ln>
                        <a:solidFill>
                          <a:schemeClr val="tx1"/>
                        </a:solidFill>
                        <a:effectLst/>
                        <a:latin typeface="+mj-lt"/>
                        <a:ea typeface="MS Mincho" charset="0"/>
                        <a:cs typeface="Candara"/>
                      </a:endParaRPr>
                    </a:p>
                  </a:txBody>
                  <a:tcPr marL="91441" marR="91441" marT="45729" marB="45729"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extLst>
                  <a:ext uri="{0D108BD9-81ED-4DB2-BD59-A6C34878D82A}"/>
                </a:extLst>
              </a:tr>
              <a:tr h="261761">
                <a:tc>
                  <a:txBody>
                    <a:bodyPr/>
                    <a:lstStyle/>
                    <a:p>
                      <a:pPr marL="342900" marR="0" lvl="0" indent="-342900" algn="l" defTabSz="914400" rtl="0" eaLnBrk="0" fontAlgn="base" latinLnBrk="0" hangingPunct="0">
                        <a:lnSpc>
                          <a:spcPct val="100000"/>
                        </a:lnSpc>
                        <a:spcBef>
                          <a:spcPct val="0"/>
                        </a:spcBef>
                        <a:spcAft>
                          <a:spcPct val="0"/>
                        </a:spcAft>
                        <a:buClr>
                          <a:schemeClr val="tx1"/>
                        </a:buClr>
                        <a:buSzTx/>
                        <a:buFontTx/>
                        <a:buNone/>
                        <a:tabLst/>
                      </a:pPr>
                      <a:r>
                        <a:rPr kumimoji="0" lang="en-US" sz="1100" u="none" strike="noStrike" cap="none" normalizeH="0" baseline="0" dirty="0">
                          <a:ln>
                            <a:noFill/>
                          </a:ln>
                          <a:effectLst/>
                        </a:rPr>
                        <a:t>Nonfatal stroke (%)</a:t>
                      </a:r>
                      <a:endParaRPr kumimoji="0" lang="en-US" sz="1100" b="0" i="0" u="none" strike="noStrike" cap="none" normalizeH="0" baseline="0" dirty="0">
                        <a:ln>
                          <a:noFill/>
                        </a:ln>
                        <a:solidFill>
                          <a:schemeClr val="tx1"/>
                        </a:solidFill>
                        <a:effectLst/>
                        <a:latin typeface="+mj-lt"/>
                        <a:ea typeface="MS Mincho" charset="0"/>
                        <a:cs typeface="Candara"/>
                      </a:endParaRPr>
                    </a:p>
                  </a:txBody>
                  <a:tcPr marL="91441" marR="91441" marT="45729" marB="45729"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0" marR="0" lvl="0" indent="0" algn="ctr" defTabSz="914400" rtl="0" eaLnBrk="0" fontAlgn="base" latinLnBrk="0" hangingPunct="0">
                        <a:lnSpc>
                          <a:spcPct val="100000"/>
                        </a:lnSpc>
                        <a:spcBef>
                          <a:spcPct val="0"/>
                        </a:spcBef>
                        <a:spcAft>
                          <a:spcPct val="0"/>
                        </a:spcAft>
                        <a:buClr>
                          <a:schemeClr val="tx1"/>
                        </a:buClr>
                        <a:buSzTx/>
                        <a:buFontTx/>
                        <a:buNone/>
                        <a:tabLst/>
                      </a:pPr>
                      <a:r>
                        <a:rPr kumimoji="0" lang="en-US" sz="1100" u="none" strike="noStrike" cap="none" normalizeH="0" baseline="0" dirty="0">
                          <a:ln>
                            <a:noFill/>
                          </a:ln>
                          <a:effectLst/>
                        </a:rPr>
                        <a:t>3.8</a:t>
                      </a:r>
                      <a:endParaRPr kumimoji="0" lang="en-US" sz="1100" b="0" i="0" u="none" strike="noStrike" cap="none" normalizeH="0" baseline="0" dirty="0">
                        <a:ln>
                          <a:noFill/>
                        </a:ln>
                        <a:solidFill>
                          <a:schemeClr val="tx1"/>
                        </a:solidFill>
                        <a:effectLst/>
                        <a:latin typeface="+mj-lt"/>
                        <a:ea typeface="MS Mincho" charset="0"/>
                        <a:cs typeface="Candara"/>
                      </a:endParaRPr>
                    </a:p>
                  </a:txBody>
                  <a:tcPr marL="91441" marR="91441" marT="45729" marB="45729"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0" marR="0" lvl="0" indent="0" algn="ctr" defTabSz="914400" rtl="0" eaLnBrk="0" fontAlgn="base" latinLnBrk="0" hangingPunct="0">
                        <a:lnSpc>
                          <a:spcPct val="100000"/>
                        </a:lnSpc>
                        <a:spcBef>
                          <a:spcPct val="0"/>
                        </a:spcBef>
                        <a:spcAft>
                          <a:spcPct val="0"/>
                        </a:spcAft>
                        <a:buClr>
                          <a:schemeClr val="tx1"/>
                        </a:buClr>
                        <a:buSzTx/>
                        <a:buFontTx/>
                        <a:buNone/>
                        <a:tabLst/>
                      </a:pPr>
                      <a:r>
                        <a:rPr kumimoji="0" lang="en-GB" sz="1100" u="none" strike="noStrike" cap="none" normalizeH="0" baseline="0" dirty="0">
                          <a:ln>
                            <a:noFill/>
                          </a:ln>
                          <a:effectLst/>
                        </a:rPr>
                        <a:t>3.4</a:t>
                      </a:r>
                      <a:endParaRPr kumimoji="0" lang="en-GB" sz="1100" b="0" i="0" u="none" strike="noStrike" cap="none" normalizeH="0" baseline="0" dirty="0">
                        <a:ln>
                          <a:noFill/>
                        </a:ln>
                        <a:solidFill>
                          <a:schemeClr val="tx1"/>
                        </a:solidFill>
                        <a:effectLst/>
                        <a:latin typeface="+mj-lt"/>
                        <a:ea typeface="MS Mincho" charset="0"/>
                        <a:cs typeface="Candara"/>
                      </a:endParaRPr>
                    </a:p>
                  </a:txBody>
                  <a:tcPr marL="91441" marR="91441" marT="45729" marB="45729"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0" marR="0" lvl="0" indent="0" algn="ctr" defTabSz="914400" rtl="0" eaLnBrk="0" fontAlgn="base" latinLnBrk="0" hangingPunct="0">
                        <a:lnSpc>
                          <a:spcPct val="100000"/>
                        </a:lnSpc>
                        <a:spcBef>
                          <a:spcPct val="0"/>
                        </a:spcBef>
                        <a:spcAft>
                          <a:spcPct val="0"/>
                        </a:spcAft>
                        <a:buClr>
                          <a:schemeClr val="tx1"/>
                        </a:buClr>
                        <a:buSzTx/>
                        <a:buFontTx/>
                        <a:buNone/>
                        <a:tabLst/>
                      </a:pPr>
                      <a:r>
                        <a:rPr kumimoji="0" lang="en-GB" sz="1100" u="none" strike="noStrike" cap="none" normalizeH="0" baseline="0" dirty="0">
                          <a:ln>
                            <a:noFill/>
                          </a:ln>
                          <a:effectLst/>
                        </a:rPr>
                        <a:t>0.89</a:t>
                      </a:r>
                      <a:endParaRPr kumimoji="0" lang="en-GB" sz="1100" b="0" i="0" u="none" strike="noStrike" cap="none" normalizeH="0" baseline="0" dirty="0">
                        <a:ln>
                          <a:noFill/>
                        </a:ln>
                        <a:solidFill>
                          <a:schemeClr val="tx1"/>
                        </a:solidFill>
                        <a:effectLst/>
                        <a:latin typeface="+mj-lt"/>
                        <a:ea typeface="MS Mincho" charset="0"/>
                        <a:cs typeface="Candara"/>
                      </a:endParaRPr>
                    </a:p>
                  </a:txBody>
                  <a:tcPr marL="91441" marR="91441" marT="45729" marB="45729"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0" marR="0" lvl="0" indent="0" algn="ctr" defTabSz="914400" rtl="0" eaLnBrk="0" fontAlgn="base" latinLnBrk="0" hangingPunct="0">
                        <a:lnSpc>
                          <a:spcPct val="100000"/>
                        </a:lnSpc>
                        <a:spcBef>
                          <a:spcPct val="0"/>
                        </a:spcBef>
                        <a:spcAft>
                          <a:spcPct val="0"/>
                        </a:spcAft>
                        <a:buClr>
                          <a:schemeClr val="tx1"/>
                        </a:buClr>
                        <a:buSzTx/>
                        <a:buFontTx/>
                        <a:buNone/>
                        <a:tabLst/>
                      </a:pPr>
                      <a:r>
                        <a:rPr kumimoji="0" lang="en-GB" sz="1100" u="none" strike="noStrike" cap="none" normalizeH="0" baseline="0" dirty="0">
                          <a:ln>
                            <a:noFill/>
                          </a:ln>
                          <a:effectLst/>
                        </a:rPr>
                        <a:t>0.30</a:t>
                      </a:r>
                      <a:endParaRPr kumimoji="0" lang="en-GB" sz="1100" b="0" i="0" u="none" strike="noStrike" cap="none" normalizeH="0" baseline="0" dirty="0">
                        <a:ln>
                          <a:noFill/>
                        </a:ln>
                        <a:solidFill>
                          <a:schemeClr val="tx1"/>
                        </a:solidFill>
                        <a:effectLst/>
                        <a:latin typeface="+mj-lt"/>
                        <a:ea typeface="MS Mincho" charset="0"/>
                        <a:cs typeface="Candara"/>
                      </a:endParaRPr>
                    </a:p>
                  </a:txBody>
                  <a:tcPr marL="91441" marR="91441" marT="45729" marB="45729"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0" marR="0" lvl="0" indent="0" algn="ctr" defTabSz="914400" rtl="0" eaLnBrk="0" fontAlgn="base" latinLnBrk="0" hangingPunct="0">
                        <a:lnSpc>
                          <a:spcPct val="100000"/>
                        </a:lnSpc>
                        <a:spcBef>
                          <a:spcPct val="0"/>
                        </a:spcBef>
                        <a:spcAft>
                          <a:spcPct val="0"/>
                        </a:spcAft>
                        <a:buClr>
                          <a:schemeClr val="tx1"/>
                        </a:buClr>
                        <a:buSzTx/>
                        <a:buFontTx/>
                        <a:buNone/>
                        <a:tabLst/>
                      </a:pPr>
                      <a:endParaRPr kumimoji="0" lang="en-GB" sz="1100" b="0" i="0" u="none" strike="noStrike" cap="none" normalizeH="0" baseline="0" dirty="0">
                        <a:ln>
                          <a:noFill/>
                        </a:ln>
                        <a:solidFill>
                          <a:schemeClr val="tx1"/>
                        </a:solidFill>
                        <a:effectLst/>
                        <a:latin typeface="+mj-lt"/>
                        <a:ea typeface="MS Mincho" charset="0"/>
                        <a:cs typeface="Candara"/>
                      </a:endParaRPr>
                    </a:p>
                  </a:txBody>
                  <a:tcPr marL="91441" marR="91441" marT="45729" marB="45729"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extLst>
                  <a:ext uri="{0D108BD9-81ED-4DB2-BD59-A6C34878D82A}"/>
                </a:extLst>
              </a:tr>
              <a:tr h="261761">
                <a:tc>
                  <a:txBody>
                    <a:bodyPr/>
                    <a:lstStyle/>
                    <a:p>
                      <a:pPr marL="342900" marR="0" lvl="0" indent="-342900" algn="l" defTabSz="914400" rtl="0" eaLnBrk="0" fontAlgn="base" latinLnBrk="0" hangingPunct="0">
                        <a:lnSpc>
                          <a:spcPct val="100000"/>
                        </a:lnSpc>
                        <a:spcBef>
                          <a:spcPct val="0"/>
                        </a:spcBef>
                        <a:spcAft>
                          <a:spcPct val="0"/>
                        </a:spcAft>
                        <a:buClr>
                          <a:schemeClr val="tx1"/>
                        </a:buClr>
                        <a:buSzTx/>
                        <a:buFontTx/>
                        <a:buNone/>
                        <a:tabLst/>
                      </a:pPr>
                      <a:r>
                        <a:rPr kumimoji="0" lang="en-US" sz="1100" u="none" strike="noStrike" cap="none" normalizeH="0" baseline="0" dirty="0">
                          <a:ln>
                            <a:noFill/>
                          </a:ln>
                          <a:effectLst/>
                        </a:rPr>
                        <a:t>Hosp. heart failure (%)</a:t>
                      </a:r>
                      <a:endParaRPr kumimoji="0" lang="en-US" sz="1100" b="0" i="0" u="none" strike="noStrike" cap="none" normalizeH="0" baseline="0" dirty="0">
                        <a:ln>
                          <a:noFill/>
                        </a:ln>
                        <a:solidFill>
                          <a:schemeClr val="tx1"/>
                        </a:solidFill>
                        <a:effectLst/>
                        <a:latin typeface="+mj-lt"/>
                        <a:ea typeface="MS Mincho" charset="0"/>
                        <a:cs typeface="Candara"/>
                      </a:endParaRPr>
                    </a:p>
                  </a:txBody>
                  <a:tcPr marL="91441" marR="91441" marT="45729" marB="45729"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0" marR="0" lvl="0" indent="0" algn="ctr" defTabSz="914400" rtl="0" eaLnBrk="0" fontAlgn="base" latinLnBrk="0" hangingPunct="0">
                        <a:lnSpc>
                          <a:spcPct val="100000"/>
                        </a:lnSpc>
                        <a:spcBef>
                          <a:spcPct val="0"/>
                        </a:spcBef>
                        <a:spcAft>
                          <a:spcPct val="0"/>
                        </a:spcAft>
                        <a:buClr>
                          <a:schemeClr val="tx1"/>
                        </a:buClr>
                        <a:buSzTx/>
                        <a:buFontTx/>
                        <a:buNone/>
                        <a:tabLst/>
                      </a:pPr>
                      <a:r>
                        <a:rPr kumimoji="0" lang="en-US" sz="1100" u="none" strike="noStrike" cap="none" normalizeH="0" baseline="0" dirty="0">
                          <a:ln>
                            <a:noFill/>
                          </a:ln>
                          <a:effectLst/>
                        </a:rPr>
                        <a:t>5.3</a:t>
                      </a:r>
                      <a:endParaRPr kumimoji="0" lang="en-US" sz="1100" b="0" i="0" u="none" strike="noStrike" cap="none" normalizeH="0" baseline="0" dirty="0">
                        <a:ln>
                          <a:noFill/>
                        </a:ln>
                        <a:solidFill>
                          <a:schemeClr val="tx1"/>
                        </a:solidFill>
                        <a:effectLst/>
                        <a:latin typeface="+mj-lt"/>
                        <a:ea typeface="MS Mincho" charset="0"/>
                        <a:cs typeface="Candara"/>
                      </a:endParaRPr>
                    </a:p>
                  </a:txBody>
                  <a:tcPr marL="91441" marR="91441" marT="45729" marB="45729"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0" marR="0" lvl="0" indent="0" algn="ctr" defTabSz="914400" rtl="0" eaLnBrk="0" fontAlgn="base" latinLnBrk="0" hangingPunct="0">
                        <a:lnSpc>
                          <a:spcPct val="100000"/>
                        </a:lnSpc>
                        <a:spcBef>
                          <a:spcPct val="0"/>
                        </a:spcBef>
                        <a:spcAft>
                          <a:spcPct val="0"/>
                        </a:spcAft>
                        <a:buClr>
                          <a:schemeClr val="tx1"/>
                        </a:buClr>
                        <a:buSzTx/>
                        <a:buFontTx/>
                        <a:buNone/>
                        <a:tabLst/>
                      </a:pPr>
                      <a:r>
                        <a:rPr kumimoji="0" lang="en-GB" sz="1100" u="none" strike="noStrike" cap="none" normalizeH="0" baseline="0" dirty="0">
                          <a:ln>
                            <a:noFill/>
                          </a:ln>
                          <a:effectLst/>
                        </a:rPr>
                        <a:t>4.7</a:t>
                      </a:r>
                      <a:endParaRPr kumimoji="0" lang="en-GB" sz="1100" b="0" i="0" u="none" strike="noStrike" cap="none" normalizeH="0" baseline="0" dirty="0">
                        <a:ln>
                          <a:noFill/>
                        </a:ln>
                        <a:solidFill>
                          <a:schemeClr val="tx1"/>
                        </a:solidFill>
                        <a:effectLst/>
                        <a:latin typeface="+mj-lt"/>
                        <a:ea typeface="MS Mincho" charset="0"/>
                        <a:cs typeface="Candara"/>
                      </a:endParaRPr>
                    </a:p>
                  </a:txBody>
                  <a:tcPr marL="91441" marR="91441" marT="45729" marB="45729"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0" marR="0" lvl="0" indent="0" algn="ctr" defTabSz="914400" rtl="0" eaLnBrk="0" fontAlgn="base" latinLnBrk="0" hangingPunct="0">
                        <a:lnSpc>
                          <a:spcPct val="100000"/>
                        </a:lnSpc>
                        <a:spcBef>
                          <a:spcPct val="0"/>
                        </a:spcBef>
                        <a:spcAft>
                          <a:spcPct val="0"/>
                        </a:spcAft>
                        <a:buClr>
                          <a:schemeClr val="tx1"/>
                        </a:buClr>
                        <a:buSzTx/>
                        <a:buFontTx/>
                        <a:buNone/>
                        <a:tabLst/>
                      </a:pPr>
                      <a:r>
                        <a:rPr kumimoji="0" lang="en-GB" sz="1100" u="none" strike="noStrike" cap="none" normalizeH="0" baseline="0" dirty="0">
                          <a:ln>
                            <a:noFill/>
                          </a:ln>
                          <a:effectLst/>
                        </a:rPr>
                        <a:t>0.87</a:t>
                      </a:r>
                      <a:endParaRPr kumimoji="0" lang="en-GB" sz="1100" b="0" i="0" u="none" strike="noStrike" cap="none" normalizeH="0" baseline="0" dirty="0">
                        <a:ln>
                          <a:noFill/>
                        </a:ln>
                        <a:solidFill>
                          <a:schemeClr val="tx1"/>
                        </a:solidFill>
                        <a:effectLst/>
                        <a:latin typeface="+mj-lt"/>
                        <a:ea typeface="MS Mincho" charset="0"/>
                        <a:cs typeface="Candara"/>
                      </a:endParaRPr>
                    </a:p>
                  </a:txBody>
                  <a:tcPr marL="91441" marR="91441" marT="45729" marB="45729"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0" marR="0" lvl="0" indent="0" algn="ctr" defTabSz="914400" rtl="0" eaLnBrk="0" fontAlgn="base" latinLnBrk="0" hangingPunct="0">
                        <a:lnSpc>
                          <a:spcPct val="100000"/>
                        </a:lnSpc>
                        <a:spcBef>
                          <a:spcPct val="0"/>
                        </a:spcBef>
                        <a:spcAft>
                          <a:spcPct val="0"/>
                        </a:spcAft>
                        <a:buClr>
                          <a:schemeClr val="tx1"/>
                        </a:buClr>
                        <a:buSzTx/>
                        <a:buFontTx/>
                        <a:buNone/>
                        <a:tabLst/>
                      </a:pPr>
                      <a:r>
                        <a:rPr kumimoji="0" lang="en-GB" sz="1100" u="none" strike="noStrike" cap="none" normalizeH="0" baseline="0" dirty="0">
                          <a:ln>
                            <a:noFill/>
                          </a:ln>
                          <a:effectLst/>
                        </a:rPr>
                        <a:t>0.14</a:t>
                      </a:r>
                      <a:endParaRPr kumimoji="0" lang="en-GB" sz="1100" b="0" i="0" u="none" strike="noStrike" cap="none" normalizeH="0" baseline="0" dirty="0">
                        <a:ln>
                          <a:noFill/>
                        </a:ln>
                        <a:solidFill>
                          <a:schemeClr val="tx1"/>
                        </a:solidFill>
                        <a:effectLst/>
                        <a:latin typeface="+mj-lt"/>
                        <a:ea typeface="MS Mincho" charset="0"/>
                        <a:cs typeface="Candara"/>
                      </a:endParaRPr>
                    </a:p>
                  </a:txBody>
                  <a:tcPr marL="91441" marR="91441" marT="45729" marB="45729"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0" marR="0" lvl="0" indent="0" algn="ctr" defTabSz="914400" rtl="0" eaLnBrk="0" fontAlgn="base" latinLnBrk="0" hangingPunct="0">
                        <a:lnSpc>
                          <a:spcPct val="100000"/>
                        </a:lnSpc>
                        <a:spcBef>
                          <a:spcPct val="0"/>
                        </a:spcBef>
                        <a:spcAft>
                          <a:spcPct val="0"/>
                        </a:spcAft>
                        <a:buClr>
                          <a:schemeClr val="tx1"/>
                        </a:buClr>
                        <a:buSzTx/>
                        <a:buFontTx/>
                        <a:buNone/>
                        <a:tabLst/>
                      </a:pPr>
                      <a:endParaRPr kumimoji="0" lang="en-GB" sz="1100" b="0" i="0" u="none" strike="noStrike" cap="none" normalizeH="0" baseline="0" dirty="0">
                        <a:ln>
                          <a:noFill/>
                        </a:ln>
                        <a:solidFill>
                          <a:schemeClr val="tx1"/>
                        </a:solidFill>
                        <a:effectLst/>
                        <a:latin typeface="+mj-lt"/>
                        <a:ea typeface="MS Mincho" charset="0"/>
                        <a:cs typeface="Candara"/>
                      </a:endParaRPr>
                    </a:p>
                  </a:txBody>
                  <a:tcPr marL="91441" marR="91441" marT="45729" marB="45729"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extLst>
                  <a:ext uri="{0D108BD9-81ED-4DB2-BD59-A6C34878D82A}"/>
                </a:extLst>
              </a:tr>
              <a:tr h="245838">
                <a:tc>
                  <a:txBody>
                    <a:bodyPr/>
                    <a:lstStyle/>
                    <a:p>
                      <a:pPr marL="342900" marR="0" lvl="0" indent="-342900" algn="l" defTabSz="914400" rtl="0" eaLnBrk="0" fontAlgn="base" latinLnBrk="0" hangingPunct="0">
                        <a:lnSpc>
                          <a:spcPct val="100000"/>
                        </a:lnSpc>
                        <a:spcBef>
                          <a:spcPct val="0"/>
                        </a:spcBef>
                        <a:spcAft>
                          <a:spcPct val="0"/>
                        </a:spcAft>
                        <a:buClr>
                          <a:schemeClr val="tx1"/>
                        </a:buClr>
                        <a:buSzTx/>
                        <a:buFontTx/>
                        <a:buNone/>
                        <a:tabLst/>
                      </a:pPr>
                      <a:r>
                        <a:rPr kumimoji="0" lang="en-US" sz="1100" u="none" strike="noStrike" cap="none" normalizeH="0" baseline="0" dirty="0">
                          <a:ln>
                            <a:noFill/>
                          </a:ln>
                          <a:effectLst/>
                        </a:rPr>
                        <a:t>All-cause mortality (%)</a:t>
                      </a:r>
                      <a:endParaRPr kumimoji="0" lang="en-US" sz="1100" b="0" i="0" u="none" strike="noStrike" cap="none" normalizeH="0" baseline="0" dirty="0">
                        <a:ln>
                          <a:noFill/>
                        </a:ln>
                        <a:solidFill>
                          <a:schemeClr val="tx1"/>
                        </a:solidFill>
                        <a:effectLst/>
                        <a:latin typeface="+mj-lt"/>
                        <a:ea typeface="MS Mincho" charset="0"/>
                        <a:cs typeface="Candara"/>
                      </a:endParaRPr>
                    </a:p>
                  </a:txBody>
                  <a:tcPr marL="91441" marR="91441" marT="45729" marB="45729"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FFFF00"/>
                    </a:solidFill>
                  </a:tcPr>
                </a:tc>
                <a:tc>
                  <a:txBody>
                    <a:bodyPr/>
                    <a:lstStyle/>
                    <a:p>
                      <a:pPr marL="0" marR="0" lvl="0" indent="0" algn="ctr" defTabSz="914400" rtl="0" eaLnBrk="0" fontAlgn="base" latinLnBrk="0" hangingPunct="0">
                        <a:lnSpc>
                          <a:spcPct val="100000"/>
                        </a:lnSpc>
                        <a:spcBef>
                          <a:spcPct val="0"/>
                        </a:spcBef>
                        <a:spcAft>
                          <a:spcPct val="0"/>
                        </a:spcAft>
                        <a:buClr>
                          <a:schemeClr val="tx1"/>
                        </a:buClr>
                        <a:buSzTx/>
                        <a:buFontTx/>
                        <a:buNone/>
                        <a:tabLst/>
                      </a:pPr>
                      <a:r>
                        <a:rPr kumimoji="0" lang="en-US" sz="1100" u="none" strike="noStrike" cap="none" normalizeH="0" baseline="0" dirty="0">
                          <a:ln>
                            <a:noFill/>
                          </a:ln>
                          <a:effectLst/>
                        </a:rPr>
                        <a:t>9.6</a:t>
                      </a:r>
                      <a:endParaRPr kumimoji="0" lang="en-US" sz="1100" b="0" i="0" u="none" strike="noStrike" cap="none" normalizeH="0" baseline="0" dirty="0">
                        <a:ln>
                          <a:noFill/>
                        </a:ln>
                        <a:solidFill>
                          <a:schemeClr val="tx1"/>
                        </a:solidFill>
                        <a:effectLst/>
                        <a:latin typeface="+mj-lt"/>
                        <a:ea typeface="MS Mincho" charset="0"/>
                        <a:cs typeface="Candara"/>
                      </a:endParaRPr>
                    </a:p>
                  </a:txBody>
                  <a:tcPr marL="91441" marR="91441" marT="45729" marB="45729"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FFFF00"/>
                    </a:solidFill>
                  </a:tcPr>
                </a:tc>
                <a:tc>
                  <a:txBody>
                    <a:bodyPr/>
                    <a:lstStyle/>
                    <a:p>
                      <a:pPr marL="0" marR="0" lvl="0" indent="0" algn="ctr" defTabSz="914400" rtl="0" eaLnBrk="0" fontAlgn="base" latinLnBrk="0" hangingPunct="0">
                        <a:lnSpc>
                          <a:spcPct val="100000"/>
                        </a:lnSpc>
                        <a:spcBef>
                          <a:spcPct val="0"/>
                        </a:spcBef>
                        <a:spcAft>
                          <a:spcPct val="0"/>
                        </a:spcAft>
                        <a:buClr>
                          <a:schemeClr val="tx1"/>
                        </a:buClr>
                        <a:buSzTx/>
                        <a:buFontTx/>
                        <a:buNone/>
                        <a:tabLst/>
                      </a:pPr>
                      <a:r>
                        <a:rPr kumimoji="0" lang="en-GB" sz="1100" u="none" strike="noStrike" cap="none" normalizeH="0" baseline="0" dirty="0">
                          <a:ln>
                            <a:noFill/>
                          </a:ln>
                          <a:effectLst/>
                        </a:rPr>
                        <a:t>8.2</a:t>
                      </a:r>
                      <a:endParaRPr kumimoji="0" lang="en-GB" sz="1100" b="0" i="0" u="none" strike="noStrike" cap="none" normalizeH="0" baseline="0" dirty="0">
                        <a:ln>
                          <a:noFill/>
                        </a:ln>
                        <a:solidFill>
                          <a:schemeClr val="tx1"/>
                        </a:solidFill>
                        <a:effectLst/>
                        <a:latin typeface="+mj-lt"/>
                        <a:ea typeface="MS Mincho" charset="0"/>
                        <a:cs typeface="Candara"/>
                      </a:endParaRPr>
                    </a:p>
                  </a:txBody>
                  <a:tcPr marL="91441" marR="91441" marT="45729" marB="45729"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FFFF00"/>
                    </a:solidFill>
                  </a:tcPr>
                </a:tc>
                <a:tc>
                  <a:txBody>
                    <a:bodyPr/>
                    <a:lstStyle/>
                    <a:p>
                      <a:pPr marL="0" marR="0" lvl="0" indent="0" algn="ctr" defTabSz="914400" rtl="0" eaLnBrk="0" fontAlgn="base" latinLnBrk="0" hangingPunct="0">
                        <a:lnSpc>
                          <a:spcPct val="100000"/>
                        </a:lnSpc>
                        <a:spcBef>
                          <a:spcPct val="0"/>
                        </a:spcBef>
                        <a:spcAft>
                          <a:spcPct val="0"/>
                        </a:spcAft>
                        <a:buClr>
                          <a:schemeClr val="tx1"/>
                        </a:buClr>
                        <a:buSzTx/>
                        <a:buFontTx/>
                        <a:buNone/>
                        <a:tabLst/>
                      </a:pPr>
                      <a:r>
                        <a:rPr kumimoji="0" lang="en-GB" sz="1100" u="none" strike="noStrike" cap="none" normalizeH="0" baseline="0" dirty="0">
                          <a:ln>
                            <a:noFill/>
                          </a:ln>
                          <a:effectLst/>
                        </a:rPr>
                        <a:t>0.85</a:t>
                      </a:r>
                      <a:endParaRPr kumimoji="0" lang="en-GB" sz="1100" b="0" i="0" u="none" strike="noStrike" cap="none" normalizeH="0" baseline="0" dirty="0">
                        <a:ln>
                          <a:noFill/>
                        </a:ln>
                        <a:solidFill>
                          <a:schemeClr val="tx1"/>
                        </a:solidFill>
                        <a:effectLst/>
                        <a:latin typeface="+mj-lt"/>
                        <a:ea typeface="MS Mincho" charset="0"/>
                        <a:cs typeface="Candara"/>
                      </a:endParaRPr>
                    </a:p>
                  </a:txBody>
                  <a:tcPr marL="91441" marR="91441" marT="45729" marB="45729"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FFFF00"/>
                    </a:solidFill>
                  </a:tcPr>
                </a:tc>
                <a:tc>
                  <a:txBody>
                    <a:bodyPr/>
                    <a:lstStyle/>
                    <a:p>
                      <a:pPr marL="0" marR="0" lvl="0" indent="0" algn="ctr" defTabSz="914400" rtl="0" eaLnBrk="0" fontAlgn="base" latinLnBrk="0" hangingPunct="0">
                        <a:lnSpc>
                          <a:spcPct val="100000"/>
                        </a:lnSpc>
                        <a:spcBef>
                          <a:spcPct val="0"/>
                        </a:spcBef>
                        <a:spcAft>
                          <a:spcPct val="0"/>
                        </a:spcAft>
                        <a:buClr>
                          <a:schemeClr val="tx1"/>
                        </a:buClr>
                        <a:buSzTx/>
                        <a:buFontTx/>
                        <a:buNone/>
                        <a:tabLst/>
                      </a:pPr>
                      <a:r>
                        <a:rPr kumimoji="0" lang="en-GB" sz="1100" u="none" strike="noStrike" cap="none" normalizeH="0" baseline="0" dirty="0">
                          <a:ln>
                            <a:noFill/>
                          </a:ln>
                          <a:effectLst/>
                        </a:rPr>
                        <a:t>0.02</a:t>
                      </a:r>
                      <a:endParaRPr kumimoji="0" lang="en-GB" sz="1100" b="0" i="0" u="none" strike="noStrike" cap="none" normalizeH="0" baseline="0" dirty="0">
                        <a:ln>
                          <a:noFill/>
                        </a:ln>
                        <a:solidFill>
                          <a:schemeClr val="tx1"/>
                        </a:solidFill>
                        <a:effectLst/>
                        <a:latin typeface="+mj-lt"/>
                        <a:ea typeface="MS Mincho" charset="0"/>
                        <a:cs typeface="Candara"/>
                      </a:endParaRPr>
                    </a:p>
                  </a:txBody>
                  <a:tcPr marL="91441" marR="91441" marT="45729" marB="45729"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FFFF00"/>
                    </a:solidFill>
                  </a:tcPr>
                </a:tc>
                <a:tc>
                  <a:txBody>
                    <a:bodyPr/>
                    <a:lstStyle/>
                    <a:p>
                      <a:pPr marL="0" marR="0" lvl="0" indent="0" algn="ctr" defTabSz="914400" rtl="0" eaLnBrk="0" fontAlgn="base" latinLnBrk="0" hangingPunct="0">
                        <a:lnSpc>
                          <a:spcPct val="100000"/>
                        </a:lnSpc>
                        <a:spcBef>
                          <a:spcPct val="0"/>
                        </a:spcBef>
                        <a:spcAft>
                          <a:spcPct val="0"/>
                        </a:spcAft>
                        <a:buClr>
                          <a:schemeClr val="tx1"/>
                        </a:buClr>
                        <a:buSzTx/>
                        <a:buFontTx/>
                        <a:buNone/>
                        <a:tabLst/>
                      </a:pPr>
                      <a:r>
                        <a:rPr kumimoji="0" lang="en-GB" sz="1100" u="none" strike="noStrike" cap="none" normalizeH="0" baseline="0" dirty="0">
                          <a:ln>
                            <a:noFill/>
                          </a:ln>
                          <a:effectLst/>
                        </a:rPr>
                        <a:t>72</a:t>
                      </a:r>
                      <a:endParaRPr kumimoji="0" lang="en-GB" sz="1100" b="0" i="0" u="none" strike="noStrike" cap="none" normalizeH="0" baseline="0" dirty="0">
                        <a:ln>
                          <a:noFill/>
                        </a:ln>
                        <a:solidFill>
                          <a:schemeClr val="tx1"/>
                        </a:solidFill>
                        <a:effectLst/>
                        <a:latin typeface="+mj-lt"/>
                        <a:ea typeface="MS Mincho" charset="0"/>
                        <a:cs typeface="Candara"/>
                      </a:endParaRPr>
                    </a:p>
                  </a:txBody>
                  <a:tcPr marL="91441" marR="91441" marT="45729" marB="45729"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FFFF00"/>
                    </a:solidFill>
                  </a:tcPr>
                </a:tc>
                <a:extLst>
                  <a:ext uri="{0D108BD9-81ED-4DB2-BD59-A6C34878D82A}"/>
                </a:extLst>
              </a:tr>
            </a:tbl>
          </a:graphicData>
        </a:graphic>
      </p:graphicFrame>
      <p:sp>
        <p:nvSpPr>
          <p:cNvPr id="219241" name="Title 1"/>
          <p:cNvSpPr txBox="1">
            <a:spLocks/>
          </p:cNvSpPr>
          <p:nvPr/>
        </p:nvSpPr>
        <p:spPr bwMode="auto">
          <a:xfrm>
            <a:off x="628650" y="212725"/>
            <a:ext cx="8067675" cy="1325563"/>
          </a:xfrm>
          <a:prstGeom prst="rect">
            <a:avLst/>
          </a:prstGeom>
          <a:noFill/>
          <a:ln w="9525">
            <a:noFill/>
            <a:miter lim="800000"/>
            <a:headEnd/>
            <a:tailEnd/>
          </a:ln>
        </p:spPr>
        <p:txBody>
          <a:bodyPr lIns="84216" tIns="42108" rIns="84216" bIns="42108" anchor="ctr"/>
          <a:lstStyle/>
          <a:p>
            <a:pPr eaLnBrk="0" hangingPunct="0">
              <a:lnSpc>
                <a:spcPct val="80000"/>
              </a:lnSpc>
            </a:pPr>
            <a:r>
              <a:rPr lang="en-US" sz="3200" b="1">
                <a:solidFill>
                  <a:srgbClr val="1E3268"/>
                </a:solidFill>
                <a:latin typeface="Open Sans"/>
                <a:sym typeface="Arial" charset="0"/>
              </a:rPr>
              <a:t>Liraglutide reduced CV events</a:t>
            </a:r>
            <a:br>
              <a:rPr lang="en-US" sz="3200" b="1">
                <a:solidFill>
                  <a:srgbClr val="1E3268"/>
                </a:solidFill>
                <a:latin typeface="Open Sans"/>
                <a:sym typeface="Arial" charset="0"/>
              </a:rPr>
            </a:br>
            <a:r>
              <a:rPr lang="en-US" sz="2800" b="1">
                <a:solidFill>
                  <a:srgbClr val="1E3268"/>
                </a:solidFill>
                <a:latin typeface="Open Sans"/>
                <a:sym typeface="Arial" charset="0"/>
              </a:rPr>
              <a:t> </a:t>
            </a:r>
            <a:r>
              <a:rPr lang="en-US" sz="2000" b="1">
                <a:solidFill>
                  <a:srgbClr val="1E3268"/>
                </a:solidFill>
                <a:latin typeface="Open Sans"/>
                <a:sym typeface="Arial" charset="0"/>
              </a:rPr>
              <a:t>CV death, non-fatal MI, or non-fatal stroke</a:t>
            </a:r>
          </a:p>
        </p:txBody>
      </p:sp>
      <p:sp>
        <p:nvSpPr>
          <p:cNvPr id="219242" name="Text Box 4"/>
          <p:cNvSpPr txBox="1">
            <a:spLocks noChangeArrowheads="1"/>
          </p:cNvSpPr>
          <p:nvPr/>
        </p:nvSpPr>
        <p:spPr bwMode="auto">
          <a:xfrm>
            <a:off x="0" y="-23813"/>
            <a:ext cx="7677150" cy="261938"/>
          </a:xfrm>
          <a:prstGeom prst="rect">
            <a:avLst/>
          </a:prstGeom>
          <a:noFill/>
          <a:ln w="9525">
            <a:noFill/>
            <a:miter lim="800000"/>
            <a:headEnd/>
            <a:tailEnd/>
          </a:ln>
        </p:spPr>
        <p:txBody>
          <a:bodyPr>
            <a:spAutoFit/>
          </a:bodyPr>
          <a:lstStyle/>
          <a:p>
            <a:pPr defTabSz="914400">
              <a:spcBef>
                <a:spcPct val="50000"/>
              </a:spcBef>
            </a:pPr>
            <a:r>
              <a:rPr lang="en-US" sz="1100" i="1">
                <a:cs typeface="Arial" charset="0"/>
              </a:rPr>
              <a:t>2018 Diabetes Canada CPG – Chapter 23.  Cardiovascular Protection in People with Diabetes </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3"/>
          </p:nvPr>
        </p:nvSpPr>
        <p:spPr>
          <a:xfrm>
            <a:off x="325438" y="6642100"/>
            <a:ext cx="8286750" cy="168275"/>
          </a:xfrm>
        </p:spPr>
        <p:txBody>
          <a:bodyPr/>
          <a:lstStyle/>
          <a:p>
            <a:pPr>
              <a:defRPr/>
            </a:pPr>
            <a:r>
              <a:rPr lang="en-US" b="0" dirty="0" smtClean="0">
                <a:latin typeface="+mj-lt"/>
              </a:rPr>
              <a:t>Neal B et al. N </a:t>
            </a:r>
            <a:r>
              <a:rPr lang="en-US" b="0" dirty="0" err="1" smtClean="0">
                <a:latin typeface="+mj-lt"/>
              </a:rPr>
              <a:t>Engl</a:t>
            </a:r>
            <a:r>
              <a:rPr lang="en-US" b="0" dirty="0" smtClean="0">
                <a:latin typeface="+mj-lt"/>
              </a:rPr>
              <a:t> J Med 2017; DOI:10.1056/NEJMoa1611925</a:t>
            </a:r>
            <a:endParaRPr lang="ro-RO" b="0" dirty="0">
              <a:latin typeface="+mj-lt"/>
            </a:endParaRPr>
          </a:p>
        </p:txBody>
      </p:sp>
      <p:graphicFrame>
        <p:nvGraphicFramePr>
          <p:cNvPr id="11" name="Table 10"/>
          <p:cNvGraphicFramePr>
            <a:graphicFrameLocks noGrp="1"/>
          </p:cNvGraphicFramePr>
          <p:nvPr/>
        </p:nvGraphicFramePr>
        <p:xfrm>
          <a:off x="438150" y="5756275"/>
          <a:ext cx="7612063" cy="730250"/>
        </p:xfrm>
        <a:graphic>
          <a:graphicData uri="http://schemas.openxmlformats.org/drawingml/2006/table">
            <a:tbl>
              <a:tblPr>
                <a:tableStyleId>{5C22544A-7EE6-4342-B048-85BDC9FD1C3A}</a:tableStyleId>
              </a:tblPr>
              <a:tblGrid>
                <a:gridCol w="971725">
                  <a:extLst>
                    <a:ext uri="{9D8B030D-6E8A-4147-A177-3AD203B41FA5}"/>
                  </a:extLst>
                </a:gridCol>
                <a:gridCol w="761244">
                  <a:extLst>
                    <a:ext uri="{9D8B030D-6E8A-4147-A177-3AD203B41FA5}"/>
                  </a:extLst>
                </a:gridCol>
                <a:gridCol w="906928">
                  <a:extLst>
                    <a:ext uri="{9D8B030D-6E8A-4147-A177-3AD203B41FA5}"/>
                  </a:extLst>
                </a:gridCol>
                <a:gridCol w="1043953">
                  <a:extLst>
                    <a:ext uri="{9D8B030D-6E8A-4147-A177-3AD203B41FA5}"/>
                  </a:extLst>
                </a:gridCol>
                <a:gridCol w="990140">
                  <a:extLst>
                    <a:ext uri="{9D8B030D-6E8A-4147-A177-3AD203B41FA5}"/>
                  </a:extLst>
                </a:gridCol>
                <a:gridCol w="979378">
                  <a:extLst>
                    <a:ext uri="{9D8B030D-6E8A-4147-A177-3AD203B41FA5}"/>
                  </a:extLst>
                </a:gridCol>
                <a:gridCol w="1033190">
                  <a:extLst>
                    <a:ext uri="{9D8B030D-6E8A-4147-A177-3AD203B41FA5}"/>
                  </a:extLst>
                </a:gridCol>
                <a:gridCol w="925566">
                  <a:extLst>
                    <a:ext uri="{9D8B030D-6E8A-4147-A177-3AD203B41FA5}"/>
                  </a:extLst>
                </a:gridCol>
              </a:tblGrid>
              <a:tr h="243840">
                <a:tc gridSpan="8">
                  <a:txBody>
                    <a:bodyPr/>
                    <a:lstStyle/>
                    <a:p>
                      <a:r>
                        <a:rPr lang="fr-CA" sz="1100" dirty="0"/>
                        <a:t>No.</a:t>
                      </a:r>
                      <a:r>
                        <a:rPr lang="fr-CA" sz="1100" baseline="0" dirty="0"/>
                        <a:t> of patients</a:t>
                      </a:r>
                      <a:endParaRPr lang="en-CA" sz="1100" dirty="0"/>
                    </a:p>
                  </a:txBody>
                  <a:tcPr marL="45720" marR="45720" marT="30480" marB="3048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CA"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noFill/>
                  </a:tcPr>
                </a:tc>
                <a:tc hMerge="1">
                  <a:txBody>
                    <a:bodyPr/>
                    <a:lstStyle/>
                    <a:p>
                      <a:endParaRPr lang="en-CA"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noFill/>
                  </a:tcPr>
                </a:tc>
                <a:tc hMerge="1">
                  <a:txBody>
                    <a:bodyPr/>
                    <a:lstStyle/>
                    <a:p>
                      <a:endParaRPr lang="en-CA"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noFill/>
                  </a:tcPr>
                </a:tc>
                <a:tc hMerge="1">
                  <a:txBody>
                    <a:bodyPr/>
                    <a:lstStyle/>
                    <a:p>
                      <a:endParaRPr lang="en-CA"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noFill/>
                  </a:tcPr>
                </a:tc>
                <a:tc hMerge="1">
                  <a:txBody>
                    <a:bodyPr/>
                    <a:lstStyle/>
                    <a:p>
                      <a:endParaRPr lang="en-CA"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noFill/>
                  </a:tcPr>
                </a:tc>
                <a:tc hMerge="1">
                  <a:txBody>
                    <a:bodyPr/>
                    <a:lstStyle/>
                    <a:p>
                      <a:endParaRPr lang="en-CA"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noFill/>
                  </a:tcPr>
                </a:tc>
                <a:tc hMerge="1">
                  <a:txBody>
                    <a:bodyPr/>
                    <a:lstStyle/>
                    <a:p>
                      <a:endParaRPr lang="en-CA"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noFill/>
                  </a:tcPr>
                </a:tc>
                <a:extLst>
                  <a:ext uri="{0D108BD9-81ED-4DB2-BD59-A6C34878D82A}"/>
                </a:extLst>
              </a:tr>
              <a:tr h="243840">
                <a:tc>
                  <a:txBody>
                    <a:bodyPr/>
                    <a:lstStyle/>
                    <a:p>
                      <a:r>
                        <a:rPr lang="fr-CA" sz="1100" dirty="0" err="1" smtClean="0">
                          <a:solidFill>
                            <a:schemeClr val="bg1"/>
                          </a:solidFill>
                        </a:rPr>
                        <a:t>Canagliflozin</a:t>
                      </a:r>
                      <a:endParaRPr lang="en-CA" sz="1100" dirty="0">
                        <a:solidFill>
                          <a:schemeClr val="bg1"/>
                        </a:solidFill>
                      </a:endParaRPr>
                    </a:p>
                  </a:txBody>
                  <a:tcPr marL="45720" marR="45720" marT="30480" marB="3048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472C4"/>
                    </a:solidFill>
                  </a:tcPr>
                </a:tc>
                <a:tc>
                  <a:txBody>
                    <a:bodyPr/>
                    <a:lstStyle/>
                    <a:p>
                      <a:pPr algn="ctr"/>
                      <a:r>
                        <a:rPr lang="fr-CA" sz="1100" dirty="0" smtClean="0"/>
                        <a:t>5795</a:t>
                      </a:r>
                      <a:endParaRPr lang="en-CA" sz="1100" dirty="0"/>
                    </a:p>
                  </a:txBody>
                  <a:tcPr marL="45720" marR="45720" marT="30480" marB="3048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fr-CA" sz="1100" dirty="0" smtClean="0"/>
                        <a:t>5566</a:t>
                      </a:r>
                      <a:endParaRPr lang="en-CA" sz="1100" dirty="0"/>
                    </a:p>
                  </a:txBody>
                  <a:tcPr marL="45720" marR="45720" marT="30480" marB="3048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fr-CA" sz="1100" dirty="0" smtClean="0"/>
                        <a:t>4343</a:t>
                      </a:r>
                      <a:endParaRPr lang="en-CA" sz="1100" dirty="0"/>
                    </a:p>
                  </a:txBody>
                  <a:tcPr marL="45720" marR="45720" marT="30480" marB="3048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fr-CA" sz="1100" dirty="0" smtClean="0"/>
                        <a:t>2555</a:t>
                      </a:r>
                      <a:endParaRPr lang="en-CA" sz="1100" dirty="0"/>
                    </a:p>
                  </a:txBody>
                  <a:tcPr marL="45720" marR="45720" marT="30480" marB="3048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fr-CA" sz="1100" dirty="0" smtClean="0"/>
                        <a:t>2460</a:t>
                      </a:r>
                      <a:endParaRPr lang="en-CA" sz="1100" dirty="0"/>
                    </a:p>
                  </a:txBody>
                  <a:tcPr marL="45720" marR="45720" marT="30480" marB="3048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fr-CA" sz="1100" dirty="0" smtClean="0"/>
                        <a:t>2363</a:t>
                      </a:r>
                      <a:endParaRPr lang="en-CA" sz="1100" dirty="0"/>
                    </a:p>
                  </a:txBody>
                  <a:tcPr marL="45720" marR="45720" marT="30480" marB="3048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fr-CA" sz="1100" dirty="0" smtClean="0"/>
                        <a:t>1661</a:t>
                      </a:r>
                      <a:endParaRPr lang="en-CA" sz="1100" dirty="0"/>
                    </a:p>
                  </a:txBody>
                  <a:tcPr marL="45720" marR="45720" marT="30480" marB="3048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extLst>
              </a:tr>
              <a:tr h="243840">
                <a:tc>
                  <a:txBody>
                    <a:bodyPr/>
                    <a:lstStyle/>
                    <a:p>
                      <a:r>
                        <a:rPr lang="fr-CA" sz="1100" dirty="0">
                          <a:solidFill>
                            <a:schemeClr val="bg1"/>
                          </a:solidFill>
                        </a:rPr>
                        <a:t>Placebo</a:t>
                      </a:r>
                      <a:endParaRPr lang="en-CA" sz="1100" dirty="0">
                        <a:solidFill>
                          <a:schemeClr val="bg1"/>
                        </a:solidFill>
                      </a:endParaRPr>
                    </a:p>
                  </a:txBody>
                  <a:tcPr marL="45720" marR="45720" marT="30480" marB="3048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1"/>
                    </a:solidFill>
                  </a:tcPr>
                </a:tc>
                <a:tc>
                  <a:txBody>
                    <a:bodyPr/>
                    <a:lstStyle/>
                    <a:p>
                      <a:pPr algn="ctr"/>
                      <a:r>
                        <a:rPr lang="en-CA" sz="1100" dirty="0" smtClean="0"/>
                        <a:t>4347</a:t>
                      </a:r>
                      <a:endParaRPr lang="en-CA" sz="1100" dirty="0"/>
                    </a:p>
                  </a:txBody>
                  <a:tcPr marL="45720" marR="45720" marT="30480" marB="3048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fr-CA" sz="1100" dirty="0" smtClean="0"/>
                        <a:t>4153</a:t>
                      </a:r>
                      <a:endParaRPr lang="en-CA" sz="1100" dirty="0"/>
                    </a:p>
                  </a:txBody>
                  <a:tcPr marL="45720" marR="45720" marT="30480" marB="3048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fr-CA" sz="1100" dirty="0" smtClean="0"/>
                        <a:t>2942</a:t>
                      </a:r>
                      <a:endParaRPr lang="en-CA" sz="1100" dirty="0"/>
                    </a:p>
                  </a:txBody>
                  <a:tcPr marL="45720" marR="45720" marT="30480" marB="3048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fr-CA" sz="1100" dirty="0" smtClean="0"/>
                        <a:t>1240</a:t>
                      </a:r>
                      <a:endParaRPr lang="en-CA" sz="1100" dirty="0"/>
                    </a:p>
                  </a:txBody>
                  <a:tcPr marL="45720" marR="45720" marT="30480" marB="3048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fr-CA" sz="1100" dirty="0" smtClean="0"/>
                        <a:t>1187</a:t>
                      </a:r>
                      <a:endParaRPr lang="en-CA" sz="1100" dirty="0"/>
                    </a:p>
                  </a:txBody>
                  <a:tcPr marL="45720" marR="45720" marT="30480" marB="3048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fr-CA" sz="1100" dirty="0" smtClean="0"/>
                        <a:t>1120</a:t>
                      </a:r>
                      <a:endParaRPr lang="en-CA" sz="1100" dirty="0"/>
                    </a:p>
                  </a:txBody>
                  <a:tcPr marL="45720" marR="45720" marT="30480" marB="3048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fr-CA" sz="1100" dirty="0" smtClean="0"/>
                        <a:t>789</a:t>
                      </a:r>
                      <a:endParaRPr lang="en-CA" sz="1100" dirty="0"/>
                    </a:p>
                  </a:txBody>
                  <a:tcPr marL="45720" marR="45720" marT="30480" marB="3048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extLst>
              </a:tr>
            </a:tbl>
          </a:graphicData>
        </a:graphic>
      </p:graphicFrame>
      <p:grpSp>
        <p:nvGrpSpPr>
          <p:cNvPr id="221215" name="Group 13"/>
          <p:cNvGrpSpPr>
            <a:grpSpLocks/>
          </p:cNvGrpSpPr>
          <p:nvPr/>
        </p:nvGrpSpPr>
        <p:grpSpPr bwMode="auto">
          <a:xfrm>
            <a:off x="579438" y="2119313"/>
            <a:ext cx="7642225" cy="3875087"/>
            <a:chOff x="-154088" y="3401787"/>
            <a:chExt cx="15282600" cy="5812168"/>
          </a:xfrm>
        </p:grpSpPr>
        <p:pic>
          <p:nvPicPr>
            <p:cNvPr id="221279" name="Picture 15"/>
            <p:cNvPicPr>
              <a:picLocks noChangeAspect="1"/>
            </p:cNvPicPr>
            <p:nvPr/>
          </p:nvPicPr>
          <p:blipFill>
            <a:blip r:embed="rId3"/>
            <a:srcRect/>
            <a:stretch>
              <a:fillRect/>
            </a:stretch>
          </p:blipFill>
          <p:spPr bwMode="auto">
            <a:xfrm>
              <a:off x="-154088" y="3401787"/>
              <a:ext cx="15282600" cy="5812168"/>
            </a:xfrm>
            <a:prstGeom prst="rect">
              <a:avLst/>
            </a:prstGeom>
            <a:noFill/>
            <a:ln w="9525">
              <a:noFill/>
              <a:miter lim="800000"/>
              <a:headEnd/>
              <a:tailEnd/>
            </a:ln>
          </p:spPr>
        </p:pic>
        <p:sp>
          <p:nvSpPr>
            <p:cNvPr id="5" name="Rectangle 4"/>
            <p:cNvSpPr/>
            <p:nvPr/>
          </p:nvSpPr>
          <p:spPr>
            <a:xfrm>
              <a:off x="2280841" y="3613701"/>
              <a:ext cx="8736542" cy="1316727"/>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914400">
                <a:defRPr/>
              </a:pPr>
              <a:endParaRPr lang="en-US" sz="1400">
                <a:solidFill>
                  <a:srgbClr val="FFFFFF"/>
                </a:solidFill>
                <a:sym typeface="Arial" charset="0"/>
              </a:endParaRPr>
            </a:p>
          </p:txBody>
        </p:sp>
        <p:sp>
          <p:nvSpPr>
            <p:cNvPr id="12" name="Rectangle 11"/>
            <p:cNvSpPr/>
            <p:nvPr/>
          </p:nvSpPr>
          <p:spPr>
            <a:xfrm>
              <a:off x="10639605" y="7313869"/>
              <a:ext cx="3723823" cy="1116718"/>
            </a:xfrm>
            <a:prstGeom prst="rect">
              <a:avLst/>
            </a:prstGeom>
            <a:solidFill>
              <a:srgbClr val="FFFFFF"/>
            </a:solidFill>
            <a:ln>
              <a:solidFill>
                <a:srgbClr val="FFFFFF"/>
              </a:solid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914400">
                <a:defRPr/>
              </a:pPr>
              <a:endParaRPr lang="en-US" sz="1400">
                <a:solidFill>
                  <a:srgbClr val="FFFFFF"/>
                </a:solidFill>
                <a:sym typeface="Arial" charset="0"/>
              </a:endParaRPr>
            </a:p>
          </p:txBody>
        </p:sp>
      </p:grpSp>
      <p:sp>
        <p:nvSpPr>
          <p:cNvPr id="221216" name="Rectangle 34"/>
          <p:cNvSpPr>
            <a:spLocks noChangeArrowheads="1"/>
          </p:cNvSpPr>
          <p:nvPr/>
        </p:nvSpPr>
        <p:spPr bwMode="auto">
          <a:xfrm>
            <a:off x="7585075" y="2722563"/>
            <a:ext cx="1460500" cy="323850"/>
          </a:xfrm>
          <a:prstGeom prst="rect">
            <a:avLst/>
          </a:prstGeom>
          <a:noFill/>
          <a:ln w="9525">
            <a:noFill/>
            <a:miter lim="800000"/>
            <a:headEnd/>
            <a:tailEnd/>
          </a:ln>
        </p:spPr>
        <p:txBody>
          <a:bodyPr lIns="91430" rIns="91430">
            <a:spAutoFit/>
          </a:bodyPr>
          <a:lstStyle/>
          <a:p>
            <a:pPr defTabSz="455613"/>
            <a:r>
              <a:rPr lang="en-GB" sz="1500" b="1">
                <a:solidFill>
                  <a:srgbClr val="000090"/>
                </a:solidFill>
                <a:latin typeface="Open Sans"/>
                <a:ea typeface="ヒラギノ角ゴ Pro W3"/>
                <a:cs typeface="Arial" charset="0"/>
                <a:sym typeface="Arial" charset="0"/>
              </a:rPr>
              <a:t>Canagliflozin</a:t>
            </a:r>
            <a:endParaRPr lang="en-GB" sz="1500">
              <a:solidFill>
                <a:srgbClr val="000090"/>
              </a:solidFill>
              <a:latin typeface="Open Sans"/>
              <a:ea typeface="ヒラギノ角ゴ Pro W3"/>
              <a:cs typeface="Arial" charset="0"/>
              <a:sym typeface="Arial" charset="0"/>
            </a:endParaRPr>
          </a:p>
        </p:txBody>
      </p:sp>
      <p:sp>
        <p:nvSpPr>
          <p:cNvPr id="221217" name="Rectangle 34"/>
          <p:cNvSpPr>
            <a:spLocks noChangeArrowheads="1"/>
          </p:cNvSpPr>
          <p:nvPr/>
        </p:nvSpPr>
        <p:spPr bwMode="auto">
          <a:xfrm>
            <a:off x="7585075" y="2428875"/>
            <a:ext cx="1460500" cy="322263"/>
          </a:xfrm>
          <a:prstGeom prst="rect">
            <a:avLst/>
          </a:prstGeom>
          <a:noFill/>
          <a:ln w="9525">
            <a:noFill/>
            <a:miter lim="800000"/>
            <a:headEnd/>
            <a:tailEnd/>
          </a:ln>
        </p:spPr>
        <p:txBody>
          <a:bodyPr lIns="91430" rIns="91430">
            <a:spAutoFit/>
          </a:bodyPr>
          <a:lstStyle/>
          <a:p>
            <a:pPr defTabSz="455613"/>
            <a:r>
              <a:rPr lang="en-GB" sz="1500" b="1">
                <a:solidFill>
                  <a:srgbClr val="C55A11"/>
                </a:solidFill>
                <a:latin typeface="Open Sans"/>
                <a:ea typeface="ヒラギノ角ゴ Pro W3"/>
                <a:cs typeface="Arial" charset="0"/>
                <a:sym typeface="Arial" charset="0"/>
              </a:rPr>
              <a:t>Placebo</a:t>
            </a:r>
            <a:endParaRPr lang="en-GB" sz="1500">
              <a:solidFill>
                <a:srgbClr val="C55A11"/>
              </a:solidFill>
              <a:latin typeface="Open Sans"/>
              <a:ea typeface="ヒラギノ角ゴ Pro W3"/>
              <a:cs typeface="Arial" charset="0"/>
              <a:sym typeface="Arial" charset="0"/>
            </a:endParaRPr>
          </a:p>
        </p:txBody>
      </p:sp>
      <p:sp>
        <p:nvSpPr>
          <p:cNvPr id="221218" name="Rectangle 34"/>
          <p:cNvSpPr>
            <a:spLocks noChangeArrowheads="1"/>
          </p:cNvSpPr>
          <p:nvPr/>
        </p:nvSpPr>
        <p:spPr bwMode="auto">
          <a:xfrm>
            <a:off x="5360988" y="4143375"/>
            <a:ext cx="3033712" cy="1016000"/>
          </a:xfrm>
          <a:prstGeom prst="rect">
            <a:avLst/>
          </a:prstGeom>
          <a:solidFill>
            <a:srgbClr val="FFFFFF"/>
          </a:solidFill>
          <a:ln w="9525">
            <a:noFill/>
            <a:miter lim="800000"/>
            <a:headEnd/>
            <a:tailEnd/>
          </a:ln>
        </p:spPr>
        <p:txBody>
          <a:bodyPr lIns="91430" rIns="91430">
            <a:spAutoFit/>
          </a:bodyPr>
          <a:lstStyle/>
          <a:p>
            <a:pPr algn="ctr" defTabSz="455613"/>
            <a:r>
              <a:rPr lang="en-GB" sz="1500" b="1">
                <a:solidFill>
                  <a:srgbClr val="262626"/>
                </a:solidFill>
                <a:latin typeface="Open Sans"/>
                <a:ea typeface="ヒラギノ角ゴ Pro W3"/>
                <a:cs typeface="Arial" charset="0"/>
                <a:sym typeface="Arial" charset="0"/>
              </a:rPr>
              <a:t>HR 0.86 </a:t>
            </a:r>
            <a:r>
              <a:rPr lang="en-GB" sz="1500">
                <a:solidFill>
                  <a:srgbClr val="262626"/>
                </a:solidFill>
                <a:latin typeface="Open Sans"/>
                <a:ea typeface="ヒラギノ角ゴ Pro W3"/>
                <a:cs typeface="Arial" charset="0"/>
                <a:sym typeface="Arial" charset="0"/>
              </a:rPr>
              <a:t/>
            </a:r>
            <a:br>
              <a:rPr lang="en-GB" sz="1500">
                <a:solidFill>
                  <a:srgbClr val="262626"/>
                </a:solidFill>
                <a:latin typeface="Open Sans"/>
                <a:ea typeface="ヒラギノ角ゴ Pro W3"/>
                <a:cs typeface="Arial" charset="0"/>
                <a:sym typeface="Arial" charset="0"/>
              </a:rPr>
            </a:br>
            <a:r>
              <a:rPr lang="en-GB" sz="1500">
                <a:solidFill>
                  <a:srgbClr val="262626"/>
                </a:solidFill>
                <a:latin typeface="Open Sans"/>
                <a:ea typeface="ヒラギノ角ゴ Pro W3"/>
                <a:cs typeface="Arial" charset="0"/>
                <a:sym typeface="Arial" charset="0"/>
              </a:rPr>
              <a:t>95% CI (0.75, 0.97)</a:t>
            </a:r>
          </a:p>
          <a:p>
            <a:pPr algn="ctr" defTabSz="455613"/>
            <a:r>
              <a:rPr lang="en-GB" sz="1500">
                <a:solidFill>
                  <a:srgbClr val="262626"/>
                </a:solidFill>
                <a:latin typeface="Open Sans"/>
                <a:ea typeface="ヒラギノ角ゴ Pro W3"/>
                <a:cs typeface="Arial" charset="0"/>
                <a:sym typeface="Arial" charset="0"/>
              </a:rPr>
              <a:t>P &lt; 0.001 for non-inferiority</a:t>
            </a:r>
          </a:p>
          <a:p>
            <a:pPr algn="ctr" defTabSz="455613"/>
            <a:r>
              <a:rPr lang="en-GB" sz="1500">
                <a:solidFill>
                  <a:srgbClr val="262626"/>
                </a:solidFill>
                <a:latin typeface="Open Sans"/>
                <a:ea typeface="ヒラギノ角ゴ Pro W3"/>
                <a:cs typeface="Arial" charset="0"/>
                <a:sym typeface="Arial" charset="0"/>
              </a:rPr>
              <a:t>p=0.02 for superiority</a:t>
            </a:r>
          </a:p>
        </p:txBody>
      </p:sp>
      <p:graphicFrame>
        <p:nvGraphicFramePr>
          <p:cNvPr id="37" name="Group 104"/>
          <p:cNvGraphicFramePr>
            <a:graphicFrameLocks noGrp="1"/>
          </p:cNvGraphicFramePr>
          <p:nvPr/>
        </p:nvGraphicFramePr>
        <p:xfrm>
          <a:off x="1765300" y="1106488"/>
          <a:ext cx="4335463" cy="2125662"/>
        </p:xfrm>
        <a:graphic>
          <a:graphicData uri="http://schemas.openxmlformats.org/drawingml/2006/table">
            <a:tbl>
              <a:tblPr firstRow="1">
                <a:tableStyleId>{5C22544A-7EE6-4342-B048-85BDC9FD1C3A}</a:tableStyleId>
              </a:tblPr>
              <a:tblGrid>
                <a:gridCol w="1369040">
                  <a:extLst>
                    <a:ext uri="{9D8B030D-6E8A-4147-A177-3AD203B41FA5}"/>
                  </a:extLst>
                </a:gridCol>
                <a:gridCol w="470687">
                  <a:extLst>
                    <a:ext uri="{9D8B030D-6E8A-4147-A177-3AD203B41FA5}"/>
                  </a:extLst>
                </a:gridCol>
                <a:gridCol w="568378">
                  <a:extLst>
                    <a:ext uri="{9D8B030D-6E8A-4147-A177-3AD203B41FA5}"/>
                  </a:extLst>
                </a:gridCol>
                <a:gridCol w="452926">
                  <a:extLst>
                    <a:ext uri="{9D8B030D-6E8A-4147-A177-3AD203B41FA5}"/>
                  </a:extLst>
                </a:gridCol>
                <a:gridCol w="905852">
                  <a:extLst>
                    <a:ext uri="{9D8B030D-6E8A-4147-A177-3AD203B41FA5}"/>
                  </a:extLst>
                </a:gridCol>
                <a:gridCol w="568378">
                  <a:extLst>
                    <a:ext uri="{9D8B030D-6E8A-4147-A177-3AD203B41FA5}"/>
                  </a:extLst>
                </a:gridCol>
              </a:tblGrid>
              <a:tr h="405017">
                <a:tc>
                  <a:txBody>
                    <a:bodyPr/>
                    <a:lstStyle/>
                    <a:p>
                      <a:pPr marL="342900" marR="0" lvl="0" indent="-342900" algn="l" defTabSz="914400" rtl="0" eaLnBrk="0" fontAlgn="base" latinLnBrk="0" hangingPunct="0">
                        <a:lnSpc>
                          <a:spcPct val="100000"/>
                        </a:lnSpc>
                        <a:spcBef>
                          <a:spcPct val="0"/>
                        </a:spcBef>
                        <a:spcAft>
                          <a:spcPct val="0"/>
                        </a:spcAft>
                        <a:buClr>
                          <a:schemeClr val="tx1"/>
                        </a:buClr>
                        <a:buSzTx/>
                        <a:buFontTx/>
                        <a:buNone/>
                        <a:tabLst/>
                      </a:pPr>
                      <a:r>
                        <a:rPr kumimoji="0" lang="en-GB" sz="1000" u="none" strike="noStrike" cap="none" normalizeH="0" baseline="0" dirty="0" smtClean="0">
                          <a:ln>
                            <a:noFill/>
                          </a:ln>
                          <a:effectLst/>
                        </a:rPr>
                        <a:t>Outcome </a:t>
                      </a:r>
                    </a:p>
                    <a:p>
                      <a:pPr marL="342900" marR="0" lvl="0" indent="-342900" algn="l" defTabSz="914400" rtl="0" eaLnBrk="0" fontAlgn="base" latinLnBrk="0" hangingPunct="0">
                        <a:lnSpc>
                          <a:spcPct val="100000"/>
                        </a:lnSpc>
                        <a:spcBef>
                          <a:spcPct val="0"/>
                        </a:spcBef>
                        <a:spcAft>
                          <a:spcPct val="0"/>
                        </a:spcAft>
                        <a:buClr>
                          <a:schemeClr val="tx1"/>
                        </a:buClr>
                        <a:buSzTx/>
                        <a:buFontTx/>
                        <a:buNone/>
                        <a:tabLst/>
                      </a:pPr>
                      <a:r>
                        <a:rPr kumimoji="0" lang="en-GB" sz="1000" u="none" strike="noStrike" cap="none" normalizeH="0" baseline="0" dirty="0" smtClean="0">
                          <a:ln>
                            <a:noFill/>
                          </a:ln>
                          <a:effectLst/>
                        </a:rPr>
                        <a:t>(per 1000 </a:t>
                      </a:r>
                      <a:r>
                        <a:rPr kumimoji="0" lang="en-GB" sz="1000" u="none" strike="noStrike" cap="none" normalizeH="0" baseline="0" dirty="0" err="1" smtClean="0">
                          <a:ln>
                            <a:noFill/>
                          </a:ln>
                          <a:effectLst/>
                        </a:rPr>
                        <a:t>pt</a:t>
                      </a:r>
                      <a:r>
                        <a:rPr kumimoji="0" lang="en-GB" sz="1000" u="none" strike="noStrike" cap="none" normalizeH="0" baseline="0" dirty="0" smtClean="0">
                          <a:ln>
                            <a:noFill/>
                          </a:ln>
                          <a:effectLst/>
                        </a:rPr>
                        <a:t>-y)</a:t>
                      </a:r>
                      <a:endParaRPr kumimoji="0" lang="en-GB" sz="1000" b="0" i="0" u="none" strike="noStrike" cap="none" normalizeH="0" baseline="0" dirty="0">
                        <a:ln>
                          <a:noFill/>
                        </a:ln>
                        <a:solidFill>
                          <a:schemeClr val="bg2"/>
                        </a:solidFill>
                        <a:effectLst/>
                        <a:latin typeface="+mj-lt"/>
                        <a:ea typeface="MS Mincho" charset="0"/>
                        <a:cs typeface="Candara"/>
                      </a:endParaRPr>
                    </a:p>
                  </a:txBody>
                  <a:tcPr marL="91441" marR="91441" marT="45729" marB="45729"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0" marR="0" lvl="0" indent="0" algn="ctr" defTabSz="914400" rtl="0" eaLnBrk="0" fontAlgn="base" latinLnBrk="0" hangingPunct="0">
                        <a:lnSpc>
                          <a:spcPct val="100000"/>
                        </a:lnSpc>
                        <a:spcBef>
                          <a:spcPct val="0"/>
                        </a:spcBef>
                        <a:spcAft>
                          <a:spcPct val="0"/>
                        </a:spcAft>
                        <a:buClr>
                          <a:schemeClr val="tx1"/>
                        </a:buClr>
                        <a:buSzTx/>
                        <a:buFontTx/>
                        <a:buNone/>
                        <a:tabLst/>
                      </a:pPr>
                      <a:r>
                        <a:rPr kumimoji="0" lang="en-US" sz="1000" u="none" strike="noStrike" cap="none" normalizeH="0" baseline="0" dirty="0">
                          <a:ln>
                            <a:noFill/>
                          </a:ln>
                          <a:effectLst/>
                        </a:rPr>
                        <a:t>PBO</a:t>
                      </a:r>
                      <a:endParaRPr kumimoji="0" lang="en-US" sz="1000" b="0" i="0" u="none" strike="noStrike" cap="none" normalizeH="0" baseline="0" dirty="0">
                        <a:ln>
                          <a:noFill/>
                        </a:ln>
                        <a:solidFill>
                          <a:schemeClr val="bg1"/>
                        </a:solidFill>
                        <a:effectLst/>
                        <a:latin typeface="+mj-lt"/>
                        <a:ea typeface="MS Mincho" charset="0"/>
                        <a:cs typeface="Candara"/>
                      </a:endParaRPr>
                    </a:p>
                  </a:txBody>
                  <a:tcPr marL="91441" marR="91441" marT="45729" marB="45729"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0" marR="0" lvl="0" indent="0" algn="ctr" defTabSz="914400" rtl="0" eaLnBrk="0" fontAlgn="base" latinLnBrk="0" hangingPunct="0">
                        <a:lnSpc>
                          <a:spcPct val="100000"/>
                        </a:lnSpc>
                        <a:spcBef>
                          <a:spcPct val="0"/>
                        </a:spcBef>
                        <a:spcAft>
                          <a:spcPct val="0"/>
                        </a:spcAft>
                        <a:buClr>
                          <a:schemeClr val="tx1"/>
                        </a:buClr>
                        <a:buSzTx/>
                        <a:buFontTx/>
                        <a:buNone/>
                        <a:tabLst/>
                      </a:pPr>
                      <a:r>
                        <a:rPr kumimoji="0" lang="en-US" sz="1000" u="none" strike="noStrike" cap="none" normalizeH="0" baseline="0" dirty="0" smtClean="0">
                          <a:ln>
                            <a:noFill/>
                          </a:ln>
                          <a:effectLst/>
                        </a:rPr>
                        <a:t>CANA</a:t>
                      </a:r>
                      <a:endParaRPr kumimoji="0" lang="en-US" sz="1000" b="0" i="0" u="none" strike="noStrike" cap="none" normalizeH="0" baseline="30000" dirty="0">
                        <a:ln>
                          <a:noFill/>
                        </a:ln>
                        <a:solidFill>
                          <a:schemeClr val="bg1"/>
                        </a:solidFill>
                        <a:effectLst/>
                        <a:latin typeface="+mj-lt"/>
                        <a:ea typeface="MS Mincho" charset="0"/>
                        <a:cs typeface="Candara"/>
                      </a:endParaRPr>
                    </a:p>
                  </a:txBody>
                  <a:tcPr marL="91441" marR="91441" marT="45729" marB="45729"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0" marR="0" lvl="0" indent="0" algn="ctr" defTabSz="914400" rtl="0" eaLnBrk="0" fontAlgn="base" latinLnBrk="0" hangingPunct="0">
                        <a:lnSpc>
                          <a:spcPct val="100000"/>
                        </a:lnSpc>
                        <a:spcBef>
                          <a:spcPct val="0"/>
                        </a:spcBef>
                        <a:spcAft>
                          <a:spcPct val="0"/>
                        </a:spcAft>
                        <a:buClr>
                          <a:schemeClr val="tx1"/>
                        </a:buClr>
                        <a:buSzTx/>
                        <a:buFontTx/>
                        <a:buNone/>
                        <a:tabLst/>
                      </a:pPr>
                      <a:r>
                        <a:rPr kumimoji="0" lang="en-US" sz="1000" u="none" strike="noStrike" cap="none" normalizeH="0" baseline="0" dirty="0">
                          <a:ln>
                            <a:noFill/>
                          </a:ln>
                          <a:effectLst/>
                        </a:rPr>
                        <a:t>HR</a:t>
                      </a:r>
                      <a:endParaRPr kumimoji="0" lang="en-US" sz="1000" b="0" i="0" u="none" strike="noStrike" cap="none" normalizeH="0" baseline="0" dirty="0">
                        <a:ln>
                          <a:noFill/>
                        </a:ln>
                        <a:solidFill>
                          <a:schemeClr val="bg1"/>
                        </a:solidFill>
                        <a:effectLst/>
                        <a:latin typeface="+mj-lt"/>
                        <a:ea typeface="MS Mincho" charset="0"/>
                        <a:cs typeface="Candara"/>
                      </a:endParaRPr>
                    </a:p>
                  </a:txBody>
                  <a:tcPr marL="91441" marR="91441" marT="45729" marB="45729"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0" marR="0" lvl="0" indent="0" algn="ctr" defTabSz="914400" rtl="0" eaLnBrk="0" fontAlgn="base" latinLnBrk="0" hangingPunct="0">
                        <a:lnSpc>
                          <a:spcPct val="100000"/>
                        </a:lnSpc>
                        <a:spcBef>
                          <a:spcPct val="0"/>
                        </a:spcBef>
                        <a:spcAft>
                          <a:spcPct val="0"/>
                        </a:spcAft>
                        <a:buClr>
                          <a:schemeClr val="tx1"/>
                        </a:buClr>
                        <a:buSzTx/>
                        <a:buFontTx/>
                        <a:buNone/>
                        <a:tabLst/>
                      </a:pPr>
                      <a:r>
                        <a:rPr kumimoji="0" lang="en-US" sz="1000" u="none" strike="noStrike" cap="none" normalizeH="0" baseline="0" dirty="0" smtClean="0">
                          <a:ln>
                            <a:noFill/>
                          </a:ln>
                          <a:effectLst/>
                        </a:rPr>
                        <a:t>P or 95% CI</a:t>
                      </a:r>
                      <a:endParaRPr kumimoji="0" lang="en-US" sz="1000" b="0" i="0" u="none" strike="noStrike" cap="none" normalizeH="0" baseline="0" dirty="0">
                        <a:ln>
                          <a:noFill/>
                        </a:ln>
                        <a:solidFill>
                          <a:schemeClr val="bg1"/>
                        </a:solidFill>
                        <a:effectLst/>
                        <a:latin typeface="+mj-lt"/>
                        <a:ea typeface="MS Mincho" charset="0"/>
                        <a:cs typeface="Candara"/>
                      </a:endParaRPr>
                    </a:p>
                  </a:txBody>
                  <a:tcPr marL="91441" marR="91441" marT="45729" marB="45729"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0" marR="0" lvl="0" indent="0" algn="ctr" defTabSz="914400" rtl="0" eaLnBrk="0" fontAlgn="base" latinLnBrk="0" hangingPunct="0">
                        <a:lnSpc>
                          <a:spcPct val="100000"/>
                        </a:lnSpc>
                        <a:spcBef>
                          <a:spcPct val="0"/>
                        </a:spcBef>
                        <a:spcAft>
                          <a:spcPct val="0"/>
                        </a:spcAft>
                        <a:buClr>
                          <a:schemeClr val="tx1"/>
                        </a:buClr>
                        <a:buSzTx/>
                        <a:buFontTx/>
                        <a:buNone/>
                        <a:tabLst/>
                      </a:pPr>
                      <a:r>
                        <a:rPr kumimoji="0" lang="en-US" sz="1000" u="none" strike="noStrike" cap="none" normalizeH="0" baseline="0" dirty="0" smtClean="0">
                          <a:ln>
                            <a:noFill/>
                          </a:ln>
                          <a:effectLst/>
                        </a:rPr>
                        <a:t>NNT 5</a:t>
                      </a:r>
                      <a:endParaRPr kumimoji="0" lang="en-US" sz="1000" b="0" i="0" u="none" strike="noStrike" cap="none" normalizeH="0" baseline="0" dirty="0">
                        <a:ln>
                          <a:noFill/>
                        </a:ln>
                        <a:solidFill>
                          <a:schemeClr val="bg1"/>
                        </a:solidFill>
                        <a:effectLst/>
                        <a:latin typeface="+mj-lt"/>
                        <a:ea typeface="MS Mincho" charset="0"/>
                        <a:cs typeface="Candara"/>
                      </a:endParaRPr>
                    </a:p>
                  </a:txBody>
                  <a:tcPr marL="91441" marR="91441" marT="45729" marB="45729"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extLst>
                  <a:ext uri="{0D108BD9-81ED-4DB2-BD59-A6C34878D82A}"/>
                </a:extLst>
              </a:tr>
              <a:tr h="286873">
                <a:tc>
                  <a:txBody>
                    <a:bodyPr/>
                    <a:lstStyle/>
                    <a:p>
                      <a:pPr marL="342900" marR="0" lvl="0" indent="-342900" algn="l" defTabSz="914400" rtl="0" eaLnBrk="0" fontAlgn="base" latinLnBrk="0" hangingPunct="0">
                        <a:lnSpc>
                          <a:spcPct val="100000"/>
                        </a:lnSpc>
                        <a:spcBef>
                          <a:spcPct val="0"/>
                        </a:spcBef>
                        <a:spcAft>
                          <a:spcPct val="0"/>
                        </a:spcAft>
                        <a:buClr>
                          <a:schemeClr val="tx1"/>
                        </a:buClr>
                        <a:buSzTx/>
                        <a:buFontTx/>
                        <a:buNone/>
                        <a:tabLst/>
                      </a:pPr>
                      <a:r>
                        <a:rPr kumimoji="0" lang="en-US" sz="1000" u="none" strike="noStrike" cap="none" normalizeH="0" baseline="0" dirty="0">
                          <a:ln>
                            <a:noFill/>
                          </a:ln>
                          <a:effectLst/>
                        </a:rPr>
                        <a:t>CV death, MI, </a:t>
                      </a:r>
                      <a:r>
                        <a:rPr kumimoji="0" lang="en-US" sz="1000" u="none" strike="noStrike" cap="none" normalizeH="0" baseline="0" dirty="0" smtClean="0">
                          <a:ln>
                            <a:noFill/>
                          </a:ln>
                          <a:effectLst/>
                        </a:rPr>
                        <a:t>stroke</a:t>
                      </a:r>
                      <a:endParaRPr kumimoji="0" lang="en-US" sz="1000" b="0" i="0" u="none" strike="noStrike" cap="none" normalizeH="0" baseline="0" dirty="0">
                        <a:ln>
                          <a:noFill/>
                        </a:ln>
                        <a:solidFill>
                          <a:srgbClr val="4D4D4F"/>
                        </a:solidFill>
                        <a:effectLst/>
                        <a:latin typeface="+mj-lt"/>
                        <a:ea typeface="MS Mincho" charset="0"/>
                        <a:cs typeface="Candara"/>
                      </a:endParaRPr>
                    </a:p>
                  </a:txBody>
                  <a:tcPr marL="91441" marR="91441" marT="45729" marB="45729" anchor="ctr"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FFFF00"/>
                    </a:solidFill>
                  </a:tcPr>
                </a:tc>
                <a:tc>
                  <a:txBody>
                    <a:bodyPr/>
                    <a:lstStyle/>
                    <a:p>
                      <a:pPr marL="0" marR="0" lvl="0" indent="0" algn="ctr" defTabSz="914400" rtl="0" eaLnBrk="0" fontAlgn="base" latinLnBrk="0" hangingPunct="0">
                        <a:lnSpc>
                          <a:spcPct val="100000"/>
                        </a:lnSpc>
                        <a:spcBef>
                          <a:spcPct val="0"/>
                        </a:spcBef>
                        <a:spcAft>
                          <a:spcPct val="0"/>
                        </a:spcAft>
                        <a:buClr>
                          <a:schemeClr val="tx1"/>
                        </a:buClr>
                        <a:buSzTx/>
                        <a:buFontTx/>
                        <a:buNone/>
                        <a:tabLst/>
                      </a:pPr>
                      <a:r>
                        <a:rPr kumimoji="0" lang="en-US" sz="1000" u="none" strike="noStrike" cap="none" normalizeH="0" baseline="0" dirty="0" smtClean="0">
                          <a:ln>
                            <a:noFill/>
                          </a:ln>
                          <a:effectLst/>
                        </a:rPr>
                        <a:t>31.5</a:t>
                      </a:r>
                      <a:endParaRPr kumimoji="0" lang="en-US" sz="1000" b="0" i="0" u="none" strike="noStrike" cap="none" normalizeH="0" baseline="0" dirty="0">
                        <a:ln>
                          <a:noFill/>
                        </a:ln>
                        <a:solidFill>
                          <a:schemeClr val="tx1"/>
                        </a:solidFill>
                        <a:effectLst/>
                        <a:latin typeface="+mj-lt"/>
                        <a:ea typeface="MS Mincho" charset="0"/>
                        <a:cs typeface="Candara"/>
                      </a:endParaRPr>
                    </a:p>
                  </a:txBody>
                  <a:tcPr marL="91441" marR="91441" marT="45729" marB="45729" anchor="ctr"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FFFF00"/>
                    </a:solidFill>
                  </a:tcPr>
                </a:tc>
                <a:tc>
                  <a:txBody>
                    <a:bodyPr/>
                    <a:lstStyle/>
                    <a:p>
                      <a:pPr marL="0" marR="0" lvl="0" indent="0" algn="ctr" defTabSz="914400" rtl="0" eaLnBrk="0" fontAlgn="base" latinLnBrk="0" hangingPunct="0">
                        <a:lnSpc>
                          <a:spcPct val="100000"/>
                        </a:lnSpc>
                        <a:spcBef>
                          <a:spcPct val="0"/>
                        </a:spcBef>
                        <a:spcAft>
                          <a:spcPct val="0"/>
                        </a:spcAft>
                        <a:buClr>
                          <a:schemeClr val="tx1"/>
                        </a:buClr>
                        <a:buSzTx/>
                        <a:buFontTx/>
                        <a:buNone/>
                        <a:tabLst/>
                      </a:pPr>
                      <a:r>
                        <a:rPr kumimoji="0" lang="en-US" sz="1000" u="none" strike="noStrike" cap="none" normalizeH="0" baseline="0" dirty="0" smtClean="0">
                          <a:ln>
                            <a:noFill/>
                          </a:ln>
                          <a:effectLst/>
                        </a:rPr>
                        <a:t>26.9</a:t>
                      </a:r>
                      <a:endParaRPr kumimoji="0" lang="en-US" sz="1000" b="0" i="0" u="none" strike="noStrike" cap="none" normalizeH="0" baseline="0" dirty="0">
                        <a:ln>
                          <a:noFill/>
                        </a:ln>
                        <a:solidFill>
                          <a:schemeClr val="tx1"/>
                        </a:solidFill>
                        <a:effectLst/>
                        <a:latin typeface="+mj-lt"/>
                        <a:ea typeface="MS Mincho" charset="0"/>
                        <a:cs typeface="Candara"/>
                      </a:endParaRPr>
                    </a:p>
                  </a:txBody>
                  <a:tcPr marL="91441" marR="91441" marT="45729" marB="45729" anchor="ctr"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FFFF00"/>
                    </a:solidFill>
                  </a:tcPr>
                </a:tc>
                <a:tc>
                  <a:txBody>
                    <a:bodyPr/>
                    <a:lstStyle/>
                    <a:p>
                      <a:pPr marL="0" marR="0" lvl="0" indent="0" algn="ctr" defTabSz="914400" rtl="0" eaLnBrk="0" fontAlgn="base" latinLnBrk="0" hangingPunct="0">
                        <a:lnSpc>
                          <a:spcPct val="100000"/>
                        </a:lnSpc>
                        <a:spcBef>
                          <a:spcPct val="0"/>
                        </a:spcBef>
                        <a:spcAft>
                          <a:spcPct val="0"/>
                        </a:spcAft>
                        <a:buClr>
                          <a:schemeClr val="tx1"/>
                        </a:buClr>
                        <a:buSzTx/>
                        <a:buFontTx/>
                        <a:buNone/>
                        <a:tabLst/>
                      </a:pPr>
                      <a:r>
                        <a:rPr kumimoji="0" lang="en-US" sz="1000" u="none" strike="noStrike" cap="none" normalizeH="0" baseline="0" dirty="0">
                          <a:ln>
                            <a:noFill/>
                          </a:ln>
                          <a:effectLst/>
                        </a:rPr>
                        <a:t>0.86</a:t>
                      </a:r>
                      <a:endParaRPr kumimoji="0" lang="en-US" sz="1000" b="0" i="0" u="none" strike="noStrike" cap="none" normalizeH="0" baseline="0" dirty="0">
                        <a:ln>
                          <a:noFill/>
                        </a:ln>
                        <a:solidFill>
                          <a:schemeClr val="tx1"/>
                        </a:solidFill>
                        <a:effectLst/>
                        <a:latin typeface="+mj-lt"/>
                        <a:ea typeface="MS Mincho" charset="0"/>
                        <a:cs typeface="Candara"/>
                      </a:endParaRPr>
                    </a:p>
                  </a:txBody>
                  <a:tcPr marL="91441" marR="91441" marT="45729" marB="45729" anchor="ctr"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FFFF00"/>
                    </a:solidFill>
                  </a:tcPr>
                </a:tc>
                <a:tc>
                  <a:txBody>
                    <a:bodyPr/>
                    <a:lstStyle/>
                    <a:p>
                      <a:pPr marL="0" marR="0" lvl="0" indent="0" algn="ctr" defTabSz="914400" rtl="0" eaLnBrk="0" fontAlgn="base" latinLnBrk="0" hangingPunct="0">
                        <a:lnSpc>
                          <a:spcPct val="100000"/>
                        </a:lnSpc>
                        <a:spcBef>
                          <a:spcPct val="0"/>
                        </a:spcBef>
                        <a:spcAft>
                          <a:spcPct val="0"/>
                        </a:spcAft>
                        <a:buClr>
                          <a:schemeClr val="tx1"/>
                        </a:buClr>
                        <a:buSzTx/>
                        <a:buFontTx/>
                        <a:buNone/>
                        <a:tabLst/>
                      </a:pPr>
                      <a:r>
                        <a:rPr kumimoji="0" lang="en-US" sz="1000" u="none" strike="noStrike" cap="none" normalizeH="0" baseline="0" dirty="0" smtClean="0">
                          <a:ln>
                            <a:noFill/>
                          </a:ln>
                          <a:effectLst/>
                        </a:rPr>
                        <a:t>0.02</a:t>
                      </a:r>
                      <a:endParaRPr kumimoji="0" lang="en-US" sz="1000" b="0" i="0" u="none" strike="noStrike" cap="none" normalizeH="0" baseline="0" dirty="0">
                        <a:ln>
                          <a:noFill/>
                        </a:ln>
                        <a:solidFill>
                          <a:schemeClr val="tx1"/>
                        </a:solidFill>
                        <a:effectLst/>
                        <a:latin typeface="+mj-lt"/>
                        <a:ea typeface="MS Mincho" charset="0"/>
                        <a:cs typeface="Candara"/>
                      </a:endParaRPr>
                    </a:p>
                  </a:txBody>
                  <a:tcPr marL="91441" marR="91441" marT="45729" marB="45729" anchor="ctr"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FFFF00"/>
                    </a:solidFill>
                  </a:tcPr>
                </a:tc>
                <a:tc>
                  <a:txBody>
                    <a:bodyPr/>
                    <a:lstStyle/>
                    <a:p>
                      <a:pPr algn="ctr"/>
                      <a:r>
                        <a:rPr lang="en-US" sz="1000" dirty="0" smtClean="0"/>
                        <a:t>44</a:t>
                      </a:r>
                      <a:endParaRPr lang="en-US" sz="1000" dirty="0"/>
                    </a:p>
                  </a:txBody>
                  <a:tcPr marL="91441" marR="91441" marT="45729" marB="45729" anchor="ctr"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FFFF00"/>
                    </a:solidFill>
                  </a:tcPr>
                </a:tc>
                <a:extLst>
                  <a:ext uri="{0D108BD9-81ED-4DB2-BD59-A6C34878D82A}"/>
                </a:extLst>
              </a:tr>
              <a:tr h="286873">
                <a:tc>
                  <a:txBody>
                    <a:bodyPr/>
                    <a:lstStyle/>
                    <a:p>
                      <a:pPr marL="342900" marR="0" lvl="0" indent="-342900" algn="l" defTabSz="914400" rtl="0" eaLnBrk="0" fontAlgn="base" latinLnBrk="0" hangingPunct="0">
                        <a:lnSpc>
                          <a:spcPct val="100000"/>
                        </a:lnSpc>
                        <a:spcBef>
                          <a:spcPct val="0"/>
                        </a:spcBef>
                        <a:spcAft>
                          <a:spcPct val="0"/>
                        </a:spcAft>
                        <a:buClr>
                          <a:schemeClr val="tx1"/>
                        </a:buClr>
                        <a:buSzTx/>
                        <a:buFontTx/>
                        <a:buNone/>
                        <a:tabLst/>
                      </a:pPr>
                      <a:r>
                        <a:rPr kumimoji="0" lang="en-US" sz="1000" u="none" strike="noStrike" cap="none" normalizeH="0" baseline="0" dirty="0">
                          <a:ln>
                            <a:noFill/>
                          </a:ln>
                          <a:effectLst/>
                        </a:rPr>
                        <a:t>CV deaths </a:t>
                      </a:r>
                      <a:endParaRPr kumimoji="0" lang="en-US" sz="1000" b="0" i="0" u="none" strike="noStrike" cap="none" normalizeH="0" baseline="0" dirty="0">
                        <a:ln>
                          <a:noFill/>
                        </a:ln>
                        <a:solidFill>
                          <a:srgbClr val="4D4D4F"/>
                        </a:solidFill>
                        <a:effectLst/>
                        <a:latin typeface="+mj-lt"/>
                        <a:ea typeface="MS Mincho" charset="0"/>
                        <a:cs typeface="Candara"/>
                      </a:endParaRPr>
                    </a:p>
                  </a:txBody>
                  <a:tcPr marL="91441" marR="91441" marT="45729" marB="45729" anchor="ctr"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0" marR="0" lvl="0" indent="0" algn="ctr" defTabSz="914400" rtl="0" eaLnBrk="0" fontAlgn="base" latinLnBrk="0" hangingPunct="0">
                        <a:lnSpc>
                          <a:spcPct val="100000"/>
                        </a:lnSpc>
                        <a:spcBef>
                          <a:spcPct val="0"/>
                        </a:spcBef>
                        <a:spcAft>
                          <a:spcPct val="0"/>
                        </a:spcAft>
                        <a:buClr>
                          <a:schemeClr val="tx1"/>
                        </a:buClr>
                        <a:buSzTx/>
                        <a:buFontTx/>
                        <a:buNone/>
                        <a:tabLst/>
                      </a:pPr>
                      <a:r>
                        <a:rPr kumimoji="0" lang="en-US" sz="1000" u="none" strike="noStrike" cap="none" normalizeH="0" baseline="0" dirty="0" smtClean="0">
                          <a:ln>
                            <a:noFill/>
                          </a:ln>
                          <a:effectLst/>
                        </a:rPr>
                        <a:t>12.8</a:t>
                      </a:r>
                      <a:endParaRPr kumimoji="0" lang="en-US" sz="1000" b="0" i="0" u="none" strike="noStrike" cap="none" normalizeH="0" baseline="0" dirty="0">
                        <a:ln>
                          <a:noFill/>
                        </a:ln>
                        <a:solidFill>
                          <a:schemeClr val="tx1"/>
                        </a:solidFill>
                        <a:effectLst/>
                        <a:latin typeface="+mj-lt"/>
                        <a:ea typeface="MS Mincho" charset="0"/>
                        <a:cs typeface="Candara"/>
                      </a:endParaRPr>
                    </a:p>
                  </a:txBody>
                  <a:tcPr marL="91441" marR="91441" marT="45729" marB="45729" anchor="ctr"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0" marR="0" lvl="0" indent="0" algn="ctr" defTabSz="914400" rtl="0" eaLnBrk="0" fontAlgn="base" latinLnBrk="0" hangingPunct="0">
                        <a:lnSpc>
                          <a:spcPct val="100000"/>
                        </a:lnSpc>
                        <a:spcBef>
                          <a:spcPct val="0"/>
                        </a:spcBef>
                        <a:spcAft>
                          <a:spcPct val="0"/>
                        </a:spcAft>
                        <a:buClr>
                          <a:schemeClr val="tx1"/>
                        </a:buClr>
                        <a:buSzTx/>
                        <a:buFontTx/>
                        <a:buNone/>
                        <a:tabLst/>
                      </a:pPr>
                      <a:r>
                        <a:rPr kumimoji="0" lang="en-GB" sz="1000" u="none" strike="noStrike" cap="none" normalizeH="0" baseline="0" dirty="0" smtClean="0">
                          <a:ln>
                            <a:noFill/>
                          </a:ln>
                          <a:effectLst/>
                        </a:rPr>
                        <a:t>11.6</a:t>
                      </a:r>
                      <a:endParaRPr kumimoji="0" lang="en-GB" sz="1000" b="0" i="0" u="none" strike="noStrike" cap="none" normalizeH="0" baseline="0" dirty="0">
                        <a:ln>
                          <a:noFill/>
                        </a:ln>
                        <a:solidFill>
                          <a:schemeClr val="tx1"/>
                        </a:solidFill>
                        <a:effectLst/>
                        <a:latin typeface="+mj-lt"/>
                        <a:ea typeface="MS Mincho" charset="0"/>
                        <a:cs typeface="Candara"/>
                      </a:endParaRPr>
                    </a:p>
                  </a:txBody>
                  <a:tcPr marL="91441" marR="91441" marT="45729" marB="45729" anchor="ctr"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0" marR="0" lvl="0" indent="0" algn="ctr" defTabSz="914400" rtl="0" eaLnBrk="0" fontAlgn="base" latinLnBrk="0" hangingPunct="0">
                        <a:lnSpc>
                          <a:spcPct val="100000"/>
                        </a:lnSpc>
                        <a:spcBef>
                          <a:spcPct val="0"/>
                        </a:spcBef>
                        <a:spcAft>
                          <a:spcPct val="0"/>
                        </a:spcAft>
                        <a:buClr>
                          <a:schemeClr val="tx1"/>
                        </a:buClr>
                        <a:buSzTx/>
                        <a:buFontTx/>
                        <a:buNone/>
                        <a:tabLst/>
                      </a:pPr>
                      <a:r>
                        <a:rPr kumimoji="0" lang="en-GB" sz="1000" u="none" strike="noStrike" cap="none" normalizeH="0" baseline="0" dirty="0" smtClean="0">
                          <a:ln>
                            <a:noFill/>
                          </a:ln>
                          <a:effectLst/>
                        </a:rPr>
                        <a:t>0.87</a:t>
                      </a:r>
                      <a:endParaRPr kumimoji="0" lang="en-GB" sz="1000" b="0" i="0" u="none" strike="noStrike" cap="none" normalizeH="0" baseline="0" dirty="0">
                        <a:ln>
                          <a:noFill/>
                        </a:ln>
                        <a:solidFill>
                          <a:schemeClr val="tx1"/>
                        </a:solidFill>
                        <a:effectLst/>
                        <a:latin typeface="+mj-lt"/>
                        <a:ea typeface="MS Mincho" charset="0"/>
                        <a:cs typeface="Candara"/>
                      </a:endParaRPr>
                    </a:p>
                  </a:txBody>
                  <a:tcPr marL="91441" marR="91441" marT="45729" marB="45729" anchor="ctr"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0" marR="0" lvl="0" indent="0" algn="ctr" defTabSz="914400" rtl="0" eaLnBrk="0" fontAlgn="base" latinLnBrk="0" hangingPunct="0">
                        <a:lnSpc>
                          <a:spcPct val="100000"/>
                        </a:lnSpc>
                        <a:spcBef>
                          <a:spcPct val="0"/>
                        </a:spcBef>
                        <a:spcAft>
                          <a:spcPct val="0"/>
                        </a:spcAft>
                        <a:buClr>
                          <a:schemeClr val="tx1"/>
                        </a:buClr>
                        <a:buSzTx/>
                        <a:buFontTx/>
                        <a:buNone/>
                        <a:tabLst/>
                      </a:pPr>
                      <a:r>
                        <a:rPr kumimoji="0" lang="en-GB" sz="1000" u="none" strike="noStrike" cap="none" normalizeH="0" baseline="0" dirty="0" smtClean="0">
                          <a:ln>
                            <a:noFill/>
                          </a:ln>
                          <a:effectLst/>
                        </a:rPr>
                        <a:t>(0.72-1.06)</a:t>
                      </a:r>
                      <a:endParaRPr kumimoji="0" lang="en-GB" sz="1000" b="0" i="0" u="none" strike="noStrike" cap="none" normalizeH="0" baseline="0" dirty="0">
                        <a:ln>
                          <a:noFill/>
                        </a:ln>
                        <a:solidFill>
                          <a:schemeClr val="tx1"/>
                        </a:solidFill>
                        <a:effectLst/>
                        <a:latin typeface="+mj-lt"/>
                        <a:ea typeface="MS Mincho" charset="0"/>
                        <a:cs typeface="Candara"/>
                      </a:endParaRPr>
                    </a:p>
                  </a:txBody>
                  <a:tcPr marL="91441" marR="91441" marT="45729" marB="45729" anchor="ctr"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endParaRPr lang="en-US" sz="1000" dirty="0"/>
                    </a:p>
                  </a:txBody>
                  <a:tcPr marL="91441" marR="91441" marT="45729" marB="45729" anchor="ctr"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extLst>
                  <a:ext uri="{0D108BD9-81ED-4DB2-BD59-A6C34878D82A}"/>
                </a:extLst>
              </a:tr>
              <a:tr h="286873">
                <a:tc>
                  <a:txBody>
                    <a:bodyPr/>
                    <a:lstStyle/>
                    <a:p>
                      <a:pPr marL="342900" marR="0" lvl="0" indent="-342900" algn="l" defTabSz="914400" rtl="0" eaLnBrk="0" fontAlgn="base" latinLnBrk="0" hangingPunct="0">
                        <a:lnSpc>
                          <a:spcPct val="100000"/>
                        </a:lnSpc>
                        <a:spcBef>
                          <a:spcPct val="0"/>
                        </a:spcBef>
                        <a:spcAft>
                          <a:spcPct val="0"/>
                        </a:spcAft>
                        <a:buClr>
                          <a:schemeClr val="tx1"/>
                        </a:buClr>
                        <a:buSzTx/>
                        <a:buFontTx/>
                        <a:buNone/>
                        <a:tabLst/>
                      </a:pPr>
                      <a:r>
                        <a:rPr kumimoji="0" lang="en-US" sz="1000" u="none" strike="noStrike" cap="none" normalizeH="0" baseline="0" dirty="0">
                          <a:ln>
                            <a:noFill/>
                          </a:ln>
                          <a:effectLst/>
                        </a:rPr>
                        <a:t>Nonfatal </a:t>
                      </a:r>
                      <a:r>
                        <a:rPr kumimoji="0" lang="en-US" sz="1000" u="none" strike="noStrike" cap="none" normalizeH="0" baseline="0" dirty="0" smtClean="0">
                          <a:ln>
                            <a:noFill/>
                          </a:ln>
                          <a:effectLst/>
                        </a:rPr>
                        <a:t>MI</a:t>
                      </a:r>
                      <a:endParaRPr kumimoji="0" lang="en-US" sz="1000" b="0" i="0" u="none" strike="noStrike" cap="none" normalizeH="0" baseline="0" dirty="0">
                        <a:ln>
                          <a:noFill/>
                        </a:ln>
                        <a:solidFill>
                          <a:srgbClr val="FFFFFF"/>
                        </a:solidFill>
                        <a:effectLst/>
                        <a:latin typeface="+mj-lt"/>
                        <a:ea typeface="MS Mincho" charset="0"/>
                        <a:cs typeface="Candara"/>
                      </a:endParaRPr>
                    </a:p>
                  </a:txBody>
                  <a:tcPr marL="91441" marR="91441" marT="45729" marB="45729" anchor="ctr"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0" marR="0" lvl="0" indent="0" algn="ctr" defTabSz="914400" rtl="0" eaLnBrk="0" fontAlgn="base" latinLnBrk="0" hangingPunct="0">
                        <a:lnSpc>
                          <a:spcPct val="100000"/>
                        </a:lnSpc>
                        <a:spcBef>
                          <a:spcPct val="0"/>
                        </a:spcBef>
                        <a:spcAft>
                          <a:spcPct val="0"/>
                        </a:spcAft>
                        <a:buClr>
                          <a:schemeClr val="tx1"/>
                        </a:buClr>
                        <a:buSzTx/>
                        <a:buFontTx/>
                        <a:buNone/>
                        <a:tabLst/>
                      </a:pPr>
                      <a:r>
                        <a:rPr kumimoji="0" lang="en-US" sz="1000" u="none" strike="noStrike" cap="none" normalizeH="0" baseline="0" dirty="0" smtClean="0">
                          <a:ln>
                            <a:noFill/>
                          </a:ln>
                          <a:effectLst/>
                        </a:rPr>
                        <a:t>11.6</a:t>
                      </a:r>
                      <a:endParaRPr kumimoji="0" lang="en-US" sz="1000" b="0" i="0" u="none" strike="noStrike" cap="none" normalizeH="0" baseline="0" dirty="0">
                        <a:ln>
                          <a:noFill/>
                        </a:ln>
                        <a:solidFill>
                          <a:schemeClr val="tx1"/>
                        </a:solidFill>
                        <a:effectLst/>
                        <a:latin typeface="+mj-lt"/>
                        <a:ea typeface="MS Mincho" charset="0"/>
                        <a:cs typeface="Candara"/>
                      </a:endParaRPr>
                    </a:p>
                  </a:txBody>
                  <a:tcPr marL="91441" marR="91441" marT="45729" marB="45729" anchor="ctr"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0" marR="0" lvl="0" indent="0" algn="ctr" defTabSz="914400" rtl="0" eaLnBrk="0" fontAlgn="base" latinLnBrk="0" hangingPunct="0">
                        <a:lnSpc>
                          <a:spcPct val="100000"/>
                        </a:lnSpc>
                        <a:spcBef>
                          <a:spcPct val="0"/>
                        </a:spcBef>
                        <a:spcAft>
                          <a:spcPct val="0"/>
                        </a:spcAft>
                        <a:buClr>
                          <a:schemeClr val="tx1"/>
                        </a:buClr>
                        <a:buSzTx/>
                        <a:buFontTx/>
                        <a:buNone/>
                        <a:tabLst/>
                      </a:pPr>
                      <a:r>
                        <a:rPr kumimoji="0" lang="en-GB" sz="1000" u="none" strike="noStrike" cap="none" normalizeH="0" baseline="0" dirty="0" smtClean="0">
                          <a:ln>
                            <a:noFill/>
                          </a:ln>
                          <a:effectLst/>
                        </a:rPr>
                        <a:t>9.7</a:t>
                      </a:r>
                      <a:endParaRPr kumimoji="0" lang="en-GB" sz="1000" b="0" i="0" u="none" strike="noStrike" cap="none" normalizeH="0" baseline="0" dirty="0">
                        <a:ln>
                          <a:noFill/>
                        </a:ln>
                        <a:solidFill>
                          <a:schemeClr val="tx1"/>
                        </a:solidFill>
                        <a:effectLst/>
                        <a:latin typeface="+mj-lt"/>
                        <a:ea typeface="MS Mincho" charset="0"/>
                        <a:cs typeface="Candara"/>
                      </a:endParaRPr>
                    </a:p>
                  </a:txBody>
                  <a:tcPr marL="91441" marR="91441" marT="45729" marB="45729" anchor="ctr"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0" marR="0" lvl="0" indent="0" algn="ctr" defTabSz="914400" rtl="0" eaLnBrk="0" fontAlgn="base" latinLnBrk="0" hangingPunct="0">
                        <a:lnSpc>
                          <a:spcPct val="100000"/>
                        </a:lnSpc>
                        <a:spcBef>
                          <a:spcPct val="0"/>
                        </a:spcBef>
                        <a:spcAft>
                          <a:spcPct val="0"/>
                        </a:spcAft>
                        <a:buClr>
                          <a:schemeClr val="tx1"/>
                        </a:buClr>
                        <a:buSzTx/>
                        <a:buFontTx/>
                        <a:buNone/>
                        <a:tabLst/>
                      </a:pPr>
                      <a:r>
                        <a:rPr kumimoji="0" lang="en-GB" sz="1000" u="none" strike="noStrike" cap="none" normalizeH="0" baseline="0" dirty="0" smtClean="0">
                          <a:ln>
                            <a:noFill/>
                          </a:ln>
                          <a:effectLst/>
                        </a:rPr>
                        <a:t>0.85</a:t>
                      </a:r>
                      <a:endParaRPr kumimoji="0" lang="en-GB" sz="1000" b="0" i="0" u="none" strike="noStrike" cap="none" normalizeH="0" baseline="0" dirty="0">
                        <a:ln>
                          <a:noFill/>
                        </a:ln>
                        <a:solidFill>
                          <a:schemeClr val="tx1"/>
                        </a:solidFill>
                        <a:effectLst/>
                        <a:latin typeface="+mj-lt"/>
                        <a:ea typeface="MS Mincho" charset="0"/>
                        <a:cs typeface="Candara"/>
                      </a:endParaRPr>
                    </a:p>
                  </a:txBody>
                  <a:tcPr marL="91441" marR="91441" marT="45729" marB="45729" anchor="ctr"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0" marR="0" lvl="0" indent="0" algn="ctr" defTabSz="914400" rtl="0" eaLnBrk="0" fontAlgn="base" latinLnBrk="0" hangingPunct="0">
                        <a:lnSpc>
                          <a:spcPct val="100000"/>
                        </a:lnSpc>
                        <a:spcBef>
                          <a:spcPct val="0"/>
                        </a:spcBef>
                        <a:spcAft>
                          <a:spcPct val="0"/>
                        </a:spcAft>
                        <a:buClr>
                          <a:schemeClr val="tx1"/>
                        </a:buClr>
                        <a:buSzTx/>
                        <a:buFontTx/>
                        <a:buNone/>
                        <a:tabLst/>
                      </a:pPr>
                      <a:r>
                        <a:rPr kumimoji="0" lang="en-GB" sz="1000" u="none" strike="noStrike" cap="none" normalizeH="0" baseline="0" dirty="0" smtClean="0">
                          <a:ln>
                            <a:noFill/>
                          </a:ln>
                          <a:effectLst/>
                        </a:rPr>
                        <a:t>(0.69-1.05)</a:t>
                      </a:r>
                      <a:endParaRPr kumimoji="0" lang="en-GB" sz="1000" b="0" i="0" u="none" strike="noStrike" cap="none" normalizeH="0" baseline="0" dirty="0">
                        <a:ln>
                          <a:noFill/>
                        </a:ln>
                        <a:solidFill>
                          <a:schemeClr val="tx1"/>
                        </a:solidFill>
                        <a:effectLst/>
                        <a:latin typeface="+mj-lt"/>
                        <a:ea typeface="MS Mincho" charset="0"/>
                        <a:cs typeface="Candara"/>
                      </a:endParaRPr>
                    </a:p>
                  </a:txBody>
                  <a:tcPr marL="91441" marR="91441" marT="45729" marB="45729" anchor="ctr"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endParaRPr lang="en-US" sz="1000"/>
                    </a:p>
                  </a:txBody>
                  <a:tcPr marL="91441" marR="91441" marT="45729" marB="45729" anchor="ctr"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extLst>
                  <a:ext uri="{0D108BD9-81ED-4DB2-BD59-A6C34878D82A}"/>
                </a:extLst>
              </a:tr>
              <a:tr h="286873">
                <a:tc>
                  <a:txBody>
                    <a:bodyPr/>
                    <a:lstStyle/>
                    <a:p>
                      <a:pPr marL="342900" marR="0" lvl="0" indent="-342900" algn="l" defTabSz="914400" rtl="0" eaLnBrk="0" fontAlgn="base" latinLnBrk="0" hangingPunct="0">
                        <a:lnSpc>
                          <a:spcPct val="100000"/>
                        </a:lnSpc>
                        <a:spcBef>
                          <a:spcPct val="0"/>
                        </a:spcBef>
                        <a:spcAft>
                          <a:spcPct val="0"/>
                        </a:spcAft>
                        <a:buClr>
                          <a:schemeClr val="tx1"/>
                        </a:buClr>
                        <a:buSzTx/>
                        <a:buFontTx/>
                        <a:buNone/>
                        <a:tabLst/>
                      </a:pPr>
                      <a:r>
                        <a:rPr kumimoji="0" lang="en-US" sz="1000" u="none" strike="noStrike" cap="none" normalizeH="0" baseline="0" dirty="0">
                          <a:ln>
                            <a:noFill/>
                          </a:ln>
                          <a:effectLst/>
                        </a:rPr>
                        <a:t>Nonfatal </a:t>
                      </a:r>
                      <a:r>
                        <a:rPr kumimoji="0" lang="en-US" sz="1000" u="none" strike="noStrike" cap="none" normalizeH="0" baseline="0" dirty="0" smtClean="0">
                          <a:ln>
                            <a:noFill/>
                          </a:ln>
                          <a:effectLst/>
                        </a:rPr>
                        <a:t>stroke</a:t>
                      </a:r>
                      <a:endParaRPr kumimoji="0" lang="en-US" sz="1000" b="0" i="0" u="none" strike="noStrike" cap="none" normalizeH="0" baseline="0" dirty="0">
                        <a:ln>
                          <a:noFill/>
                        </a:ln>
                        <a:solidFill>
                          <a:srgbClr val="FFFFFF"/>
                        </a:solidFill>
                        <a:effectLst/>
                        <a:latin typeface="+mj-lt"/>
                        <a:ea typeface="MS Mincho" charset="0"/>
                        <a:cs typeface="Candara"/>
                      </a:endParaRPr>
                    </a:p>
                  </a:txBody>
                  <a:tcPr marL="91441" marR="91441" marT="45729" marB="45729" anchor="ctr"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0" marR="0" lvl="0" indent="0" algn="ctr" defTabSz="914400" rtl="0" eaLnBrk="0" fontAlgn="base" latinLnBrk="0" hangingPunct="0">
                        <a:lnSpc>
                          <a:spcPct val="100000"/>
                        </a:lnSpc>
                        <a:spcBef>
                          <a:spcPct val="0"/>
                        </a:spcBef>
                        <a:spcAft>
                          <a:spcPct val="0"/>
                        </a:spcAft>
                        <a:buClr>
                          <a:schemeClr val="tx1"/>
                        </a:buClr>
                        <a:buSzTx/>
                        <a:buFontTx/>
                        <a:buNone/>
                        <a:tabLst/>
                      </a:pPr>
                      <a:r>
                        <a:rPr kumimoji="0" lang="en-US" sz="1000" u="none" strike="noStrike" cap="none" normalizeH="0" baseline="0" dirty="0" smtClean="0">
                          <a:ln>
                            <a:noFill/>
                          </a:ln>
                          <a:effectLst/>
                        </a:rPr>
                        <a:t>8.4</a:t>
                      </a:r>
                      <a:endParaRPr kumimoji="0" lang="en-US" sz="1000" b="0" i="0" u="none" strike="noStrike" cap="none" normalizeH="0" baseline="0" dirty="0">
                        <a:ln>
                          <a:noFill/>
                        </a:ln>
                        <a:solidFill>
                          <a:schemeClr val="tx1"/>
                        </a:solidFill>
                        <a:effectLst/>
                        <a:latin typeface="+mj-lt"/>
                        <a:ea typeface="MS Mincho" charset="0"/>
                        <a:cs typeface="Candara"/>
                      </a:endParaRPr>
                    </a:p>
                  </a:txBody>
                  <a:tcPr marL="91441" marR="91441" marT="45729" marB="45729" anchor="ctr"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0" marR="0" lvl="0" indent="0" algn="ctr" defTabSz="914400" rtl="0" eaLnBrk="0" fontAlgn="base" latinLnBrk="0" hangingPunct="0">
                        <a:lnSpc>
                          <a:spcPct val="100000"/>
                        </a:lnSpc>
                        <a:spcBef>
                          <a:spcPct val="0"/>
                        </a:spcBef>
                        <a:spcAft>
                          <a:spcPct val="0"/>
                        </a:spcAft>
                        <a:buClr>
                          <a:schemeClr val="tx1"/>
                        </a:buClr>
                        <a:buSzTx/>
                        <a:buFontTx/>
                        <a:buNone/>
                        <a:tabLst/>
                      </a:pPr>
                      <a:r>
                        <a:rPr kumimoji="0" lang="en-GB" sz="1000" u="none" strike="noStrike" cap="none" normalizeH="0" baseline="0" dirty="0" smtClean="0">
                          <a:ln>
                            <a:noFill/>
                          </a:ln>
                          <a:effectLst/>
                        </a:rPr>
                        <a:t>7.1</a:t>
                      </a:r>
                      <a:endParaRPr kumimoji="0" lang="en-GB" sz="1000" b="0" i="0" u="none" strike="noStrike" cap="none" normalizeH="0" baseline="0" dirty="0">
                        <a:ln>
                          <a:noFill/>
                        </a:ln>
                        <a:solidFill>
                          <a:schemeClr val="tx1"/>
                        </a:solidFill>
                        <a:effectLst/>
                        <a:latin typeface="+mj-lt"/>
                        <a:ea typeface="MS Mincho" charset="0"/>
                        <a:cs typeface="Candara"/>
                      </a:endParaRPr>
                    </a:p>
                  </a:txBody>
                  <a:tcPr marL="91441" marR="91441" marT="45729" marB="45729" anchor="ctr"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0" marR="0" lvl="0" indent="0" algn="ctr" defTabSz="914400" rtl="0" eaLnBrk="0" fontAlgn="base" latinLnBrk="0" hangingPunct="0">
                        <a:lnSpc>
                          <a:spcPct val="100000"/>
                        </a:lnSpc>
                        <a:spcBef>
                          <a:spcPct val="0"/>
                        </a:spcBef>
                        <a:spcAft>
                          <a:spcPct val="0"/>
                        </a:spcAft>
                        <a:buClr>
                          <a:schemeClr val="tx1"/>
                        </a:buClr>
                        <a:buSzTx/>
                        <a:buFontTx/>
                        <a:buNone/>
                        <a:tabLst/>
                      </a:pPr>
                      <a:r>
                        <a:rPr kumimoji="0" lang="en-GB" sz="1000" u="none" strike="noStrike" cap="none" normalizeH="0" baseline="0" dirty="0" smtClean="0">
                          <a:ln>
                            <a:noFill/>
                          </a:ln>
                          <a:effectLst/>
                        </a:rPr>
                        <a:t>0.90</a:t>
                      </a:r>
                      <a:endParaRPr kumimoji="0" lang="en-GB" sz="1000" b="0" i="0" u="none" strike="noStrike" cap="none" normalizeH="0" baseline="0" dirty="0">
                        <a:ln>
                          <a:noFill/>
                        </a:ln>
                        <a:solidFill>
                          <a:schemeClr val="tx1"/>
                        </a:solidFill>
                        <a:effectLst/>
                        <a:latin typeface="+mj-lt"/>
                        <a:ea typeface="MS Mincho" charset="0"/>
                        <a:cs typeface="Candara"/>
                      </a:endParaRPr>
                    </a:p>
                  </a:txBody>
                  <a:tcPr marL="91441" marR="91441" marT="45729" marB="45729" anchor="ctr"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0" marR="0" lvl="0" indent="0" algn="ctr" defTabSz="914400" rtl="0" eaLnBrk="0" fontAlgn="base" latinLnBrk="0" hangingPunct="0">
                        <a:lnSpc>
                          <a:spcPct val="100000"/>
                        </a:lnSpc>
                        <a:spcBef>
                          <a:spcPct val="0"/>
                        </a:spcBef>
                        <a:spcAft>
                          <a:spcPct val="0"/>
                        </a:spcAft>
                        <a:buClr>
                          <a:schemeClr val="tx1"/>
                        </a:buClr>
                        <a:buSzTx/>
                        <a:buFontTx/>
                        <a:buNone/>
                        <a:tabLst/>
                      </a:pPr>
                      <a:r>
                        <a:rPr kumimoji="0" lang="en-GB" sz="1000" u="none" strike="noStrike" cap="none" normalizeH="0" baseline="0" dirty="0" smtClean="0">
                          <a:ln>
                            <a:noFill/>
                          </a:ln>
                          <a:effectLst/>
                        </a:rPr>
                        <a:t>(0.71-1.15)</a:t>
                      </a:r>
                      <a:endParaRPr kumimoji="0" lang="en-GB" sz="1000" b="0" i="0" u="none" strike="noStrike" cap="none" normalizeH="0" baseline="0" dirty="0">
                        <a:ln>
                          <a:noFill/>
                        </a:ln>
                        <a:solidFill>
                          <a:schemeClr val="tx1"/>
                        </a:solidFill>
                        <a:effectLst/>
                        <a:latin typeface="+mj-lt"/>
                        <a:ea typeface="MS Mincho" charset="0"/>
                        <a:cs typeface="Candara"/>
                      </a:endParaRPr>
                    </a:p>
                  </a:txBody>
                  <a:tcPr marL="91441" marR="91441" marT="45729" marB="45729" anchor="ctr"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endParaRPr lang="en-US" sz="1000" dirty="0"/>
                    </a:p>
                  </a:txBody>
                  <a:tcPr marL="91441" marR="91441" marT="45729" marB="45729" anchor="ctr"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extLst>
                  <a:ext uri="{0D108BD9-81ED-4DB2-BD59-A6C34878D82A}"/>
                </a:extLst>
              </a:tr>
              <a:tr h="286873">
                <a:tc>
                  <a:txBody>
                    <a:bodyPr/>
                    <a:lstStyle/>
                    <a:p>
                      <a:pPr marL="342900" marR="0" lvl="0" indent="-342900" algn="l" defTabSz="914400" rtl="0" eaLnBrk="0" fontAlgn="base" latinLnBrk="0" hangingPunct="0">
                        <a:lnSpc>
                          <a:spcPct val="100000"/>
                        </a:lnSpc>
                        <a:spcBef>
                          <a:spcPct val="0"/>
                        </a:spcBef>
                        <a:spcAft>
                          <a:spcPct val="0"/>
                        </a:spcAft>
                        <a:buClr>
                          <a:schemeClr val="tx1"/>
                        </a:buClr>
                        <a:buSzTx/>
                        <a:buFontTx/>
                        <a:buNone/>
                        <a:tabLst/>
                      </a:pPr>
                      <a:r>
                        <a:rPr kumimoji="0" lang="en-US" sz="1000" u="none" strike="noStrike" cap="none" normalizeH="0" baseline="0" dirty="0">
                          <a:ln>
                            <a:noFill/>
                          </a:ln>
                          <a:effectLst/>
                        </a:rPr>
                        <a:t>Hosp. heart </a:t>
                      </a:r>
                      <a:r>
                        <a:rPr kumimoji="0" lang="en-US" sz="1000" u="none" strike="noStrike" cap="none" normalizeH="0" baseline="0" dirty="0" smtClean="0">
                          <a:ln>
                            <a:noFill/>
                          </a:ln>
                          <a:effectLst/>
                        </a:rPr>
                        <a:t>failure</a:t>
                      </a:r>
                      <a:endParaRPr kumimoji="0" lang="en-US" sz="1000" b="0" i="0" u="none" strike="noStrike" cap="none" normalizeH="0" baseline="0" dirty="0">
                        <a:ln>
                          <a:noFill/>
                        </a:ln>
                        <a:solidFill>
                          <a:srgbClr val="4D4D4F"/>
                        </a:solidFill>
                        <a:effectLst/>
                        <a:latin typeface="+mj-lt"/>
                        <a:ea typeface="MS Mincho" charset="0"/>
                        <a:cs typeface="Candara"/>
                      </a:endParaRPr>
                    </a:p>
                  </a:txBody>
                  <a:tcPr marL="91441" marR="91441" marT="45729" marB="45729" anchor="ctr"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FFFF00"/>
                    </a:solidFill>
                  </a:tcPr>
                </a:tc>
                <a:tc>
                  <a:txBody>
                    <a:bodyPr/>
                    <a:lstStyle/>
                    <a:p>
                      <a:pPr marL="0" marR="0" lvl="0" indent="0" algn="ctr" defTabSz="914400" rtl="0" eaLnBrk="0" fontAlgn="base" latinLnBrk="0" hangingPunct="0">
                        <a:lnSpc>
                          <a:spcPct val="100000"/>
                        </a:lnSpc>
                        <a:spcBef>
                          <a:spcPct val="0"/>
                        </a:spcBef>
                        <a:spcAft>
                          <a:spcPct val="0"/>
                        </a:spcAft>
                        <a:buClr>
                          <a:schemeClr val="tx1"/>
                        </a:buClr>
                        <a:buSzTx/>
                        <a:buFontTx/>
                        <a:buNone/>
                        <a:tabLst/>
                      </a:pPr>
                      <a:r>
                        <a:rPr kumimoji="0" lang="en-US" sz="1000" u="none" strike="noStrike" cap="none" normalizeH="0" baseline="0" dirty="0" smtClean="0">
                          <a:ln>
                            <a:noFill/>
                          </a:ln>
                          <a:effectLst/>
                        </a:rPr>
                        <a:t>8.7</a:t>
                      </a:r>
                      <a:endParaRPr kumimoji="0" lang="en-US" sz="1000" b="0" i="0" u="none" strike="noStrike" cap="none" normalizeH="0" baseline="0" dirty="0">
                        <a:ln>
                          <a:noFill/>
                        </a:ln>
                        <a:solidFill>
                          <a:schemeClr val="tx1"/>
                        </a:solidFill>
                        <a:effectLst/>
                        <a:latin typeface="+mj-lt"/>
                        <a:ea typeface="MS Mincho" charset="0"/>
                        <a:cs typeface="Candara"/>
                      </a:endParaRPr>
                    </a:p>
                  </a:txBody>
                  <a:tcPr marL="91441" marR="91441" marT="45729" marB="45729" anchor="ctr"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FFFF00"/>
                    </a:solidFill>
                  </a:tcPr>
                </a:tc>
                <a:tc>
                  <a:txBody>
                    <a:bodyPr/>
                    <a:lstStyle/>
                    <a:p>
                      <a:pPr marL="0" marR="0" lvl="0" indent="0" algn="ctr" defTabSz="914400" rtl="0" eaLnBrk="0" fontAlgn="base" latinLnBrk="0" hangingPunct="0">
                        <a:lnSpc>
                          <a:spcPct val="100000"/>
                        </a:lnSpc>
                        <a:spcBef>
                          <a:spcPct val="0"/>
                        </a:spcBef>
                        <a:spcAft>
                          <a:spcPct val="0"/>
                        </a:spcAft>
                        <a:buClr>
                          <a:schemeClr val="tx1"/>
                        </a:buClr>
                        <a:buSzTx/>
                        <a:buFontTx/>
                        <a:buNone/>
                        <a:tabLst/>
                      </a:pPr>
                      <a:r>
                        <a:rPr kumimoji="0" lang="en-GB" sz="1000" u="none" strike="noStrike" cap="none" normalizeH="0" baseline="0" dirty="0" smtClean="0">
                          <a:ln>
                            <a:noFill/>
                          </a:ln>
                          <a:effectLst/>
                        </a:rPr>
                        <a:t>5.5</a:t>
                      </a:r>
                      <a:endParaRPr kumimoji="0" lang="en-GB" sz="1000" b="0" i="0" u="none" strike="noStrike" cap="none" normalizeH="0" baseline="0" dirty="0">
                        <a:ln>
                          <a:noFill/>
                        </a:ln>
                        <a:solidFill>
                          <a:schemeClr val="tx1"/>
                        </a:solidFill>
                        <a:effectLst/>
                        <a:latin typeface="+mj-lt"/>
                        <a:ea typeface="MS Mincho" charset="0"/>
                        <a:cs typeface="Candara"/>
                      </a:endParaRPr>
                    </a:p>
                  </a:txBody>
                  <a:tcPr marL="91441" marR="91441" marT="45729" marB="45729" anchor="ctr"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FFFF00"/>
                    </a:solidFill>
                  </a:tcPr>
                </a:tc>
                <a:tc>
                  <a:txBody>
                    <a:bodyPr/>
                    <a:lstStyle/>
                    <a:p>
                      <a:pPr marL="0" marR="0" lvl="0" indent="0" algn="ctr" defTabSz="914400" rtl="0" eaLnBrk="0" fontAlgn="base" latinLnBrk="0" hangingPunct="0">
                        <a:lnSpc>
                          <a:spcPct val="100000"/>
                        </a:lnSpc>
                        <a:spcBef>
                          <a:spcPct val="0"/>
                        </a:spcBef>
                        <a:spcAft>
                          <a:spcPct val="0"/>
                        </a:spcAft>
                        <a:buClr>
                          <a:schemeClr val="tx1"/>
                        </a:buClr>
                        <a:buSzTx/>
                        <a:buFontTx/>
                        <a:buNone/>
                        <a:tabLst/>
                      </a:pPr>
                      <a:r>
                        <a:rPr kumimoji="0" lang="en-GB" sz="1000" u="none" strike="noStrike" cap="none" normalizeH="0" baseline="0" dirty="0" smtClean="0">
                          <a:ln>
                            <a:noFill/>
                          </a:ln>
                          <a:effectLst/>
                        </a:rPr>
                        <a:t>0.67</a:t>
                      </a:r>
                      <a:endParaRPr kumimoji="0" lang="en-GB" sz="1000" b="0" i="0" u="none" strike="noStrike" cap="none" normalizeH="0" baseline="0" dirty="0">
                        <a:ln>
                          <a:noFill/>
                        </a:ln>
                        <a:solidFill>
                          <a:schemeClr val="tx1"/>
                        </a:solidFill>
                        <a:effectLst/>
                        <a:latin typeface="+mj-lt"/>
                        <a:ea typeface="MS Mincho" charset="0"/>
                        <a:cs typeface="Candara"/>
                      </a:endParaRPr>
                    </a:p>
                  </a:txBody>
                  <a:tcPr marL="91441" marR="91441" marT="45729" marB="45729" anchor="ctr"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FFFF00"/>
                    </a:solidFill>
                  </a:tcPr>
                </a:tc>
                <a:tc>
                  <a:txBody>
                    <a:bodyPr/>
                    <a:lstStyle/>
                    <a:p>
                      <a:pPr marL="0" marR="0" lvl="0" indent="0" algn="ctr" defTabSz="914400" rtl="0" eaLnBrk="0" fontAlgn="base" latinLnBrk="0" hangingPunct="0">
                        <a:lnSpc>
                          <a:spcPct val="100000"/>
                        </a:lnSpc>
                        <a:spcBef>
                          <a:spcPct val="0"/>
                        </a:spcBef>
                        <a:spcAft>
                          <a:spcPct val="0"/>
                        </a:spcAft>
                        <a:buClr>
                          <a:schemeClr val="tx1"/>
                        </a:buClr>
                        <a:buSzTx/>
                        <a:buFontTx/>
                        <a:buNone/>
                        <a:tabLst/>
                      </a:pPr>
                      <a:r>
                        <a:rPr kumimoji="0" lang="en-GB" sz="1000" u="none" strike="noStrike" cap="none" normalizeH="0" baseline="0" dirty="0" smtClean="0">
                          <a:ln>
                            <a:noFill/>
                          </a:ln>
                          <a:effectLst/>
                        </a:rPr>
                        <a:t>(0.52-0.87)</a:t>
                      </a:r>
                      <a:endParaRPr kumimoji="0" lang="en-GB" sz="1000" b="0" i="0" u="none" strike="noStrike" cap="none" normalizeH="0" baseline="0" dirty="0">
                        <a:ln>
                          <a:noFill/>
                        </a:ln>
                        <a:solidFill>
                          <a:schemeClr val="tx1"/>
                        </a:solidFill>
                        <a:effectLst/>
                        <a:latin typeface="+mj-lt"/>
                        <a:ea typeface="MS Mincho" charset="0"/>
                        <a:cs typeface="Candara"/>
                      </a:endParaRPr>
                    </a:p>
                  </a:txBody>
                  <a:tcPr marL="91441" marR="91441" marT="45729" marB="45729" anchor="ctr"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FFFF00"/>
                    </a:solidFill>
                  </a:tcPr>
                </a:tc>
                <a:tc>
                  <a:txBody>
                    <a:bodyPr/>
                    <a:lstStyle/>
                    <a:p>
                      <a:pPr algn="ctr"/>
                      <a:r>
                        <a:rPr lang="en-US" sz="1000" dirty="0" smtClean="0"/>
                        <a:t>63</a:t>
                      </a:r>
                      <a:endParaRPr lang="en-US" sz="1000" dirty="0"/>
                    </a:p>
                  </a:txBody>
                  <a:tcPr marL="91441" marR="91441" marT="45729" marB="45729" anchor="ctr"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FFFF00"/>
                    </a:solidFill>
                  </a:tcPr>
                </a:tc>
                <a:extLst>
                  <a:ext uri="{0D108BD9-81ED-4DB2-BD59-A6C34878D82A}"/>
                </a:extLst>
              </a:tr>
              <a:tr h="286873">
                <a:tc>
                  <a:txBody>
                    <a:bodyPr/>
                    <a:lstStyle/>
                    <a:p>
                      <a:pPr marL="342900" marR="0" lvl="0" indent="-342900" algn="l" defTabSz="914400" rtl="0" eaLnBrk="0" fontAlgn="base" latinLnBrk="0" hangingPunct="0">
                        <a:lnSpc>
                          <a:spcPct val="100000"/>
                        </a:lnSpc>
                        <a:spcBef>
                          <a:spcPct val="0"/>
                        </a:spcBef>
                        <a:spcAft>
                          <a:spcPct val="0"/>
                        </a:spcAft>
                        <a:buClr>
                          <a:schemeClr val="tx1"/>
                        </a:buClr>
                        <a:buSzTx/>
                        <a:buFontTx/>
                        <a:buNone/>
                        <a:tabLst/>
                      </a:pPr>
                      <a:r>
                        <a:rPr kumimoji="0" lang="en-US" sz="1000" u="none" strike="noStrike" cap="none" normalizeH="0" baseline="0" dirty="0">
                          <a:ln>
                            <a:noFill/>
                          </a:ln>
                          <a:effectLst/>
                        </a:rPr>
                        <a:t>All-cause mortality </a:t>
                      </a:r>
                      <a:endParaRPr kumimoji="0" lang="en-US" sz="1000" b="0" i="0" u="none" strike="noStrike" cap="none" normalizeH="0" baseline="0" dirty="0">
                        <a:ln>
                          <a:noFill/>
                        </a:ln>
                        <a:solidFill>
                          <a:srgbClr val="4D4D4F"/>
                        </a:solidFill>
                        <a:effectLst/>
                        <a:latin typeface="+mj-lt"/>
                        <a:ea typeface="MS Mincho" charset="0"/>
                        <a:cs typeface="Candara"/>
                      </a:endParaRPr>
                    </a:p>
                  </a:txBody>
                  <a:tcPr marL="91441" marR="91441" marT="45729" marB="45729" anchor="ctr"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0" marR="0" lvl="0" indent="0" algn="ctr" defTabSz="914400" rtl="0" eaLnBrk="0" fontAlgn="base" latinLnBrk="0" hangingPunct="0">
                        <a:lnSpc>
                          <a:spcPct val="100000"/>
                        </a:lnSpc>
                        <a:spcBef>
                          <a:spcPct val="0"/>
                        </a:spcBef>
                        <a:spcAft>
                          <a:spcPct val="0"/>
                        </a:spcAft>
                        <a:buClr>
                          <a:schemeClr val="tx1"/>
                        </a:buClr>
                        <a:buSzTx/>
                        <a:buFontTx/>
                        <a:buNone/>
                        <a:tabLst/>
                      </a:pPr>
                      <a:r>
                        <a:rPr kumimoji="0" lang="en-US" sz="1000" u="none" strike="noStrike" cap="none" normalizeH="0" baseline="0" dirty="0" smtClean="0">
                          <a:ln>
                            <a:noFill/>
                          </a:ln>
                          <a:effectLst/>
                        </a:rPr>
                        <a:t>19.5</a:t>
                      </a:r>
                      <a:endParaRPr kumimoji="0" lang="en-US" sz="1000" b="0" i="0" u="none" strike="noStrike" cap="none" normalizeH="0" baseline="0" dirty="0">
                        <a:ln>
                          <a:noFill/>
                        </a:ln>
                        <a:solidFill>
                          <a:schemeClr val="tx1"/>
                        </a:solidFill>
                        <a:effectLst/>
                        <a:latin typeface="+mj-lt"/>
                        <a:ea typeface="MS Mincho" charset="0"/>
                        <a:cs typeface="Candara"/>
                      </a:endParaRPr>
                    </a:p>
                  </a:txBody>
                  <a:tcPr marL="91441" marR="91441" marT="45729" marB="45729" anchor="ctr"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0" marR="0" lvl="0" indent="0" algn="ctr" defTabSz="914400" rtl="0" eaLnBrk="0" fontAlgn="base" latinLnBrk="0" hangingPunct="0">
                        <a:lnSpc>
                          <a:spcPct val="100000"/>
                        </a:lnSpc>
                        <a:spcBef>
                          <a:spcPct val="0"/>
                        </a:spcBef>
                        <a:spcAft>
                          <a:spcPct val="0"/>
                        </a:spcAft>
                        <a:buClr>
                          <a:schemeClr val="tx1"/>
                        </a:buClr>
                        <a:buSzTx/>
                        <a:buFontTx/>
                        <a:buNone/>
                        <a:tabLst/>
                      </a:pPr>
                      <a:r>
                        <a:rPr kumimoji="0" lang="en-GB" sz="1000" u="none" strike="noStrike" cap="none" normalizeH="0" baseline="0" dirty="0" smtClean="0">
                          <a:ln>
                            <a:noFill/>
                          </a:ln>
                          <a:effectLst/>
                        </a:rPr>
                        <a:t>17.3</a:t>
                      </a:r>
                      <a:endParaRPr kumimoji="0" lang="en-GB" sz="1000" b="0" i="0" u="none" strike="noStrike" cap="none" normalizeH="0" baseline="0" dirty="0">
                        <a:ln>
                          <a:noFill/>
                        </a:ln>
                        <a:solidFill>
                          <a:schemeClr val="tx1"/>
                        </a:solidFill>
                        <a:effectLst/>
                        <a:latin typeface="+mj-lt"/>
                        <a:ea typeface="MS Mincho" charset="0"/>
                        <a:cs typeface="Candara"/>
                      </a:endParaRPr>
                    </a:p>
                  </a:txBody>
                  <a:tcPr marL="91441" marR="91441" marT="45729" marB="45729" anchor="ctr"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0" marR="0" lvl="0" indent="0" algn="ctr" defTabSz="914400" rtl="0" eaLnBrk="0" fontAlgn="base" latinLnBrk="0" hangingPunct="0">
                        <a:lnSpc>
                          <a:spcPct val="100000"/>
                        </a:lnSpc>
                        <a:spcBef>
                          <a:spcPct val="0"/>
                        </a:spcBef>
                        <a:spcAft>
                          <a:spcPct val="0"/>
                        </a:spcAft>
                        <a:buClr>
                          <a:schemeClr val="tx1"/>
                        </a:buClr>
                        <a:buSzTx/>
                        <a:buFontTx/>
                        <a:buNone/>
                        <a:tabLst/>
                      </a:pPr>
                      <a:r>
                        <a:rPr kumimoji="0" lang="en-GB" sz="1000" u="none" strike="noStrike" cap="none" normalizeH="0" baseline="0" dirty="0" smtClean="0">
                          <a:ln>
                            <a:noFill/>
                          </a:ln>
                          <a:effectLst/>
                        </a:rPr>
                        <a:t>0.87</a:t>
                      </a:r>
                      <a:endParaRPr kumimoji="0" lang="en-GB" sz="1000" b="0" i="0" u="none" strike="noStrike" cap="none" normalizeH="0" baseline="0" dirty="0">
                        <a:ln>
                          <a:noFill/>
                        </a:ln>
                        <a:solidFill>
                          <a:schemeClr val="tx1"/>
                        </a:solidFill>
                        <a:effectLst/>
                        <a:latin typeface="+mj-lt"/>
                        <a:ea typeface="MS Mincho" charset="0"/>
                        <a:cs typeface="Candara"/>
                      </a:endParaRPr>
                    </a:p>
                  </a:txBody>
                  <a:tcPr marL="91441" marR="91441" marT="45729" marB="45729" anchor="ctr"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0" marR="0" lvl="0" indent="0" algn="ctr" defTabSz="914400" rtl="0" eaLnBrk="0" fontAlgn="base" latinLnBrk="0" hangingPunct="0">
                        <a:lnSpc>
                          <a:spcPct val="100000"/>
                        </a:lnSpc>
                        <a:spcBef>
                          <a:spcPct val="0"/>
                        </a:spcBef>
                        <a:spcAft>
                          <a:spcPct val="0"/>
                        </a:spcAft>
                        <a:buClr>
                          <a:schemeClr val="tx1"/>
                        </a:buClr>
                        <a:buSzTx/>
                        <a:buFontTx/>
                        <a:buNone/>
                        <a:tabLst/>
                      </a:pPr>
                      <a:r>
                        <a:rPr kumimoji="0" lang="en-GB" sz="1000" u="none" strike="noStrike" cap="none" normalizeH="0" baseline="0" dirty="0" smtClean="0">
                          <a:ln>
                            <a:noFill/>
                          </a:ln>
                          <a:effectLst/>
                        </a:rPr>
                        <a:t>(0.74-1.01)</a:t>
                      </a:r>
                      <a:endParaRPr kumimoji="0" lang="en-GB" sz="1000" b="0" i="0" u="none" strike="noStrike" cap="none" normalizeH="0" baseline="0" dirty="0">
                        <a:ln>
                          <a:noFill/>
                        </a:ln>
                        <a:solidFill>
                          <a:schemeClr val="tx1"/>
                        </a:solidFill>
                        <a:effectLst/>
                        <a:latin typeface="+mj-lt"/>
                        <a:ea typeface="MS Mincho" charset="0"/>
                        <a:cs typeface="Candara"/>
                      </a:endParaRPr>
                    </a:p>
                  </a:txBody>
                  <a:tcPr marL="91441" marR="91441" marT="45729" marB="45729" anchor="ctr"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endParaRPr lang="en-US" sz="1000" dirty="0"/>
                    </a:p>
                  </a:txBody>
                  <a:tcPr marL="91441" marR="91441" marT="45729" marB="45729" anchor="ctr"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extLst>
                  <a:ext uri="{0D108BD9-81ED-4DB2-BD59-A6C34878D82A}"/>
                </a:extLst>
              </a:tr>
            </a:tbl>
          </a:graphicData>
        </a:graphic>
      </p:graphicFrame>
      <p:sp>
        <p:nvSpPr>
          <p:cNvPr id="221277" name="Title 1"/>
          <p:cNvSpPr txBox="1">
            <a:spLocks/>
          </p:cNvSpPr>
          <p:nvPr/>
        </p:nvSpPr>
        <p:spPr bwMode="auto">
          <a:xfrm>
            <a:off x="628650" y="4763"/>
            <a:ext cx="8067675" cy="1325562"/>
          </a:xfrm>
          <a:prstGeom prst="rect">
            <a:avLst/>
          </a:prstGeom>
          <a:noFill/>
          <a:ln w="9525">
            <a:noFill/>
            <a:miter lim="800000"/>
            <a:headEnd/>
            <a:tailEnd/>
          </a:ln>
        </p:spPr>
        <p:txBody>
          <a:bodyPr lIns="84216" tIns="42108" rIns="84216" bIns="42108" anchor="ctr"/>
          <a:lstStyle/>
          <a:p>
            <a:pPr eaLnBrk="0" hangingPunct="0">
              <a:lnSpc>
                <a:spcPct val="80000"/>
              </a:lnSpc>
            </a:pPr>
            <a:r>
              <a:rPr lang="en-US" sz="3200" b="1">
                <a:solidFill>
                  <a:srgbClr val="1E3268"/>
                </a:solidFill>
                <a:latin typeface="Open Sans"/>
                <a:sym typeface="Arial" charset="0"/>
              </a:rPr>
              <a:t>Canagliflozin reduced CV events</a:t>
            </a:r>
            <a:br>
              <a:rPr lang="en-US" sz="3200" b="1">
                <a:solidFill>
                  <a:srgbClr val="1E3268"/>
                </a:solidFill>
                <a:latin typeface="Open Sans"/>
                <a:sym typeface="Arial" charset="0"/>
              </a:rPr>
            </a:br>
            <a:r>
              <a:rPr lang="en-US" sz="2800" b="1">
                <a:solidFill>
                  <a:srgbClr val="1E3268"/>
                </a:solidFill>
                <a:latin typeface="Open Sans"/>
                <a:sym typeface="Arial" charset="0"/>
              </a:rPr>
              <a:t> </a:t>
            </a:r>
            <a:r>
              <a:rPr lang="en-US" sz="2000" b="1">
                <a:solidFill>
                  <a:srgbClr val="1E3268"/>
                </a:solidFill>
                <a:latin typeface="Open Sans"/>
                <a:sym typeface="Arial" charset="0"/>
              </a:rPr>
              <a:t>CV death, non-fatal MI, or non-fatal stroke</a:t>
            </a:r>
          </a:p>
        </p:txBody>
      </p:sp>
      <p:sp>
        <p:nvSpPr>
          <p:cNvPr id="221278" name="Text Box 4"/>
          <p:cNvSpPr txBox="1">
            <a:spLocks noChangeArrowheads="1"/>
          </p:cNvSpPr>
          <p:nvPr/>
        </p:nvSpPr>
        <p:spPr bwMode="auto">
          <a:xfrm>
            <a:off x="0" y="-23813"/>
            <a:ext cx="7677150" cy="261938"/>
          </a:xfrm>
          <a:prstGeom prst="rect">
            <a:avLst/>
          </a:prstGeom>
          <a:noFill/>
          <a:ln w="9525">
            <a:noFill/>
            <a:miter lim="800000"/>
            <a:headEnd/>
            <a:tailEnd/>
          </a:ln>
        </p:spPr>
        <p:txBody>
          <a:bodyPr>
            <a:spAutoFit/>
          </a:bodyPr>
          <a:lstStyle/>
          <a:p>
            <a:pPr defTabSz="914400">
              <a:spcBef>
                <a:spcPct val="50000"/>
              </a:spcBef>
            </a:pPr>
            <a:r>
              <a:rPr lang="en-US" sz="1100" i="1">
                <a:cs typeface="Arial" charset="0"/>
              </a:rPr>
              <a:t>2018 Diabetes Canada CPG – Chapter 23.  Cardiovascular Protection in People with Diabetes </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3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3233" name="Rectangle 14"/>
          <p:cNvSpPr>
            <a:spLocks noChangeArrowheads="1"/>
          </p:cNvSpPr>
          <p:nvPr/>
        </p:nvSpPr>
        <p:spPr bwMode="auto">
          <a:xfrm>
            <a:off x="-23813" y="5791200"/>
            <a:ext cx="9180513" cy="1066800"/>
          </a:xfrm>
          <a:prstGeom prst="rect">
            <a:avLst/>
          </a:prstGeom>
          <a:solidFill>
            <a:srgbClr val="FFFFFF"/>
          </a:solidFill>
          <a:ln w="9525">
            <a:noFill/>
            <a:miter lim="800000"/>
            <a:headEnd/>
            <a:tailEnd/>
          </a:ln>
        </p:spPr>
        <p:txBody>
          <a:bodyPr lIns="91425" tIns="45713" rIns="91425" bIns="45713"/>
          <a:lstStyle/>
          <a:p>
            <a:pPr defTabSz="914400" eaLnBrk="0" hangingPunct="0"/>
            <a:endParaRPr lang="fr-CA" sz="1400">
              <a:solidFill>
                <a:srgbClr val="000000"/>
              </a:solidFill>
              <a:latin typeface="Arial" charset="0"/>
              <a:cs typeface="Arial" charset="0"/>
              <a:sym typeface="Arial" charset="0"/>
            </a:endParaRPr>
          </a:p>
        </p:txBody>
      </p:sp>
      <p:sp>
        <p:nvSpPr>
          <p:cNvPr id="35" name="Flowchart: Process 11"/>
          <p:cNvSpPr/>
          <p:nvPr/>
        </p:nvSpPr>
        <p:spPr>
          <a:xfrm>
            <a:off x="3419475" y="1760538"/>
            <a:ext cx="2665413" cy="990600"/>
          </a:xfrm>
          <a:prstGeom prst="flowChartProcess">
            <a:avLst/>
          </a:prstGeom>
        </p:spPr>
        <p:style>
          <a:lnRef idx="2">
            <a:schemeClr val="dk1"/>
          </a:lnRef>
          <a:fillRef idx="1">
            <a:schemeClr val="lt1"/>
          </a:fillRef>
          <a:effectRef idx="0">
            <a:schemeClr val="dk1"/>
          </a:effectRef>
          <a:fontRef idx="minor">
            <a:schemeClr val="dk1"/>
          </a:fontRef>
        </p:style>
        <p:txBody>
          <a:bodyPr lIns="91425" tIns="45713" rIns="91425" bIns="45713" anchor="ctr"/>
          <a:lstStyle/>
          <a:p>
            <a:pPr algn="ctr" defTabSz="914400" fontAlgn="auto">
              <a:spcBef>
                <a:spcPts val="0"/>
              </a:spcBef>
              <a:spcAft>
                <a:spcPts val="0"/>
              </a:spcAft>
              <a:defRPr/>
            </a:pPr>
            <a:r>
              <a:rPr lang="en-US" sz="1400" dirty="0">
                <a:solidFill>
                  <a:prstClr val="black"/>
                </a:solidFill>
                <a:latin typeface="Arial"/>
                <a:ea typeface="ＭＳ Ｐゴシック"/>
                <a:cs typeface="Arial"/>
                <a:sym typeface="Arial" charset="0"/>
              </a:rPr>
              <a:t>Start metformin immediately</a:t>
            </a:r>
          </a:p>
          <a:p>
            <a:pPr algn="ctr" defTabSz="914400" fontAlgn="auto">
              <a:spcBef>
                <a:spcPts val="0"/>
              </a:spcBef>
              <a:spcAft>
                <a:spcPts val="0"/>
              </a:spcAft>
              <a:defRPr/>
            </a:pPr>
            <a:endParaRPr lang="en-US" sz="800" dirty="0">
              <a:solidFill>
                <a:prstClr val="black"/>
              </a:solidFill>
              <a:latin typeface="Arial"/>
              <a:ea typeface="ＭＳ Ｐゴシック"/>
              <a:cs typeface="Arial"/>
              <a:sym typeface="Arial" charset="0"/>
            </a:endParaRPr>
          </a:p>
          <a:p>
            <a:pPr algn="ctr" defTabSz="914400" fontAlgn="auto">
              <a:spcBef>
                <a:spcPts val="0"/>
              </a:spcBef>
              <a:spcAft>
                <a:spcPts val="0"/>
              </a:spcAft>
              <a:defRPr/>
            </a:pPr>
            <a:r>
              <a:rPr lang="en-US" sz="1400" dirty="0">
                <a:solidFill>
                  <a:prstClr val="black"/>
                </a:solidFill>
                <a:latin typeface="Arial"/>
                <a:ea typeface="ＭＳ Ｐゴシック"/>
                <a:cs typeface="Arial"/>
                <a:sym typeface="Arial" charset="0"/>
              </a:rPr>
              <a:t>Consider a second concurrent antihyperglycemic agent</a:t>
            </a:r>
          </a:p>
        </p:txBody>
      </p:sp>
      <p:sp>
        <p:nvSpPr>
          <p:cNvPr id="7" name="Flowchart: Process 6"/>
          <p:cNvSpPr/>
          <p:nvPr/>
        </p:nvSpPr>
        <p:spPr>
          <a:xfrm>
            <a:off x="1403350" y="536575"/>
            <a:ext cx="7319963" cy="525463"/>
          </a:xfrm>
          <a:prstGeom prst="flowChartProcess">
            <a:avLst/>
          </a:prstGeom>
          <a:solidFill>
            <a:schemeClr val="bg1"/>
          </a:solidFill>
        </p:spPr>
        <p:style>
          <a:lnRef idx="2">
            <a:schemeClr val="dk1"/>
          </a:lnRef>
          <a:fillRef idx="1">
            <a:schemeClr val="lt1"/>
          </a:fillRef>
          <a:effectRef idx="0">
            <a:schemeClr val="dk1"/>
          </a:effectRef>
          <a:fontRef idx="minor">
            <a:schemeClr val="dk1"/>
          </a:fontRef>
        </p:style>
        <p:txBody>
          <a:bodyPr lIns="91425" tIns="45713" rIns="91425" bIns="45713" anchor="ctr"/>
          <a:lstStyle/>
          <a:p>
            <a:pPr algn="ctr" defTabSz="914400"/>
            <a:r>
              <a:rPr lang="en-US" sz="1400">
                <a:solidFill>
                  <a:srgbClr val="000000"/>
                </a:solidFill>
                <a:latin typeface="Arial" charset="0"/>
                <a:ea typeface="ＭＳ Ｐゴシック" pitchFamily="34" charset="-128"/>
                <a:cs typeface="Arial" charset="0"/>
                <a:sym typeface="Arial" charset="0"/>
              </a:rPr>
              <a:t>Start healthy behaviour interventions </a:t>
            </a:r>
          </a:p>
          <a:p>
            <a:pPr algn="ctr" defTabSz="914400"/>
            <a:r>
              <a:rPr lang="en-US" sz="1400">
                <a:solidFill>
                  <a:srgbClr val="000000"/>
                </a:solidFill>
                <a:latin typeface="Arial" charset="0"/>
                <a:ea typeface="ＭＳ Ｐゴシック" pitchFamily="34" charset="-128"/>
                <a:cs typeface="Arial" charset="0"/>
                <a:sym typeface="Arial" charset="0"/>
              </a:rPr>
              <a:t>(nutritional therapy, weight management, physical activity) +/- metformin</a:t>
            </a:r>
          </a:p>
        </p:txBody>
      </p:sp>
      <p:sp>
        <p:nvSpPr>
          <p:cNvPr id="8" name="Flowchart: Process 7"/>
          <p:cNvSpPr/>
          <p:nvPr/>
        </p:nvSpPr>
        <p:spPr>
          <a:xfrm>
            <a:off x="1408113" y="1062038"/>
            <a:ext cx="2155825" cy="457200"/>
          </a:xfrm>
          <a:prstGeom prst="flowChartProcess">
            <a:avLst/>
          </a:prstGeom>
        </p:spPr>
        <p:style>
          <a:lnRef idx="2">
            <a:schemeClr val="dk1"/>
          </a:lnRef>
          <a:fillRef idx="1">
            <a:schemeClr val="lt1"/>
          </a:fillRef>
          <a:effectRef idx="0">
            <a:schemeClr val="dk1"/>
          </a:effectRef>
          <a:fontRef idx="minor">
            <a:schemeClr val="dk1"/>
          </a:fontRef>
        </p:style>
        <p:txBody>
          <a:bodyPr lIns="91425" tIns="45713" rIns="91425" bIns="45713" anchor="ctr"/>
          <a:lstStyle/>
          <a:p>
            <a:pPr algn="ctr" defTabSz="914400" fontAlgn="auto">
              <a:spcBef>
                <a:spcPts val="0"/>
              </a:spcBef>
              <a:spcAft>
                <a:spcPts val="0"/>
              </a:spcAft>
              <a:defRPr/>
            </a:pPr>
            <a:r>
              <a:rPr lang="en-US" sz="1400" dirty="0">
                <a:solidFill>
                  <a:prstClr val="black"/>
                </a:solidFill>
                <a:latin typeface="Arial"/>
                <a:ea typeface="ＭＳ Ｐゴシック"/>
                <a:cs typeface="Arial"/>
                <a:sym typeface="Arial" charset="0"/>
              </a:rPr>
              <a:t>A1C &lt;1.5% above target</a:t>
            </a:r>
          </a:p>
        </p:txBody>
      </p:sp>
      <p:sp>
        <p:nvSpPr>
          <p:cNvPr id="9" name="Flowchart: Process 8"/>
          <p:cNvSpPr/>
          <p:nvPr/>
        </p:nvSpPr>
        <p:spPr>
          <a:xfrm>
            <a:off x="5827713" y="1062038"/>
            <a:ext cx="2895600" cy="457200"/>
          </a:xfrm>
          <a:prstGeom prst="flowChartProcess">
            <a:avLst/>
          </a:prstGeom>
        </p:spPr>
        <p:style>
          <a:lnRef idx="2">
            <a:schemeClr val="dk1"/>
          </a:lnRef>
          <a:fillRef idx="1">
            <a:schemeClr val="lt1"/>
          </a:fillRef>
          <a:effectRef idx="0">
            <a:schemeClr val="dk1"/>
          </a:effectRef>
          <a:fontRef idx="minor">
            <a:schemeClr val="dk1"/>
          </a:fontRef>
        </p:style>
        <p:txBody>
          <a:bodyPr lIns="91425" tIns="45713" rIns="91425" bIns="45713" anchor="ctr"/>
          <a:lstStyle/>
          <a:p>
            <a:pPr algn="ctr" defTabSz="914400" fontAlgn="auto">
              <a:spcBef>
                <a:spcPts val="0"/>
              </a:spcBef>
              <a:spcAft>
                <a:spcPts val="0"/>
              </a:spcAft>
              <a:defRPr/>
            </a:pPr>
            <a:r>
              <a:rPr lang="en-US" sz="1400" dirty="0">
                <a:solidFill>
                  <a:prstClr val="black"/>
                </a:solidFill>
                <a:latin typeface="Arial"/>
                <a:ea typeface="ＭＳ Ｐゴシック"/>
                <a:cs typeface="Arial"/>
                <a:sym typeface="Arial" charset="0"/>
              </a:rPr>
              <a:t>Symptomatic hyperglycemia and/or metabolic decompensation</a:t>
            </a:r>
          </a:p>
        </p:txBody>
      </p:sp>
      <p:sp>
        <p:nvSpPr>
          <p:cNvPr id="10" name="Flowchart: Process 9"/>
          <p:cNvSpPr/>
          <p:nvPr/>
        </p:nvSpPr>
        <p:spPr>
          <a:xfrm>
            <a:off x="3563938" y="1062038"/>
            <a:ext cx="2263775" cy="457200"/>
          </a:xfrm>
          <a:prstGeom prst="flowChartProcess">
            <a:avLst/>
          </a:prstGeom>
        </p:spPr>
        <p:style>
          <a:lnRef idx="2">
            <a:schemeClr val="dk1"/>
          </a:lnRef>
          <a:fillRef idx="1">
            <a:schemeClr val="lt1"/>
          </a:fillRef>
          <a:effectRef idx="0">
            <a:schemeClr val="dk1"/>
          </a:effectRef>
          <a:fontRef idx="minor">
            <a:schemeClr val="dk1"/>
          </a:fontRef>
        </p:style>
        <p:txBody>
          <a:bodyPr lIns="91425" tIns="45713" rIns="91425" bIns="45713" anchor="ctr"/>
          <a:lstStyle/>
          <a:p>
            <a:pPr algn="ctr" defTabSz="914400">
              <a:defRPr/>
            </a:pPr>
            <a:r>
              <a:rPr lang="en-US" sz="1400" dirty="0">
                <a:solidFill>
                  <a:srgbClr val="000000"/>
                </a:solidFill>
                <a:latin typeface="Arial"/>
                <a:ea typeface="ＭＳ Ｐゴシック"/>
                <a:cs typeface="Arial"/>
                <a:sym typeface="Arial" charset="0"/>
              </a:rPr>
              <a:t>A1C </a:t>
            </a:r>
            <a:r>
              <a:rPr lang="en-US" sz="1400" dirty="0">
                <a:solidFill>
                  <a:srgbClr val="000000"/>
                </a:solidFill>
                <a:latin typeface="Arial"/>
                <a:ea typeface="ＭＳ Ｐゴシック"/>
                <a:cs typeface="Arial"/>
                <a:sym typeface="Symbol" charset="0"/>
              </a:rPr>
              <a:t>1.5% above target</a:t>
            </a:r>
            <a:endParaRPr lang="en-US" sz="1400" dirty="0">
              <a:solidFill>
                <a:srgbClr val="000000"/>
              </a:solidFill>
              <a:latin typeface="Arial"/>
              <a:ea typeface="ＭＳ Ｐゴシック"/>
              <a:cs typeface="Arial"/>
              <a:sym typeface="Arial" charset="0"/>
            </a:endParaRPr>
          </a:p>
        </p:txBody>
      </p:sp>
      <p:sp>
        <p:nvSpPr>
          <p:cNvPr id="13" name="Flowchart: Process 12"/>
          <p:cNvSpPr/>
          <p:nvPr/>
        </p:nvSpPr>
        <p:spPr>
          <a:xfrm>
            <a:off x="6588125" y="1760538"/>
            <a:ext cx="1728788" cy="685800"/>
          </a:xfrm>
          <a:prstGeom prst="flowChartProcess">
            <a:avLst/>
          </a:prstGeom>
        </p:spPr>
        <p:style>
          <a:lnRef idx="2">
            <a:schemeClr val="dk1"/>
          </a:lnRef>
          <a:fillRef idx="1">
            <a:schemeClr val="lt1"/>
          </a:fillRef>
          <a:effectRef idx="0">
            <a:schemeClr val="dk1"/>
          </a:effectRef>
          <a:fontRef idx="minor">
            <a:schemeClr val="dk1"/>
          </a:fontRef>
        </p:style>
        <p:txBody>
          <a:bodyPr lIns="91425" tIns="45713" rIns="91425" bIns="45713" anchor="ctr"/>
          <a:lstStyle/>
          <a:p>
            <a:pPr algn="ctr" defTabSz="914400" fontAlgn="auto">
              <a:spcBef>
                <a:spcPts val="0"/>
              </a:spcBef>
              <a:spcAft>
                <a:spcPts val="0"/>
              </a:spcAft>
              <a:defRPr/>
            </a:pPr>
            <a:r>
              <a:rPr lang="en-US" sz="1400" dirty="0">
                <a:solidFill>
                  <a:prstClr val="black"/>
                </a:solidFill>
                <a:latin typeface="Arial"/>
                <a:ea typeface="ＭＳ Ｐゴシック"/>
                <a:cs typeface="Arial"/>
                <a:sym typeface="Arial" charset="0"/>
              </a:rPr>
              <a:t>Initiate insulin +/-</a:t>
            </a:r>
          </a:p>
          <a:p>
            <a:pPr algn="ctr" defTabSz="914400" fontAlgn="auto">
              <a:spcBef>
                <a:spcPts val="0"/>
              </a:spcBef>
              <a:spcAft>
                <a:spcPts val="0"/>
              </a:spcAft>
              <a:defRPr/>
            </a:pPr>
            <a:r>
              <a:rPr lang="en-US" sz="1400" dirty="0">
                <a:solidFill>
                  <a:prstClr val="black"/>
                </a:solidFill>
                <a:latin typeface="Arial"/>
                <a:ea typeface="ＭＳ Ｐゴシック"/>
                <a:cs typeface="Arial"/>
                <a:sym typeface="Arial" charset="0"/>
              </a:rPr>
              <a:t>metformin</a:t>
            </a:r>
          </a:p>
        </p:txBody>
      </p:sp>
      <p:sp>
        <p:nvSpPr>
          <p:cNvPr id="14" name="Flowchart: Process 13"/>
          <p:cNvSpPr/>
          <p:nvPr/>
        </p:nvSpPr>
        <p:spPr>
          <a:xfrm>
            <a:off x="1524000" y="1747838"/>
            <a:ext cx="1752600" cy="876300"/>
          </a:xfrm>
          <a:prstGeom prst="flowChartProcess">
            <a:avLst/>
          </a:prstGeom>
        </p:spPr>
        <p:style>
          <a:lnRef idx="2">
            <a:schemeClr val="dk1"/>
          </a:lnRef>
          <a:fillRef idx="1">
            <a:schemeClr val="lt1"/>
          </a:fillRef>
          <a:effectRef idx="0">
            <a:schemeClr val="dk1"/>
          </a:effectRef>
          <a:fontRef idx="minor">
            <a:schemeClr val="dk1"/>
          </a:fontRef>
        </p:style>
        <p:txBody>
          <a:bodyPr lIns="91425" tIns="45713" rIns="91425" bIns="45713" anchor="ctr"/>
          <a:lstStyle/>
          <a:p>
            <a:pPr algn="ctr" defTabSz="914400"/>
            <a:r>
              <a:rPr lang="en-US" sz="1200">
                <a:solidFill>
                  <a:srgbClr val="000000"/>
                </a:solidFill>
                <a:latin typeface="Arial" charset="0"/>
                <a:ea typeface="ＭＳ Ｐゴシック" pitchFamily="34" charset="-128"/>
                <a:cs typeface="Arial" charset="0"/>
                <a:sym typeface="Arial" charset="0"/>
              </a:rPr>
              <a:t>If not at glycemic target within 3 months, start/increase metformin</a:t>
            </a:r>
          </a:p>
        </p:txBody>
      </p:sp>
      <p:sp>
        <p:nvSpPr>
          <p:cNvPr id="16" name="Flowchart: Process 15"/>
          <p:cNvSpPr/>
          <p:nvPr/>
        </p:nvSpPr>
        <p:spPr>
          <a:xfrm>
            <a:off x="1476375" y="2984500"/>
            <a:ext cx="2016125" cy="287338"/>
          </a:xfrm>
          <a:prstGeom prst="flowChartProcess">
            <a:avLst/>
          </a:prstGeom>
        </p:spPr>
        <p:style>
          <a:lnRef idx="2">
            <a:schemeClr val="dk1"/>
          </a:lnRef>
          <a:fillRef idx="1">
            <a:schemeClr val="lt1"/>
          </a:fillRef>
          <a:effectRef idx="0">
            <a:schemeClr val="dk1"/>
          </a:effectRef>
          <a:fontRef idx="minor">
            <a:schemeClr val="dk1"/>
          </a:fontRef>
        </p:style>
        <p:txBody>
          <a:bodyPr lIns="91425" tIns="45713" rIns="91425" bIns="45713" anchor="ctr"/>
          <a:lstStyle/>
          <a:p>
            <a:pPr algn="ctr" defTabSz="914400"/>
            <a:r>
              <a:rPr lang="en-US" sz="1200">
                <a:solidFill>
                  <a:srgbClr val="000000"/>
                </a:solidFill>
                <a:latin typeface="Arial" charset="0"/>
                <a:ea typeface="ＭＳ Ｐゴシック" pitchFamily="34" charset="-128"/>
                <a:cs typeface="Arial" charset="0"/>
                <a:sym typeface="Arial" charset="0"/>
              </a:rPr>
              <a:t>If not at glycemic target</a:t>
            </a:r>
          </a:p>
        </p:txBody>
      </p:sp>
      <p:sp>
        <p:nvSpPr>
          <p:cNvPr id="17" name="Flowchart: Process 16"/>
          <p:cNvSpPr/>
          <p:nvPr/>
        </p:nvSpPr>
        <p:spPr>
          <a:xfrm>
            <a:off x="588974" y="591431"/>
            <a:ext cx="596900" cy="5988775"/>
          </a:xfrm>
          <a:prstGeom prst="flowChartProcess">
            <a:avLst/>
          </a:prstGeom>
        </p:spPr>
        <p:style>
          <a:lnRef idx="2">
            <a:schemeClr val="dk1"/>
          </a:lnRef>
          <a:fillRef idx="1">
            <a:schemeClr val="lt1"/>
          </a:fillRef>
          <a:effectRef idx="0">
            <a:schemeClr val="dk1"/>
          </a:effectRef>
          <a:fontRef idx="minor">
            <a:schemeClr val="dk1"/>
          </a:fontRef>
        </p:style>
        <p:txBody>
          <a:bodyPr vert="vert270" lIns="91425" tIns="45713" rIns="91425" bIns="45713" anchor="ctr"/>
          <a:lstStyle/>
          <a:p>
            <a:pPr algn="ctr" defTabSz="914400" fontAlgn="auto">
              <a:spcBef>
                <a:spcPts val="0"/>
              </a:spcBef>
              <a:spcAft>
                <a:spcPts val="0"/>
              </a:spcAft>
              <a:defRPr/>
            </a:pPr>
            <a:r>
              <a:rPr lang="en-US" sz="2200" b="1" dirty="0">
                <a:solidFill>
                  <a:prstClr val="black"/>
                </a:solidFill>
                <a:latin typeface="Arial"/>
                <a:ea typeface="ＭＳ Ｐゴシック"/>
                <a:cs typeface="Arial"/>
                <a:sym typeface="Arial" charset="0"/>
              </a:rPr>
              <a:t>HEALTHY BEHAVIOUR INTERVENTIONS</a:t>
            </a:r>
          </a:p>
        </p:txBody>
      </p:sp>
      <p:sp>
        <p:nvSpPr>
          <p:cNvPr id="18" name="Flowchart: Process 17"/>
          <p:cNvSpPr/>
          <p:nvPr/>
        </p:nvSpPr>
        <p:spPr>
          <a:xfrm>
            <a:off x="1476375" y="3500438"/>
            <a:ext cx="7038975" cy="457200"/>
          </a:xfrm>
          <a:prstGeom prst="flowChartProcess">
            <a:avLst/>
          </a:prstGeom>
        </p:spPr>
        <p:style>
          <a:lnRef idx="2">
            <a:schemeClr val="dk1"/>
          </a:lnRef>
          <a:fillRef idx="1">
            <a:schemeClr val="lt1"/>
          </a:fillRef>
          <a:effectRef idx="0">
            <a:schemeClr val="dk1"/>
          </a:effectRef>
          <a:fontRef idx="minor">
            <a:schemeClr val="dk1"/>
          </a:fontRef>
        </p:style>
        <p:txBody>
          <a:bodyPr lIns="91425" tIns="45713" rIns="91425" bIns="45713" anchor="ctr"/>
          <a:lstStyle/>
          <a:p>
            <a:pPr algn="ctr" defTabSz="914400" fontAlgn="auto">
              <a:spcBef>
                <a:spcPts val="0"/>
              </a:spcBef>
              <a:spcAft>
                <a:spcPts val="0"/>
              </a:spcAft>
              <a:defRPr/>
            </a:pPr>
            <a:r>
              <a:rPr lang="en-US" sz="1600" b="1" dirty="0">
                <a:solidFill>
                  <a:srgbClr val="000000"/>
                </a:solidFill>
                <a:latin typeface="Arial"/>
                <a:ea typeface="ＭＳ Ｐゴシック"/>
                <a:cs typeface="Arial"/>
                <a:sym typeface="Arial" charset="0"/>
              </a:rPr>
              <a:t>Clinical CVD?</a:t>
            </a:r>
            <a:endParaRPr lang="en-US" sz="1600" dirty="0">
              <a:solidFill>
                <a:srgbClr val="000000"/>
              </a:solidFill>
              <a:latin typeface="Arial"/>
              <a:ea typeface="ＭＳ Ｐゴシック"/>
              <a:cs typeface="Arial"/>
              <a:sym typeface="Arial" charset="0"/>
            </a:endParaRPr>
          </a:p>
        </p:txBody>
      </p:sp>
      <p:sp>
        <p:nvSpPr>
          <p:cNvPr id="22" name="Flowchart: Process 21"/>
          <p:cNvSpPr/>
          <p:nvPr/>
        </p:nvSpPr>
        <p:spPr>
          <a:xfrm>
            <a:off x="6257925" y="6148388"/>
            <a:ext cx="1625600" cy="385762"/>
          </a:xfrm>
          <a:prstGeom prst="flowChartProcess">
            <a:avLst/>
          </a:prstGeom>
        </p:spPr>
        <p:style>
          <a:lnRef idx="2">
            <a:schemeClr val="dk1"/>
          </a:lnRef>
          <a:fillRef idx="1">
            <a:schemeClr val="lt1"/>
          </a:fillRef>
          <a:effectRef idx="0">
            <a:schemeClr val="dk1"/>
          </a:effectRef>
          <a:fontRef idx="minor">
            <a:schemeClr val="dk1"/>
          </a:fontRef>
        </p:style>
        <p:txBody>
          <a:bodyPr lIns="91425" tIns="45713" rIns="91425" bIns="45713" anchor="ctr"/>
          <a:lstStyle/>
          <a:p>
            <a:pPr algn="ctr" defTabSz="914400">
              <a:defRPr/>
            </a:pPr>
            <a:r>
              <a:rPr lang="en-US" sz="1600" dirty="0">
                <a:solidFill>
                  <a:srgbClr val="000000"/>
                </a:solidFill>
                <a:latin typeface="Arial"/>
                <a:ea typeface="MS PGothic" charset="0"/>
                <a:cs typeface="Arial"/>
                <a:sym typeface="Arial" charset="0"/>
              </a:rPr>
              <a:t>See next page</a:t>
            </a:r>
          </a:p>
        </p:txBody>
      </p:sp>
      <p:cxnSp>
        <p:nvCxnSpPr>
          <p:cNvPr id="223245" name="Straight Arrow Connector 70"/>
          <p:cNvCxnSpPr>
            <a:cxnSpLocks noChangeShapeType="1"/>
          </p:cNvCxnSpPr>
          <p:nvPr/>
        </p:nvCxnSpPr>
        <p:spPr bwMode="auto">
          <a:xfrm>
            <a:off x="4716463" y="3992563"/>
            <a:ext cx="1587" cy="304800"/>
          </a:xfrm>
          <a:prstGeom prst="straightConnector1">
            <a:avLst/>
          </a:prstGeom>
          <a:noFill/>
          <a:ln w="9525">
            <a:solidFill>
              <a:schemeClr val="tx1"/>
            </a:solidFill>
            <a:round/>
            <a:headEnd/>
            <a:tailEnd type="arrow" w="med" len="med"/>
          </a:ln>
        </p:spPr>
      </p:cxnSp>
      <p:cxnSp>
        <p:nvCxnSpPr>
          <p:cNvPr id="223246" name="Straight Arrow Connector 80"/>
          <p:cNvCxnSpPr>
            <a:cxnSpLocks noChangeShapeType="1"/>
          </p:cNvCxnSpPr>
          <p:nvPr/>
        </p:nvCxnSpPr>
        <p:spPr bwMode="auto">
          <a:xfrm>
            <a:off x="2339975" y="2624138"/>
            <a:ext cx="0" cy="360362"/>
          </a:xfrm>
          <a:prstGeom prst="straightConnector1">
            <a:avLst/>
          </a:prstGeom>
          <a:noFill/>
          <a:ln w="9525">
            <a:solidFill>
              <a:schemeClr val="tx1"/>
            </a:solidFill>
            <a:round/>
            <a:headEnd/>
            <a:tailEnd type="arrow" w="med" len="med"/>
          </a:ln>
        </p:spPr>
      </p:cxnSp>
      <p:cxnSp>
        <p:nvCxnSpPr>
          <p:cNvPr id="223247" name="Straight Arrow Connector 81"/>
          <p:cNvCxnSpPr>
            <a:cxnSpLocks noChangeShapeType="1"/>
          </p:cNvCxnSpPr>
          <p:nvPr/>
        </p:nvCxnSpPr>
        <p:spPr bwMode="auto">
          <a:xfrm rot="5400000">
            <a:off x="2224882" y="1632744"/>
            <a:ext cx="228600" cy="1587"/>
          </a:xfrm>
          <a:prstGeom prst="straightConnector1">
            <a:avLst/>
          </a:prstGeom>
          <a:noFill/>
          <a:ln w="9525">
            <a:solidFill>
              <a:schemeClr val="tx1"/>
            </a:solidFill>
            <a:round/>
            <a:headEnd/>
            <a:tailEnd type="arrow" w="med" len="med"/>
          </a:ln>
        </p:spPr>
      </p:cxnSp>
      <p:cxnSp>
        <p:nvCxnSpPr>
          <p:cNvPr id="223248" name="Straight Arrow Connector 83"/>
          <p:cNvCxnSpPr>
            <a:cxnSpLocks noChangeShapeType="1"/>
          </p:cNvCxnSpPr>
          <p:nvPr/>
        </p:nvCxnSpPr>
        <p:spPr bwMode="auto">
          <a:xfrm flipH="1">
            <a:off x="7451725" y="1544638"/>
            <a:ext cx="1588" cy="215900"/>
          </a:xfrm>
          <a:prstGeom prst="straightConnector1">
            <a:avLst/>
          </a:prstGeom>
          <a:noFill/>
          <a:ln w="9525">
            <a:solidFill>
              <a:schemeClr val="tx1"/>
            </a:solidFill>
            <a:round/>
            <a:headEnd/>
            <a:tailEnd type="arrow" w="med" len="med"/>
          </a:ln>
        </p:spPr>
      </p:cxnSp>
      <p:sp>
        <p:nvSpPr>
          <p:cNvPr id="33" name="Flowchart: Process 5"/>
          <p:cNvSpPr/>
          <p:nvPr/>
        </p:nvSpPr>
        <p:spPr>
          <a:xfrm>
            <a:off x="1408113" y="223838"/>
            <a:ext cx="7304087" cy="304800"/>
          </a:xfrm>
          <a:prstGeom prst="flowChartProcess">
            <a:avLst/>
          </a:prstGeom>
        </p:spPr>
        <p:style>
          <a:lnRef idx="2">
            <a:schemeClr val="dk1"/>
          </a:lnRef>
          <a:fillRef idx="1">
            <a:schemeClr val="lt1"/>
          </a:fillRef>
          <a:effectRef idx="0">
            <a:schemeClr val="dk1"/>
          </a:effectRef>
          <a:fontRef idx="minor">
            <a:schemeClr val="dk1"/>
          </a:fontRef>
        </p:style>
        <p:txBody>
          <a:bodyPr lIns="91425" tIns="45713" rIns="91425" bIns="45713" anchor="ctr"/>
          <a:lstStyle/>
          <a:p>
            <a:pPr algn="ctr" defTabSz="914400" fontAlgn="auto">
              <a:spcBef>
                <a:spcPts val="0"/>
              </a:spcBef>
              <a:spcAft>
                <a:spcPts val="0"/>
              </a:spcAft>
              <a:defRPr/>
            </a:pPr>
            <a:r>
              <a:rPr lang="en-US" sz="1400" b="1" dirty="0">
                <a:solidFill>
                  <a:prstClr val="black"/>
                </a:solidFill>
                <a:latin typeface="Arial"/>
                <a:ea typeface="ＭＳ Ｐゴシック"/>
                <a:cs typeface="Arial"/>
                <a:sym typeface="Arial" charset="0"/>
              </a:rPr>
              <a:t>AT DIAGNOSIS OF TYPE 2 DIABETES</a:t>
            </a:r>
          </a:p>
        </p:txBody>
      </p:sp>
      <p:sp>
        <p:nvSpPr>
          <p:cNvPr id="223250" name="Curved Down Ribbon 38"/>
          <p:cNvSpPr>
            <a:spLocks noChangeArrowheads="1"/>
          </p:cNvSpPr>
          <p:nvPr/>
        </p:nvSpPr>
        <p:spPr bwMode="auto">
          <a:xfrm>
            <a:off x="31750" y="61913"/>
            <a:ext cx="989013" cy="425450"/>
          </a:xfrm>
          <a:prstGeom prst="ellipseRibbon">
            <a:avLst>
              <a:gd name="adj1" fmla="val 36051"/>
              <a:gd name="adj2" fmla="val 50000"/>
              <a:gd name="adj3" fmla="val 17236"/>
            </a:avLst>
          </a:prstGeom>
          <a:solidFill>
            <a:srgbClr val="3366FF"/>
          </a:solidFill>
          <a:ln w="9525" algn="ctr">
            <a:solidFill>
              <a:schemeClr val="tx1"/>
            </a:solidFill>
            <a:round/>
            <a:headEnd/>
            <a:tailEnd/>
          </a:ln>
        </p:spPr>
        <p:txBody>
          <a:bodyPr/>
          <a:lstStyle/>
          <a:p>
            <a:pPr algn="ctr" defTabSz="914400" eaLnBrk="0" hangingPunct="0"/>
            <a:r>
              <a:rPr lang="en-US" sz="1100" b="1">
                <a:solidFill>
                  <a:srgbClr val="FFFFFF"/>
                </a:solidFill>
                <a:latin typeface="Arial" charset="0"/>
                <a:sym typeface="Arial" charset="0"/>
              </a:rPr>
              <a:t>2018</a:t>
            </a:r>
          </a:p>
        </p:txBody>
      </p:sp>
      <p:cxnSp>
        <p:nvCxnSpPr>
          <p:cNvPr id="223251" name="Straight Arrow Connector 80"/>
          <p:cNvCxnSpPr>
            <a:cxnSpLocks noChangeShapeType="1"/>
          </p:cNvCxnSpPr>
          <p:nvPr/>
        </p:nvCxnSpPr>
        <p:spPr bwMode="auto">
          <a:xfrm>
            <a:off x="4716463" y="2768600"/>
            <a:ext cx="0" cy="719138"/>
          </a:xfrm>
          <a:prstGeom prst="straightConnector1">
            <a:avLst/>
          </a:prstGeom>
          <a:noFill/>
          <a:ln w="9525">
            <a:solidFill>
              <a:schemeClr val="tx1"/>
            </a:solidFill>
            <a:round/>
            <a:headEnd/>
            <a:tailEnd type="arrow" w="med" len="med"/>
          </a:ln>
        </p:spPr>
      </p:cxnSp>
      <p:cxnSp>
        <p:nvCxnSpPr>
          <p:cNvPr id="223252" name="Straight Arrow Connector 83"/>
          <p:cNvCxnSpPr>
            <a:cxnSpLocks noChangeShapeType="1"/>
          </p:cNvCxnSpPr>
          <p:nvPr/>
        </p:nvCxnSpPr>
        <p:spPr bwMode="auto">
          <a:xfrm flipH="1">
            <a:off x="7443788" y="2479675"/>
            <a:ext cx="9525" cy="433388"/>
          </a:xfrm>
          <a:prstGeom prst="straightConnector1">
            <a:avLst/>
          </a:prstGeom>
          <a:noFill/>
          <a:ln w="9525">
            <a:solidFill>
              <a:schemeClr val="tx1"/>
            </a:solidFill>
            <a:round/>
            <a:headEnd/>
            <a:tailEnd type="arrow" w="med" len="med"/>
          </a:ln>
        </p:spPr>
      </p:cxnSp>
      <p:cxnSp>
        <p:nvCxnSpPr>
          <p:cNvPr id="223253" name="Straight Arrow Connector 83"/>
          <p:cNvCxnSpPr>
            <a:cxnSpLocks noChangeShapeType="1"/>
          </p:cNvCxnSpPr>
          <p:nvPr/>
        </p:nvCxnSpPr>
        <p:spPr bwMode="auto">
          <a:xfrm flipH="1">
            <a:off x="7451725" y="3271838"/>
            <a:ext cx="1588" cy="215900"/>
          </a:xfrm>
          <a:prstGeom prst="straightConnector1">
            <a:avLst/>
          </a:prstGeom>
          <a:noFill/>
          <a:ln w="9525">
            <a:solidFill>
              <a:schemeClr val="tx1"/>
            </a:solidFill>
            <a:round/>
            <a:headEnd/>
            <a:tailEnd type="arrow" w="med" len="med"/>
          </a:ln>
        </p:spPr>
      </p:cxnSp>
      <p:cxnSp>
        <p:nvCxnSpPr>
          <p:cNvPr id="223254" name="Straight Arrow Connector 83"/>
          <p:cNvCxnSpPr>
            <a:cxnSpLocks noChangeShapeType="1"/>
          </p:cNvCxnSpPr>
          <p:nvPr/>
        </p:nvCxnSpPr>
        <p:spPr bwMode="auto">
          <a:xfrm flipH="1">
            <a:off x="2338388" y="3271838"/>
            <a:ext cx="1587" cy="215900"/>
          </a:xfrm>
          <a:prstGeom prst="straightConnector1">
            <a:avLst/>
          </a:prstGeom>
          <a:noFill/>
          <a:ln w="9525">
            <a:solidFill>
              <a:schemeClr val="tx1"/>
            </a:solidFill>
            <a:round/>
            <a:headEnd/>
            <a:tailEnd type="arrow" w="med" len="med"/>
          </a:ln>
        </p:spPr>
      </p:cxnSp>
      <p:cxnSp>
        <p:nvCxnSpPr>
          <p:cNvPr id="223255" name="Straight Arrow Connector 83"/>
          <p:cNvCxnSpPr>
            <a:cxnSpLocks noChangeShapeType="1"/>
          </p:cNvCxnSpPr>
          <p:nvPr/>
        </p:nvCxnSpPr>
        <p:spPr bwMode="auto">
          <a:xfrm flipH="1">
            <a:off x="4714875" y="1544638"/>
            <a:ext cx="1588" cy="215900"/>
          </a:xfrm>
          <a:prstGeom prst="straightConnector1">
            <a:avLst/>
          </a:prstGeom>
          <a:noFill/>
          <a:ln w="9525">
            <a:solidFill>
              <a:schemeClr val="tx1"/>
            </a:solidFill>
            <a:round/>
            <a:headEnd/>
            <a:tailEnd type="arrow" w="med" len="med"/>
          </a:ln>
        </p:spPr>
      </p:cxnSp>
      <p:sp>
        <p:nvSpPr>
          <p:cNvPr id="26" name="Flowchart: Process 15"/>
          <p:cNvSpPr/>
          <p:nvPr/>
        </p:nvSpPr>
        <p:spPr>
          <a:xfrm>
            <a:off x="6372225" y="2913063"/>
            <a:ext cx="2016125" cy="287337"/>
          </a:xfrm>
          <a:prstGeom prst="flowChartProcess">
            <a:avLst/>
          </a:prstGeom>
        </p:spPr>
        <p:style>
          <a:lnRef idx="2">
            <a:schemeClr val="dk1"/>
          </a:lnRef>
          <a:fillRef idx="1">
            <a:schemeClr val="lt1"/>
          </a:fillRef>
          <a:effectRef idx="0">
            <a:schemeClr val="dk1"/>
          </a:effectRef>
          <a:fontRef idx="minor">
            <a:schemeClr val="dk1"/>
          </a:fontRef>
        </p:style>
        <p:txBody>
          <a:bodyPr lIns="91425" tIns="45713" rIns="91425" bIns="45713" anchor="ctr"/>
          <a:lstStyle/>
          <a:p>
            <a:pPr algn="ctr" defTabSz="914400"/>
            <a:r>
              <a:rPr lang="en-US" sz="1200">
                <a:solidFill>
                  <a:srgbClr val="000000"/>
                </a:solidFill>
                <a:latin typeface="Arial" charset="0"/>
                <a:ea typeface="ＭＳ Ｐゴシック" pitchFamily="34" charset="-128"/>
                <a:cs typeface="Arial" charset="0"/>
                <a:sym typeface="Arial" charset="0"/>
              </a:rPr>
              <a:t>If not at glycemic target</a:t>
            </a:r>
          </a:p>
        </p:txBody>
      </p:sp>
      <p:sp>
        <p:nvSpPr>
          <p:cNvPr id="27" name="Flowchart: Process 15"/>
          <p:cNvSpPr/>
          <p:nvPr/>
        </p:nvSpPr>
        <p:spPr>
          <a:xfrm>
            <a:off x="3060700" y="4167188"/>
            <a:ext cx="574675" cy="292100"/>
          </a:xfrm>
          <a:prstGeom prst="flowChartProcess">
            <a:avLst/>
          </a:prstGeom>
        </p:spPr>
        <p:style>
          <a:lnRef idx="2">
            <a:schemeClr val="dk1"/>
          </a:lnRef>
          <a:fillRef idx="1">
            <a:schemeClr val="lt1"/>
          </a:fillRef>
          <a:effectRef idx="0">
            <a:schemeClr val="dk1"/>
          </a:effectRef>
          <a:fontRef idx="minor">
            <a:schemeClr val="dk1"/>
          </a:fontRef>
        </p:style>
        <p:txBody>
          <a:bodyPr lIns="91425" tIns="45713" rIns="91425" bIns="45713" anchor="ctr"/>
          <a:lstStyle/>
          <a:p>
            <a:pPr algn="ctr" defTabSz="914400">
              <a:defRPr/>
            </a:pPr>
            <a:r>
              <a:rPr lang="en-US" sz="1400" dirty="0">
                <a:solidFill>
                  <a:srgbClr val="000000"/>
                </a:solidFill>
                <a:latin typeface="Arial"/>
                <a:ea typeface="ＭＳ Ｐゴシック"/>
                <a:cs typeface="Arial"/>
                <a:sym typeface="Arial" charset="0"/>
              </a:rPr>
              <a:t>YES</a:t>
            </a:r>
          </a:p>
        </p:txBody>
      </p:sp>
      <p:sp>
        <p:nvSpPr>
          <p:cNvPr id="28" name="Flowchart: Process 15"/>
          <p:cNvSpPr/>
          <p:nvPr/>
        </p:nvSpPr>
        <p:spPr>
          <a:xfrm>
            <a:off x="1709738" y="4691063"/>
            <a:ext cx="3633787" cy="1317625"/>
          </a:xfrm>
          <a:prstGeom prst="flowChartProcess">
            <a:avLst/>
          </a:prstGeom>
        </p:spPr>
        <p:style>
          <a:lnRef idx="2">
            <a:schemeClr val="dk1"/>
          </a:lnRef>
          <a:fillRef idx="1">
            <a:schemeClr val="lt1"/>
          </a:fillRef>
          <a:effectRef idx="0">
            <a:schemeClr val="dk1"/>
          </a:effectRef>
          <a:fontRef idx="minor">
            <a:schemeClr val="dk1"/>
          </a:fontRef>
        </p:style>
        <p:txBody>
          <a:bodyPr lIns="91425" tIns="45713" rIns="91425" bIns="45713" anchor="ctr"/>
          <a:lstStyle/>
          <a:p>
            <a:pPr algn="ctr" defTabSz="914400">
              <a:defRPr/>
            </a:pPr>
            <a:r>
              <a:rPr lang="en-US" sz="1400" dirty="0">
                <a:solidFill>
                  <a:srgbClr val="000000"/>
                </a:solidFill>
                <a:latin typeface="Arial"/>
                <a:ea typeface="ＭＳ Ｐゴシック"/>
                <a:cs typeface="Arial"/>
                <a:sym typeface="Arial" charset="0"/>
              </a:rPr>
              <a:t>Start antihyperglycemic agent with demonstrated CV benefit</a:t>
            </a:r>
          </a:p>
          <a:p>
            <a:pPr algn="ctr" defTabSz="914400">
              <a:defRPr/>
            </a:pPr>
            <a:r>
              <a:rPr lang="en-US" sz="1400" dirty="0" err="1">
                <a:solidFill>
                  <a:srgbClr val="000000"/>
                </a:solidFill>
                <a:latin typeface="Arial"/>
                <a:ea typeface="ＭＳ Ｐゴシック"/>
                <a:cs typeface="Arial"/>
                <a:sym typeface="Arial" charset="0"/>
              </a:rPr>
              <a:t>empagliflozin</a:t>
            </a:r>
            <a:r>
              <a:rPr lang="en-US" sz="1400" dirty="0">
                <a:solidFill>
                  <a:srgbClr val="000000"/>
                </a:solidFill>
                <a:latin typeface="Arial"/>
                <a:ea typeface="ＭＳ Ｐゴシック"/>
                <a:cs typeface="Arial"/>
                <a:sym typeface="Arial" charset="0"/>
              </a:rPr>
              <a:t> (Grade A, Level 1A)</a:t>
            </a:r>
          </a:p>
          <a:p>
            <a:pPr algn="ctr" defTabSz="914400">
              <a:defRPr/>
            </a:pPr>
            <a:r>
              <a:rPr lang="en-US" sz="1400" dirty="0" err="1">
                <a:solidFill>
                  <a:srgbClr val="000000"/>
                </a:solidFill>
                <a:latin typeface="Arial"/>
                <a:ea typeface="ＭＳ Ｐゴシック"/>
                <a:cs typeface="Arial"/>
                <a:sym typeface="Arial" charset="0"/>
              </a:rPr>
              <a:t>liraglutide</a:t>
            </a:r>
            <a:r>
              <a:rPr lang="en-US" sz="1400" dirty="0">
                <a:solidFill>
                  <a:srgbClr val="000000"/>
                </a:solidFill>
                <a:latin typeface="Arial"/>
                <a:ea typeface="ＭＳ Ｐゴシック"/>
                <a:cs typeface="Arial"/>
                <a:sym typeface="Arial" charset="0"/>
              </a:rPr>
              <a:t> (Grade A, Level 1A)</a:t>
            </a:r>
          </a:p>
          <a:p>
            <a:pPr algn="ctr" defTabSz="914400">
              <a:defRPr/>
            </a:pPr>
            <a:r>
              <a:rPr lang="en-US" sz="1400" dirty="0" err="1">
                <a:solidFill>
                  <a:srgbClr val="000000"/>
                </a:solidFill>
                <a:latin typeface="Arial"/>
                <a:ea typeface="ＭＳ Ｐゴシック"/>
                <a:cs typeface="Arial"/>
                <a:sym typeface="Arial" charset="0"/>
              </a:rPr>
              <a:t>canagliflozin</a:t>
            </a:r>
            <a:r>
              <a:rPr lang="en-US" sz="1400" dirty="0">
                <a:solidFill>
                  <a:srgbClr val="000000"/>
                </a:solidFill>
                <a:latin typeface="Arial"/>
                <a:ea typeface="ＭＳ Ｐゴシック"/>
                <a:cs typeface="Arial"/>
                <a:sym typeface="Arial" charset="0"/>
              </a:rPr>
              <a:t>* (Grade C, Level 2)</a:t>
            </a:r>
          </a:p>
        </p:txBody>
      </p:sp>
      <p:sp>
        <p:nvSpPr>
          <p:cNvPr id="29" name="Flowchart: Process 15"/>
          <p:cNvSpPr/>
          <p:nvPr/>
        </p:nvSpPr>
        <p:spPr>
          <a:xfrm>
            <a:off x="6775450" y="4179888"/>
            <a:ext cx="574675" cy="292100"/>
          </a:xfrm>
          <a:prstGeom prst="flowChartProcess">
            <a:avLst/>
          </a:prstGeom>
        </p:spPr>
        <p:style>
          <a:lnRef idx="2">
            <a:schemeClr val="dk1"/>
          </a:lnRef>
          <a:fillRef idx="1">
            <a:schemeClr val="lt1"/>
          </a:fillRef>
          <a:effectRef idx="0">
            <a:schemeClr val="dk1"/>
          </a:effectRef>
          <a:fontRef idx="minor">
            <a:schemeClr val="dk1"/>
          </a:fontRef>
        </p:style>
        <p:txBody>
          <a:bodyPr lIns="91425" tIns="45713" rIns="91425" bIns="45713" anchor="ctr"/>
          <a:lstStyle/>
          <a:p>
            <a:pPr algn="ctr" defTabSz="914400">
              <a:defRPr/>
            </a:pPr>
            <a:r>
              <a:rPr lang="en-US" sz="1400" dirty="0">
                <a:solidFill>
                  <a:srgbClr val="000000"/>
                </a:solidFill>
                <a:latin typeface="Arial"/>
                <a:ea typeface="ＭＳ Ｐゴシック"/>
                <a:cs typeface="Arial"/>
                <a:sym typeface="Arial" charset="0"/>
              </a:rPr>
              <a:t>NO</a:t>
            </a:r>
          </a:p>
        </p:txBody>
      </p:sp>
      <p:sp>
        <p:nvSpPr>
          <p:cNvPr id="30" name="Flowchart: Process 15"/>
          <p:cNvSpPr/>
          <p:nvPr/>
        </p:nvSpPr>
        <p:spPr>
          <a:xfrm>
            <a:off x="2325688" y="6219825"/>
            <a:ext cx="2016125" cy="287338"/>
          </a:xfrm>
          <a:prstGeom prst="flowChartProcess">
            <a:avLst/>
          </a:prstGeom>
        </p:spPr>
        <p:style>
          <a:lnRef idx="2">
            <a:schemeClr val="dk1"/>
          </a:lnRef>
          <a:fillRef idx="1">
            <a:schemeClr val="lt1"/>
          </a:fillRef>
          <a:effectRef idx="0">
            <a:schemeClr val="dk1"/>
          </a:effectRef>
          <a:fontRef idx="minor">
            <a:schemeClr val="dk1"/>
          </a:fontRef>
        </p:style>
        <p:txBody>
          <a:bodyPr lIns="91425" tIns="45713" rIns="91425" bIns="45713" anchor="ctr"/>
          <a:lstStyle/>
          <a:p>
            <a:pPr algn="ctr" defTabSz="914400"/>
            <a:r>
              <a:rPr lang="en-US" sz="1200">
                <a:solidFill>
                  <a:srgbClr val="000000"/>
                </a:solidFill>
                <a:latin typeface="Arial" charset="0"/>
                <a:ea typeface="ＭＳ Ｐゴシック" pitchFamily="34" charset="-128"/>
                <a:cs typeface="Arial" charset="0"/>
                <a:sym typeface="Arial" charset="0"/>
              </a:rPr>
              <a:t>If not at glycemic target</a:t>
            </a:r>
          </a:p>
        </p:txBody>
      </p:sp>
      <p:cxnSp>
        <p:nvCxnSpPr>
          <p:cNvPr id="223261" name="Straight Arrow Connector 70"/>
          <p:cNvCxnSpPr>
            <a:cxnSpLocks noChangeShapeType="1"/>
          </p:cNvCxnSpPr>
          <p:nvPr/>
        </p:nvCxnSpPr>
        <p:spPr bwMode="auto">
          <a:xfrm flipH="1">
            <a:off x="3330575" y="4454525"/>
            <a:ext cx="4763" cy="236538"/>
          </a:xfrm>
          <a:prstGeom prst="straightConnector1">
            <a:avLst/>
          </a:prstGeom>
          <a:noFill/>
          <a:ln w="9525">
            <a:solidFill>
              <a:schemeClr val="tx1"/>
            </a:solidFill>
            <a:round/>
            <a:headEnd/>
            <a:tailEnd type="arrow" w="med" len="med"/>
          </a:ln>
        </p:spPr>
      </p:cxnSp>
      <p:cxnSp>
        <p:nvCxnSpPr>
          <p:cNvPr id="223262" name="Straight Arrow Connector 70"/>
          <p:cNvCxnSpPr>
            <a:cxnSpLocks noChangeShapeType="1"/>
            <a:endCxn id="30" idx="0"/>
          </p:cNvCxnSpPr>
          <p:nvPr/>
        </p:nvCxnSpPr>
        <p:spPr bwMode="auto">
          <a:xfrm flipH="1">
            <a:off x="3333750" y="6019800"/>
            <a:ext cx="17463" cy="200025"/>
          </a:xfrm>
          <a:prstGeom prst="straightConnector1">
            <a:avLst/>
          </a:prstGeom>
          <a:noFill/>
          <a:ln w="9525">
            <a:solidFill>
              <a:schemeClr val="tx1"/>
            </a:solidFill>
            <a:round/>
            <a:headEnd/>
            <a:tailEnd type="arrow" w="med" len="med"/>
          </a:ln>
        </p:spPr>
      </p:cxnSp>
      <p:cxnSp>
        <p:nvCxnSpPr>
          <p:cNvPr id="6" name="Straight Connector 5"/>
          <p:cNvCxnSpPr>
            <a:stCxn id="27" idx="3"/>
            <a:endCxn id="29" idx="1"/>
          </p:cNvCxnSpPr>
          <p:nvPr/>
        </p:nvCxnSpPr>
        <p:spPr>
          <a:xfrm>
            <a:off x="3635375" y="4313238"/>
            <a:ext cx="3140075" cy="12700"/>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223264" name="Straight Arrow Connector 80"/>
          <p:cNvCxnSpPr>
            <a:cxnSpLocks noChangeShapeType="1"/>
            <a:stCxn id="29" idx="2"/>
            <a:endCxn id="22" idx="0"/>
          </p:cNvCxnSpPr>
          <p:nvPr/>
        </p:nvCxnSpPr>
        <p:spPr bwMode="auto">
          <a:xfrm>
            <a:off x="7062788" y="4471988"/>
            <a:ext cx="7937" cy="1676400"/>
          </a:xfrm>
          <a:prstGeom prst="straightConnector1">
            <a:avLst/>
          </a:prstGeom>
          <a:noFill/>
          <a:ln w="9525">
            <a:solidFill>
              <a:schemeClr val="tx1"/>
            </a:solidFill>
            <a:round/>
            <a:headEnd/>
            <a:tailEnd type="arrow" w="med" len="med"/>
          </a:ln>
        </p:spPr>
      </p:cxnSp>
      <p:cxnSp>
        <p:nvCxnSpPr>
          <p:cNvPr id="223265" name="Straight Arrow Connector 80"/>
          <p:cNvCxnSpPr>
            <a:cxnSpLocks noChangeShapeType="1"/>
            <a:stCxn id="30" idx="3"/>
            <a:endCxn id="22" idx="1"/>
          </p:cNvCxnSpPr>
          <p:nvPr/>
        </p:nvCxnSpPr>
        <p:spPr bwMode="auto">
          <a:xfrm flipV="1">
            <a:off x="4341813" y="6342063"/>
            <a:ext cx="1916112" cy="20637"/>
          </a:xfrm>
          <a:prstGeom prst="straightConnector1">
            <a:avLst/>
          </a:prstGeom>
          <a:noFill/>
          <a:ln w="9525">
            <a:solidFill>
              <a:schemeClr val="tx1"/>
            </a:solidFill>
            <a:round/>
            <a:headEnd/>
            <a:tailEnd type="arrow" w="med" len="med"/>
          </a:ln>
        </p:spPr>
      </p:cxnSp>
      <p:sp>
        <p:nvSpPr>
          <p:cNvPr id="2" name="TextBox 1"/>
          <p:cNvSpPr txBox="1"/>
          <p:nvPr/>
        </p:nvSpPr>
        <p:spPr>
          <a:xfrm>
            <a:off x="0" y="6610350"/>
            <a:ext cx="6105525" cy="261938"/>
          </a:xfrm>
          <a:prstGeom prst="rect">
            <a:avLst/>
          </a:prstGeom>
          <a:noFill/>
        </p:spPr>
        <p:txBody>
          <a:bodyPr>
            <a:spAutoFit/>
          </a:bodyPr>
          <a:lstStyle/>
          <a:p>
            <a:pPr defTabSz="914400">
              <a:defRPr/>
            </a:pPr>
            <a:r>
              <a:rPr lang="en-US" sz="1100" dirty="0">
                <a:solidFill>
                  <a:srgbClr val="000000"/>
                </a:solidFill>
                <a:latin typeface="Arial" charset="0"/>
                <a:ea typeface="+mn-ea"/>
                <a:cs typeface="Arial" charset="0"/>
                <a:sym typeface="Arial" charset="0"/>
              </a:rPr>
              <a:t>* Avoid in people with prior lower extremity amputation</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mph" presetSubtype="2" fill="hold" nodeType="clickEffect">
                                  <p:stCondLst>
                                    <p:cond delay="0"/>
                                  </p:stCondLst>
                                  <p:childTnLst>
                                    <p:animClr clrSpc="rgb" dir="cw">
                                      <p:cBhvr>
                                        <p:cTn id="6" dur="500" fill="hold"/>
                                        <p:tgtEl>
                                          <p:spTgt spid="18"/>
                                        </p:tgtEl>
                                        <p:attrNameLst>
                                          <p:attrName>fillcolor</p:attrName>
                                        </p:attrNameLst>
                                      </p:cBhvr>
                                      <p:to>
                                        <a:srgbClr val="FFFF0A"/>
                                      </p:to>
                                    </p:animClr>
                                    <p:set>
                                      <p:cBhvr>
                                        <p:cTn id="7" dur="500" fill="hold"/>
                                        <p:tgtEl>
                                          <p:spTgt spid="18"/>
                                        </p:tgtEl>
                                        <p:attrNameLst>
                                          <p:attrName>fill.type</p:attrName>
                                        </p:attrNameLst>
                                      </p:cBhvr>
                                      <p:to>
                                        <p:strVal val="solid"/>
                                      </p:to>
                                    </p:set>
                                    <p:set>
                                      <p:cBhvr>
                                        <p:cTn id="8" dur="500" fill="hold"/>
                                        <p:tgtEl>
                                          <p:spTgt spid="18"/>
                                        </p:tgtEl>
                                        <p:attrNameLst>
                                          <p:attrName>fill.on</p:attrName>
                                        </p:attrNameLst>
                                      </p:cBhvr>
                                      <p:to>
                                        <p:strVal val="true"/>
                                      </p:to>
                                    </p:set>
                                  </p:childTnLst>
                                </p:cTn>
                              </p:par>
                              <p:par>
                                <p:cTn id="9" presetID="1" presetClass="emph" presetSubtype="2" fill="hold" nodeType="withEffect">
                                  <p:stCondLst>
                                    <p:cond delay="0"/>
                                  </p:stCondLst>
                                  <p:childTnLst>
                                    <p:animClr clrSpc="rgb" dir="cw">
                                      <p:cBhvr>
                                        <p:cTn id="10" dur="500" fill="hold"/>
                                        <p:tgtEl>
                                          <p:spTgt spid="35"/>
                                        </p:tgtEl>
                                        <p:attrNameLst>
                                          <p:attrName>fillcolor</p:attrName>
                                        </p:attrNameLst>
                                      </p:cBhvr>
                                      <p:to>
                                        <a:schemeClr val="bg1"/>
                                      </p:to>
                                    </p:animClr>
                                    <p:set>
                                      <p:cBhvr>
                                        <p:cTn id="11" dur="500" fill="hold"/>
                                        <p:tgtEl>
                                          <p:spTgt spid="35"/>
                                        </p:tgtEl>
                                        <p:attrNameLst>
                                          <p:attrName>fill.type</p:attrName>
                                        </p:attrNameLst>
                                      </p:cBhvr>
                                      <p:to>
                                        <p:strVal val="solid"/>
                                      </p:to>
                                    </p:set>
                                    <p:set>
                                      <p:cBhvr>
                                        <p:cTn id="12" dur="500" fill="hold"/>
                                        <p:tgtEl>
                                          <p:spTgt spid="35"/>
                                        </p:tgtEl>
                                        <p:attrNameLst>
                                          <p:attrName>fill.on</p:attrName>
                                        </p:attrNameLst>
                                      </p:cBhvr>
                                      <p:to>
                                        <p:strVal val="true"/>
                                      </p:to>
                                    </p:set>
                                  </p:childTnLst>
                                </p:cTn>
                              </p:par>
                            </p:childTnLst>
                          </p:cTn>
                        </p:par>
                      </p:childTnLst>
                    </p:cTn>
                  </p:par>
                  <p:par>
                    <p:cTn id="13" fill="hold">
                      <p:stCondLst>
                        <p:cond delay="indefinite"/>
                      </p:stCondLst>
                      <p:childTnLst>
                        <p:par>
                          <p:cTn id="14" fill="hold">
                            <p:stCondLst>
                              <p:cond delay="0"/>
                            </p:stCondLst>
                            <p:childTnLst>
                              <p:par>
                                <p:cTn id="15" presetID="1" presetClass="emph" presetSubtype="2" fill="hold" nodeType="clickEffect">
                                  <p:stCondLst>
                                    <p:cond delay="0"/>
                                  </p:stCondLst>
                                  <p:childTnLst>
                                    <p:animClr clrSpc="rgb" dir="cw">
                                      <p:cBhvr>
                                        <p:cTn id="16" dur="500" fill="hold"/>
                                        <p:tgtEl>
                                          <p:spTgt spid="27"/>
                                        </p:tgtEl>
                                        <p:attrNameLst>
                                          <p:attrName>fillcolor</p:attrName>
                                        </p:attrNameLst>
                                      </p:cBhvr>
                                      <p:to>
                                        <a:srgbClr val="FFFF0A"/>
                                      </p:to>
                                    </p:animClr>
                                    <p:set>
                                      <p:cBhvr>
                                        <p:cTn id="17" dur="500" fill="hold"/>
                                        <p:tgtEl>
                                          <p:spTgt spid="27"/>
                                        </p:tgtEl>
                                        <p:attrNameLst>
                                          <p:attrName>fill.type</p:attrName>
                                        </p:attrNameLst>
                                      </p:cBhvr>
                                      <p:to>
                                        <p:strVal val="solid"/>
                                      </p:to>
                                    </p:set>
                                    <p:set>
                                      <p:cBhvr>
                                        <p:cTn id="18" dur="500" fill="hold"/>
                                        <p:tgtEl>
                                          <p:spTgt spid="27"/>
                                        </p:tgtEl>
                                        <p:attrNameLst>
                                          <p:attrName>fill.on</p:attrName>
                                        </p:attrNameLst>
                                      </p:cBhvr>
                                      <p:to>
                                        <p:strVal val="true"/>
                                      </p:to>
                                    </p:set>
                                  </p:childTnLst>
                                </p:cTn>
                              </p:par>
                            </p:childTnLst>
                          </p:cTn>
                        </p:par>
                      </p:childTnLst>
                    </p:cTn>
                  </p:par>
                  <p:par>
                    <p:cTn id="19" fill="hold">
                      <p:stCondLst>
                        <p:cond delay="indefinite"/>
                      </p:stCondLst>
                      <p:childTnLst>
                        <p:par>
                          <p:cTn id="20" fill="hold">
                            <p:stCondLst>
                              <p:cond delay="0"/>
                            </p:stCondLst>
                            <p:childTnLst>
                              <p:par>
                                <p:cTn id="21" presetID="1" presetClass="emph" presetSubtype="2" fill="hold" nodeType="clickEffect">
                                  <p:stCondLst>
                                    <p:cond delay="0"/>
                                  </p:stCondLst>
                                  <p:childTnLst>
                                    <p:animClr clrSpc="rgb" dir="cw">
                                      <p:cBhvr>
                                        <p:cTn id="22" dur="500" fill="hold"/>
                                        <p:tgtEl>
                                          <p:spTgt spid="28"/>
                                        </p:tgtEl>
                                        <p:attrNameLst>
                                          <p:attrName>fillcolor</p:attrName>
                                        </p:attrNameLst>
                                      </p:cBhvr>
                                      <p:to>
                                        <a:srgbClr val="FFFF0A"/>
                                      </p:to>
                                    </p:animClr>
                                    <p:set>
                                      <p:cBhvr>
                                        <p:cTn id="23" dur="500" fill="hold"/>
                                        <p:tgtEl>
                                          <p:spTgt spid="28"/>
                                        </p:tgtEl>
                                        <p:attrNameLst>
                                          <p:attrName>fill.type</p:attrName>
                                        </p:attrNameLst>
                                      </p:cBhvr>
                                      <p:to>
                                        <p:strVal val="solid"/>
                                      </p:to>
                                    </p:set>
                                    <p:set>
                                      <p:cBhvr>
                                        <p:cTn id="24" dur="500" fill="hold"/>
                                        <p:tgtEl>
                                          <p:spTgt spid="28"/>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81" name="Title 1"/>
          <p:cNvSpPr>
            <a:spLocks noGrp="1"/>
          </p:cNvSpPr>
          <p:nvPr>
            <p:ph type="title" idx="4294967295"/>
          </p:nvPr>
        </p:nvSpPr>
        <p:spPr>
          <a:xfrm>
            <a:off x="685800" y="762000"/>
            <a:ext cx="7772400" cy="1143000"/>
          </a:xfrm>
        </p:spPr>
        <p:txBody>
          <a:bodyPr/>
          <a:lstStyle/>
          <a:p>
            <a:r>
              <a:rPr lang="en-US" sz="3600" smtClean="0"/>
              <a:t>Cardiovascular protective medications</a:t>
            </a:r>
            <a:r>
              <a:rPr lang="en-US" sz="3600" smtClean="0">
                <a:cs typeface="Arial" charset="0"/>
              </a:rPr>
              <a:t> </a:t>
            </a:r>
          </a:p>
        </p:txBody>
      </p:sp>
      <p:sp>
        <p:nvSpPr>
          <p:cNvPr id="3" name="Content Placeholder 2"/>
          <p:cNvSpPr>
            <a:spLocks noGrp="1"/>
          </p:cNvSpPr>
          <p:nvPr>
            <p:ph idx="4294967295"/>
          </p:nvPr>
        </p:nvSpPr>
        <p:spPr>
          <a:xfrm>
            <a:off x="990600" y="2057400"/>
            <a:ext cx="7772400" cy="4114800"/>
          </a:xfrm>
        </p:spPr>
        <p:txBody>
          <a:bodyPr/>
          <a:lstStyle/>
          <a:p>
            <a:pPr>
              <a:lnSpc>
                <a:spcPct val="120000"/>
              </a:lnSpc>
              <a:defRPr/>
            </a:pPr>
            <a:r>
              <a:rPr lang="en-US" sz="3200" b="0" dirty="0">
                <a:latin typeface="+mj-lt"/>
                <a:cs typeface="Arial" charset="0"/>
              </a:rPr>
              <a:t>Statins</a:t>
            </a:r>
          </a:p>
          <a:p>
            <a:pPr>
              <a:lnSpc>
                <a:spcPct val="120000"/>
              </a:lnSpc>
              <a:defRPr/>
            </a:pPr>
            <a:r>
              <a:rPr lang="en-US" sz="3200" b="0" dirty="0">
                <a:latin typeface="+mj-lt"/>
                <a:cs typeface="Arial" charset="0"/>
              </a:rPr>
              <a:t>ACE-inhibitors or Angiotensin receptor blockers (ARB)</a:t>
            </a:r>
          </a:p>
          <a:p>
            <a:pPr>
              <a:lnSpc>
                <a:spcPct val="120000"/>
              </a:lnSpc>
              <a:defRPr/>
            </a:pPr>
            <a:r>
              <a:rPr lang="en-US" sz="3200" b="0" dirty="0">
                <a:latin typeface="+mj-lt"/>
                <a:cs typeface="Arial" charset="0"/>
              </a:rPr>
              <a:t>Certain antihyperglycemic agents</a:t>
            </a:r>
          </a:p>
          <a:p>
            <a:pPr>
              <a:lnSpc>
                <a:spcPct val="120000"/>
              </a:lnSpc>
              <a:defRPr/>
            </a:pPr>
            <a:r>
              <a:rPr lang="en-US" sz="3200" b="0" dirty="0">
                <a:latin typeface="+mj-lt"/>
                <a:cs typeface="Arial" charset="0"/>
              </a:rPr>
              <a:t>ASA selective use</a:t>
            </a:r>
          </a:p>
          <a:p>
            <a:pPr>
              <a:lnSpc>
                <a:spcPct val="120000"/>
              </a:lnSpc>
              <a:buFontTx/>
              <a:buNone/>
              <a:defRPr/>
            </a:pPr>
            <a:endParaRPr lang="en-US" b="0" dirty="0">
              <a:latin typeface="+mj-lt"/>
              <a:cs typeface="Arial" charset="0"/>
            </a:endParaRPr>
          </a:p>
        </p:txBody>
      </p:sp>
      <p:sp>
        <p:nvSpPr>
          <p:cNvPr id="225283" name="Text Box 4"/>
          <p:cNvSpPr txBox="1">
            <a:spLocks noChangeArrowheads="1"/>
          </p:cNvSpPr>
          <p:nvPr/>
        </p:nvSpPr>
        <p:spPr bwMode="auto">
          <a:xfrm>
            <a:off x="0" y="66675"/>
            <a:ext cx="7677150" cy="304800"/>
          </a:xfrm>
          <a:prstGeom prst="rect">
            <a:avLst/>
          </a:prstGeom>
          <a:noFill/>
          <a:ln w="9525">
            <a:noFill/>
            <a:miter lim="800000"/>
            <a:headEnd/>
            <a:tailEnd/>
          </a:ln>
        </p:spPr>
        <p:txBody>
          <a:bodyPr>
            <a:spAutoFit/>
          </a:bodyPr>
          <a:lstStyle/>
          <a:p>
            <a:pPr defTabSz="914400">
              <a:spcBef>
                <a:spcPct val="50000"/>
              </a:spcBef>
            </a:pPr>
            <a:r>
              <a:rPr lang="en-US" sz="1400" i="1">
                <a:cs typeface="Arial" charset="0"/>
              </a:rPr>
              <a:t>2018 Diabetes Canada CPG – Chapter 23.  Cardiovascular Protection in People with Diabetes </a:t>
            </a:r>
          </a:p>
        </p:txBody>
      </p:sp>
      <p:sp>
        <p:nvSpPr>
          <p:cNvPr id="2" name="Rectangle 1"/>
          <p:cNvSpPr/>
          <p:nvPr/>
        </p:nvSpPr>
        <p:spPr>
          <a:xfrm>
            <a:off x="1096963" y="4843463"/>
            <a:ext cx="3702050" cy="600075"/>
          </a:xfrm>
          <a:prstGeom prst="rect">
            <a:avLst/>
          </a:prstGeom>
          <a:noFill/>
          <a:ln w="28575" cmpd="sng">
            <a:solidFill>
              <a:srgbClr val="FF0000"/>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7329" name="Title 1"/>
          <p:cNvSpPr>
            <a:spLocks noGrp="1"/>
          </p:cNvSpPr>
          <p:nvPr>
            <p:ph type="title" idx="4294967295"/>
          </p:nvPr>
        </p:nvSpPr>
        <p:spPr>
          <a:xfrm>
            <a:off x="642938" y="742950"/>
            <a:ext cx="8069262" cy="1143000"/>
          </a:xfrm>
        </p:spPr>
        <p:txBody>
          <a:bodyPr/>
          <a:lstStyle/>
          <a:p>
            <a:r>
              <a:rPr lang="en-US" sz="3600" smtClean="0"/>
              <a:t>What About ASA for 1⁰ Prevention of CVD? </a:t>
            </a:r>
          </a:p>
        </p:txBody>
      </p:sp>
      <p:pic>
        <p:nvPicPr>
          <p:cNvPr id="227330" name="Picture 4"/>
          <p:cNvPicPr>
            <a:picLocks noGrp="1" noChangeAspect="1" noChangeArrowheads="1"/>
          </p:cNvPicPr>
          <p:nvPr>
            <p:ph idx="4294967295"/>
          </p:nvPr>
        </p:nvPicPr>
        <p:blipFill>
          <a:blip r:embed="rId3"/>
          <a:srcRect/>
          <a:stretch>
            <a:fillRect/>
          </a:stretch>
        </p:blipFill>
        <p:spPr>
          <a:xfrm>
            <a:off x="609600" y="2054225"/>
            <a:ext cx="7772400" cy="2909888"/>
          </a:xfrm>
        </p:spPr>
      </p:pic>
      <p:sp>
        <p:nvSpPr>
          <p:cNvPr id="227331" name="TextBox 9"/>
          <p:cNvSpPr txBox="1">
            <a:spLocks noChangeArrowheads="1"/>
          </p:cNvSpPr>
          <p:nvPr/>
        </p:nvSpPr>
        <p:spPr bwMode="auto">
          <a:xfrm>
            <a:off x="2232025" y="5230813"/>
            <a:ext cx="4672013" cy="354012"/>
          </a:xfrm>
          <a:prstGeom prst="rect">
            <a:avLst/>
          </a:prstGeom>
          <a:noFill/>
          <a:ln w="9525">
            <a:noFill/>
            <a:miter lim="800000"/>
            <a:headEnd/>
            <a:tailEnd/>
          </a:ln>
        </p:spPr>
        <p:txBody>
          <a:bodyPr wrap="none">
            <a:spAutoFit/>
          </a:bodyPr>
          <a:lstStyle/>
          <a:p>
            <a:r>
              <a:rPr lang="en-GB">
                <a:latin typeface="Open Sans"/>
                <a:ea typeface="Open Sans"/>
              </a:rPr>
              <a:t>Included: Six studies, n = 10,117 participants</a:t>
            </a:r>
          </a:p>
        </p:txBody>
      </p:sp>
      <p:sp>
        <p:nvSpPr>
          <p:cNvPr id="227332" name="TextBox 6"/>
          <p:cNvSpPr txBox="1">
            <a:spLocks noChangeArrowheads="1"/>
          </p:cNvSpPr>
          <p:nvPr/>
        </p:nvSpPr>
        <p:spPr bwMode="auto">
          <a:xfrm>
            <a:off x="254000" y="6134100"/>
            <a:ext cx="3035300" cy="276225"/>
          </a:xfrm>
          <a:prstGeom prst="rect">
            <a:avLst/>
          </a:prstGeom>
          <a:noFill/>
          <a:ln w="9525">
            <a:noFill/>
            <a:miter lim="800000"/>
            <a:headEnd/>
            <a:tailEnd/>
          </a:ln>
        </p:spPr>
        <p:txBody>
          <a:bodyPr wrap="none">
            <a:spAutoFit/>
          </a:bodyPr>
          <a:lstStyle/>
          <a:p>
            <a:r>
              <a:rPr lang="en-GB" sz="1200">
                <a:latin typeface="Open Sans"/>
                <a:ea typeface="Open Sans"/>
              </a:rPr>
              <a:t>De Berardis G et al. </a:t>
            </a:r>
            <a:r>
              <a:rPr lang="en-GB" sz="1200" i="1">
                <a:latin typeface="Open Sans"/>
                <a:ea typeface="Open Sans"/>
              </a:rPr>
              <a:t>BMJ </a:t>
            </a:r>
            <a:r>
              <a:rPr lang="en-GB" sz="1200">
                <a:latin typeface="Open Sans"/>
                <a:ea typeface="Open Sans"/>
              </a:rPr>
              <a:t>2009;339:b4531</a:t>
            </a:r>
          </a:p>
        </p:txBody>
      </p:sp>
      <p:sp>
        <p:nvSpPr>
          <p:cNvPr id="227333" name="Text Box 6"/>
          <p:cNvSpPr txBox="1">
            <a:spLocks noChangeArrowheads="1"/>
          </p:cNvSpPr>
          <p:nvPr/>
        </p:nvSpPr>
        <p:spPr bwMode="auto">
          <a:xfrm>
            <a:off x="0" y="66675"/>
            <a:ext cx="7677150" cy="304800"/>
          </a:xfrm>
          <a:prstGeom prst="rect">
            <a:avLst/>
          </a:prstGeom>
          <a:noFill/>
          <a:ln w="9525">
            <a:noFill/>
            <a:miter lim="800000"/>
            <a:headEnd/>
            <a:tailEnd/>
          </a:ln>
        </p:spPr>
        <p:txBody>
          <a:bodyPr>
            <a:spAutoFit/>
          </a:bodyPr>
          <a:lstStyle/>
          <a:p>
            <a:pPr defTabSz="914400">
              <a:spcBef>
                <a:spcPct val="50000"/>
              </a:spcBef>
            </a:pPr>
            <a:r>
              <a:rPr lang="en-US" sz="1400" i="1">
                <a:cs typeface="Arial" charset="0"/>
              </a:rPr>
              <a:t>2018 Diabetes Canada CPG – Chapter 23.  Cardiovascular Protection in People with Diabetes </a:t>
            </a:r>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6118225"/>
            <a:ext cx="3810000" cy="142875"/>
          </a:xfrm>
          <a:prstGeom prst="rect">
            <a:avLst/>
          </a:prstGeom>
          <a:solidFill>
            <a:srgbClr val="FFFFFF"/>
          </a:solidFill>
          <a:ln>
            <a:solidFill>
              <a:srgbClr val="FFFFFF"/>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229378" name="Text Box 6"/>
          <p:cNvSpPr txBox="1">
            <a:spLocks noChangeArrowheads="1"/>
          </p:cNvSpPr>
          <p:nvPr/>
        </p:nvSpPr>
        <p:spPr bwMode="auto">
          <a:xfrm>
            <a:off x="1246188" y="6310313"/>
            <a:ext cx="2563812" cy="625475"/>
          </a:xfrm>
          <a:prstGeom prst="rect">
            <a:avLst/>
          </a:prstGeom>
          <a:noFill/>
          <a:ln w="9525">
            <a:noFill/>
            <a:miter lim="800000"/>
            <a:headEnd/>
            <a:tailEnd/>
          </a:ln>
        </p:spPr>
        <p:txBody>
          <a:bodyPr anchor="b">
            <a:spAutoFit/>
          </a:bodyPr>
          <a:lstStyle/>
          <a:p>
            <a:pPr indent="-512763"/>
            <a:endParaRPr lang="en-US" sz="1100" b="1">
              <a:latin typeface="Open Sans"/>
              <a:ea typeface="Open Sans"/>
            </a:endParaRPr>
          </a:p>
          <a:p>
            <a:pPr indent="-512763"/>
            <a:endParaRPr lang="en-US" sz="1200">
              <a:latin typeface="Open Sans"/>
              <a:ea typeface="Open Sans"/>
            </a:endParaRPr>
          </a:p>
          <a:p>
            <a:pPr indent="-512763"/>
            <a:endParaRPr lang="en-US" sz="1200">
              <a:latin typeface="Open Sans"/>
              <a:ea typeface="Open Sans"/>
            </a:endParaRPr>
          </a:p>
        </p:txBody>
      </p:sp>
      <p:sp>
        <p:nvSpPr>
          <p:cNvPr id="229379" name="Rectangle 1"/>
          <p:cNvSpPr>
            <a:spLocks noChangeArrowheads="1"/>
          </p:cNvSpPr>
          <p:nvPr/>
        </p:nvSpPr>
        <p:spPr bwMode="auto">
          <a:xfrm>
            <a:off x="3810000" y="0"/>
            <a:ext cx="5334000" cy="6858000"/>
          </a:xfrm>
          <a:prstGeom prst="rect">
            <a:avLst/>
          </a:prstGeom>
          <a:solidFill>
            <a:srgbClr val="FFFFFF"/>
          </a:solidFill>
          <a:ln w="9525">
            <a:solidFill>
              <a:schemeClr val="tx1"/>
            </a:solidFill>
            <a:round/>
            <a:headEnd/>
            <a:tailEnd/>
          </a:ln>
        </p:spPr>
        <p:txBody>
          <a:bodyPr/>
          <a:lstStyle/>
          <a:p>
            <a:endParaRPr lang="en-CA"/>
          </a:p>
        </p:txBody>
      </p:sp>
      <p:cxnSp>
        <p:nvCxnSpPr>
          <p:cNvPr id="84" name="Straight Connector 83"/>
          <p:cNvCxnSpPr>
            <a:cxnSpLocks noChangeShapeType="1"/>
          </p:cNvCxnSpPr>
          <p:nvPr/>
        </p:nvCxnSpPr>
        <p:spPr bwMode="auto">
          <a:xfrm>
            <a:off x="7205663" y="6192838"/>
            <a:ext cx="84137" cy="1587"/>
          </a:xfrm>
          <a:prstGeom prst="line">
            <a:avLst/>
          </a:prstGeom>
          <a:noFill/>
          <a:ln w="12700">
            <a:solidFill>
              <a:schemeClr val="accent6"/>
            </a:solidFill>
            <a:round/>
            <a:headEnd/>
            <a:tailEnd/>
          </a:ln>
          <a:effectLst/>
        </p:spPr>
      </p:cxnSp>
      <p:cxnSp>
        <p:nvCxnSpPr>
          <p:cNvPr id="80" name="Straight Connector 79"/>
          <p:cNvCxnSpPr>
            <a:cxnSpLocks noChangeShapeType="1"/>
          </p:cNvCxnSpPr>
          <p:nvPr/>
        </p:nvCxnSpPr>
        <p:spPr bwMode="auto">
          <a:xfrm>
            <a:off x="7162800" y="5891213"/>
            <a:ext cx="360363" cy="1587"/>
          </a:xfrm>
          <a:prstGeom prst="line">
            <a:avLst/>
          </a:prstGeom>
          <a:noFill/>
          <a:ln w="12700">
            <a:solidFill>
              <a:schemeClr val="accent6"/>
            </a:solidFill>
            <a:round/>
            <a:headEnd/>
            <a:tailEnd/>
          </a:ln>
          <a:effectLst/>
        </p:spPr>
      </p:cxnSp>
      <p:cxnSp>
        <p:nvCxnSpPr>
          <p:cNvPr id="82" name="Straight Connector 81"/>
          <p:cNvCxnSpPr>
            <a:cxnSpLocks noChangeShapeType="1"/>
          </p:cNvCxnSpPr>
          <p:nvPr/>
        </p:nvCxnSpPr>
        <p:spPr bwMode="auto">
          <a:xfrm>
            <a:off x="7186613" y="6043613"/>
            <a:ext cx="101600" cy="1587"/>
          </a:xfrm>
          <a:prstGeom prst="line">
            <a:avLst/>
          </a:prstGeom>
          <a:noFill/>
          <a:ln w="12700">
            <a:solidFill>
              <a:schemeClr val="accent6"/>
            </a:solidFill>
            <a:round/>
            <a:headEnd/>
            <a:tailEnd/>
          </a:ln>
          <a:effectLst/>
        </p:spPr>
      </p:cxnSp>
      <p:cxnSp>
        <p:nvCxnSpPr>
          <p:cNvPr id="78" name="Straight Connector 77"/>
          <p:cNvCxnSpPr>
            <a:cxnSpLocks noChangeShapeType="1"/>
          </p:cNvCxnSpPr>
          <p:nvPr/>
        </p:nvCxnSpPr>
        <p:spPr bwMode="auto">
          <a:xfrm>
            <a:off x="7158038" y="5738813"/>
            <a:ext cx="180975" cy="1587"/>
          </a:xfrm>
          <a:prstGeom prst="line">
            <a:avLst/>
          </a:prstGeom>
          <a:noFill/>
          <a:ln w="12700">
            <a:solidFill>
              <a:schemeClr val="accent6"/>
            </a:solidFill>
            <a:round/>
            <a:headEnd/>
            <a:tailEnd/>
          </a:ln>
          <a:effectLst/>
        </p:spPr>
      </p:cxnSp>
      <p:cxnSp>
        <p:nvCxnSpPr>
          <p:cNvPr id="76" name="Straight Connector 75"/>
          <p:cNvCxnSpPr>
            <a:cxnSpLocks noChangeShapeType="1"/>
          </p:cNvCxnSpPr>
          <p:nvPr/>
        </p:nvCxnSpPr>
        <p:spPr bwMode="auto">
          <a:xfrm>
            <a:off x="7094538" y="5594350"/>
            <a:ext cx="282575" cy="1588"/>
          </a:xfrm>
          <a:prstGeom prst="line">
            <a:avLst/>
          </a:prstGeom>
          <a:noFill/>
          <a:ln w="12700">
            <a:solidFill>
              <a:schemeClr val="accent6"/>
            </a:solidFill>
            <a:round/>
            <a:headEnd/>
            <a:tailEnd/>
          </a:ln>
          <a:effectLst/>
        </p:spPr>
      </p:cxnSp>
      <p:cxnSp>
        <p:nvCxnSpPr>
          <p:cNvPr id="75" name="Straight Connector 74"/>
          <p:cNvCxnSpPr>
            <a:cxnSpLocks noChangeShapeType="1"/>
          </p:cNvCxnSpPr>
          <p:nvPr/>
        </p:nvCxnSpPr>
        <p:spPr bwMode="auto">
          <a:xfrm>
            <a:off x="7162800" y="5135563"/>
            <a:ext cx="161925" cy="1587"/>
          </a:xfrm>
          <a:prstGeom prst="line">
            <a:avLst/>
          </a:prstGeom>
          <a:noFill/>
          <a:ln w="12700">
            <a:solidFill>
              <a:schemeClr val="accent6"/>
            </a:solidFill>
            <a:round/>
            <a:headEnd/>
            <a:tailEnd/>
          </a:ln>
          <a:effectLst/>
        </p:spPr>
      </p:cxnSp>
      <p:cxnSp>
        <p:nvCxnSpPr>
          <p:cNvPr id="73" name="Straight Connector 72"/>
          <p:cNvCxnSpPr>
            <a:cxnSpLocks noChangeShapeType="1"/>
          </p:cNvCxnSpPr>
          <p:nvPr/>
        </p:nvCxnSpPr>
        <p:spPr bwMode="auto">
          <a:xfrm>
            <a:off x="7151688" y="4978400"/>
            <a:ext cx="125412" cy="1588"/>
          </a:xfrm>
          <a:prstGeom prst="line">
            <a:avLst/>
          </a:prstGeom>
          <a:noFill/>
          <a:ln w="12700">
            <a:solidFill>
              <a:schemeClr val="accent6"/>
            </a:solidFill>
            <a:round/>
            <a:headEnd/>
            <a:tailEnd/>
          </a:ln>
          <a:effectLst/>
        </p:spPr>
      </p:cxnSp>
      <p:cxnSp>
        <p:nvCxnSpPr>
          <p:cNvPr id="71" name="Straight Connector 70"/>
          <p:cNvCxnSpPr>
            <a:cxnSpLocks noChangeShapeType="1"/>
          </p:cNvCxnSpPr>
          <p:nvPr/>
        </p:nvCxnSpPr>
        <p:spPr bwMode="auto">
          <a:xfrm>
            <a:off x="7023100" y="4821238"/>
            <a:ext cx="595313" cy="1587"/>
          </a:xfrm>
          <a:prstGeom prst="line">
            <a:avLst/>
          </a:prstGeom>
          <a:noFill/>
          <a:ln w="12700">
            <a:solidFill>
              <a:schemeClr val="accent6"/>
            </a:solidFill>
            <a:round/>
            <a:headEnd/>
            <a:tailEnd/>
          </a:ln>
          <a:effectLst/>
        </p:spPr>
      </p:cxnSp>
      <p:cxnSp>
        <p:nvCxnSpPr>
          <p:cNvPr id="70" name="Straight Connector 69"/>
          <p:cNvCxnSpPr>
            <a:cxnSpLocks noChangeShapeType="1"/>
          </p:cNvCxnSpPr>
          <p:nvPr/>
        </p:nvCxnSpPr>
        <p:spPr bwMode="auto">
          <a:xfrm>
            <a:off x="7197725" y="4673600"/>
            <a:ext cx="274638" cy="1588"/>
          </a:xfrm>
          <a:prstGeom prst="line">
            <a:avLst/>
          </a:prstGeom>
          <a:noFill/>
          <a:ln w="12700">
            <a:solidFill>
              <a:schemeClr val="accent6"/>
            </a:solidFill>
            <a:round/>
            <a:headEnd/>
            <a:tailEnd/>
          </a:ln>
          <a:effectLst/>
        </p:spPr>
      </p:cxnSp>
      <p:cxnSp>
        <p:nvCxnSpPr>
          <p:cNvPr id="229389" name="Straight Connector 68"/>
          <p:cNvCxnSpPr>
            <a:cxnSpLocks noChangeShapeType="1"/>
          </p:cNvCxnSpPr>
          <p:nvPr/>
        </p:nvCxnSpPr>
        <p:spPr bwMode="auto">
          <a:xfrm>
            <a:off x="6159500" y="4525963"/>
            <a:ext cx="1019175" cy="1587"/>
          </a:xfrm>
          <a:prstGeom prst="line">
            <a:avLst/>
          </a:prstGeom>
          <a:noFill/>
          <a:ln w="12700">
            <a:solidFill>
              <a:srgbClr val="2D2D8A"/>
            </a:solidFill>
            <a:round/>
            <a:headEnd type="stealth" w="med" len="med"/>
            <a:tailEnd/>
          </a:ln>
        </p:spPr>
      </p:cxnSp>
      <p:cxnSp>
        <p:nvCxnSpPr>
          <p:cNvPr id="68" name="Straight Connector 67"/>
          <p:cNvCxnSpPr>
            <a:cxnSpLocks noChangeShapeType="1"/>
          </p:cNvCxnSpPr>
          <p:nvPr/>
        </p:nvCxnSpPr>
        <p:spPr bwMode="auto">
          <a:xfrm>
            <a:off x="7112000" y="4068763"/>
            <a:ext cx="195263" cy="1587"/>
          </a:xfrm>
          <a:prstGeom prst="line">
            <a:avLst/>
          </a:prstGeom>
          <a:noFill/>
          <a:ln w="12700">
            <a:solidFill>
              <a:schemeClr val="accent6"/>
            </a:solidFill>
            <a:round/>
            <a:headEnd/>
            <a:tailEnd/>
          </a:ln>
          <a:effectLst/>
        </p:spPr>
      </p:cxnSp>
      <p:cxnSp>
        <p:nvCxnSpPr>
          <p:cNvPr id="67" name="Straight Connector 66"/>
          <p:cNvCxnSpPr>
            <a:cxnSpLocks noChangeShapeType="1"/>
          </p:cNvCxnSpPr>
          <p:nvPr/>
        </p:nvCxnSpPr>
        <p:spPr bwMode="auto">
          <a:xfrm>
            <a:off x="7226300" y="3916363"/>
            <a:ext cx="185738" cy="1587"/>
          </a:xfrm>
          <a:prstGeom prst="line">
            <a:avLst/>
          </a:prstGeom>
          <a:noFill/>
          <a:ln w="12700">
            <a:solidFill>
              <a:schemeClr val="accent6"/>
            </a:solidFill>
            <a:round/>
            <a:headEnd/>
            <a:tailEnd/>
          </a:ln>
          <a:effectLst/>
        </p:spPr>
      </p:cxnSp>
      <p:cxnSp>
        <p:nvCxnSpPr>
          <p:cNvPr id="66" name="Straight Connector 65"/>
          <p:cNvCxnSpPr>
            <a:cxnSpLocks noChangeShapeType="1"/>
          </p:cNvCxnSpPr>
          <p:nvPr/>
        </p:nvCxnSpPr>
        <p:spPr bwMode="auto">
          <a:xfrm>
            <a:off x="6934200" y="3763963"/>
            <a:ext cx="569913" cy="1587"/>
          </a:xfrm>
          <a:prstGeom prst="line">
            <a:avLst/>
          </a:prstGeom>
          <a:noFill/>
          <a:ln w="12700">
            <a:solidFill>
              <a:schemeClr val="accent6"/>
            </a:solidFill>
            <a:round/>
            <a:headEnd/>
            <a:tailEnd/>
          </a:ln>
          <a:effectLst/>
        </p:spPr>
      </p:cxnSp>
      <p:cxnSp>
        <p:nvCxnSpPr>
          <p:cNvPr id="65" name="Straight Connector 64"/>
          <p:cNvCxnSpPr>
            <a:cxnSpLocks noChangeShapeType="1"/>
          </p:cNvCxnSpPr>
          <p:nvPr/>
        </p:nvCxnSpPr>
        <p:spPr bwMode="auto">
          <a:xfrm>
            <a:off x="6827838" y="3611563"/>
            <a:ext cx="387350" cy="1587"/>
          </a:xfrm>
          <a:prstGeom prst="line">
            <a:avLst/>
          </a:prstGeom>
          <a:noFill/>
          <a:ln w="12700">
            <a:solidFill>
              <a:schemeClr val="accent6"/>
            </a:solidFill>
            <a:round/>
            <a:headEnd/>
            <a:tailEnd/>
          </a:ln>
          <a:effectLst/>
        </p:spPr>
      </p:cxnSp>
      <p:cxnSp>
        <p:nvCxnSpPr>
          <p:cNvPr id="64" name="Straight Connector 63"/>
          <p:cNvCxnSpPr>
            <a:cxnSpLocks noChangeShapeType="1"/>
          </p:cNvCxnSpPr>
          <p:nvPr/>
        </p:nvCxnSpPr>
        <p:spPr bwMode="auto">
          <a:xfrm>
            <a:off x="7043738" y="3459163"/>
            <a:ext cx="260350" cy="1587"/>
          </a:xfrm>
          <a:prstGeom prst="line">
            <a:avLst/>
          </a:prstGeom>
          <a:noFill/>
          <a:ln w="12700">
            <a:solidFill>
              <a:schemeClr val="accent6"/>
            </a:solidFill>
            <a:round/>
            <a:headEnd/>
            <a:tailEnd/>
          </a:ln>
          <a:effectLst/>
        </p:spPr>
      </p:cxnSp>
      <p:cxnSp>
        <p:nvCxnSpPr>
          <p:cNvPr id="63" name="Straight Connector 62"/>
          <p:cNvCxnSpPr>
            <a:cxnSpLocks noChangeShapeType="1"/>
          </p:cNvCxnSpPr>
          <p:nvPr/>
        </p:nvCxnSpPr>
        <p:spPr bwMode="auto">
          <a:xfrm>
            <a:off x="7081838" y="3308350"/>
            <a:ext cx="306387" cy="1588"/>
          </a:xfrm>
          <a:prstGeom prst="line">
            <a:avLst/>
          </a:prstGeom>
          <a:noFill/>
          <a:ln w="12700">
            <a:solidFill>
              <a:schemeClr val="accent6"/>
            </a:solidFill>
            <a:round/>
            <a:headEnd/>
            <a:tailEnd/>
          </a:ln>
          <a:effectLst/>
        </p:spPr>
      </p:cxnSp>
      <p:cxnSp>
        <p:nvCxnSpPr>
          <p:cNvPr id="62" name="Straight Connector 61"/>
          <p:cNvCxnSpPr>
            <a:cxnSpLocks noChangeShapeType="1"/>
          </p:cNvCxnSpPr>
          <p:nvPr/>
        </p:nvCxnSpPr>
        <p:spPr bwMode="auto">
          <a:xfrm>
            <a:off x="7099300" y="2851150"/>
            <a:ext cx="231775" cy="1588"/>
          </a:xfrm>
          <a:prstGeom prst="line">
            <a:avLst/>
          </a:prstGeom>
          <a:noFill/>
          <a:ln w="12700">
            <a:solidFill>
              <a:schemeClr val="accent6"/>
            </a:solidFill>
            <a:round/>
            <a:headEnd/>
            <a:tailEnd/>
          </a:ln>
          <a:effectLst/>
        </p:spPr>
      </p:cxnSp>
      <p:cxnSp>
        <p:nvCxnSpPr>
          <p:cNvPr id="61" name="Straight Connector 60"/>
          <p:cNvCxnSpPr>
            <a:cxnSpLocks noChangeShapeType="1"/>
          </p:cNvCxnSpPr>
          <p:nvPr/>
        </p:nvCxnSpPr>
        <p:spPr bwMode="auto">
          <a:xfrm>
            <a:off x="6756400" y="2698750"/>
            <a:ext cx="423863" cy="1588"/>
          </a:xfrm>
          <a:prstGeom prst="line">
            <a:avLst/>
          </a:prstGeom>
          <a:noFill/>
          <a:ln w="12700">
            <a:solidFill>
              <a:schemeClr val="accent6"/>
            </a:solidFill>
            <a:round/>
            <a:headEnd/>
            <a:tailEnd/>
          </a:ln>
          <a:effectLst/>
        </p:spPr>
      </p:cxnSp>
      <p:cxnSp>
        <p:nvCxnSpPr>
          <p:cNvPr id="60" name="Straight Connector 59"/>
          <p:cNvCxnSpPr>
            <a:cxnSpLocks noChangeShapeType="1"/>
          </p:cNvCxnSpPr>
          <p:nvPr/>
        </p:nvCxnSpPr>
        <p:spPr bwMode="auto">
          <a:xfrm>
            <a:off x="7145338" y="2549525"/>
            <a:ext cx="122237" cy="1588"/>
          </a:xfrm>
          <a:prstGeom prst="line">
            <a:avLst/>
          </a:prstGeom>
          <a:noFill/>
          <a:ln w="12700">
            <a:solidFill>
              <a:schemeClr val="accent6"/>
            </a:solidFill>
            <a:round/>
            <a:headEnd/>
            <a:tailEnd/>
          </a:ln>
          <a:effectLst/>
        </p:spPr>
      </p:cxnSp>
      <p:cxnSp>
        <p:nvCxnSpPr>
          <p:cNvPr id="59" name="Straight Connector 58"/>
          <p:cNvCxnSpPr>
            <a:cxnSpLocks noChangeShapeType="1"/>
          </p:cNvCxnSpPr>
          <p:nvPr/>
        </p:nvCxnSpPr>
        <p:spPr bwMode="auto">
          <a:xfrm>
            <a:off x="6705600" y="2393950"/>
            <a:ext cx="671513" cy="1588"/>
          </a:xfrm>
          <a:prstGeom prst="line">
            <a:avLst/>
          </a:prstGeom>
          <a:noFill/>
          <a:ln w="12700">
            <a:solidFill>
              <a:schemeClr val="accent6"/>
            </a:solidFill>
            <a:round/>
            <a:headEnd/>
            <a:tailEnd/>
          </a:ln>
          <a:effectLst/>
        </p:spPr>
      </p:cxnSp>
      <p:cxnSp>
        <p:nvCxnSpPr>
          <p:cNvPr id="58" name="Straight Connector 57"/>
          <p:cNvCxnSpPr>
            <a:cxnSpLocks noChangeShapeType="1"/>
          </p:cNvCxnSpPr>
          <p:nvPr/>
        </p:nvCxnSpPr>
        <p:spPr bwMode="auto">
          <a:xfrm>
            <a:off x="7231063" y="2241550"/>
            <a:ext cx="331787" cy="1588"/>
          </a:xfrm>
          <a:prstGeom prst="line">
            <a:avLst/>
          </a:prstGeom>
          <a:noFill/>
          <a:ln w="12700">
            <a:solidFill>
              <a:schemeClr val="accent6"/>
            </a:solidFill>
            <a:round/>
            <a:headEnd/>
            <a:tailEnd/>
          </a:ln>
          <a:effectLst/>
        </p:spPr>
      </p:cxnSp>
      <p:cxnSp>
        <p:nvCxnSpPr>
          <p:cNvPr id="57" name="Straight Connector 56"/>
          <p:cNvCxnSpPr>
            <a:cxnSpLocks noChangeShapeType="1"/>
          </p:cNvCxnSpPr>
          <p:nvPr/>
        </p:nvCxnSpPr>
        <p:spPr bwMode="auto">
          <a:xfrm>
            <a:off x="7172325" y="2090738"/>
            <a:ext cx="460375" cy="1587"/>
          </a:xfrm>
          <a:prstGeom prst="line">
            <a:avLst/>
          </a:prstGeom>
          <a:noFill/>
          <a:ln w="12700">
            <a:solidFill>
              <a:schemeClr val="accent6"/>
            </a:solidFill>
            <a:round/>
            <a:headEnd/>
            <a:tailEnd/>
          </a:ln>
          <a:effectLst/>
        </p:spPr>
      </p:cxnSp>
      <p:cxnSp>
        <p:nvCxnSpPr>
          <p:cNvPr id="56" name="Straight Connector 55"/>
          <p:cNvCxnSpPr>
            <a:cxnSpLocks noChangeShapeType="1"/>
          </p:cNvCxnSpPr>
          <p:nvPr/>
        </p:nvCxnSpPr>
        <p:spPr bwMode="auto">
          <a:xfrm>
            <a:off x="6986588" y="1941513"/>
            <a:ext cx="460375" cy="1587"/>
          </a:xfrm>
          <a:prstGeom prst="line">
            <a:avLst/>
          </a:prstGeom>
          <a:noFill/>
          <a:ln w="12700">
            <a:solidFill>
              <a:schemeClr val="accent6"/>
            </a:solidFill>
            <a:round/>
            <a:headEnd/>
            <a:tailEnd/>
          </a:ln>
          <a:effectLst/>
        </p:spPr>
      </p:cxnSp>
      <p:cxnSp>
        <p:nvCxnSpPr>
          <p:cNvPr id="55" name="Straight Connector 54"/>
          <p:cNvCxnSpPr>
            <a:cxnSpLocks noChangeShapeType="1"/>
          </p:cNvCxnSpPr>
          <p:nvPr/>
        </p:nvCxnSpPr>
        <p:spPr bwMode="auto">
          <a:xfrm>
            <a:off x="7178675" y="1327150"/>
            <a:ext cx="114300" cy="1588"/>
          </a:xfrm>
          <a:prstGeom prst="line">
            <a:avLst/>
          </a:prstGeom>
          <a:noFill/>
          <a:ln w="12700">
            <a:solidFill>
              <a:schemeClr val="accent6"/>
            </a:solidFill>
            <a:round/>
            <a:headEnd/>
            <a:tailEnd/>
          </a:ln>
          <a:effectLst/>
        </p:spPr>
      </p:cxnSp>
      <p:cxnSp>
        <p:nvCxnSpPr>
          <p:cNvPr id="54" name="Straight Connector 53"/>
          <p:cNvCxnSpPr>
            <a:cxnSpLocks noChangeShapeType="1"/>
          </p:cNvCxnSpPr>
          <p:nvPr/>
        </p:nvCxnSpPr>
        <p:spPr bwMode="auto">
          <a:xfrm>
            <a:off x="7048500" y="1174750"/>
            <a:ext cx="360363" cy="1588"/>
          </a:xfrm>
          <a:prstGeom prst="line">
            <a:avLst/>
          </a:prstGeom>
          <a:noFill/>
          <a:ln w="12700">
            <a:solidFill>
              <a:schemeClr val="accent6"/>
            </a:solidFill>
            <a:round/>
            <a:headEnd/>
            <a:tailEnd/>
          </a:ln>
          <a:effectLst/>
        </p:spPr>
      </p:cxnSp>
      <p:cxnSp>
        <p:nvCxnSpPr>
          <p:cNvPr id="53" name="Straight Connector 52"/>
          <p:cNvCxnSpPr>
            <a:cxnSpLocks noChangeShapeType="1"/>
          </p:cNvCxnSpPr>
          <p:nvPr/>
        </p:nvCxnSpPr>
        <p:spPr bwMode="auto">
          <a:xfrm>
            <a:off x="7154863" y="1022350"/>
            <a:ext cx="176212" cy="1588"/>
          </a:xfrm>
          <a:prstGeom prst="line">
            <a:avLst/>
          </a:prstGeom>
          <a:noFill/>
          <a:ln w="12700">
            <a:solidFill>
              <a:schemeClr val="accent6"/>
            </a:solidFill>
            <a:round/>
            <a:headEnd/>
            <a:tailEnd/>
          </a:ln>
          <a:effectLst/>
        </p:spPr>
      </p:cxnSp>
      <p:cxnSp>
        <p:nvCxnSpPr>
          <p:cNvPr id="52" name="Straight Connector 51"/>
          <p:cNvCxnSpPr>
            <a:cxnSpLocks noChangeShapeType="1"/>
          </p:cNvCxnSpPr>
          <p:nvPr/>
        </p:nvCxnSpPr>
        <p:spPr bwMode="auto">
          <a:xfrm>
            <a:off x="7175500" y="874713"/>
            <a:ext cx="177800" cy="1587"/>
          </a:xfrm>
          <a:prstGeom prst="line">
            <a:avLst/>
          </a:prstGeom>
          <a:noFill/>
          <a:ln w="12700">
            <a:solidFill>
              <a:schemeClr val="accent6"/>
            </a:solidFill>
            <a:round/>
            <a:headEnd/>
            <a:tailEnd/>
          </a:ln>
          <a:effectLst/>
        </p:spPr>
      </p:cxnSp>
      <p:cxnSp>
        <p:nvCxnSpPr>
          <p:cNvPr id="51" name="Straight Connector 50"/>
          <p:cNvCxnSpPr>
            <a:cxnSpLocks noChangeShapeType="1"/>
          </p:cNvCxnSpPr>
          <p:nvPr/>
        </p:nvCxnSpPr>
        <p:spPr bwMode="auto">
          <a:xfrm>
            <a:off x="7086600" y="722313"/>
            <a:ext cx="204788" cy="1587"/>
          </a:xfrm>
          <a:prstGeom prst="line">
            <a:avLst/>
          </a:prstGeom>
          <a:noFill/>
          <a:ln w="12700">
            <a:solidFill>
              <a:schemeClr val="accent6"/>
            </a:solidFill>
            <a:round/>
            <a:headEnd/>
            <a:tailEnd/>
          </a:ln>
          <a:effectLst/>
        </p:spPr>
      </p:cxnSp>
      <p:sp>
        <p:nvSpPr>
          <p:cNvPr id="229408" name="Rectangle 2"/>
          <p:cNvSpPr>
            <a:spLocks noGrp="1"/>
          </p:cNvSpPr>
          <p:nvPr>
            <p:ph type="title" idx="4294967295"/>
          </p:nvPr>
        </p:nvSpPr>
        <p:spPr>
          <a:xfrm>
            <a:off x="444500" y="609600"/>
            <a:ext cx="3365500" cy="1931988"/>
          </a:xfrm>
        </p:spPr>
        <p:txBody>
          <a:bodyPr/>
          <a:lstStyle/>
          <a:p>
            <a:pPr>
              <a:lnSpc>
                <a:spcPct val="100000"/>
              </a:lnSpc>
            </a:pPr>
            <a:r>
              <a:rPr lang="en-CA" sz="3200" smtClean="0"/>
              <a:t>ASA for 1⁰</a:t>
            </a:r>
            <a:br>
              <a:rPr lang="en-CA" sz="3200" smtClean="0"/>
            </a:br>
            <a:r>
              <a:rPr lang="en-CA" sz="3200" smtClean="0"/>
              <a:t>Prevention in Diabetes</a:t>
            </a:r>
            <a:br>
              <a:rPr lang="en-CA" sz="3200" smtClean="0"/>
            </a:br>
            <a:r>
              <a:rPr lang="en-CA" sz="1800" b="0" smtClean="0">
                <a:solidFill>
                  <a:srgbClr val="000000"/>
                </a:solidFill>
              </a:rPr>
              <a:t>Meta analysis of 6 studies</a:t>
            </a:r>
            <a:br>
              <a:rPr lang="en-CA" sz="1800" b="0" smtClean="0">
                <a:solidFill>
                  <a:srgbClr val="000000"/>
                </a:solidFill>
              </a:rPr>
            </a:br>
            <a:r>
              <a:rPr lang="en-CA" sz="1800" b="0" smtClean="0">
                <a:solidFill>
                  <a:srgbClr val="000000"/>
                </a:solidFill>
              </a:rPr>
              <a:t>(n = 10,117)</a:t>
            </a:r>
          </a:p>
        </p:txBody>
      </p:sp>
      <p:sp>
        <p:nvSpPr>
          <p:cNvPr id="29727" name="Text Box 7"/>
          <p:cNvSpPr txBox="1">
            <a:spLocks noChangeArrowheads="1"/>
          </p:cNvSpPr>
          <p:nvPr/>
        </p:nvSpPr>
        <p:spPr bwMode="auto">
          <a:xfrm>
            <a:off x="434975" y="2676525"/>
            <a:ext cx="3063875" cy="1938338"/>
          </a:xfrm>
          <a:prstGeom prst="rect">
            <a:avLst/>
          </a:prstGeom>
          <a:noFill/>
          <a:ln w="38100">
            <a:solidFill>
              <a:srgbClr val="000000"/>
            </a:solidFill>
            <a:miter lim="800000"/>
            <a:headEnd/>
            <a:tailEnd/>
          </a:ln>
        </p:spPr>
        <p:txBody>
          <a:bodyPr>
            <a:spAutoFit/>
          </a:bodyPr>
          <a:lstStyle/>
          <a:p>
            <a:pPr marL="268288" indent="-268288"/>
            <a:r>
              <a:rPr lang="en-CA" sz="2000" b="1">
                <a:latin typeface="Open Sans"/>
                <a:ea typeface="Open Sans"/>
              </a:rPr>
              <a:t>No overall benefit for: </a:t>
            </a:r>
          </a:p>
          <a:p>
            <a:pPr marL="268288" indent="-268288">
              <a:buFontTx/>
              <a:buChar char="•"/>
            </a:pPr>
            <a:r>
              <a:rPr lang="en-CA" sz="2000">
                <a:latin typeface="Open Sans"/>
                <a:ea typeface="Open Sans"/>
              </a:rPr>
              <a:t>Major CV events </a:t>
            </a:r>
          </a:p>
          <a:p>
            <a:pPr marL="268288" indent="-268288">
              <a:buFontTx/>
              <a:buChar char="•"/>
            </a:pPr>
            <a:r>
              <a:rPr lang="en-CA" sz="2000">
                <a:latin typeface="Open Sans"/>
                <a:ea typeface="Open Sans"/>
              </a:rPr>
              <a:t>MI</a:t>
            </a:r>
          </a:p>
          <a:p>
            <a:pPr marL="268288" indent="-268288">
              <a:buFontTx/>
              <a:buChar char="•"/>
            </a:pPr>
            <a:r>
              <a:rPr lang="en-CA" sz="2000">
                <a:latin typeface="Open Sans"/>
                <a:ea typeface="Open Sans"/>
              </a:rPr>
              <a:t>Stroke</a:t>
            </a:r>
          </a:p>
          <a:p>
            <a:pPr marL="268288" indent="-268288">
              <a:buFontTx/>
              <a:buChar char="•"/>
            </a:pPr>
            <a:r>
              <a:rPr lang="en-CA" sz="2000">
                <a:latin typeface="Open Sans"/>
                <a:ea typeface="Open Sans"/>
              </a:rPr>
              <a:t>CV mortality</a:t>
            </a:r>
          </a:p>
          <a:p>
            <a:pPr marL="268288" indent="-268288">
              <a:buFontTx/>
              <a:buChar char="•"/>
            </a:pPr>
            <a:r>
              <a:rPr lang="en-CA" sz="2000">
                <a:latin typeface="Open Sans"/>
                <a:ea typeface="Open Sans"/>
              </a:rPr>
              <a:t>All-cause mortality</a:t>
            </a:r>
          </a:p>
        </p:txBody>
      </p:sp>
      <p:cxnSp>
        <p:nvCxnSpPr>
          <p:cNvPr id="9" name="Straight Connector 8"/>
          <p:cNvCxnSpPr/>
          <p:nvPr/>
        </p:nvCxnSpPr>
        <p:spPr>
          <a:xfrm rot="5400000">
            <a:off x="4414044" y="3467894"/>
            <a:ext cx="5715000" cy="1588"/>
          </a:xfrm>
          <a:prstGeom prst="line">
            <a:avLst/>
          </a:prstGeom>
          <a:ln w="9525" cap="flat" cmpd="sng" algn="ctr">
            <a:solidFill>
              <a:schemeClr val="accent4"/>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a:off x="6096000" y="6326188"/>
            <a:ext cx="1905000" cy="1587"/>
          </a:xfrm>
          <a:prstGeom prst="line">
            <a:avLst/>
          </a:prstGeom>
          <a:ln w="12700" cap="flat" cmpd="sng" algn="ctr">
            <a:solidFill>
              <a:schemeClr val="tx1"/>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cxnSp>
        <p:nvCxnSpPr>
          <p:cNvPr id="14" name="Straight Connector 13"/>
          <p:cNvCxnSpPr/>
          <p:nvPr/>
        </p:nvCxnSpPr>
        <p:spPr>
          <a:xfrm rot="5400000">
            <a:off x="6102350" y="6364288"/>
            <a:ext cx="74613" cy="1587"/>
          </a:xfrm>
          <a:prstGeom prst="line">
            <a:avLst/>
          </a:prstGeom>
          <a:ln w="12700" cap="flat" cmpd="sng" algn="ctr">
            <a:solidFill>
              <a:schemeClr val="bg1"/>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cxnSp>
        <p:nvCxnSpPr>
          <p:cNvPr id="15" name="Straight Connector 14"/>
          <p:cNvCxnSpPr/>
          <p:nvPr/>
        </p:nvCxnSpPr>
        <p:spPr>
          <a:xfrm rot="5400000">
            <a:off x="6550819" y="6363494"/>
            <a:ext cx="73025" cy="1587"/>
          </a:xfrm>
          <a:prstGeom prst="line">
            <a:avLst/>
          </a:prstGeom>
          <a:ln w="12700" cap="flat" cmpd="sng" algn="ctr">
            <a:solidFill>
              <a:schemeClr val="bg1"/>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cxnSp>
        <p:nvCxnSpPr>
          <p:cNvPr id="16" name="Straight Connector 15"/>
          <p:cNvCxnSpPr/>
          <p:nvPr/>
        </p:nvCxnSpPr>
        <p:spPr>
          <a:xfrm rot="5400000">
            <a:off x="7231856" y="6361907"/>
            <a:ext cx="73025" cy="1588"/>
          </a:xfrm>
          <a:prstGeom prst="line">
            <a:avLst/>
          </a:prstGeom>
          <a:ln w="12700" cap="flat" cmpd="sng" algn="ctr">
            <a:solidFill>
              <a:schemeClr val="bg1"/>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p:nvCxnSpPr>
        <p:spPr>
          <a:xfrm rot="5400000">
            <a:off x="7004844" y="6361907"/>
            <a:ext cx="73025" cy="1587"/>
          </a:xfrm>
          <a:prstGeom prst="line">
            <a:avLst/>
          </a:prstGeom>
          <a:ln w="12700" cap="flat" cmpd="sng" algn="ctr">
            <a:solidFill>
              <a:schemeClr val="bg1"/>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rot="5400000">
            <a:off x="7460456" y="6360319"/>
            <a:ext cx="73025" cy="1588"/>
          </a:xfrm>
          <a:prstGeom prst="line">
            <a:avLst/>
          </a:prstGeom>
          <a:ln w="12700" cap="flat" cmpd="sng" algn="ctr">
            <a:solidFill>
              <a:schemeClr val="bg1"/>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rot="5400000">
            <a:off x="7897813" y="6359525"/>
            <a:ext cx="74612" cy="1588"/>
          </a:xfrm>
          <a:prstGeom prst="line">
            <a:avLst/>
          </a:prstGeom>
          <a:ln w="12700" cap="flat" cmpd="sng" algn="ctr">
            <a:solidFill>
              <a:schemeClr val="bg1"/>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sp>
        <p:nvSpPr>
          <p:cNvPr id="20" name="Rectangle 19"/>
          <p:cNvSpPr>
            <a:spLocks noChangeArrowheads="1"/>
          </p:cNvSpPr>
          <p:nvPr/>
        </p:nvSpPr>
        <p:spPr bwMode="auto">
          <a:xfrm>
            <a:off x="7167563" y="690563"/>
            <a:ext cx="63500" cy="63500"/>
          </a:xfrm>
          <a:prstGeom prst="rect">
            <a:avLst/>
          </a:prstGeom>
          <a:solidFill>
            <a:srgbClr val="2D2D8A"/>
          </a:solidFill>
          <a:ln w="9525">
            <a:solidFill>
              <a:schemeClr val="accent6"/>
            </a:solidFill>
            <a:miter lim="800000"/>
            <a:headEnd/>
            <a:tailEnd/>
          </a:ln>
          <a:effectLst/>
        </p:spPr>
        <p:txBody>
          <a:bodyPr anchor="ctr"/>
          <a:lstStyle/>
          <a:p>
            <a:pPr algn="ctr">
              <a:defRPr/>
            </a:pPr>
            <a:endParaRPr lang="en-US">
              <a:solidFill>
                <a:srgbClr val="000000"/>
              </a:solidFill>
              <a:latin typeface="Arial" charset="0"/>
              <a:ea typeface="MS PGothic" pitchFamily="34" charset="-128"/>
              <a:cs typeface="Arial" panose="020B0604020202020204" pitchFamily="34" charset="0"/>
            </a:endParaRPr>
          </a:p>
        </p:txBody>
      </p:sp>
      <p:sp>
        <p:nvSpPr>
          <p:cNvPr id="21" name="Rectangle 20"/>
          <p:cNvSpPr>
            <a:spLocks noChangeArrowheads="1"/>
          </p:cNvSpPr>
          <p:nvPr/>
        </p:nvSpPr>
        <p:spPr bwMode="auto">
          <a:xfrm>
            <a:off x="7231063" y="842963"/>
            <a:ext cx="63500" cy="63500"/>
          </a:xfrm>
          <a:prstGeom prst="rect">
            <a:avLst/>
          </a:prstGeom>
          <a:solidFill>
            <a:srgbClr val="2D2D8A"/>
          </a:solidFill>
          <a:ln w="9525">
            <a:solidFill>
              <a:schemeClr val="accent6"/>
            </a:solidFill>
            <a:miter lim="800000"/>
            <a:headEnd/>
            <a:tailEnd/>
          </a:ln>
          <a:effectLst/>
        </p:spPr>
        <p:txBody>
          <a:bodyPr anchor="ctr"/>
          <a:lstStyle/>
          <a:p>
            <a:pPr algn="ctr">
              <a:defRPr/>
            </a:pPr>
            <a:endParaRPr lang="en-US">
              <a:solidFill>
                <a:srgbClr val="000000"/>
              </a:solidFill>
              <a:latin typeface="Arial" charset="0"/>
              <a:ea typeface="MS PGothic" pitchFamily="34" charset="-128"/>
              <a:cs typeface="Arial" panose="020B0604020202020204" pitchFamily="34" charset="0"/>
            </a:endParaRPr>
          </a:p>
        </p:txBody>
      </p:sp>
      <p:sp>
        <p:nvSpPr>
          <p:cNvPr id="22" name="Rectangle 21"/>
          <p:cNvSpPr>
            <a:spLocks noChangeArrowheads="1"/>
          </p:cNvSpPr>
          <p:nvPr/>
        </p:nvSpPr>
        <p:spPr bwMode="auto">
          <a:xfrm>
            <a:off x="7208838" y="990600"/>
            <a:ext cx="63500" cy="63500"/>
          </a:xfrm>
          <a:prstGeom prst="rect">
            <a:avLst/>
          </a:prstGeom>
          <a:solidFill>
            <a:srgbClr val="2D2D8A"/>
          </a:solidFill>
          <a:ln w="9525">
            <a:solidFill>
              <a:schemeClr val="accent6"/>
            </a:solidFill>
            <a:miter lim="800000"/>
            <a:headEnd/>
            <a:tailEnd/>
          </a:ln>
          <a:effectLst/>
        </p:spPr>
        <p:txBody>
          <a:bodyPr anchor="ctr"/>
          <a:lstStyle/>
          <a:p>
            <a:pPr algn="ctr">
              <a:defRPr/>
            </a:pPr>
            <a:endParaRPr lang="en-US">
              <a:solidFill>
                <a:srgbClr val="000000"/>
              </a:solidFill>
              <a:latin typeface="Arial" charset="0"/>
              <a:ea typeface="MS PGothic" pitchFamily="34" charset="-128"/>
              <a:cs typeface="Arial" panose="020B0604020202020204" pitchFamily="34" charset="0"/>
            </a:endParaRPr>
          </a:p>
        </p:txBody>
      </p:sp>
      <p:sp>
        <p:nvSpPr>
          <p:cNvPr id="23" name="Rectangle 22"/>
          <p:cNvSpPr>
            <a:spLocks noChangeArrowheads="1"/>
          </p:cNvSpPr>
          <p:nvPr/>
        </p:nvSpPr>
        <p:spPr bwMode="auto">
          <a:xfrm>
            <a:off x="7208838" y="1143000"/>
            <a:ext cx="61912" cy="63500"/>
          </a:xfrm>
          <a:prstGeom prst="rect">
            <a:avLst/>
          </a:prstGeom>
          <a:solidFill>
            <a:srgbClr val="2D2D8A"/>
          </a:solidFill>
          <a:ln w="9525">
            <a:solidFill>
              <a:schemeClr val="accent6"/>
            </a:solidFill>
            <a:miter lim="800000"/>
            <a:headEnd/>
            <a:tailEnd/>
          </a:ln>
          <a:effectLst/>
        </p:spPr>
        <p:txBody>
          <a:bodyPr anchor="ctr"/>
          <a:lstStyle/>
          <a:p>
            <a:pPr algn="ctr">
              <a:defRPr/>
            </a:pPr>
            <a:endParaRPr lang="en-US">
              <a:solidFill>
                <a:srgbClr val="000000"/>
              </a:solidFill>
              <a:latin typeface="Arial" charset="0"/>
              <a:ea typeface="MS PGothic" pitchFamily="34" charset="-128"/>
              <a:cs typeface="Arial" panose="020B0604020202020204" pitchFamily="34" charset="0"/>
            </a:endParaRPr>
          </a:p>
        </p:txBody>
      </p:sp>
      <p:sp>
        <p:nvSpPr>
          <p:cNvPr id="24" name="Rectangle 23"/>
          <p:cNvSpPr>
            <a:spLocks noChangeArrowheads="1"/>
          </p:cNvSpPr>
          <p:nvPr/>
        </p:nvSpPr>
        <p:spPr bwMode="auto">
          <a:xfrm>
            <a:off x="7204075" y="1295400"/>
            <a:ext cx="61913" cy="63500"/>
          </a:xfrm>
          <a:prstGeom prst="rect">
            <a:avLst/>
          </a:prstGeom>
          <a:solidFill>
            <a:srgbClr val="2D2D8A"/>
          </a:solidFill>
          <a:ln w="9525">
            <a:solidFill>
              <a:schemeClr val="accent6"/>
            </a:solidFill>
            <a:miter lim="800000"/>
            <a:headEnd/>
            <a:tailEnd/>
          </a:ln>
          <a:effectLst/>
        </p:spPr>
        <p:txBody>
          <a:bodyPr anchor="ctr"/>
          <a:lstStyle/>
          <a:p>
            <a:pPr algn="ctr">
              <a:defRPr/>
            </a:pPr>
            <a:endParaRPr lang="en-US">
              <a:solidFill>
                <a:srgbClr val="000000"/>
              </a:solidFill>
              <a:latin typeface="Arial" charset="0"/>
              <a:ea typeface="MS PGothic" pitchFamily="34" charset="-128"/>
              <a:cs typeface="Arial" panose="020B0604020202020204" pitchFamily="34" charset="0"/>
            </a:endParaRPr>
          </a:p>
        </p:txBody>
      </p:sp>
      <p:sp>
        <p:nvSpPr>
          <p:cNvPr id="25" name="Rectangle 24"/>
          <p:cNvSpPr>
            <a:spLocks noChangeAspect="1"/>
          </p:cNvSpPr>
          <p:nvPr/>
        </p:nvSpPr>
        <p:spPr>
          <a:xfrm>
            <a:off x="7219362" y="1465521"/>
            <a:ext cx="36576" cy="36576"/>
          </a:xfrm>
          <a:prstGeom prst="rect">
            <a:avLst/>
          </a:prstGeom>
          <a:solidFill>
            <a:srgbClr val="2D2D8A"/>
          </a:solidFill>
          <a:ln>
            <a:solidFill>
              <a:schemeClr val="accent6"/>
            </a:solidFill>
          </a:ln>
          <a:effectLst/>
          <a:scene3d>
            <a:camera prst="orthographicFront">
              <a:rot lat="0" lon="0" rev="2700000"/>
            </a:camera>
            <a:lightRig rig="threePt" dir="t"/>
          </a:scene3d>
        </p:spPr>
        <p:style>
          <a:lnRef idx="1">
            <a:schemeClr val="accent1"/>
          </a:lnRef>
          <a:fillRef idx="2">
            <a:schemeClr val="accent1"/>
          </a:fillRef>
          <a:effectRef idx="1">
            <a:schemeClr val="accent1"/>
          </a:effectRef>
          <a:fontRef idx="minor">
            <a:schemeClr val="dk1"/>
          </a:fontRef>
        </p:style>
        <p:txBody>
          <a:bodyPr anchor="ctr"/>
          <a:lstStyle/>
          <a:p>
            <a:pPr algn="ctr">
              <a:defRPr/>
            </a:pPr>
            <a:endParaRPr lang="en-US">
              <a:solidFill>
                <a:srgbClr val="000000"/>
              </a:solidFill>
            </a:endParaRPr>
          </a:p>
        </p:txBody>
      </p:sp>
      <p:sp>
        <p:nvSpPr>
          <p:cNvPr id="26" name="Rectangle 25"/>
          <p:cNvSpPr>
            <a:spLocks noChangeArrowheads="1"/>
          </p:cNvSpPr>
          <p:nvPr/>
        </p:nvSpPr>
        <p:spPr bwMode="auto">
          <a:xfrm>
            <a:off x="7192963" y="1906588"/>
            <a:ext cx="63500" cy="61912"/>
          </a:xfrm>
          <a:prstGeom prst="rect">
            <a:avLst/>
          </a:prstGeom>
          <a:solidFill>
            <a:srgbClr val="2D2D8A"/>
          </a:solidFill>
          <a:ln w="9525">
            <a:solidFill>
              <a:schemeClr val="accent6"/>
            </a:solidFill>
            <a:miter lim="800000"/>
            <a:headEnd/>
            <a:tailEnd/>
          </a:ln>
          <a:effectLst/>
        </p:spPr>
        <p:txBody>
          <a:bodyPr anchor="ctr"/>
          <a:lstStyle/>
          <a:p>
            <a:pPr algn="ctr">
              <a:defRPr/>
            </a:pPr>
            <a:endParaRPr lang="en-US">
              <a:solidFill>
                <a:srgbClr val="000000"/>
              </a:solidFill>
              <a:latin typeface="Arial" charset="0"/>
              <a:ea typeface="MS PGothic" pitchFamily="34" charset="-128"/>
              <a:cs typeface="Arial" panose="020B0604020202020204" pitchFamily="34" charset="0"/>
            </a:endParaRPr>
          </a:p>
        </p:txBody>
      </p:sp>
      <p:sp>
        <p:nvSpPr>
          <p:cNvPr id="27" name="Rectangle 26"/>
          <p:cNvSpPr>
            <a:spLocks noChangeArrowheads="1"/>
          </p:cNvSpPr>
          <p:nvPr/>
        </p:nvSpPr>
        <p:spPr bwMode="auto">
          <a:xfrm>
            <a:off x="7277100" y="2058988"/>
            <a:ext cx="61913" cy="61912"/>
          </a:xfrm>
          <a:prstGeom prst="rect">
            <a:avLst/>
          </a:prstGeom>
          <a:solidFill>
            <a:srgbClr val="2D2D8A"/>
          </a:solidFill>
          <a:ln w="9525">
            <a:solidFill>
              <a:schemeClr val="accent6"/>
            </a:solidFill>
            <a:miter lim="800000"/>
            <a:headEnd/>
            <a:tailEnd/>
          </a:ln>
          <a:effectLst/>
        </p:spPr>
        <p:txBody>
          <a:bodyPr anchor="ctr"/>
          <a:lstStyle/>
          <a:p>
            <a:pPr algn="ctr">
              <a:defRPr/>
            </a:pPr>
            <a:endParaRPr lang="en-US">
              <a:solidFill>
                <a:srgbClr val="000000"/>
              </a:solidFill>
              <a:latin typeface="Arial" charset="0"/>
              <a:ea typeface="MS PGothic" pitchFamily="34" charset="-128"/>
              <a:cs typeface="Arial" panose="020B0604020202020204" pitchFamily="34" charset="0"/>
            </a:endParaRPr>
          </a:p>
        </p:txBody>
      </p:sp>
      <p:sp>
        <p:nvSpPr>
          <p:cNvPr id="28" name="Rectangle 27"/>
          <p:cNvSpPr>
            <a:spLocks noChangeArrowheads="1"/>
          </p:cNvSpPr>
          <p:nvPr/>
        </p:nvSpPr>
        <p:spPr bwMode="auto">
          <a:xfrm>
            <a:off x="7369175" y="2211388"/>
            <a:ext cx="63500" cy="61912"/>
          </a:xfrm>
          <a:prstGeom prst="rect">
            <a:avLst/>
          </a:prstGeom>
          <a:solidFill>
            <a:srgbClr val="2D2D8A"/>
          </a:solidFill>
          <a:ln w="9525">
            <a:solidFill>
              <a:schemeClr val="accent6"/>
            </a:solidFill>
            <a:miter lim="800000"/>
            <a:headEnd/>
            <a:tailEnd/>
          </a:ln>
          <a:effectLst/>
        </p:spPr>
        <p:txBody>
          <a:bodyPr anchor="ctr"/>
          <a:lstStyle/>
          <a:p>
            <a:pPr algn="ctr">
              <a:defRPr/>
            </a:pPr>
            <a:endParaRPr lang="en-US">
              <a:solidFill>
                <a:srgbClr val="000000"/>
              </a:solidFill>
              <a:latin typeface="Arial" charset="0"/>
              <a:ea typeface="MS PGothic" pitchFamily="34" charset="-128"/>
              <a:cs typeface="Arial" panose="020B0604020202020204" pitchFamily="34" charset="0"/>
            </a:endParaRPr>
          </a:p>
        </p:txBody>
      </p:sp>
      <p:sp>
        <p:nvSpPr>
          <p:cNvPr id="29" name="Rectangle 28"/>
          <p:cNvSpPr>
            <a:spLocks noChangeArrowheads="1"/>
          </p:cNvSpPr>
          <p:nvPr/>
        </p:nvSpPr>
        <p:spPr bwMode="auto">
          <a:xfrm>
            <a:off x="7011988" y="2363788"/>
            <a:ext cx="61912" cy="61912"/>
          </a:xfrm>
          <a:prstGeom prst="rect">
            <a:avLst/>
          </a:prstGeom>
          <a:solidFill>
            <a:srgbClr val="2D2D8A"/>
          </a:solidFill>
          <a:ln w="9525">
            <a:solidFill>
              <a:schemeClr val="accent6"/>
            </a:solidFill>
            <a:miter lim="800000"/>
            <a:headEnd/>
            <a:tailEnd/>
          </a:ln>
          <a:effectLst/>
        </p:spPr>
        <p:txBody>
          <a:bodyPr anchor="ctr"/>
          <a:lstStyle/>
          <a:p>
            <a:pPr algn="ctr">
              <a:defRPr/>
            </a:pPr>
            <a:endParaRPr lang="en-US">
              <a:solidFill>
                <a:srgbClr val="000000"/>
              </a:solidFill>
              <a:latin typeface="Arial" charset="0"/>
              <a:ea typeface="MS PGothic" pitchFamily="34" charset="-128"/>
              <a:cs typeface="Arial" panose="020B0604020202020204" pitchFamily="34" charset="0"/>
            </a:endParaRPr>
          </a:p>
        </p:txBody>
      </p:sp>
      <p:sp>
        <p:nvSpPr>
          <p:cNvPr id="30" name="Rectangle 29"/>
          <p:cNvSpPr>
            <a:spLocks noChangeArrowheads="1"/>
          </p:cNvSpPr>
          <p:nvPr/>
        </p:nvSpPr>
        <p:spPr bwMode="auto">
          <a:xfrm>
            <a:off x="7180263" y="2516188"/>
            <a:ext cx="63500" cy="61912"/>
          </a:xfrm>
          <a:prstGeom prst="rect">
            <a:avLst/>
          </a:prstGeom>
          <a:solidFill>
            <a:srgbClr val="2D2D8A"/>
          </a:solidFill>
          <a:ln w="9525">
            <a:solidFill>
              <a:schemeClr val="accent6"/>
            </a:solidFill>
            <a:miter lim="800000"/>
            <a:headEnd/>
            <a:tailEnd/>
          </a:ln>
          <a:effectLst/>
        </p:spPr>
        <p:txBody>
          <a:bodyPr anchor="ctr"/>
          <a:lstStyle/>
          <a:p>
            <a:pPr algn="ctr">
              <a:defRPr/>
            </a:pPr>
            <a:endParaRPr lang="en-US">
              <a:solidFill>
                <a:srgbClr val="000000"/>
              </a:solidFill>
              <a:latin typeface="Arial" charset="0"/>
              <a:ea typeface="MS PGothic" pitchFamily="34" charset="-128"/>
              <a:cs typeface="Arial" panose="020B0604020202020204" pitchFamily="34" charset="0"/>
            </a:endParaRPr>
          </a:p>
        </p:txBody>
      </p:sp>
      <p:sp>
        <p:nvSpPr>
          <p:cNvPr id="31" name="Rectangle 30"/>
          <p:cNvSpPr>
            <a:spLocks noChangeArrowheads="1"/>
          </p:cNvSpPr>
          <p:nvPr/>
        </p:nvSpPr>
        <p:spPr bwMode="auto">
          <a:xfrm>
            <a:off x="6929438" y="2667000"/>
            <a:ext cx="63500" cy="61913"/>
          </a:xfrm>
          <a:prstGeom prst="rect">
            <a:avLst/>
          </a:prstGeom>
          <a:solidFill>
            <a:srgbClr val="2D2D8A"/>
          </a:solidFill>
          <a:ln w="9525">
            <a:solidFill>
              <a:schemeClr val="accent6"/>
            </a:solidFill>
            <a:miter lim="800000"/>
            <a:headEnd/>
            <a:tailEnd/>
          </a:ln>
          <a:effectLst/>
        </p:spPr>
        <p:txBody>
          <a:bodyPr anchor="ctr"/>
          <a:lstStyle/>
          <a:p>
            <a:pPr algn="ctr">
              <a:defRPr/>
            </a:pPr>
            <a:endParaRPr lang="en-US">
              <a:solidFill>
                <a:srgbClr val="000000"/>
              </a:solidFill>
              <a:latin typeface="Arial" charset="0"/>
              <a:ea typeface="MS PGothic" pitchFamily="34" charset="-128"/>
              <a:cs typeface="Arial" panose="020B0604020202020204" pitchFamily="34" charset="0"/>
            </a:endParaRPr>
          </a:p>
        </p:txBody>
      </p:sp>
      <p:sp>
        <p:nvSpPr>
          <p:cNvPr id="32" name="Rectangle 31"/>
          <p:cNvSpPr>
            <a:spLocks noChangeAspect="1"/>
          </p:cNvSpPr>
          <p:nvPr/>
        </p:nvSpPr>
        <p:spPr>
          <a:xfrm>
            <a:off x="7198191" y="2827866"/>
            <a:ext cx="36576" cy="36576"/>
          </a:xfrm>
          <a:prstGeom prst="rect">
            <a:avLst/>
          </a:prstGeom>
          <a:solidFill>
            <a:srgbClr val="2D2D8A"/>
          </a:solidFill>
          <a:ln>
            <a:solidFill>
              <a:schemeClr val="accent6"/>
            </a:solidFill>
          </a:ln>
          <a:effectLst/>
          <a:scene3d>
            <a:camera prst="orthographicFront">
              <a:rot lat="0" lon="0" rev="2700000"/>
            </a:camera>
            <a:lightRig rig="threePt" dir="t"/>
          </a:scene3d>
        </p:spPr>
        <p:style>
          <a:lnRef idx="1">
            <a:schemeClr val="accent1"/>
          </a:lnRef>
          <a:fillRef idx="2">
            <a:schemeClr val="accent1"/>
          </a:fillRef>
          <a:effectRef idx="1">
            <a:schemeClr val="accent1"/>
          </a:effectRef>
          <a:fontRef idx="minor">
            <a:schemeClr val="dk1"/>
          </a:fontRef>
        </p:style>
        <p:txBody>
          <a:bodyPr anchor="ctr"/>
          <a:lstStyle/>
          <a:p>
            <a:pPr algn="ctr">
              <a:defRPr/>
            </a:pPr>
            <a:endParaRPr lang="en-US">
              <a:solidFill>
                <a:srgbClr val="000000"/>
              </a:solidFill>
            </a:endParaRPr>
          </a:p>
        </p:txBody>
      </p:sp>
      <p:sp>
        <p:nvSpPr>
          <p:cNvPr id="33" name="Rectangle 32"/>
          <p:cNvSpPr>
            <a:spLocks noChangeArrowheads="1"/>
          </p:cNvSpPr>
          <p:nvPr/>
        </p:nvSpPr>
        <p:spPr bwMode="auto">
          <a:xfrm>
            <a:off x="7197725" y="3278188"/>
            <a:ext cx="63500" cy="61912"/>
          </a:xfrm>
          <a:prstGeom prst="rect">
            <a:avLst/>
          </a:prstGeom>
          <a:solidFill>
            <a:srgbClr val="2D2D8A"/>
          </a:solidFill>
          <a:ln w="9525">
            <a:solidFill>
              <a:schemeClr val="accent6"/>
            </a:solidFill>
            <a:miter lim="800000"/>
            <a:headEnd/>
            <a:tailEnd/>
          </a:ln>
          <a:effectLst/>
        </p:spPr>
        <p:txBody>
          <a:bodyPr anchor="ctr"/>
          <a:lstStyle/>
          <a:p>
            <a:pPr algn="ctr">
              <a:defRPr/>
            </a:pPr>
            <a:endParaRPr lang="en-US">
              <a:solidFill>
                <a:srgbClr val="000000"/>
              </a:solidFill>
              <a:latin typeface="Arial" charset="0"/>
              <a:ea typeface="MS PGothic" pitchFamily="34" charset="-128"/>
              <a:cs typeface="Arial" panose="020B0604020202020204" pitchFamily="34" charset="0"/>
            </a:endParaRPr>
          </a:p>
        </p:txBody>
      </p:sp>
      <p:sp>
        <p:nvSpPr>
          <p:cNvPr id="34" name="Rectangle 33"/>
          <p:cNvSpPr>
            <a:spLocks noChangeArrowheads="1"/>
          </p:cNvSpPr>
          <p:nvPr/>
        </p:nvSpPr>
        <p:spPr bwMode="auto">
          <a:xfrm>
            <a:off x="7134225" y="3424238"/>
            <a:ext cx="61913" cy="63500"/>
          </a:xfrm>
          <a:prstGeom prst="rect">
            <a:avLst/>
          </a:prstGeom>
          <a:solidFill>
            <a:srgbClr val="2D2D8A"/>
          </a:solidFill>
          <a:ln w="9525">
            <a:solidFill>
              <a:schemeClr val="accent6"/>
            </a:solidFill>
            <a:miter lim="800000"/>
            <a:headEnd/>
            <a:tailEnd/>
          </a:ln>
          <a:effectLst/>
        </p:spPr>
        <p:txBody>
          <a:bodyPr anchor="ctr"/>
          <a:lstStyle/>
          <a:p>
            <a:pPr algn="ctr">
              <a:defRPr/>
            </a:pPr>
            <a:endParaRPr lang="en-US">
              <a:solidFill>
                <a:srgbClr val="000000"/>
              </a:solidFill>
              <a:latin typeface="Arial" charset="0"/>
              <a:ea typeface="MS PGothic" pitchFamily="34" charset="-128"/>
              <a:cs typeface="Arial" panose="020B0604020202020204" pitchFamily="34" charset="0"/>
            </a:endParaRPr>
          </a:p>
        </p:txBody>
      </p:sp>
      <p:sp>
        <p:nvSpPr>
          <p:cNvPr id="35" name="Rectangle 34"/>
          <p:cNvSpPr>
            <a:spLocks noChangeArrowheads="1"/>
          </p:cNvSpPr>
          <p:nvPr/>
        </p:nvSpPr>
        <p:spPr bwMode="auto">
          <a:xfrm>
            <a:off x="6992938" y="3576638"/>
            <a:ext cx="63500" cy="61912"/>
          </a:xfrm>
          <a:prstGeom prst="rect">
            <a:avLst/>
          </a:prstGeom>
          <a:solidFill>
            <a:srgbClr val="2D2D8A"/>
          </a:solidFill>
          <a:ln w="9525">
            <a:solidFill>
              <a:schemeClr val="accent6"/>
            </a:solidFill>
            <a:miter lim="800000"/>
            <a:headEnd/>
            <a:tailEnd/>
          </a:ln>
          <a:effectLst/>
        </p:spPr>
        <p:txBody>
          <a:bodyPr anchor="ctr"/>
          <a:lstStyle/>
          <a:p>
            <a:pPr algn="ctr">
              <a:defRPr/>
            </a:pPr>
            <a:endParaRPr lang="en-US">
              <a:solidFill>
                <a:srgbClr val="000000"/>
              </a:solidFill>
              <a:latin typeface="Arial" charset="0"/>
              <a:ea typeface="MS PGothic" pitchFamily="34" charset="-128"/>
              <a:cs typeface="Arial" panose="020B0604020202020204" pitchFamily="34" charset="0"/>
            </a:endParaRPr>
          </a:p>
        </p:txBody>
      </p:sp>
      <p:sp>
        <p:nvSpPr>
          <p:cNvPr id="36" name="Rectangle 35"/>
          <p:cNvSpPr>
            <a:spLocks noChangeArrowheads="1"/>
          </p:cNvSpPr>
          <p:nvPr/>
        </p:nvSpPr>
        <p:spPr bwMode="auto">
          <a:xfrm>
            <a:off x="7192963" y="3727450"/>
            <a:ext cx="61912" cy="63500"/>
          </a:xfrm>
          <a:prstGeom prst="rect">
            <a:avLst/>
          </a:prstGeom>
          <a:solidFill>
            <a:srgbClr val="2D2D8A"/>
          </a:solidFill>
          <a:ln w="9525">
            <a:solidFill>
              <a:schemeClr val="accent6"/>
            </a:solidFill>
            <a:miter lim="800000"/>
            <a:headEnd/>
            <a:tailEnd/>
          </a:ln>
          <a:effectLst/>
        </p:spPr>
        <p:txBody>
          <a:bodyPr anchor="ctr"/>
          <a:lstStyle/>
          <a:p>
            <a:pPr algn="ctr">
              <a:defRPr/>
            </a:pPr>
            <a:endParaRPr lang="en-US">
              <a:solidFill>
                <a:srgbClr val="000000"/>
              </a:solidFill>
              <a:latin typeface="Arial" charset="0"/>
              <a:ea typeface="MS PGothic" pitchFamily="34" charset="-128"/>
              <a:cs typeface="Arial" panose="020B0604020202020204" pitchFamily="34" charset="0"/>
            </a:endParaRPr>
          </a:p>
        </p:txBody>
      </p:sp>
      <p:sp>
        <p:nvSpPr>
          <p:cNvPr id="37" name="Rectangle 36"/>
          <p:cNvSpPr>
            <a:spLocks noChangeArrowheads="1"/>
          </p:cNvSpPr>
          <p:nvPr/>
        </p:nvSpPr>
        <p:spPr bwMode="auto">
          <a:xfrm>
            <a:off x="6858000" y="3886200"/>
            <a:ext cx="63500" cy="61913"/>
          </a:xfrm>
          <a:prstGeom prst="rect">
            <a:avLst/>
          </a:prstGeom>
          <a:solidFill>
            <a:srgbClr val="2D2D8A"/>
          </a:solidFill>
          <a:ln w="9525">
            <a:solidFill>
              <a:schemeClr val="accent6"/>
            </a:solidFill>
            <a:miter lim="800000"/>
            <a:headEnd/>
            <a:tailEnd/>
          </a:ln>
          <a:effectLst/>
        </p:spPr>
        <p:txBody>
          <a:bodyPr anchor="ctr"/>
          <a:lstStyle/>
          <a:p>
            <a:pPr algn="ctr">
              <a:defRPr/>
            </a:pPr>
            <a:endParaRPr lang="en-US">
              <a:solidFill>
                <a:srgbClr val="000000"/>
              </a:solidFill>
              <a:latin typeface="Arial" charset="0"/>
              <a:ea typeface="MS PGothic" pitchFamily="34" charset="-128"/>
              <a:cs typeface="Arial" panose="020B0604020202020204" pitchFamily="34" charset="0"/>
            </a:endParaRPr>
          </a:p>
        </p:txBody>
      </p:sp>
      <p:sp>
        <p:nvSpPr>
          <p:cNvPr id="39" name="Rectangle 38"/>
          <p:cNvSpPr>
            <a:spLocks noChangeAspect="1"/>
          </p:cNvSpPr>
          <p:nvPr/>
        </p:nvSpPr>
        <p:spPr>
          <a:xfrm>
            <a:off x="7179732" y="4048587"/>
            <a:ext cx="36576" cy="36576"/>
          </a:xfrm>
          <a:prstGeom prst="rect">
            <a:avLst/>
          </a:prstGeom>
          <a:solidFill>
            <a:srgbClr val="2D2D8A"/>
          </a:solidFill>
          <a:ln>
            <a:solidFill>
              <a:schemeClr val="accent6"/>
            </a:solidFill>
          </a:ln>
          <a:effectLst/>
          <a:scene3d>
            <a:camera prst="orthographicFront">
              <a:rot lat="0" lon="0" rev="2700000"/>
            </a:camera>
            <a:lightRig rig="threePt" dir="t"/>
          </a:scene3d>
        </p:spPr>
        <p:style>
          <a:lnRef idx="1">
            <a:schemeClr val="accent1"/>
          </a:lnRef>
          <a:fillRef idx="2">
            <a:schemeClr val="accent1"/>
          </a:fillRef>
          <a:effectRef idx="1">
            <a:schemeClr val="accent1"/>
          </a:effectRef>
          <a:fontRef idx="minor">
            <a:schemeClr val="dk1"/>
          </a:fontRef>
        </p:style>
        <p:txBody>
          <a:bodyPr anchor="ctr"/>
          <a:lstStyle/>
          <a:p>
            <a:pPr algn="ctr">
              <a:defRPr/>
            </a:pPr>
            <a:endParaRPr lang="en-US">
              <a:solidFill>
                <a:srgbClr val="000000"/>
              </a:solidFill>
            </a:endParaRPr>
          </a:p>
        </p:txBody>
      </p:sp>
      <p:sp>
        <p:nvSpPr>
          <p:cNvPr id="229437" name="Rectangle 39"/>
          <p:cNvSpPr>
            <a:spLocks noChangeArrowheads="1"/>
          </p:cNvSpPr>
          <p:nvPr/>
        </p:nvSpPr>
        <p:spPr bwMode="auto">
          <a:xfrm>
            <a:off x="6489700" y="4492625"/>
            <a:ext cx="63500" cy="61913"/>
          </a:xfrm>
          <a:prstGeom prst="rect">
            <a:avLst/>
          </a:prstGeom>
          <a:solidFill>
            <a:srgbClr val="2D2D8A"/>
          </a:solidFill>
          <a:ln w="9525">
            <a:solidFill>
              <a:srgbClr val="4A7EBB"/>
            </a:solidFill>
            <a:miter lim="800000"/>
            <a:headEnd/>
            <a:tailEnd/>
          </a:ln>
        </p:spPr>
        <p:txBody>
          <a:bodyPr anchor="ctr"/>
          <a:lstStyle/>
          <a:p>
            <a:pPr algn="ctr"/>
            <a:endParaRPr lang="en-CA">
              <a:solidFill>
                <a:srgbClr val="000000"/>
              </a:solidFill>
            </a:endParaRPr>
          </a:p>
        </p:txBody>
      </p:sp>
      <p:sp>
        <p:nvSpPr>
          <p:cNvPr id="41" name="Rectangle 40"/>
          <p:cNvSpPr>
            <a:spLocks noChangeArrowheads="1"/>
          </p:cNvSpPr>
          <p:nvPr/>
        </p:nvSpPr>
        <p:spPr bwMode="auto">
          <a:xfrm>
            <a:off x="7297738" y="4640263"/>
            <a:ext cx="63500" cy="61912"/>
          </a:xfrm>
          <a:prstGeom prst="rect">
            <a:avLst/>
          </a:prstGeom>
          <a:solidFill>
            <a:srgbClr val="2D2D8A"/>
          </a:solidFill>
          <a:ln w="9525">
            <a:solidFill>
              <a:schemeClr val="accent6"/>
            </a:solidFill>
            <a:miter lim="800000"/>
            <a:headEnd/>
            <a:tailEnd/>
          </a:ln>
          <a:effectLst/>
        </p:spPr>
        <p:txBody>
          <a:bodyPr anchor="ctr"/>
          <a:lstStyle/>
          <a:p>
            <a:pPr algn="ctr">
              <a:defRPr/>
            </a:pPr>
            <a:endParaRPr lang="en-US">
              <a:solidFill>
                <a:srgbClr val="000000"/>
              </a:solidFill>
              <a:latin typeface="Arial" charset="0"/>
              <a:ea typeface="MS PGothic" pitchFamily="34" charset="-128"/>
              <a:cs typeface="Arial" panose="020B0604020202020204" pitchFamily="34" charset="0"/>
            </a:endParaRPr>
          </a:p>
        </p:txBody>
      </p:sp>
      <p:sp>
        <p:nvSpPr>
          <p:cNvPr id="42" name="Rectangle 41"/>
          <p:cNvSpPr>
            <a:spLocks noChangeArrowheads="1"/>
          </p:cNvSpPr>
          <p:nvPr/>
        </p:nvSpPr>
        <p:spPr bwMode="auto">
          <a:xfrm>
            <a:off x="7312025" y="4795838"/>
            <a:ext cx="61913" cy="61912"/>
          </a:xfrm>
          <a:prstGeom prst="rect">
            <a:avLst/>
          </a:prstGeom>
          <a:solidFill>
            <a:srgbClr val="2D2D8A"/>
          </a:solidFill>
          <a:ln w="9525">
            <a:solidFill>
              <a:schemeClr val="accent6"/>
            </a:solidFill>
            <a:miter lim="800000"/>
            <a:headEnd/>
            <a:tailEnd/>
          </a:ln>
          <a:effectLst/>
        </p:spPr>
        <p:txBody>
          <a:bodyPr anchor="ctr"/>
          <a:lstStyle/>
          <a:p>
            <a:pPr algn="ctr">
              <a:defRPr/>
            </a:pPr>
            <a:endParaRPr lang="en-US">
              <a:solidFill>
                <a:srgbClr val="000000"/>
              </a:solidFill>
              <a:latin typeface="Arial" charset="0"/>
              <a:ea typeface="MS PGothic" pitchFamily="34" charset="-128"/>
              <a:cs typeface="Arial" panose="020B0604020202020204" pitchFamily="34" charset="0"/>
            </a:endParaRPr>
          </a:p>
        </p:txBody>
      </p:sp>
      <p:sp>
        <p:nvSpPr>
          <p:cNvPr id="43" name="Rectangle 42"/>
          <p:cNvSpPr>
            <a:spLocks noChangeArrowheads="1"/>
          </p:cNvSpPr>
          <p:nvPr/>
        </p:nvSpPr>
        <p:spPr bwMode="auto">
          <a:xfrm>
            <a:off x="7188200" y="4946650"/>
            <a:ext cx="61913" cy="63500"/>
          </a:xfrm>
          <a:prstGeom prst="rect">
            <a:avLst/>
          </a:prstGeom>
          <a:solidFill>
            <a:srgbClr val="2D2D8A"/>
          </a:solidFill>
          <a:ln w="9525">
            <a:solidFill>
              <a:schemeClr val="accent6"/>
            </a:solidFill>
            <a:miter lim="800000"/>
            <a:headEnd/>
            <a:tailEnd/>
          </a:ln>
          <a:effectLst/>
        </p:spPr>
        <p:txBody>
          <a:bodyPr anchor="ctr"/>
          <a:lstStyle/>
          <a:p>
            <a:pPr algn="ctr">
              <a:defRPr/>
            </a:pPr>
            <a:endParaRPr lang="en-US">
              <a:solidFill>
                <a:srgbClr val="000000"/>
              </a:solidFill>
              <a:latin typeface="Arial" charset="0"/>
              <a:ea typeface="MS PGothic" pitchFamily="34" charset="-128"/>
              <a:cs typeface="Arial" panose="020B0604020202020204" pitchFamily="34" charset="0"/>
            </a:endParaRPr>
          </a:p>
        </p:txBody>
      </p:sp>
      <p:sp>
        <p:nvSpPr>
          <p:cNvPr id="44" name="Rectangle 43"/>
          <p:cNvSpPr>
            <a:spLocks noChangeAspect="1"/>
          </p:cNvSpPr>
          <p:nvPr/>
        </p:nvSpPr>
        <p:spPr>
          <a:xfrm>
            <a:off x="7222068" y="5113866"/>
            <a:ext cx="36576" cy="36576"/>
          </a:xfrm>
          <a:prstGeom prst="rect">
            <a:avLst/>
          </a:prstGeom>
          <a:solidFill>
            <a:srgbClr val="2D2D8A"/>
          </a:solidFill>
          <a:ln>
            <a:solidFill>
              <a:schemeClr val="accent6"/>
            </a:solidFill>
          </a:ln>
          <a:effectLst/>
          <a:scene3d>
            <a:camera prst="orthographicFront">
              <a:rot lat="0" lon="0" rev="2700000"/>
            </a:camera>
            <a:lightRig rig="threePt" dir="t"/>
          </a:scene3d>
        </p:spPr>
        <p:style>
          <a:lnRef idx="1">
            <a:schemeClr val="accent1"/>
          </a:lnRef>
          <a:fillRef idx="2">
            <a:schemeClr val="accent1"/>
          </a:fillRef>
          <a:effectRef idx="1">
            <a:schemeClr val="accent1"/>
          </a:effectRef>
          <a:fontRef idx="minor">
            <a:schemeClr val="dk1"/>
          </a:fontRef>
        </p:style>
        <p:txBody>
          <a:bodyPr anchor="ctr"/>
          <a:lstStyle/>
          <a:p>
            <a:pPr algn="ctr">
              <a:defRPr/>
            </a:pPr>
            <a:endParaRPr lang="en-US">
              <a:solidFill>
                <a:srgbClr val="000000"/>
              </a:solidFill>
            </a:endParaRPr>
          </a:p>
        </p:txBody>
      </p:sp>
      <p:sp>
        <p:nvSpPr>
          <p:cNvPr id="45" name="Rectangle 44"/>
          <p:cNvSpPr>
            <a:spLocks noChangeArrowheads="1"/>
          </p:cNvSpPr>
          <p:nvPr/>
        </p:nvSpPr>
        <p:spPr bwMode="auto">
          <a:xfrm>
            <a:off x="7192963" y="5562600"/>
            <a:ext cx="63500" cy="61913"/>
          </a:xfrm>
          <a:prstGeom prst="rect">
            <a:avLst/>
          </a:prstGeom>
          <a:solidFill>
            <a:srgbClr val="2D2D8A"/>
          </a:solidFill>
          <a:ln w="9525">
            <a:solidFill>
              <a:schemeClr val="accent6"/>
            </a:solidFill>
            <a:miter lim="800000"/>
            <a:headEnd/>
            <a:tailEnd/>
          </a:ln>
          <a:effectLst/>
        </p:spPr>
        <p:txBody>
          <a:bodyPr anchor="ctr"/>
          <a:lstStyle/>
          <a:p>
            <a:pPr algn="ctr">
              <a:defRPr/>
            </a:pPr>
            <a:endParaRPr lang="en-US">
              <a:solidFill>
                <a:srgbClr val="000000"/>
              </a:solidFill>
              <a:latin typeface="Arial" charset="0"/>
              <a:ea typeface="MS PGothic" pitchFamily="34" charset="-128"/>
              <a:cs typeface="Arial" panose="020B0604020202020204" pitchFamily="34" charset="0"/>
            </a:endParaRPr>
          </a:p>
        </p:txBody>
      </p:sp>
      <p:sp>
        <p:nvSpPr>
          <p:cNvPr id="46" name="Rectangle 45"/>
          <p:cNvSpPr>
            <a:spLocks noChangeArrowheads="1"/>
          </p:cNvSpPr>
          <p:nvPr/>
        </p:nvSpPr>
        <p:spPr bwMode="auto">
          <a:xfrm>
            <a:off x="7210425" y="5710238"/>
            <a:ext cx="61913" cy="63500"/>
          </a:xfrm>
          <a:prstGeom prst="rect">
            <a:avLst/>
          </a:prstGeom>
          <a:solidFill>
            <a:srgbClr val="2D2D8A"/>
          </a:solidFill>
          <a:ln w="9525">
            <a:solidFill>
              <a:schemeClr val="accent6"/>
            </a:solidFill>
            <a:miter lim="800000"/>
            <a:headEnd/>
            <a:tailEnd/>
          </a:ln>
          <a:effectLst/>
        </p:spPr>
        <p:txBody>
          <a:bodyPr anchor="ctr"/>
          <a:lstStyle/>
          <a:p>
            <a:pPr algn="ctr">
              <a:defRPr/>
            </a:pPr>
            <a:endParaRPr lang="en-US">
              <a:solidFill>
                <a:srgbClr val="000000"/>
              </a:solidFill>
              <a:latin typeface="Arial" charset="0"/>
              <a:ea typeface="MS PGothic" pitchFamily="34" charset="-128"/>
              <a:cs typeface="Arial" panose="020B0604020202020204" pitchFamily="34" charset="0"/>
            </a:endParaRPr>
          </a:p>
        </p:txBody>
      </p:sp>
      <p:sp>
        <p:nvSpPr>
          <p:cNvPr id="47" name="Rectangle 46"/>
          <p:cNvSpPr>
            <a:spLocks noChangeArrowheads="1"/>
          </p:cNvSpPr>
          <p:nvPr/>
        </p:nvSpPr>
        <p:spPr bwMode="auto">
          <a:xfrm>
            <a:off x="7307263" y="5862638"/>
            <a:ext cx="63500" cy="63500"/>
          </a:xfrm>
          <a:prstGeom prst="rect">
            <a:avLst/>
          </a:prstGeom>
          <a:solidFill>
            <a:srgbClr val="2D2D8A"/>
          </a:solidFill>
          <a:ln w="9525">
            <a:solidFill>
              <a:schemeClr val="accent6"/>
            </a:solidFill>
            <a:miter lim="800000"/>
            <a:headEnd/>
            <a:tailEnd/>
          </a:ln>
          <a:effectLst/>
        </p:spPr>
        <p:txBody>
          <a:bodyPr anchor="ctr"/>
          <a:lstStyle/>
          <a:p>
            <a:pPr algn="ctr">
              <a:defRPr/>
            </a:pPr>
            <a:endParaRPr lang="en-US">
              <a:solidFill>
                <a:srgbClr val="000000"/>
              </a:solidFill>
              <a:latin typeface="Arial" charset="0"/>
              <a:ea typeface="MS PGothic" pitchFamily="34" charset="-128"/>
              <a:cs typeface="Arial" panose="020B0604020202020204" pitchFamily="34" charset="0"/>
            </a:endParaRPr>
          </a:p>
        </p:txBody>
      </p:sp>
      <p:sp>
        <p:nvSpPr>
          <p:cNvPr id="48" name="Rectangle 47"/>
          <p:cNvSpPr>
            <a:spLocks noChangeArrowheads="1"/>
          </p:cNvSpPr>
          <p:nvPr/>
        </p:nvSpPr>
        <p:spPr bwMode="auto">
          <a:xfrm>
            <a:off x="7208838" y="6015038"/>
            <a:ext cx="63500" cy="63500"/>
          </a:xfrm>
          <a:prstGeom prst="rect">
            <a:avLst/>
          </a:prstGeom>
          <a:solidFill>
            <a:srgbClr val="2D2D8A"/>
          </a:solidFill>
          <a:ln w="9525">
            <a:solidFill>
              <a:schemeClr val="accent6"/>
            </a:solidFill>
            <a:miter lim="800000"/>
            <a:headEnd/>
            <a:tailEnd/>
          </a:ln>
          <a:effectLst/>
        </p:spPr>
        <p:txBody>
          <a:bodyPr anchor="ctr"/>
          <a:lstStyle/>
          <a:p>
            <a:pPr algn="ctr">
              <a:defRPr/>
            </a:pPr>
            <a:endParaRPr lang="en-US">
              <a:solidFill>
                <a:srgbClr val="000000"/>
              </a:solidFill>
              <a:latin typeface="Arial" charset="0"/>
              <a:ea typeface="MS PGothic" pitchFamily="34" charset="-128"/>
              <a:cs typeface="Arial" panose="020B0604020202020204" pitchFamily="34" charset="0"/>
            </a:endParaRPr>
          </a:p>
        </p:txBody>
      </p:sp>
      <p:sp>
        <p:nvSpPr>
          <p:cNvPr id="49" name="Rectangle 48"/>
          <p:cNvSpPr>
            <a:spLocks noChangeAspect="1"/>
          </p:cNvSpPr>
          <p:nvPr/>
        </p:nvSpPr>
        <p:spPr>
          <a:xfrm>
            <a:off x="7230534" y="6176433"/>
            <a:ext cx="36576" cy="36576"/>
          </a:xfrm>
          <a:prstGeom prst="rect">
            <a:avLst/>
          </a:prstGeom>
          <a:solidFill>
            <a:srgbClr val="2D2D8A"/>
          </a:solidFill>
          <a:ln>
            <a:solidFill>
              <a:schemeClr val="accent6"/>
            </a:solidFill>
          </a:ln>
          <a:effectLst/>
          <a:scene3d>
            <a:camera prst="orthographicFront">
              <a:rot lat="0" lon="0" rev="2700000"/>
            </a:camera>
            <a:lightRig rig="threePt" dir="t"/>
          </a:scene3d>
        </p:spPr>
        <p:style>
          <a:lnRef idx="1">
            <a:schemeClr val="accent1"/>
          </a:lnRef>
          <a:fillRef idx="2">
            <a:schemeClr val="accent1"/>
          </a:fillRef>
          <a:effectRef idx="1">
            <a:schemeClr val="accent1"/>
          </a:effectRef>
          <a:fontRef idx="minor">
            <a:schemeClr val="dk1"/>
          </a:fontRef>
        </p:style>
        <p:txBody>
          <a:bodyPr anchor="ctr"/>
          <a:lstStyle/>
          <a:p>
            <a:pPr algn="ctr">
              <a:defRPr/>
            </a:pPr>
            <a:endParaRPr lang="en-US">
              <a:solidFill>
                <a:srgbClr val="000000"/>
              </a:solidFill>
            </a:endParaRPr>
          </a:p>
        </p:txBody>
      </p:sp>
      <p:sp>
        <p:nvSpPr>
          <p:cNvPr id="229447" name="Text Box 6"/>
          <p:cNvSpPr txBox="1">
            <a:spLocks noChangeArrowheads="1"/>
          </p:cNvSpPr>
          <p:nvPr/>
        </p:nvSpPr>
        <p:spPr bwMode="auto">
          <a:xfrm>
            <a:off x="5875338" y="6400800"/>
            <a:ext cx="533400" cy="246063"/>
          </a:xfrm>
          <a:prstGeom prst="rect">
            <a:avLst/>
          </a:prstGeom>
          <a:noFill/>
          <a:ln w="9525">
            <a:noFill/>
            <a:miter lim="800000"/>
            <a:headEnd/>
            <a:tailEnd/>
          </a:ln>
        </p:spPr>
        <p:txBody>
          <a:bodyPr anchor="b">
            <a:spAutoFit/>
          </a:bodyPr>
          <a:lstStyle/>
          <a:p>
            <a:pPr algn="ctr"/>
            <a:r>
              <a:rPr lang="en-US" sz="1000">
                <a:solidFill>
                  <a:srgbClr val="000000"/>
                </a:solidFill>
              </a:rPr>
              <a:t>0.03</a:t>
            </a:r>
          </a:p>
        </p:txBody>
      </p:sp>
      <p:sp>
        <p:nvSpPr>
          <p:cNvPr id="229448" name="Text Box 6"/>
          <p:cNvSpPr txBox="1">
            <a:spLocks noChangeArrowheads="1"/>
          </p:cNvSpPr>
          <p:nvPr/>
        </p:nvSpPr>
        <p:spPr bwMode="auto">
          <a:xfrm>
            <a:off x="6324600" y="6400800"/>
            <a:ext cx="533400" cy="246063"/>
          </a:xfrm>
          <a:prstGeom prst="rect">
            <a:avLst/>
          </a:prstGeom>
          <a:noFill/>
          <a:ln w="9525">
            <a:noFill/>
            <a:miter lim="800000"/>
            <a:headEnd/>
            <a:tailEnd/>
          </a:ln>
        </p:spPr>
        <p:txBody>
          <a:bodyPr anchor="b">
            <a:spAutoFit/>
          </a:bodyPr>
          <a:lstStyle/>
          <a:p>
            <a:pPr algn="ctr"/>
            <a:r>
              <a:rPr lang="en-US" sz="1000">
                <a:solidFill>
                  <a:srgbClr val="000000"/>
                </a:solidFill>
              </a:rPr>
              <a:t>0.125</a:t>
            </a:r>
          </a:p>
        </p:txBody>
      </p:sp>
      <p:sp>
        <p:nvSpPr>
          <p:cNvPr id="229449" name="Text Box 6"/>
          <p:cNvSpPr txBox="1">
            <a:spLocks noChangeArrowheads="1"/>
          </p:cNvSpPr>
          <p:nvPr/>
        </p:nvSpPr>
        <p:spPr bwMode="auto">
          <a:xfrm>
            <a:off x="6773863" y="6400800"/>
            <a:ext cx="533400" cy="246063"/>
          </a:xfrm>
          <a:prstGeom prst="rect">
            <a:avLst/>
          </a:prstGeom>
          <a:noFill/>
          <a:ln w="9525">
            <a:noFill/>
            <a:miter lim="800000"/>
            <a:headEnd/>
            <a:tailEnd/>
          </a:ln>
        </p:spPr>
        <p:txBody>
          <a:bodyPr anchor="b">
            <a:spAutoFit/>
          </a:bodyPr>
          <a:lstStyle/>
          <a:p>
            <a:pPr algn="ctr"/>
            <a:r>
              <a:rPr lang="en-US" sz="1000">
                <a:solidFill>
                  <a:srgbClr val="000000"/>
                </a:solidFill>
              </a:rPr>
              <a:t>0.5</a:t>
            </a:r>
          </a:p>
        </p:txBody>
      </p:sp>
      <p:sp>
        <p:nvSpPr>
          <p:cNvPr id="229450" name="Text Box 6"/>
          <p:cNvSpPr txBox="1">
            <a:spLocks noChangeArrowheads="1"/>
          </p:cNvSpPr>
          <p:nvPr/>
        </p:nvSpPr>
        <p:spPr bwMode="auto">
          <a:xfrm>
            <a:off x="7010400" y="6400800"/>
            <a:ext cx="533400" cy="246063"/>
          </a:xfrm>
          <a:prstGeom prst="rect">
            <a:avLst/>
          </a:prstGeom>
          <a:noFill/>
          <a:ln w="9525">
            <a:noFill/>
            <a:miter lim="800000"/>
            <a:headEnd/>
            <a:tailEnd/>
          </a:ln>
        </p:spPr>
        <p:txBody>
          <a:bodyPr anchor="b">
            <a:spAutoFit/>
          </a:bodyPr>
          <a:lstStyle/>
          <a:p>
            <a:pPr algn="ctr"/>
            <a:r>
              <a:rPr lang="en-US" sz="1000">
                <a:solidFill>
                  <a:srgbClr val="000000"/>
                </a:solidFill>
              </a:rPr>
              <a:t>1</a:t>
            </a:r>
          </a:p>
        </p:txBody>
      </p:sp>
      <p:sp>
        <p:nvSpPr>
          <p:cNvPr id="229451" name="Text Box 6"/>
          <p:cNvSpPr txBox="1">
            <a:spLocks noChangeArrowheads="1"/>
          </p:cNvSpPr>
          <p:nvPr/>
        </p:nvSpPr>
        <p:spPr bwMode="auto">
          <a:xfrm>
            <a:off x="7239000" y="6307138"/>
            <a:ext cx="533400" cy="246062"/>
          </a:xfrm>
          <a:prstGeom prst="rect">
            <a:avLst/>
          </a:prstGeom>
          <a:noFill/>
          <a:ln w="9525">
            <a:noFill/>
            <a:miter lim="800000"/>
            <a:headEnd/>
            <a:tailEnd/>
          </a:ln>
        </p:spPr>
        <p:txBody>
          <a:bodyPr anchor="b">
            <a:spAutoFit/>
          </a:bodyPr>
          <a:lstStyle/>
          <a:p>
            <a:pPr algn="ctr"/>
            <a:r>
              <a:rPr lang="en-US" sz="1000">
                <a:solidFill>
                  <a:srgbClr val="000000"/>
                </a:solidFill>
              </a:rPr>
              <a:t>2</a:t>
            </a:r>
          </a:p>
        </p:txBody>
      </p:sp>
      <p:sp>
        <p:nvSpPr>
          <p:cNvPr id="229452" name="Text Box 6"/>
          <p:cNvSpPr txBox="1">
            <a:spLocks noChangeArrowheads="1"/>
          </p:cNvSpPr>
          <p:nvPr/>
        </p:nvSpPr>
        <p:spPr bwMode="auto">
          <a:xfrm>
            <a:off x="7670800" y="6400800"/>
            <a:ext cx="533400" cy="246063"/>
          </a:xfrm>
          <a:prstGeom prst="rect">
            <a:avLst/>
          </a:prstGeom>
          <a:noFill/>
          <a:ln w="9525">
            <a:noFill/>
            <a:miter lim="800000"/>
            <a:headEnd/>
            <a:tailEnd/>
          </a:ln>
        </p:spPr>
        <p:txBody>
          <a:bodyPr anchor="b">
            <a:spAutoFit/>
          </a:bodyPr>
          <a:lstStyle/>
          <a:p>
            <a:pPr algn="ctr"/>
            <a:r>
              <a:rPr lang="en-US" sz="1000">
                <a:solidFill>
                  <a:srgbClr val="000000"/>
                </a:solidFill>
              </a:rPr>
              <a:t>8</a:t>
            </a:r>
          </a:p>
        </p:txBody>
      </p:sp>
      <p:sp>
        <p:nvSpPr>
          <p:cNvPr id="229453" name="Text Box 6"/>
          <p:cNvSpPr txBox="1">
            <a:spLocks noChangeArrowheads="1"/>
          </p:cNvSpPr>
          <p:nvPr/>
        </p:nvSpPr>
        <p:spPr bwMode="auto">
          <a:xfrm>
            <a:off x="5638800" y="6553200"/>
            <a:ext cx="1117600" cy="246063"/>
          </a:xfrm>
          <a:prstGeom prst="rect">
            <a:avLst/>
          </a:prstGeom>
          <a:noFill/>
          <a:ln w="9525">
            <a:noFill/>
            <a:miter lim="800000"/>
            <a:headEnd/>
            <a:tailEnd/>
          </a:ln>
        </p:spPr>
        <p:txBody>
          <a:bodyPr anchor="b">
            <a:spAutoFit/>
          </a:bodyPr>
          <a:lstStyle/>
          <a:p>
            <a:pPr algn="ctr"/>
            <a:r>
              <a:rPr lang="en-US" sz="1000">
                <a:solidFill>
                  <a:srgbClr val="000000"/>
                </a:solidFill>
              </a:rPr>
              <a:t>Favors ASA</a:t>
            </a:r>
          </a:p>
        </p:txBody>
      </p:sp>
      <p:sp>
        <p:nvSpPr>
          <p:cNvPr id="229454" name="Text Box 6"/>
          <p:cNvSpPr txBox="1">
            <a:spLocks noChangeArrowheads="1"/>
          </p:cNvSpPr>
          <p:nvPr/>
        </p:nvSpPr>
        <p:spPr bwMode="auto">
          <a:xfrm>
            <a:off x="7188200" y="6553200"/>
            <a:ext cx="1727200" cy="246063"/>
          </a:xfrm>
          <a:prstGeom prst="rect">
            <a:avLst/>
          </a:prstGeom>
          <a:noFill/>
          <a:ln w="9525">
            <a:noFill/>
            <a:miter lim="800000"/>
            <a:headEnd/>
            <a:tailEnd/>
          </a:ln>
        </p:spPr>
        <p:txBody>
          <a:bodyPr anchor="b">
            <a:spAutoFit/>
          </a:bodyPr>
          <a:lstStyle/>
          <a:p>
            <a:pPr algn="ctr"/>
            <a:r>
              <a:rPr lang="en-US" sz="1000">
                <a:solidFill>
                  <a:srgbClr val="000000"/>
                </a:solidFill>
              </a:rPr>
              <a:t>Favors control/placebo</a:t>
            </a:r>
          </a:p>
        </p:txBody>
      </p:sp>
      <p:sp>
        <p:nvSpPr>
          <p:cNvPr id="229455" name="Text Box 6"/>
          <p:cNvSpPr txBox="1">
            <a:spLocks noChangeArrowheads="1"/>
          </p:cNvSpPr>
          <p:nvPr/>
        </p:nvSpPr>
        <p:spPr bwMode="auto">
          <a:xfrm>
            <a:off x="3886200" y="592138"/>
            <a:ext cx="1244600" cy="1016000"/>
          </a:xfrm>
          <a:prstGeom prst="rect">
            <a:avLst/>
          </a:prstGeom>
          <a:noFill/>
          <a:ln w="9525">
            <a:noFill/>
            <a:miter lim="800000"/>
            <a:headEnd/>
            <a:tailEnd/>
          </a:ln>
        </p:spPr>
        <p:txBody>
          <a:bodyPr>
            <a:spAutoFit/>
          </a:bodyPr>
          <a:lstStyle/>
          <a:p>
            <a:r>
              <a:rPr lang="en-US" sz="1000">
                <a:solidFill>
                  <a:srgbClr val="000000"/>
                </a:solidFill>
              </a:rPr>
              <a:t>JPAD</a:t>
            </a:r>
          </a:p>
          <a:p>
            <a:r>
              <a:rPr lang="en-US" sz="1000">
                <a:solidFill>
                  <a:srgbClr val="000000"/>
                </a:solidFill>
              </a:rPr>
              <a:t>POPADAD</a:t>
            </a:r>
          </a:p>
          <a:p>
            <a:r>
              <a:rPr lang="en-US" sz="1000">
                <a:solidFill>
                  <a:srgbClr val="000000"/>
                </a:solidFill>
              </a:rPr>
              <a:t>WHS</a:t>
            </a:r>
          </a:p>
          <a:p>
            <a:r>
              <a:rPr lang="en-US" sz="1000">
                <a:solidFill>
                  <a:srgbClr val="000000"/>
                </a:solidFill>
              </a:rPr>
              <a:t>PPP</a:t>
            </a:r>
          </a:p>
          <a:p>
            <a:r>
              <a:rPr lang="en-US" sz="1000">
                <a:solidFill>
                  <a:srgbClr val="000000"/>
                </a:solidFill>
              </a:rPr>
              <a:t>ETDRS</a:t>
            </a:r>
          </a:p>
          <a:p>
            <a:r>
              <a:rPr lang="en-US" sz="1000">
                <a:solidFill>
                  <a:srgbClr val="000000"/>
                </a:solidFill>
              </a:rPr>
              <a:t>Total</a:t>
            </a:r>
          </a:p>
        </p:txBody>
      </p:sp>
      <p:sp>
        <p:nvSpPr>
          <p:cNvPr id="229456" name="Text Box 6"/>
          <p:cNvSpPr txBox="1">
            <a:spLocks noChangeArrowheads="1"/>
          </p:cNvSpPr>
          <p:nvPr/>
        </p:nvSpPr>
        <p:spPr bwMode="auto">
          <a:xfrm>
            <a:off x="4394200" y="592138"/>
            <a:ext cx="1244600" cy="1016000"/>
          </a:xfrm>
          <a:prstGeom prst="rect">
            <a:avLst/>
          </a:prstGeom>
          <a:noFill/>
          <a:ln w="9525">
            <a:noFill/>
            <a:miter lim="800000"/>
            <a:headEnd/>
            <a:tailEnd/>
          </a:ln>
        </p:spPr>
        <p:txBody>
          <a:bodyPr>
            <a:spAutoFit/>
          </a:bodyPr>
          <a:lstStyle/>
          <a:p>
            <a:pPr algn="ctr"/>
            <a:r>
              <a:rPr lang="en-US" sz="1000">
                <a:solidFill>
                  <a:srgbClr val="000000"/>
                </a:solidFill>
              </a:rPr>
              <a:t>68/1262</a:t>
            </a:r>
          </a:p>
          <a:p>
            <a:pPr algn="ctr"/>
            <a:r>
              <a:rPr lang="en-US" sz="1000">
                <a:solidFill>
                  <a:srgbClr val="000000"/>
                </a:solidFill>
              </a:rPr>
              <a:t>105/638</a:t>
            </a:r>
          </a:p>
          <a:p>
            <a:pPr algn="ctr"/>
            <a:r>
              <a:rPr lang="en-US" sz="1000">
                <a:solidFill>
                  <a:srgbClr val="000000"/>
                </a:solidFill>
              </a:rPr>
              <a:t>58/514</a:t>
            </a:r>
          </a:p>
          <a:p>
            <a:pPr algn="ctr"/>
            <a:r>
              <a:rPr lang="en-US" sz="1000">
                <a:solidFill>
                  <a:srgbClr val="000000"/>
                </a:solidFill>
              </a:rPr>
              <a:t>20/519</a:t>
            </a:r>
          </a:p>
          <a:p>
            <a:pPr algn="ctr"/>
            <a:r>
              <a:rPr lang="en-US" sz="1000">
                <a:solidFill>
                  <a:srgbClr val="000000"/>
                </a:solidFill>
              </a:rPr>
              <a:t>350/1856</a:t>
            </a:r>
          </a:p>
          <a:p>
            <a:pPr algn="ctr"/>
            <a:r>
              <a:rPr lang="en-US" sz="1000">
                <a:solidFill>
                  <a:srgbClr val="000000"/>
                </a:solidFill>
              </a:rPr>
              <a:t>601/4789</a:t>
            </a:r>
          </a:p>
        </p:txBody>
      </p:sp>
      <p:sp>
        <p:nvSpPr>
          <p:cNvPr id="229457" name="Text Box 6"/>
          <p:cNvSpPr txBox="1">
            <a:spLocks noChangeArrowheads="1"/>
          </p:cNvSpPr>
          <p:nvPr/>
        </p:nvSpPr>
        <p:spPr bwMode="auto">
          <a:xfrm>
            <a:off x="5181600" y="592138"/>
            <a:ext cx="1244600" cy="1016000"/>
          </a:xfrm>
          <a:prstGeom prst="rect">
            <a:avLst/>
          </a:prstGeom>
          <a:noFill/>
          <a:ln w="9525">
            <a:noFill/>
            <a:miter lim="800000"/>
            <a:headEnd/>
            <a:tailEnd/>
          </a:ln>
        </p:spPr>
        <p:txBody>
          <a:bodyPr>
            <a:spAutoFit/>
          </a:bodyPr>
          <a:lstStyle/>
          <a:p>
            <a:pPr algn="ctr"/>
            <a:r>
              <a:rPr lang="en-US" sz="1000">
                <a:solidFill>
                  <a:srgbClr val="000000"/>
                </a:solidFill>
              </a:rPr>
              <a:t>86/1277</a:t>
            </a:r>
          </a:p>
          <a:p>
            <a:pPr algn="ctr"/>
            <a:r>
              <a:rPr lang="en-US" sz="1000">
                <a:solidFill>
                  <a:srgbClr val="000000"/>
                </a:solidFill>
              </a:rPr>
              <a:t>108/638</a:t>
            </a:r>
          </a:p>
          <a:p>
            <a:pPr algn="ctr"/>
            <a:r>
              <a:rPr lang="en-US" sz="1000">
                <a:solidFill>
                  <a:srgbClr val="000000"/>
                </a:solidFill>
              </a:rPr>
              <a:t>62/513</a:t>
            </a:r>
          </a:p>
          <a:p>
            <a:pPr algn="ctr"/>
            <a:r>
              <a:rPr lang="en-US" sz="1000">
                <a:solidFill>
                  <a:srgbClr val="000000"/>
                </a:solidFill>
              </a:rPr>
              <a:t>22/512</a:t>
            </a:r>
          </a:p>
          <a:p>
            <a:pPr algn="ctr"/>
            <a:r>
              <a:rPr lang="en-US" sz="1000">
                <a:solidFill>
                  <a:srgbClr val="000000"/>
                </a:solidFill>
              </a:rPr>
              <a:t>379/1855</a:t>
            </a:r>
          </a:p>
          <a:p>
            <a:pPr algn="ctr"/>
            <a:r>
              <a:rPr lang="en-US" sz="1000">
                <a:solidFill>
                  <a:srgbClr val="000000"/>
                </a:solidFill>
              </a:rPr>
              <a:t>657/4795</a:t>
            </a:r>
          </a:p>
        </p:txBody>
      </p:sp>
      <p:sp>
        <p:nvSpPr>
          <p:cNvPr id="229458" name="Text Box 6"/>
          <p:cNvSpPr txBox="1">
            <a:spLocks noChangeArrowheads="1"/>
          </p:cNvSpPr>
          <p:nvPr/>
        </p:nvSpPr>
        <p:spPr bwMode="auto">
          <a:xfrm>
            <a:off x="7899400" y="592138"/>
            <a:ext cx="1244600" cy="1016000"/>
          </a:xfrm>
          <a:prstGeom prst="rect">
            <a:avLst/>
          </a:prstGeom>
          <a:noFill/>
          <a:ln w="9525">
            <a:noFill/>
            <a:miter lim="800000"/>
            <a:headEnd/>
            <a:tailEnd/>
          </a:ln>
        </p:spPr>
        <p:txBody>
          <a:bodyPr>
            <a:spAutoFit/>
          </a:bodyPr>
          <a:lstStyle/>
          <a:p>
            <a:r>
              <a:rPr lang="en-US" sz="1000">
                <a:solidFill>
                  <a:srgbClr val="000000"/>
                </a:solidFill>
              </a:rPr>
              <a:t>0.80 (0.59-1.09)</a:t>
            </a:r>
          </a:p>
          <a:p>
            <a:r>
              <a:rPr lang="en-US" sz="1000">
                <a:solidFill>
                  <a:srgbClr val="000000"/>
                </a:solidFill>
              </a:rPr>
              <a:t>0.97 (0.76-1.24)</a:t>
            </a:r>
          </a:p>
          <a:p>
            <a:r>
              <a:rPr lang="en-US" sz="1000">
                <a:solidFill>
                  <a:srgbClr val="000000"/>
                </a:solidFill>
              </a:rPr>
              <a:t>0.90 (0.63-1.29)</a:t>
            </a:r>
          </a:p>
          <a:p>
            <a:r>
              <a:rPr lang="en-US" sz="1000">
                <a:solidFill>
                  <a:srgbClr val="000000"/>
                </a:solidFill>
              </a:rPr>
              <a:t>0.90 (0.50-1.62)</a:t>
            </a:r>
          </a:p>
          <a:p>
            <a:r>
              <a:rPr lang="en-US" sz="1000">
                <a:solidFill>
                  <a:srgbClr val="000000"/>
                </a:solidFill>
              </a:rPr>
              <a:t>0.90 (0.78-1.04)</a:t>
            </a:r>
          </a:p>
          <a:p>
            <a:r>
              <a:rPr lang="en-US" sz="1000">
                <a:solidFill>
                  <a:srgbClr val="000000"/>
                </a:solidFill>
              </a:rPr>
              <a:t>0.90 (0.81-1.00)</a:t>
            </a:r>
          </a:p>
        </p:txBody>
      </p:sp>
      <p:sp>
        <p:nvSpPr>
          <p:cNvPr id="229459" name="Text Box 6"/>
          <p:cNvSpPr txBox="1">
            <a:spLocks noChangeArrowheads="1"/>
          </p:cNvSpPr>
          <p:nvPr/>
        </p:nvSpPr>
        <p:spPr bwMode="auto">
          <a:xfrm>
            <a:off x="3886200" y="414338"/>
            <a:ext cx="1244600" cy="246062"/>
          </a:xfrm>
          <a:prstGeom prst="rect">
            <a:avLst/>
          </a:prstGeom>
          <a:noFill/>
          <a:ln w="9525">
            <a:noFill/>
            <a:miter lim="800000"/>
            <a:headEnd/>
            <a:tailEnd/>
          </a:ln>
        </p:spPr>
        <p:txBody>
          <a:bodyPr>
            <a:spAutoFit/>
          </a:bodyPr>
          <a:lstStyle/>
          <a:p>
            <a:r>
              <a:rPr lang="en-US" sz="1000" b="1" i="1">
                <a:solidFill>
                  <a:srgbClr val="000000"/>
                </a:solidFill>
              </a:rPr>
              <a:t>Major CV events</a:t>
            </a:r>
          </a:p>
        </p:txBody>
      </p:sp>
      <p:sp>
        <p:nvSpPr>
          <p:cNvPr id="229460" name="Text Box 6"/>
          <p:cNvSpPr txBox="1">
            <a:spLocks noChangeArrowheads="1"/>
          </p:cNvSpPr>
          <p:nvPr/>
        </p:nvSpPr>
        <p:spPr bwMode="auto">
          <a:xfrm>
            <a:off x="4495800" y="0"/>
            <a:ext cx="1989138" cy="247650"/>
          </a:xfrm>
          <a:prstGeom prst="rect">
            <a:avLst/>
          </a:prstGeom>
          <a:noFill/>
          <a:ln w="9525">
            <a:noFill/>
            <a:miter lim="800000"/>
            <a:headEnd/>
            <a:tailEnd/>
          </a:ln>
        </p:spPr>
        <p:txBody>
          <a:bodyPr>
            <a:spAutoFit/>
          </a:bodyPr>
          <a:lstStyle/>
          <a:p>
            <a:pPr algn="ctr"/>
            <a:r>
              <a:rPr lang="en-US" sz="1000" b="1">
                <a:solidFill>
                  <a:srgbClr val="000000"/>
                </a:solidFill>
              </a:rPr>
              <a:t>No. of events/No. in group</a:t>
            </a:r>
          </a:p>
        </p:txBody>
      </p:sp>
      <p:sp>
        <p:nvSpPr>
          <p:cNvPr id="229461" name="Text Box 6"/>
          <p:cNvSpPr txBox="1">
            <a:spLocks noChangeArrowheads="1"/>
          </p:cNvSpPr>
          <p:nvPr/>
        </p:nvSpPr>
        <p:spPr bwMode="auto">
          <a:xfrm>
            <a:off x="4394200" y="254000"/>
            <a:ext cx="1244600" cy="246063"/>
          </a:xfrm>
          <a:prstGeom prst="rect">
            <a:avLst/>
          </a:prstGeom>
          <a:noFill/>
          <a:ln w="9525">
            <a:noFill/>
            <a:miter lim="800000"/>
            <a:headEnd/>
            <a:tailEnd/>
          </a:ln>
        </p:spPr>
        <p:txBody>
          <a:bodyPr>
            <a:spAutoFit/>
          </a:bodyPr>
          <a:lstStyle/>
          <a:p>
            <a:pPr algn="ctr"/>
            <a:r>
              <a:rPr lang="en-US" sz="1000" b="1">
                <a:solidFill>
                  <a:srgbClr val="000000"/>
                </a:solidFill>
              </a:rPr>
              <a:t>ASA</a:t>
            </a:r>
          </a:p>
        </p:txBody>
      </p:sp>
      <p:sp>
        <p:nvSpPr>
          <p:cNvPr id="229462" name="Text Box 6"/>
          <p:cNvSpPr txBox="1">
            <a:spLocks noChangeArrowheads="1"/>
          </p:cNvSpPr>
          <p:nvPr/>
        </p:nvSpPr>
        <p:spPr bwMode="auto">
          <a:xfrm>
            <a:off x="5181600" y="254000"/>
            <a:ext cx="1244600" cy="246063"/>
          </a:xfrm>
          <a:prstGeom prst="rect">
            <a:avLst/>
          </a:prstGeom>
          <a:noFill/>
          <a:ln w="9525">
            <a:noFill/>
            <a:miter lim="800000"/>
            <a:headEnd/>
            <a:tailEnd/>
          </a:ln>
        </p:spPr>
        <p:txBody>
          <a:bodyPr>
            <a:spAutoFit/>
          </a:bodyPr>
          <a:lstStyle/>
          <a:p>
            <a:pPr algn="ctr"/>
            <a:r>
              <a:rPr lang="en-US" sz="1000" b="1">
                <a:solidFill>
                  <a:srgbClr val="000000"/>
                </a:solidFill>
              </a:rPr>
              <a:t>Control/placebo</a:t>
            </a:r>
          </a:p>
        </p:txBody>
      </p:sp>
      <p:sp>
        <p:nvSpPr>
          <p:cNvPr id="229463" name="Text Box 6"/>
          <p:cNvSpPr txBox="1">
            <a:spLocks noChangeArrowheads="1"/>
          </p:cNvSpPr>
          <p:nvPr/>
        </p:nvSpPr>
        <p:spPr bwMode="auto">
          <a:xfrm>
            <a:off x="6645275" y="254000"/>
            <a:ext cx="1244600" cy="246063"/>
          </a:xfrm>
          <a:prstGeom prst="rect">
            <a:avLst/>
          </a:prstGeom>
          <a:noFill/>
          <a:ln w="9525">
            <a:noFill/>
            <a:miter lim="800000"/>
            <a:headEnd/>
            <a:tailEnd/>
          </a:ln>
        </p:spPr>
        <p:txBody>
          <a:bodyPr>
            <a:spAutoFit/>
          </a:bodyPr>
          <a:lstStyle/>
          <a:p>
            <a:pPr algn="ctr"/>
            <a:r>
              <a:rPr lang="en-US" sz="1000" b="1">
                <a:solidFill>
                  <a:srgbClr val="000000"/>
                </a:solidFill>
              </a:rPr>
              <a:t>RR (95% CI)</a:t>
            </a:r>
          </a:p>
        </p:txBody>
      </p:sp>
      <p:sp>
        <p:nvSpPr>
          <p:cNvPr id="229464" name="Text Box 6"/>
          <p:cNvSpPr txBox="1">
            <a:spLocks noChangeArrowheads="1"/>
          </p:cNvSpPr>
          <p:nvPr/>
        </p:nvSpPr>
        <p:spPr bwMode="auto">
          <a:xfrm>
            <a:off x="7780338" y="254000"/>
            <a:ext cx="1244600" cy="246063"/>
          </a:xfrm>
          <a:prstGeom prst="rect">
            <a:avLst/>
          </a:prstGeom>
          <a:noFill/>
          <a:ln w="9525">
            <a:noFill/>
            <a:miter lim="800000"/>
            <a:headEnd/>
            <a:tailEnd/>
          </a:ln>
        </p:spPr>
        <p:txBody>
          <a:bodyPr>
            <a:spAutoFit/>
          </a:bodyPr>
          <a:lstStyle/>
          <a:p>
            <a:pPr algn="ctr"/>
            <a:r>
              <a:rPr lang="en-US" sz="1000" b="1">
                <a:solidFill>
                  <a:srgbClr val="000000"/>
                </a:solidFill>
              </a:rPr>
              <a:t>RR (95% CI)</a:t>
            </a:r>
          </a:p>
        </p:txBody>
      </p:sp>
      <p:sp>
        <p:nvSpPr>
          <p:cNvPr id="229465" name="Text Box 6"/>
          <p:cNvSpPr txBox="1">
            <a:spLocks noChangeArrowheads="1"/>
          </p:cNvSpPr>
          <p:nvPr/>
        </p:nvSpPr>
        <p:spPr bwMode="auto">
          <a:xfrm>
            <a:off x="3886200" y="1803400"/>
            <a:ext cx="1244600" cy="1169988"/>
          </a:xfrm>
          <a:prstGeom prst="rect">
            <a:avLst/>
          </a:prstGeom>
          <a:noFill/>
          <a:ln w="9525">
            <a:noFill/>
            <a:miter lim="800000"/>
            <a:headEnd/>
            <a:tailEnd/>
          </a:ln>
        </p:spPr>
        <p:txBody>
          <a:bodyPr>
            <a:spAutoFit/>
          </a:bodyPr>
          <a:lstStyle/>
          <a:p>
            <a:r>
              <a:rPr lang="en-US" sz="1000">
                <a:solidFill>
                  <a:srgbClr val="000000"/>
                </a:solidFill>
              </a:rPr>
              <a:t>JPAD</a:t>
            </a:r>
          </a:p>
          <a:p>
            <a:r>
              <a:rPr lang="en-US" sz="1000">
                <a:solidFill>
                  <a:srgbClr val="000000"/>
                </a:solidFill>
              </a:rPr>
              <a:t>POPADAD</a:t>
            </a:r>
          </a:p>
          <a:p>
            <a:r>
              <a:rPr lang="en-US" sz="1000">
                <a:solidFill>
                  <a:srgbClr val="000000"/>
                </a:solidFill>
              </a:rPr>
              <a:t>WHS</a:t>
            </a:r>
          </a:p>
          <a:p>
            <a:r>
              <a:rPr lang="en-US" sz="1000">
                <a:solidFill>
                  <a:srgbClr val="000000"/>
                </a:solidFill>
              </a:rPr>
              <a:t>PPP</a:t>
            </a:r>
          </a:p>
          <a:p>
            <a:r>
              <a:rPr lang="en-US" sz="1000">
                <a:solidFill>
                  <a:srgbClr val="000000"/>
                </a:solidFill>
              </a:rPr>
              <a:t>ETDRS</a:t>
            </a:r>
          </a:p>
          <a:p>
            <a:r>
              <a:rPr lang="en-US" sz="1000">
                <a:solidFill>
                  <a:srgbClr val="000000"/>
                </a:solidFill>
              </a:rPr>
              <a:t>PHS</a:t>
            </a:r>
          </a:p>
          <a:p>
            <a:r>
              <a:rPr lang="en-US" sz="1000">
                <a:solidFill>
                  <a:srgbClr val="000000"/>
                </a:solidFill>
              </a:rPr>
              <a:t>Total</a:t>
            </a:r>
          </a:p>
        </p:txBody>
      </p:sp>
      <p:sp>
        <p:nvSpPr>
          <p:cNvPr id="229466" name="Text Box 6"/>
          <p:cNvSpPr txBox="1">
            <a:spLocks noChangeArrowheads="1"/>
          </p:cNvSpPr>
          <p:nvPr/>
        </p:nvSpPr>
        <p:spPr bwMode="auto">
          <a:xfrm>
            <a:off x="4394200" y="1803400"/>
            <a:ext cx="1244600" cy="1169988"/>
          </a:xfrm>
          <a:prstGeom prst="rect">
            <a:avLst/>
          </a:prstGeom>
          <a:noFill/>
          <a:ln w="9525">
            <a:noFill/>
            <a:miter lim="800000"/>
            <a:headEnd/>
            <a:tailEnd/>
          </a:ln>
        </p:spPr>
        <p:txBody>
          <a:bodyPr>
            <a:spAutoFit/>
          </a:bodyPr>
          <a:lstStyle/>
          <a:p>
            <a:pPr algn="ctr"/>
            <a:r>
              <a:rPr lang="en-US" sz="1000">
                <a:solidFill>
                  <a:srgbClr val="000000"/>
                </a:solidFill>
              </a:rPr>
              <a:t>28/1262</a:t>
            </a:r>
          </a:p>
          <a:p>
            <a:pPr algn="ctr"/>
            <a:r>
              <a:rPr lang="en-US" sz="1000">
                <a:solidFill>
                  <a:srgbClr val="000000"/>
                </a:solidFill>
              </a:rPr>
              <a:t>90/638</a:t>
            </a:r>
          </a:p>
          <a:p>
            <a:pPr algn="ctr"/>
            <a:r>
              <a:rPr lang="en-US" sz="1000">
                <a:solidFill>
                  <a:srgbClr val="000000"/>
                </a:solidFill>
              </a:rPr>
              <a:t>36/514</a:t>
            </a:r>
          </a:p>
          <a:p>
            <a:pPr algn="ctr"/>
            <a:r>
              <a:rPr lang="en-US" sz="1000">
                <a:solidFill>
                  <a:srgbClr val="000000"/>
                </a:solidFill>
              </a:rPr>
              <a:t>5/519</a:t>
            </a:r>
          </a:p>
          <a:p>
            <a:pPr algn="ctr"/>
            <a:r>
              <a:rPr lang="en-US" sz="1000">
                <a:solidFill>
                  <a:srgbClr val="000000"/>
                </a:solidFill>
              </a:rPr>
              <a:t>241/1856</a:t>
            </a:r>
          </a:p>
          <a:p>
            <a:pPr algn="ctr"/>
            <a:r>
              <a:rPr lang="en-US" sz="1000">
                <a:solidFill>
                  <a:srgbClr val="000000"/>
                </a:solidFill>
              </a:rPr>
              <a:t>11/275</a:t>
            </a:r>
          </a:p>
          <a:p>
            <a:pPr algn="ctr"/>
            <a:r>
              <a:rPr lang="en-US" sz="1000">
                <a:solidFill>
                  <a:srgbClr val="000000"/>
                </a:solidFill>
              </a:rPr>
              <a:t>395/5064</a:t>
            </a:r>
          </a:p>
        </p:txBody>
      </p:sp>
      <p:sp>
        <p:nvSpPr>
          <p:cNvPr id="229467" name="Text Box 6"/>
          <p:cNvSpPr txBox="1">
            <a:spLocks noChangeArrowheads="1"/>
          </p:cNvSpPr>
          <p:nvPr/>
        </p:nvSpPr>
        <p:spPr bwMode="auto">
          <a:xfrm>
            <a:off x="5181600" y="1803400"/>
            <a:ext cx="1244600" cy="1169988"/>
          </a:xfrm>
          <a:prstGeom prst="rect">
            <a:avLst/>
          </a:prstGeom>
          <a:noFill/>
          <a:ln w="9525">
            <a:noFill/>
            <a:miter lim="800000"/>
            <a:headEnd/>
            <a:tailEnd/>
          </a:ln>
        </p:spPr>
        <p:txBody>
          <a:bodyPr>
            <a:spAutoFit/>
          </a:bodyPr>
          <a:lstStyle/>
          <a:p>
            <a:pPr algn="ctr"/>
            <a:r>
              <a:rPr lang="en-US" sz="1000">
                <a:solidFill>
                  <a:srgbClr val="000000"/>
                </a:solidFill>
              </a:rPr>
              <a:t>14/1277</a:t>
            </a:r>
          </a:p>
          <a:p>
            <a:pPr algn="ctr"/>
            <a:r>
              <a:rPr lang="en-US" sz="1000">
                <a:solidFill>
                  <a:srgbClr val="000000"/>
                </a:solidFill>
              </a:rPr>
              <a:t>82/638</a:t>
            </a:r>
          </a:p>
          <a:p>
            <a:pPr algn="ctr"/>
            <a:r>
              <a:rPr lang="en-US" sz="1000">
                <a:solidFill>
                  <a:srgbClr val="000000"/>
                </a:solidFill>
              </a:rPr>
              <a:t>24/513</a:t>
            </a:r>
          </a:p>
          <a:p>
            <a:pPr algn="ctr"/>
            <a:r>
              <a:rPr lang="en-US" sz="1000">
                <a:solidFill>
                  <a:srgbClr val="000000"/>
                </a:solidFill>
              </a:rPr>
              <a:t>10/512</a:t>
            </a:r>
          </a:p>
          <a:p>
            <a:pPr algn="ctr"/>
            <a:r>
              <a:rPr lang="en-US" sz="1000">
                <a:solidFill>
                  <a:srgbClr val="000000"/>
                </a:solidFill>
              </a:rPr>
              <a:t>283/1855</a:t>
            </a:r>
          </a:p>
          <a:p>
            <a:pPr algn="ctr"/>
            <a:r>
              <a:rPr lang="en-US" sz="1000">
                <a:solidFill>
                  <a:srgbClr val="000000"/>
                </a:solidFill>
              </a:rPr>
              <a:t>26/258</a:t>
            </a:r>
          </a:p>
          <a:p>
            <a:pPr algn="ctr"/>
            <a:r>
              <a:rPr lang="en-US" sz="1000">
                <a:solidFill>
                  <a:srgbClr val="000000"/>
                </a:solidFill>
              </a:rPr>
              <a:t>439/5053</a:t>
            </a:r>
          </a:p>
        </p:txBody>
      </p:sp>
      <p:sp>
        <p:nvSpPr>
          <p:cNvPr id="229468" name="Text Box 6"/>
          <p:cNvSpPr txBox="1">
            <a:spLocks noChangeArrowheads="1"/>
          </p:cNvSpPr>
          <p:nvPr/>
        </p:nvSpPr>
        <p:spPr bwMode="auto">
          <a:xfrm>
            <a:off x="7899400" y="1803400"/>
            <a:ext cx="1244600" cy="1169988"/>
          </a:xfrm>
          <a:prstGeom prst="rect">
            <a:avLst/>
          </a:prstGeom>
          <a:noFill/>
          <a:ln w="9525">
            <a:noFill/>
            <a:miter lim="800000"/>
            <a:headEnd/>
            <a:tailEnd/>
          </a:ln>
        </p:spPr>
        <p:txBody>
          <a:bodyPr>
            <a:spAutoFit/>
          </a:bodyPr>
          <a:lstStyle/>
          <a:p>
            <a:r>
              <a:rPr lang="en-US" sz="1000">
                <a:solidFill>
                  <a:srgbClr val="000000"/>
                </a:solidFill>
              </a:rPr>
              <a:t>0.87 (0.40-1.87)</a:t>
            </a:r>
          </a:p>
          <a:p>
            <a:r>
              <a:rPr lang="en-US" sz="1000">
                <a:solidFill>
                  <a:srgbClr val="000000"/>
                </a:solidFill>
              </a:rPr>
              <a:t>1.10 (0.83-1.45)</a:t>
            </a:r>
          </a:p>
          <a:p>
            <a:r>
              <a:rPr lang="en-US" sz="1000">
                <a:solidFill>
                  <a:srgbClr val="000000"/>
                </a:solidFill>
              </a:rPr>
              <a:t>1.48 (0.88-2.49)</a:t>
            </a:r>
          </a:p>
          <a:p>
            <a:r>
              <a:rPr lang="en-US" sz="1000">
                <a:solidFill>
                  <a:srgbClr val="000000"/>
                </a:solidFill>
              </a:rPr>
              <a:t>0.49 (0.17-1.43)</a:t>
            </a:r>
          </a:p>
          <a:p>
            <a:r>
              <a:rPr lang="en-US" sz="1000">
                <a:solidFill>
                  <a:srgbClr val="000000"/>
                </a:solidFill>
              </a:rPr>
              <a:t>0.82 (0.69-0.98)</a:t>
            </a:r>
          </a:p>
          <a:p>
            <a:r>
              <a:rPr lang="en-US" sz="1000">
                <a:solidFill>
                  <a:srgbClr val="000000"/>
                </a:solidFill>
              </a:rPr>
              <a:t>0.40 (0.20-0.79)</a:t>
            </a:r>
          </a:p>
          <a:p>
            <a:r>
              <a:rPr lang="en-US" sz="1000">
                <a:solidFill>
                  <a:srgbClr val="000000"/>
                </a:solidFill>
              </a:rPr>
              <a:t>0.86 (0.61-1.21)</a:t>
            </a:r>
          </a:p>
        </p:txBody>
      </p:sp>
      <p:sp>
        <p:nvSpPr>
          <p:cNvPr id="229469" name="Text Box 6"/>
          <p:cNvSpPr txBox="1">
            <a:spLocks noChangeArrowheads="1"/>
          </p:cNvSpPr>
          <p:nvPr/>
        </p:nvSpPr>
        <p:spPr bwMode="auto">
          <a:xfrm>
            <a:off x="3886200" y="1625600"/>
            <a:ext cx="1989138" cy="246063"/>
          </a:xfrm>
          <a:prstGeom prst="rect">
            <a:avLst/>
          </a:prstGeom>
          <a:noFill/>
          <a:ln w="9525">
            <a:noFill/>
            <a:miter lim="800000"/>
            <a:headEnd/>
            <a:tailEnd/>
          </a:ln>
        </p:spPr>
        <p:txBody>
          <a:bodyPr>
            <a:spAutoFit/>
          </a:bodyPr>
          <a:lstStyle/>
          <a:p>
            <a:r>
              <a:rPr lang="en-US" sz="1000" b="1" i="1">
                <a:solidFill>
                  <a:srgbClr val="000000"/>
                </a:solidFill>
              </a:rPr>
              <a:t>Myocardial infarction</a:t>
            </a:r>
          </a:p>
        </p:txBody>
      </p:sp>
      <p:sp>
        <p:nvSpPr>
          <p:cNvPr id="229470" name="Text Box 6"/>
          <p:cNvSpPr txBox="1">
            <a:spLocks noChangeArrowheads="1"/>
          </p:cNvSpPr>
          <p:nvPr/>
        </p:nvSpPr>
        <p:spPr bwMode="auto">
          <a:xfrm>
            <a:off x="3886200" y="3175000"/>
            <a:ext cx="1244600" cy="1016000"/>
          </a:xfrm>
          <a:prstGeom prst="rect">
            <a:avLst/>
          </a:prstGeom>
          <a:noFill/>
          <a:ln w="9525">
            <a:noFill/>
            <a:miter lim="800000"/>
            <a:headEnd/>
            <a:tailEnd/>
          </a:ln>
        </p:spPr>
        <p:txBody>
          <a:bodyPr>
            <a:spAutoFit/>
          </a:bodyPr>
          <a:lstStyle/>
          <a:p>
            <a:r>
              <a:rPr lang="en-US" sz="1000">
                <a:solidFill>
                  <a:srgbClr val="000000"/>
                </a:solidFill>
              </a:rPr>
              <a:t>JPAD</a:t>
            </a:r>
          </a:p>
          <a:p>
            <a:r>
              <a:rPr lang="en-US" sz="1000">
                <a:solidFill>
                  <a:srgbClr val="000000"/>
                </a:solidFill>
              </a:rPr>
              <a:t>POPADAD</a:t>
            </a:r>
          </a:p>
          <a:p>
            <a:r>
              <a:rPr lang="en-US" sz="1000">
                <a:solidFill>
                  <a:srgbClr val="000000"/>
                </a:solidFill>
              </a:rPr>
              <a:t>WHS</a:t>
            </a:r>
          </a:p>
          <a:p>
            <a:r>
              <a:rPr lang="en-US" sz="1000">
                <a:solidFill>
                  <a:srgbClr val="000000"/>
                </a:solidFill>
              </a:rPr>
              <a:t>PPP</a:t>
            </a:r>
          </a:p>
          <a:p>
            <a:r>
              <a:rPr lang="en-US" sz="1000">
                <a:solidFill>
                  <a:srgbClr val="000000"/>
                </a:solidFill>
              </a:rPr>
              <a:t>ETDRS</a:t>
            </a:r>
          </a:p>
          <a:p>
            <a:r>
              <a:rPr lang="en-US" sz="1000">
                <a:solidFill>
                  <a:srgbClr val="000000"/>
                </a:solidFill>
              </a:rPr>
              <a:t>Total</a:t>
            </a:r>
          </a:p>
        </p:txBody>
      </p:sp>
      <p:sp>
        <p:nvSpPr>
          <p:cNvPr id="229471" name="Text Box 6"/>
          <p:cNvSpPr txBox="1">
            <a:spLocks noChangeArrowheads="1"/>
          </p:cNvSpPr>
          <p:nvPr/>
        </p:nvSpPr>
        <p:spPr bwMode="auto">
          <a:xfrm>
            <a:off x="4394200" y="3175000"/>
            <a:ext cx="1244600" cy="1016000"/>
          </a:xfrm>
          <a:prstGeom prst="rect">
            <a:avLst/>
          </a:prstGeom>
          <a:noFill/>
          <a:ln w="9525">
            <a:noFill/>
            <a:miter lim="800000"/>
            <a:headEnd/>
            <a:tailEnd/>
          </a:ln>
        </p:spPr>
        <p:txBody>
          <a:bodyPr>
            <a:spAutoFit/>
          </a:bodyPr>
          <a:lstStyle/>
          <a:p>
            <a:pPr algn="ctr"/>
            <a:r>
              <a:rPr lang="en-US" sz="1000">
                <a:solidFill>
                  <a:srgbClr val="000000"/>
                </a:solidFill>
              </a:rPr>
              <a:t>12/1262</a:t>
            </a:r>
          </a:p>
          <a:p>
            <a:pPr algn="ctr"/>
            <a:r>
              <a:rPr lang="en-US" sz="1000">
                <a:solidFill>
                  <a:srgbClr val="000000"/>
                </a:solidFill>
              </a:rPr>
              <a:t>37/638</a:t>
            </a:r>
          </a:p>
          <a:p>
            <a:pPr algn="ctr"/>
            <a:r>
              <a:rPr lang="en-US" sz="1000">
                <a:solidFill>
                  <a:srgbClr val="000000"/>
                </a:solidFill>
              </a:rPr>
              <a:t>15/514</a:t>
            </a:r>
          </a:p>
          <a:p>
            <a:pPr algn="ctr"/>
            <a:r>
              <a:rPr lang="en-US" sz="1000">
                <a:solidFill>
                  <a:srgbClr val="000000"/>
                </a:solidFill>
              </a:rPr>
              <a:t>9/519</a:t>
            </a:r>
          </a:p>
          <a:p>
            <a:pPr algn="ctr"/>
            <a:r>
              <a:rPr lang="en-US" sz="1000">
                <a:solidFill>
                  <a:srgbClr val="000000"/>
                </a:solidFill>
              </a:rPr>
              <a:t>92/1856</a:t>
            </a:r>
          </a:p>
          <a:p>
            <a:pPr algn="ctr"/>
            <a:r>
              <a:rPr lang="en-US" sz="1000">
                <a:solidFill>
                  <a:srgbClr val="000000"/>
                </a:solidFill>
              </a:rPr>
              <a:t>181/4789</a:t>
            </a:r>
          </a:p>
        </p:txBody>
      </p:sp>
      <p:sp>
        <p:nvSpPr>
          <p:cNvPr id="229472" name="Text Box 6"/>
          <p:cNvSpPr txBox="1">
            <a:spLocks noChangeArrowheads="1"/>
          </p:cNvSpPr>
          <p:nvPr/>
        </p:nvSpPr>
        <p:spPr bwMode="auto">
          <a:xfrm>
            <a:off x="5181600" y="3175000"/>
            <a:ext cx="1244600" cy="1016000"/>
          </a:xfrm>
          <a:prstGeom prst="rect">
            <a:avLst/>
          </a:prstGeom>
          <a:noFill/>
          <a:ln w="9525">
            <a:noFill/>
            <a:miter lim="800000"/>
            <a:headEnd/>
            <a:tailEnd/>
          </a:ln>
        </p:spPr>
        <p:txBody>
          <a:bodyPr>
            <a:spAutoFit/>
          </a:bodyPr>
          <a:lstStyle/>
          <a:p>
            <a:pPr algn="ctr"/>
            <a:r>
              <a:rPr lang="en-US" sz="1000">
                <a:solidFill>
                  <a:srgbClr val="000000"/>
                </a:solidFill>
              </a:rPr>
              <a:t>32/1277</a:t>
            </a:r>
          </a:p>
          <a:p>
            <a:pPr algn="ctr"/>
            <a:r>
              <a:rPr lang="en-US" sz="1000">
                <a:solidFill>
                  <a:srgbClr val="000000"/>
                </a:solidFill>
              </a:rPr>
              <a:t>50/638</a:t>
            </a:r>
          </a:p>
          <a:p>
            <a:pPr algn="ctr"/>
            <a:r>
              <a:rPr lang="en-US" sz="1000">
                <a:solidFill>
                  <a:srgbClr val="000000"/>
                </a:solidFill>
              </a:rPr>
              <a:t>31/513</a:t>
            </a:r>
          </a:p>
          <a:p>
            <a:pPr algn="ctr"/>
            <a:r>
              <a:rPr lang="en-US" sz="1000">
                <a:solidFill>
                  <a:srgbClr val="000000"/>
                </a:solidFill>
              </a:rPr>
              <a:t>10/512</a:t>
            </a:r>
          </a:p>
          <a:p>
            <a:pPr algn="ctr"/>
            <a:r>
              <a:rPr lang="en-US" sz="1000">
                <a:solidFill>
                  <a:srgbClr val="000000"/>
                </a:solidFill>
              </a:rPr>
              <a:t>78/1855</a:t>
            </a:r>
          </a:p>
          <a:p>
            <a:pPr algn="ctr"/>
            <a:r>
              <a:rPr lang="en-US" sz="1000">
                <a:solidFill>
                  <a:srgbClr val="000000"/>
                </a:solidFill>
              </a:rPr>
              <a:t>201/4795</a:t>
            </a:r>
          </a:p>
        </p:txBody>
      </p:sp>
      <p:sp>
        <p:nvSpPr>
          <p:cNvPr id="229473" name="Text Box 6"/>
          <p:cNvSpPr txBox="1">
            <a:spLocks noChangeArrowheads="1"/>
          </p:cNvSpPr>
          <p:nvPr/>
        </p:nvSpPr>
        <p:spPr bwMode="auto">
          <a:xfrm>
            <a:off x="7899400" y="3175000"/>
            <a:ext cx="1244600" cy="1016000"/>
          </a:xfrm>
          <a:prstGeom prst="rect">
            <a:avLst/>
          </a:prstGeom>
          <a:noFill/>
          <a:ln w="9525">
            <a:noFill/>
            <a:miter lim="800000"/>
            <a:headEnd/>
            <a:tailEnd/>
          </a:ln>
        </p:spPr>
        <p:txBody>
          <a:bodyPr>
            <a:spAutoFit/>
          </a:bodyPr>
          <a:lstStyle/>
          <a:p>
            <a:r>
              <a:rPr lang="en-US" sz="1000">
                <a:solidFill>
                  <a:srgbClr val="000000"/>
                </a:solidFill>
              </a:rPr>
              <a:t>0.89 (0.54-1.46)</a:t>
            </a:r>
          </a:p>
          <a:p>
            <a:r>
              <a:rPr lang="en-US" sz="1000">
                <a:solidFill>
                  <a:srgbClr val="000000"/>
                </a:solidFill>
              </a:rPr>
              <a:t>0.74 (0.49-1.12)</a:t>
            </a:r>
          </a:p>
          <a:p>
            <a:r>
              <a:rPr lang="en-US" sz="1000">
                <a:solidFill>
                  <a:srgbClr val="000000"/>
                </a:solidFill>
              </a:rPr>
              <a:t>0.46 (0.25-0.85)</a:t>
            </a:r>
          </a:p>
          <a:p>
            <a:r>
              <a:rPr lang="en-US" sz="1000">
                <a:solidFill>
                  <a:srgbClr val="000000"/>
                </a:solidFill>
              </a:rPr>
              <a:t>0.89 (0.36-2.17)</a:t>
            </a:r>
          </a:p>
          <a:p>
            <a:r>
              <a:rPr lang="en-US" sz="1000">
                <a:solidFill>
                  <a:srgbClr val="000000"/>
                </a:solidFill>
              </a:rPr>
              <a:t>1.17 (0.87-1.58)</a:t>
            </a:r>
          </a:p>
          <a:p>
            <a:r>
              <a:rPr lang="en-US" sz="1000">
                <a:solidFill>
                  <a:srgbClr val="000000"/>
                </a:solidFill>
              </a:rPr>
              <a:t>0.83 (0.60-1.14)</a:t>
            </a:r>
          </a:p>
        </p:txBody>
      </p:sp>
      <p:sp>
        <p:nvSpPr>
          <p:cNvPr id="229474" name="Text Box 6"/>
          <p:cNvSpPr txBox="1">
            <a:spLocks noChangeArrowheads="1"/>
          </p:cNvSpPr>
          <p:nvPr/>
        </p:nvSpPr>
        <p:spPr bwMode="auto">
          <a:xfrm>
            <a:off x="3886200" y="2997200"/>
            <a:ext cx="1244600" cy="246063"/>
          </a:xfrm>
          <a:prstGeom prst="rect">
            <a:avLst/>
          </a:prstGeom>
          <a:noFill/>
          <a:ln w="9525">
            <a:noFill/>
            <a:miter lim="800000"/>
            <a:headEnd/>
            <a:tailEnd/>
          </a:ln>
        </p:spPr>
        <p:txBody>
          <a:bodyPr>
            <a:spAutoFit/>
          </a:bodyPr>
          <a:lstStyle/>
          <a:p>
            <a:r>
              <a:rPr lang="en-US" sz="1000" b="1" i="1">
                <a:solidFill>
                  <a:srgbClr val="000000"/>
                </a:solidFill>
              </a:rPr>
              <a:t>Stroke</a:t>
            </a:r>
          </a:p>
        </p:txBody>
      </p:sp>
      <p:sp>
        <p:nvSpPr>
          <p:cNvPr id="229475" name="Text Box 6"/>
          <p:cNvSpPr txBox="1">
            <a:spLocks noChangeArrowheads="1"/>
          </p:cNvSpPr>
          <p:nvPr/>
        </p:nvSpPr>
        <p:spPr bwMode="auto">
          <a:xfrm>
            <a:off x="3886200" y="4394200"/>
            <a:ext cx="1244600" cy="862013"/>
          </a:xfrm>
          <a:prstGeom prst="rect">
            <a:avLst/>
          </a:prstGeom>
          <a:noFill/>
          <a:ln w="9525">
            <a:noFill/>
            <a:miter lim="800000"/>
            <a:headEnd/>
            <a:tailEnd/>
          </a:ln>
        </p:spPr>
        <p:txBody>
          <a:bodyPr>
            <a:spAutoFit/>
          </a:bodyPr>
          <a:lstStyle/>
          <a:p>
            <a:r>
              <a:rPr lang="en-US" sz="1000">
                <a:solidFill>
                  <a:srgbClr val="000000"/>
                </a:solidFill>
              </a:rPr>
              <a:t>JPAD</a:t>
            </a:r>
          </a:p>
          <a:p>
            <a:r>
              <a:rPr lang="en-US" sz="1000">
                <a:solidFill>
                  <a:srgbClr val="000000"/>
                </a:solidFill>
              </a:rPr>
              <a:t>POPADAD</a:t>
            </a:r>
          </a:p>
          <a:p>
            <a:r>
              <a:rPr lang="en-US" sz="1000">
                <a:solidFill>
                  <a:srgbClr val="000000"/>
                </a:solidFill>
              </a:rPr>
              <a:t>PPP</a:t>
            </a:r>
          </a:p>
          <a:p>
            <a:r>
              <a:rPr lang="en-US" sz="1000">
                <a:solidFill>
                  <a:srgbClr val="000000"/>
                </a:solidFill>
              </a:rPr>
              <a:t>ETDRS</a:t>
            </a:r>
          </a:p>
          <a:p>
            <a:r>
              <a:rPr lang="en-US" sz="1000">
                <a:solidFill>
                  <a:srgbClr val="000000"/>
                </a:solidFill>
              </a:rPr>
              <a:t>Total</a:t>
            </a:r>
          </a:p>
        </p:txBody>
      </p:sp>
      <p:sp>
        <p:nvSpPr>
          <p:cNvPr id="229476" name="Text Box 6"/>
          <p:cNvSpPr txBox="1">
            <a:spLocks noChangeArrowheads="1"/>
          </p:cNvSpPr>
          <p:nvPr/>
        </p:nvSpPr>
        <p:spPr bwMode="auto">
          <a:xfrm>
            <a:off x="4394200" y="4394200"/>
            <a:ext cx="1244600" cy="862013"/>
          </a:xfrm>
          <a:prstGeom prst="rect">
            <a:avLst/>
          </a:prstGeom>
          <a:noFill/>
          <a:ln w="9525">
            <a:noFill/>
            <a:miter lim="800000"/>
            <a:headEnd/>
            <a:tailEnd/>
          </a:ln>
        </p:spPr>
        <p:txBody>
          <a:bodyPr>
            <a:spAutoFit/>
          </a:bodyPr>
          <a:lstStyle/>
          <a:p>
            <a:pPr algn="ctr"/>
            <a:r>
              <a:rPr lang="en-US" sz="1000">
                <a:solidFill>
                  <a:srgbClr val="000000"/>
                </a:solidFill>
              </a:rPr>
              <a:t>1/1262</a:t>
            </a:r>
          </a:p>
          <a:p>
            <a:pPr algn="ctr"/>
            <a:r>
              <a:rPr lang="en-US" sz="1000">
                <a:solidFill>
                  <a:srgbClr val="000000"/>
                </a:solidFill>
              </a:rPr>
              <a:t>43/638</a:t>
            </a:r>
          </a:p>
          <a:p>
            <a:pPr algn="ctr"/>
            <a:r>
              <a:rPr lang="en-US" sz="1000">
                <a:solidFill>
                  <a:srgbClr val="000000"/>
                </a:solidFill>
              </a:rPr>
              <a:t>10/519</a:t>
            </a:r>
          </a:p>
          <a:p>
            <a:pPr algn="ctr"/>
            <a:r>
              <a:rPr lang="en-US" sz="1000">
                <a:solidFill>
                  <a:srgbClr val="000000"/>
                </a:solidFill>
              </a:rPr>
              <a:t>244/1856</a:t>
            </a:r>
          </a:p>
          <a:p>
            <a:pPr algn="ctr"/>
            <a:r>
              <a:rPr lang="en-US" sz="1000">
                <a:solidFill>
                  <a:srgbClr val="000000"/>
                </a:solidFill>
              </a:rPr>
              <a:t>298/4275</a:t>
            </a:r>
          </a:p>
        </p:txBody>
      </p:sp>
      <p:sp>
        <p:nvSpPr>
          <p:cNvPr id="229477" name="Text Box 6"/>
          <p:cNvSpPr txBox="1">
            <a:spLocks noChangeArrowheads="1"/>
          </p:cNvSpPr>
          <p:nvPr/>
        </p:nvSpPr>
        <p:spPr bwMode="auto">
          <a:xfrm>
            <a:off x="5181600" y="4394200"/>
            <a:ext cx="1244600" cy="862013"/>
          </a:xfrm>
          <a:prstGeom prst="rect">
            <a:avLst/>
          </a:prstGeom>
          <a:noFill/>
          <a:ln w="9525">
            <a:noFill/>
            <a:miter lim="800000"/>
            <a:headEnd/>
            <a:tailEnd/>
          </a:ln>
        </p:spPr>
        <p:txBody>
          <a:bodyPr>
            <a:spAutoFit/>
          </a:bodyPr>
          <a:lstStyle/>
          <a:p>
            <a:pPr algn="ctr"/>
            <a:r>
              <a:rPr lang="en-US" sz="1000">
                <a:solidFill>
                  <a:srgbClr val="000000"/>
                </a:solidFill>
              </a:rPr>
              <a:t>10/1277</a:t>
            </a:r>
          </a:p>
          <a:p>
            <a:pPr algn="ctr"/>
            <a:r>
              <a:rPr lang="en-US" sz="1000">
                <a:solidFill>
                  <a:srgbClr val="000000"/>
                </a:solidFill>
              </a:rPr>
              <a:t>35/638</a:t>
            </a:r>
          </a:p>
          <a:p>
            <a:pPr algn="ctr"/>
            <a:r>
              <a:rPr lang="en-US" sz="1000">
                <a:solidFill>
                  <a:srgbClr val="000000"/>
                </a:solidFill>
              </a:rPr>
              <a:t>8/512</a:t>
            </a:r>
          </a:p>
          <a:p>
            <a:pPr algn="ctr"/>
            <a:r>
              <a:rPr lang="en-US" sz="1000">
                <a:solidFill>
                  <a:srgbClr val="000000"/>
                </a:solidFill>
              </a:rPr>
              <a:t>275/1855</a:t>
            </a:r>
          </a:p>
          <a:p>
            <a:pPr algn="ctr"/>
            <a:r>
              <a:rPr lang="en-US" sz="1000">
                <a:solidFill>
                  <a:srgbClr val="000000"/>
                </a:solidFill>
              </a:rPr>
              <a:t>328/4282</a:t>
            </a:r>
          </a:p>
        </p:txBody>
      </p:sp>
      <p:sp>
        <p:nvSpPr>
          <p:cNvPr id="229478" name="Text Box 6"/>
          <p:cNvSpPr txBox="1">
            <a:spLocks noChangeArrowheads="1"/>
          </p:cNvSpPr>
          <p:nvPr/>
        </p:nvSpPr>
        <p:spPr bwMode="auto">
          <a:xfrm>
            <a:off x="7899400" y="4394200"/>
            <a:ext cx="1244600" cy="862013"/>
          </a:xfrm>
          <a:prstGeom prst="rect">
            <a:avLst/>
          </a:prstGeom>
          <a:noFill/>
          <a:ln w="9525">
            <a:noFill/>
            <a:miter lim="800000"/>
            <a:headEnd/>
            <a:tailEnd/>
          </a:ln>
        </p:spPr>
        <p:txBody>
          <a:bodyPr>
            <a:spAutoFit/>
          </a:bodyPr>
          <a:lstStyle/>
          <a:p>
            <a:r>
              <a:rPr lang="en-US" sz="1000">
                <a:solidFill>
                  <a:srgbClr val="000000"/>
                </a:solidFill>
              </a:rPr>
              <a:t>0.10 (0.01-0.79)</a:t>
            </a:r>
          </a:p>
          <a:p>
            <a:r>
              <a:rPr lang="en-US" sz="1000">
                <a:solidFill>
                  <a:srgbClr val="000000"/>
                </a:solidFill>
              </a:rPr>
              <a:t>1.23 (0.80-1.89)</a:t>
            </a:r>
          </a:p>
          <a:p>
            <a:r>
              <a:rPr lang="en-US" sz="1000">
                <a:solidFill>
                  <a:srgbClr val="000000"/>
                </a:solidFill>
              </a:rPr>
              <a:t>1.23 (0.49-3.10)</a:t>
            </a:r>
          </a:p>
          <a:p>
            <a:r>
              <a:rPr lang="en-US" sz="1000">
                <a:solidFill>
                  <a:srgbClr val="000000"/>
                </a:solidFill>
              </a:rPr>
              <a:t>0.87 (0.73-1.04)</a:t>
            </a:r>
          </a:p>
          <a:p>
            <a:r>
              <a:rPr lang="en-US" sz="1000">
                <a:solidFill>
                  <a:srgbClr val="000000"/>
                </a:solidFill>
              </a:rPr>
              <a:t>0.94 (0.72-1.23)</a:t>
            </a:r>
          </a:p>
        </p:txBody>
      </p:sp>
      <p:sp>
        <p:nvSpPr>
          <p:cNvPr id="229479" name="Text Box 6"/>
          <p:cNvSpPr txBox="1">
            <a:spLocks noChangeArrowheads="1"/>
          </p:cNvSpPr>
          <p:nvPr/>
        </p:nvSpPr>
        <p:spPr bwMode="auto">
          <a:xfrm>
            <a:off x="3886200" y="4216400"/>
            <a:ext cx="1989138" cy="246063"/>
          </a:xfrm>
          <a:prstGeom prst="rect">
            <a:avLst/>
          </a:prstGeom>
          <a:noFill/>
          <a:ln w="9525">
            <a:noFill/>
            <a:miter lim="800000"/>
            <a:headEnd/>
            <a:tailEnd/>
          </a:ln>
        </p:spPr>
        <p:txBody>
          <a:bodyPr>
            <a:spAutoFit/>
          </a:bodyPr>
          <a:lstStyle/>
          <a:p>
            <a:r>
              <a:rPr lang="en-US" sz="1000" b="1" i="1">
                <a:solidFill>
                  <a:srgbClr val="000000"/>
                </a:solidFill>
              </a:rPr>
              <a:t>Death from CV causes </a:t>
            </a:r>
          </a:p>
        </p:txBody>
      </p:sp>
      <p:sp>
        <p:nvSpPr>
          <p:cNvPr id="229480" name="Text Box 6"/>
          <p:cNvSpPr txBox="1">
            <a:spLocks noChangeArrowheads="1"/>
          </p:cNvSpPr>
          <p:nvPr/>
        </p:nvSpPr>
        <p:spPr bwMode="auto">
          <a:xfrm>
            <a:off x="3886200" y="5462588"/>
            <a:ext cx="1244600" cy="862012"/>
          </a:xfrm>
          <a:prstGeom prst="rect">
            <a:avLst/>
          </a:prstGeom>
          <a:noFill/>
          <a:ln w="9525">
            <a:noFill/>
            <a:miter lim="800000"/>
            <a:headEnd/>
            <a:tailEnd/>
          </a:ln>
        </p:spPr>
        <p:txBody>
          <a:bodyPr>
            <a:spAutoFit/>
          </a:bodyPr>
          <a:lstStyle/>
          <a:p>
            <a:r>
              <a:rPr lang="en-US" sz="1000">
                <a:solidFill>
                  <a:srgbClr val="000000"/>
                </a:solidFill>
              </a:rPr>
              <a:t>JPAD</a:t>
            </a:r>
          </a:p>
          <a:p>
            <a:r>
              <a:rPr lang="en-US" sz="1000">
                <a:solidFill>
                  <a:srgbClr val="000000"/>
                </a:solidFill>
              </a:rPr>
              <a:t>POPADAD</a:t>
            </a:r>
          </a:p>
          <a:p>
            <a:r>
              <a:rPr lang="en-US" sz="1000">
                <a:solidFill>
                  <a:srgbClr val="000000"/>
                </a:solidFill>
              </a:rPr>
              <a:t>PPP</a:t>
            </a:r>
          </a:p>
          <a:p>
            <a:r>
              <a:rPr lang="en-US" sz="1000">
                <a:solidFill>
                  <a:srgbClr val="000000"/>
                </a:solidFill>
              </a:rPr>
              <a:t>ETDRS</a:t>
            </a:r>
          </a:p>
          <a:p>
            <a:r>
              <a:rPr lang="en-US" sz="1000">
                <a:solidFill>
                  <a:srgbClr val="000000"/>
                </a:solidFill>
              </a:rPr>
              <a:t>Total</a:t>
            </a:r>
          </a:p>
        </p:txBody>
      </p:sp>
      <p:sp>
        <p:nvSpPr>
          <p:cNvPr id="229481" name="Text Box 6"/>
          <p:cNvSpPr txBox="1">
            <a:spLocks noChangeArrowheads="1"/>
          </p:cNvSpPr>
          <p:nvPr/>
        </p:nvSpPr>
        <p:spPr bwMode="auto">
          <a:xfrm>
            <a:off x="4394200" y="5462588"/>
            <a:ext cx="1244600" cy="862012"/>
          </a:xfrm>
          <a:prstGeom prst="rect">
            <a:avLst/>
          </a:prstGeom>
          <a:noFill/>
          <a:ln w="9525">
            <a:noFill/>
            <a:miter lim="800000"/>
            <a:headEnd/>
            <a:tailEnd/>
          </a:ln>
        </p:spPr>
        <p:txBody>
          <a:bodyPr>
            <a:spAutoFit/>
          </a:bodyPr>
          <a:lstStyle/>
          <a:p>
            <a:pPr algn="ctr"/>
            <a:r>
              <a:rPr lang="en-US" sz="1000">
                <a:solidFill>
                  <a:srgbClr val="000000"/>
                </a:solidFill>
              </a:rPr>
              <a:t>34/1262</a:t>
            </a:r>
          </a:p>
          <a:p>
            <a:pPr algn="ctr"/>
            <a:r>
              <a:rPr lang="en-US" sz="1000">
                <a:solidFill>
                  <a:srgbClr val="000000"/>
                </a:solidFill>
              </a:rPr>
              <a:t>94/638</a:t>
            </a:r>
          </a:p>
          <a:p>
            <a:pPr algn="ctr"/>
            <a:r>
              <a:rPr lang="en-US" sz="1000">
                <a:solidFill>
                  <a:srgbClr val="000000"/>
                </a:solidFill>
              </a:rPr>
              <a:t>25/519</a:t>
            </a:r>
          </a:p>
          <a:p>
            <a:pPr algn="ctr"/>
            <a:r>
              <a:rPr lang="en-US" sz="1000">
                <a:solidFill>
                  <a:srgbClr val="000000"/>
                </a:solidFill>
              </a:rPr>
              <a:t>340/1856</a:t>
            </a:r>
          </a:p>
          <a:p>
            <a:pPr algn="ctr"/>
            <a:r>
              <a:rPr lang="en-US" sz="1000">
                <a:solidFill>
                  <a:srgbClr val="000000"/>
                </a:solidFill>
              </a:rPr>
              <a:t>493/4275</a:t>
            </a:r>
          </a:p>
        </p:txBody>
      </p:sp>
      <p:sp>
        <p:nvSpPr>
          <p:cNvPr id="229482" name="Text Box 6"/>
          <p:cNvSpPr txBox="1">
            <a:spLocks noChangeArrowheads="1"/>
          </p:cNvSpPr>
          <p:nvPr/>
        </p:nvSpPr>
        <p:spPr bwMode="auto">
          <a:xfrm>
            <a:off x="5181600" y="5462588"/>
            <a:ext cx="1244600" cy="862012"/>
          </a:xfrm>
          <a:prstGeom prst="rect">
            <a:avLst/>
          </a:prstGeom>
          <a:noFill/>
          <a:ln w="9525">
            <a:noFill/>
            <a:miter lim="800000"/>
            <a:headEnd/>
            <a:tailEnd/>
          </a:ln>
        </p:spPr>
        <p:txBody>
          <a:bodyPr>
            <a:spAutoFit/>
          </a:bodyPr>
          <a:lstStyle/>
          <a:p>
            <a:pPr algn="ctr"/>
            <a:r>
              <a:rPr lang="en-US" sz="1000">
                <a:solidFill>
                  <a:srgbClr val="000000"/>
                </a:solidFill>
              </a:rPr>
              <a:t>38/1277</a:t>
            </a:r>
          </a:p>
          <a:p>
            <a:pPr algn="ctr"/>
            <a:r>
              <a:rPr lang="en-US" sz="1000">
                <a:solidFill>
                  <a:srgbClr val="000000"/>
                </a:solidFill>
              </a:rPr>
              <a:t>101/638</a:t>
            </a:r>
          </a:p>
          <a:p>
            <a:pPr algn="ctr"/>
            <a:r>
              <a:rPr lang="en-US" sz="1000">
                <a:solidFill>
                  <a:srgbClr val="000000"/>
                </a:solidFill>
              </a:rPr>
              <a:t>20/512</a:t>
            </a:r>
          </a:p>
          <a:p>
            <a:pPr algn="ctr"/>
            <a:r>
              <a:rPr lang="en-US" sz="1000">
                <a:solidFill>
                  <a:srgbClr val="000000"/>
                </a:solidFill>
              </a:rPr>
              <a:t>366/1855</a:t>
            </a:r>
          </a:p>
          <a:p>
            <a:pPr algn="ctr"/>
            <a:r>
              <a:rPr lang="en-US" sz="1000">
                <a:solidFill>
                  <a:srgbClr val="000000"/>
                </a:solidFill>
              </a:rPr>
              <a:t>525/4282</a:t>
            </a:r>
          </a:p>
        </p:txBody>
      </p:sp>
      <p:sp>
        <p:nvSpPr>
          <p:cNvPr id="229483" name="Text Box 6"/>
          <p:cNvSpPr txBox="1">
            <a:spLocks noChangeArrowheads="1"/>
          </p:cNvSpPr>
          <p:nvPr/>
        </p:nvSpPr>
        <p:spPr bwMode="auto">
          <a:xfrm>
            <a:off x="7899400" y="5462588"/>
            <a:ext cx="1244600" cy="862012"/>
          </a:xfrm>
          <a:prstGeom prst="rect">
            <a:avLst/>
          </a:prstGeom>
          <a:noFill/>
          <a:ln w="9525">
            <a:noFill/>
            <a:miter lim="800000"/>
            <a:headEnd/>
            <a:tailEnd/>
          </a:ln>
        </p:spPr>
        <p:txBody>
          <a:bodyPr>
            <a:spAutoFit/>
          </a:bodyPr>
          <a:lstStyle/>
          <a:p>
            <a:r>
              <a:rPr lang="en-US" sz="1000">
                <a:solidFill>
                  <a:srgbClr val="000000"/>
                </a:solidFill>
              </a:rPr>
              <a:t>0.90 (0.57-1.14)</a:t>
            </a:r>
          </a:p>
          <a:p>
            <a:r>
              <a:rPr lang="en-US" sz="1000">
                <a:solidFill>
                  <a:srgbClr val="000000"/>
                </a:solidFill>
              </a:rPr>
              <a:t>0.93 (0.72-1.21)</a:t>
            </a:r>
          </a:p>
          <a:p>
            <a:r>
              <a:rPr lang="en-US" sz="1000">
                <a:solidFill>
                  <a:srgbClr val="000000"/>
                </a:solidFill>
              </a:rPr>
              <a:t>1.23 (0.69-2.19)</a:t>
            </a:r>
          </a:p>
          <a:p>
            <a:r>
              <a:rPr lang="en-US" sz="1000">
                <a:solidFill>
                  <a:srgbClr val="000000"/>
                </a:solidFill>
              </a:rPr>
              <a:t>0.91 (0.78-1.06)</a:t>
            </a:r>
          </a:p>
          <a:p>
            <a:r>
              <a:rPr lang="en-US" sz="1000">
                <a:solidFill>
                  <a:srgbClr val="000000"/>
                </a:solidFill>
              </a:rPr>
              <a:t>0.93 (0.82-1.05)</a:t>
            </a:r>
          </a:p>
        </p:txBody>
      </p:sp>
      <p:sp>
        <p:nvSpPr>
          <p:cNvPr id="229484" name="Text Box 6"/>
          <p:cNvSpPr txBox="1">
            <a:spLocks noChangeArrowheads="1"/>
          </p:cNvSpPr>
          <p:nvPr/>
        </p:nvSpPr>
        <p:spPr bwMode="auto">
          <a:xfrm>
            <a:off x="3886200" y="5284788"/>
            <a:ext cx="1989138" cy="246062"/>
          </a:xfrm>
          <a:prstGeom prst="rect">
            <a:avLst/>
          </a:prstGeom>
          <a:noFill/>
          <a:ln w="9525">
            <a:noFill/>
            <a:miter lim="800000"/>
            <a:headEnd/>
            <a:tailEnd/>
          </a:ln>
        </p:spPr>
        <p:txBody>
          <a:bodyPr>
            <a:spAutoFit/>
          </a:bodyPr>
          <a:lstStyle/>
          <a:p>
            <a:r>
              <a:rPr lang="en-US" sz="1000" b="1" i="1">
                <a:solidFill>
                  <a:srgbClr val="000000"/>
                </a:solidFill>
              </a:rPr>
              <a:t>All-cause mortality</a:t>
            </a:r>
          </a:p>
        </p:txBody>
      </p:sp>
      <p:sp>
        <p:nvSpPr>
          <p:cNvPr id="229485" name="Text Box 109"/>
          <p:cNvSpPr txBox="1">
            <a:spLocks noChangeArrowheads="1"/>
          </p:cNvSpPr>
          <p:nvPr/>
        </p:nvSpPr>
        <p:spPr bwMode="auto">
          <a:xfrm>
            <a:off x="395288" y="4743450"/>
            <a:ext cx="3109912" cy="2400300"/>
          </a:xfrm>
          <a:prstGeom prst="rect">
            <a:avLst/>
          </a:prstGeom>
          <a:noFill/>
          <a:ln w="9525">
            <a:noFill/>
            <a:miter lim="800000"/>
            <a:headEnd/>
            <a:tailEnd/>
          </a:ln>
        </p:spPr>
        <p:txBody>
          <a:bodyPr>
            <a:spAutoFit/>
          </a:bodyPr>
          <a:lstStyle/>
          <a:p>
            <a:pPr defTabSz="914400"/>
            <a:r>
              <a:rPr lang="en-US" sz="1200" b="1">
                <a:latin typeface="Open Sans"/>
                <a:ea typeface="Open Sans"/>
              </a:rPr>
              <a:t>JPAD</a:t>
            </a:r>
            <a:r>
              <a:rPr lang="en-US" sz="1200">
                <a:latin typeface="Open Sans"/>
                <a:ea typeface="Open Sans"/>
              </a:rPr>
              <a:t> = Japanese Primary Prevention of  Atherosclerosis with Aspirin for Diabetes</a:t>
            </a:r>
          </a:p>
          <a:p>
            <a:pPr defTabSz="914400"/>
            <a:r>
              <a:rPr lang="en-US" sz="1200" b="1">
                <a:latin typeface="Open Sans"/>
                <a:ea typeface="Open Sans"/>
              </a:rPr>
              <a:t>POPADAD</a:t>
            </a:r>
            <a:r>
              <a:rPr lang="en-US" sz="1200">
                <a:latin typeface="Open Sans"/>
                <a:ea typeface="Open Sans"/>
              </a:rPr>
              <a:t> = Prevention of Progression of Arterial Disease and Diabetes</a:t>
            </a:r>
          </a:p>
          <a:p>
            <a:pPr defTabSz="914400"/>
            <a:r>
              <a:rPr lang="en-US" sz="1200" b="1">
                <a:latin typeface="Open Sans"/>
                <a:ea typeface="Open Sans"/>
              </a:rPr>
              <a:t>PPP</a:t>
            </a:r>
            <a:r>
              <a:rPr lang="en-US" sz="1200">
                <a:latin typeface="Open Sans"/>
                <a:ea typeface="Open Sans"/>
              </a:rPr>
              <a:t> = Primary Prevention Project</a:t>
            </a:r>
          </a:p>
          <a:p>
            <a:pPr defTabSz="914400"/>
            <a:r>
              <a:rPr lang="en-US" sz="1200" b="1">
                <a:latin typeface="Open Sans"/>
                <a:ea typeface="Open Sans"/>
              </a:rPr>
              <a:t>ETDRS</a:t>
            </a:r>
            <a:r>
              <a:rPr lang="en-US" sz="1200">
                <a:latin typeface="Open Sans"/>
                <a:ea typeface="Open Sans"/>
              </a:rPr>
              <a:t> = Early Treatment Diabetic Retinopathy Study</a:t>
            </a:r>
          </a:p>
          <a:p>
            <a:pPr defTabSz="914400"/>
            <a:r>
              <a:rPr lang="en-US" sz="1200" b="1">
                <a:latin typeface="Open Sans"/>
                <a:ea typeface="Open Sans"/>
              </a:rPr>
              <a:t>PHS</a:t>
            </a:r>
            <a:r>
              <a:rPr lang="en-US" sz="1200">
                <a:latin typeface="Open Sans"/>
                <a:ea typeface="Open Sans"/>
              </a:rPr>
              <a:t> = Physicians</a:t>
            </a:r>
            <a:r>
              <a:rPr lang="ja-JP" altLang="en-US" sz="1200">
                <a:latin typeface="Open Sans"/>
                <a:ea typeface="Open Sans"/>
              </a:rPr>
              <a:t>’</a:t>
            </a:r>
            <a:r>
              <a:rPr lang="en-US" altLang="ja-JP" sz="1200">
                <a:latin typeface="Open Sans"/>
                <a:ea typeface="Open Sans"/>
              </a:rPr>
              <a:t> Health Study</a:t>
            </a:r>
          </a:p>
          <a:p>
            <a:pPr defTabSz="914400"/>
            <a:r>
              <a:rPr lang="en-US" sz="1200" b="1">
                <a:latin typeface="Open Sans"/>
                <a:ea typeface="Open Sans"/>
              </a:rPr>
              <a:t>WHS</a:t>
            </a:r>
            <a:r>
              <a:rPr lang="en-US" sz="1200">
                <a:latin typeface="Open Sans"/>
                <a:ea typeface="Open Sans"/>
              </a:rPr>
              <a:t> = Women</a:t>
            </a:r>
            <a:r>
              <a:rPr lang="ja-JP" altLang="en-US" sz="1200">
                <a:latin typeface="Open Sans"/>
                <a:ea typeface="Open Sans"/>
              </a:rPr>
              <a:t>’</a:t>
            </a:r>
            <a:r>
              <a:rPr lang="en-US" altLang="ja-JP" sz="1200">
                <a:latin typeface="Open Sans"/>
                <a:ea typeface="Open Sans"/>
              </a:rPr>
              <a:t>s Health Study</a:t>
            </a:r>
          </a:p>
          <a:p>
            <a:pPr defTabSz="914400"/>
            <a:endParaRPr lang="en-US" sz="1200">
              <a:latin typeface="Open Sans"/>
              <a:ea typeface="Open Sans"/>
            </a:endParaRPr>
          </a:p>
          <a:p>
            <a:pPr defTabSz="914400"/>
            <a:r>
              <a:rPr lang="en-US" sz="1200">
                <a:latin typeface="Open Sans"/>
                <a:ea typeface="Open Sans"/>
              </a:rPr>
              <a:t>De Beradis G, et al. BMJ 2009; 339:b4531.</a:t>
            </a:r>
          </a:p>
          <a:p>
            <a:pPr defTabSz="914400">
              <a:spcBef>
                <a:spcPct val="50000"/>
              </a:spcBef>
            </a:pPr>
            <a:endParaRPr lang="en-CA" sz="1200">
              <a:latin typeface="Open Sans"/>
              <a:ea typeface="Open Sans"/>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9727">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9727">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9727">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9727">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9727">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9727">
                                            <p:txEl>
                                              <p:pRg st="5" end="5"/>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9727">
                                            <p:bg/>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9727">
                                            <p:txEl>
                                              <p:pRg st="0" end="0"/>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9727">
                                            <p:txEl>
                                              <p:pRg st="1" end="1"/>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9727">
                                            <p:txEl>
                                              <p:pRg st="2" end="2"/>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29727">
                                            <p:txEl>
                                              <p:pRg st="3" end="3"/>
                                            </p:txEl>
                                          </p:spTgt>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29727">
                                            <p:txEl>
                                              <p:pRg st="4" end="4"/>
                                            </p:txEl>
                                          </p:spTgt>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29727">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727" grpId="0" build="allAtOnce"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1425" name="Content Placeholder 6"/>
          <p:cNvSpPr>
            <a:spLocks noGrp="1"/>
          </p:cNvSpPr>
          <p:nvPr>
            <p:ph idx="4294967295"/>
          </p:nvPr>
        </p:nvSpPr>
        <p:spPr>
          <a:xfrm>
            <a:off x="727075" y="2411413"/>
            <a:ext cx="7772400" cy="3429000"/>
          </a:xfrm>
        </p:spPr>
        <p:txBody>
          <a:bodyPr/>
          <a:lstStyle/>
          <a:p>
            <a:pPr marL="0" indent="0" algn="ctr">
              <a:buFont typeface="Arial" charset="0"/>
              <a:buNone/>
            </a:pPr>
            <a:r>
              <a:rPr lang="en-US" sz="2800" b="0" smtClean="0">
                <a:cs typeface="Arial" charset="0"/>
              </a:rPr>
              <a:t>Insufficient evidence to support use of ASA for primary prevention</a:t>
            </a:r>
          </a:p>
          <a:p>
            <a:pPr marL="0" indent="0"/>
            <a:endParaRPr lang="en-US" b="0" smtClean="0">
              <a:cs typeface="Arial" charset="0"/>
            </a:endParaRPr>
          </a:p>
          <a:p>
            <a:pPr marL="0" indent="0">
              <a:buFontTx/>
              <a:buNone/>
            </a:pPr>
            <a:r>
              <a:rPr lang="en-US" b="0" smtClean="0">
                <a:cs typeface="Arial" charset="0"/>
              </a:rPr>
              <a:t> Risk of bleeding                      CVD protection</a:t>
            </a:r>
          </a:p>
          <a:p>
            <a:pPr marL="0" indent="0">
              <a:buFontTx/>
              <a:buNone/>
            </a:pPr>
            <a:endParaRPr lang="en-US" b="0" smtClean="0">
              <a:cs typeface="Arial" charset="0"/>
            </a:endParaRPr>
          </a:p>
          <a:p>
            <a:pPr marL="0" indent="0">
              <a:buFontTx/>
              <a:buNone/>
            </a:pPr>
            <a:endParaRPr lang="en-US" b="0" smtClean="0">
              <a:cs typeface="Arial" charset="0"/>
            </a:endParaRPr>
          </a:p>
        </p:txBody>
      </p:sp>
      <p:pic>
        <p:nvPicPr>
          <p:cNvPr id="231426" name="Picture 5" descr="C:\Users\Geetha\AppData\Local\Microsoft\Windows\Temporary Internet Files\Content.IE5\U7ZH6HEN\MC900292574[1].wmf"/>
          <p:cNvPicPr>
            <a:picLocks noChangeAspect="1" noChangeArrowheads="1"/>
          </p:cNvPicPr>
          <p:nvPr/>
        </p:nvPicPr>
        <p:blipFill>
          <a:blip r:embed="rId3"/>
          <a:srcRect/>
          <a:stretch>
            <a:fillRect/>
          </a:stretch>
        </p:blipFill>
        <p:spPr bwMode="auto">
          <a:xfrm>
            <a:off x="3617913" y="3581400"/>
            <a:ext cx="1392237" cy="1295400"/>
          </a:xfrm>
          <a:prstGeom prst="rect">
            <a:avLst/>
          </a:prstGeom>
          <a:noFill/>
          <a:ln w="9525">
            <a:noFill/>
            <a:miter lim="800000"/>
            <a:headEnd/>
            <a:tailEnd/>
          </a:ln>
        </p:spPr>
      </p:pic>
      <p:sp>
        <p:nvSpPr>
          <p:cNvPr id="231427" name="Title 1"/>
          <p:cNvSpPr txBox="1">
            <a:spLocks noChangeArrowheads="1"/>
          </p:cNvSpPr>
          <p:nvPr/>
        </p:nvSpPr>
        <p:spPr bwMode="auto">
          <a:xfrm>
            <a:off x="687388" y="763588"/>
            <a:ext cx="7772400" cy="1143000"/>
          </a:xfrm>
          <a:prstGeom prst="rect">
            <a:avLst/>
          </a:prstGeom>
          <a:noFill/>
          <a:ln w="9525">
            <a:noFill/>
            <a:miter lim="800000"/>
            <a:headEnd/>
            <a:tailEnd/>
          </a:ln>
        </p:spPr>
        <p:txBody>
          <a:bodyPr anchor="ctr"/>
          <a:lstStyle/>
          <a:p>
            <a:pPr eaLnBrk="0" hangingPunct="0"/>
            <a:r>
              <a:rPr lang="en-US" sz="2800" b="1">
                <a:solidFill>
                  <a:srgbClr val="1E3268"/>
                </a:solidFill>
                <a:latin typeface="Arial" charset="0"/>
              </a:rPr>
              <a:t>ASA Not Routinely Recommended for 1⁰ Prevention of CVD Among People with Diabetes</a:t>
            </a:r>
          </a:p>
        </p:txBody>
      </p:sp>
      <p:sp>
        <p:nvSpPr>
          <p:cNvPr id="231428" name="Text Box 7"/>
          <p:cNvSpPr txBox="1">
            <a:spLocks noChangeArrowheads="1"/>
          </p:cNvSpPr>
          <p:nvPr/>
        </p:nvSpPr>
        <p:spPr bwMode="auto">
          <a:xfrm>
            <a:off x="0" y="66675"/>
            <a:ext cx="7677150" cy="304800"/>
          </a:xfrm>
          <a:prstGeom prst="rect">
            <a:avLst/>
          </a:prstGeom>
          <a:noFill/>
          <a:ln w="9525">
            <a:noFill/>
            <a:miter lim="800000"/>
            <a:headEnd/>
            <a:tailEnd/>
          </a:ln>
        </p:spPr>
        <p:txBody>
          <a:bodyPr>
            <a:spAutoFit/>
          </a:bodyPr>
          <a:lstStyle/>
          <a:p>
            <a:pPr defTabSz="914400">
              <a:spcBef>
                <a:spcPct val="50000"/>
              </a:spcBef>
            </a:pPr>
            <a:r>
              <a:rPr lang="en-US" sz="1400" i="1">
                <a:cs typeface="Arial" charset="0"/>
              </a:rPr>
              <a:t>2018 Diabetes Canada CPG – Chapter 23.  Cardiovascular Protection in People with Diabetes </a:t>
            </a:r>
          </a:p>
        </p:txBody>
      </p:sp>
      <p:sp>
        <p:nvSpPr>
          <p:cNvPr id="231430" name="Text Box 6"/>
          <p:cNvSpPr txBox="1">
            <a:spLocks noChangeArrowheads="1"/>
          </p:cNvSpPr>
          <p:nvPr/>
        </p:nvSpPr>
        <p:spPr bwMode="auto">
          <a:xfrm>
            <a:off x="614363" y="6340475"/>
            <a:ext cx="4389437" cy="350838"/>
          </a:xfrm>
          <a:prstGeom prst="rect">
            <a:avLst/>
          </a:prstGeom>
          <a:noFill/>
          <a:ln w="9525">
            <a:noFill/>
            <a:miter lim="800000"/>
            <a:headEnd/>
            <a:tailEnd/>
          </a:ln>
          <a:effectLst/>
        </p:spPr>
        <p:txBody>
          <a:bodyPr>
            <a:spAutoFit/>
          </a:bodyPr>
          <a:lstStyle/>
          <a:p>
            <a:pPr defTabSz="914400">
              <a:spcBef>
                <a:spcPct val="50000"/>
              </a:spcBef>
            </a:pPr>
            <a:r>
              <a:rPr lang="en-US"/>
              <a:t>CVD, cardiovascular disease</a:t>
            </a:r>
            <a:endParaRPr lang="en-CA"/>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3473" name="Content Placeholder 2"/>
          <p:cNvSpPr>
            <a:spLocks noGrp="1"/>
          </p:cNvSpPr>
          <p:nvPr>
            <p:ph idx="4294967295"/>
          </p:nvPr>
        </p:nvSpPr>
        <p:spPr/>
        <p:txBody>
          <a:bodyPr/>
          <a:lstStyle/>
          <a:p>
            <a:r>
              <a:rPr lang="en-US" sz="2800" smtClean="0"/>
              <a:t>Do your part</a:t>
            </a:r>
          </a:p>
          <a:p>
            <a:endParaRPr lang="en-US" sz="2800" smtClean="0"/>
          </a:p>
          <a:p>
            <a:r>
              <a:rPr lang="en-US" sz="2800" smtClean="0"/>
              <a:t>Protect their heart</a:t>
            </a:r>
          </a:p>
        </p:txBody>
      </p:sp>
      <p:pic>
        <p:nvPicPr>
          <p:cNvPr id="233474" name="Picture 2" descr="C:\Users\Geetha\AppData\Local\Microsoft\Windows\Temporary Internet Files\Content.IE5\H0O28DPT\MP900433140[1].jpg"/>
          <p:cNvPicPr>
            <a:picLocks noChangeAspect="1" noChangeArrowheads="1"/>
          </p:cNvPicPr>
          <p:nvPr/>
        </p:nvPicPr>
        <p:blipFill>
          <a:blip r:embed="rId3"/>
          <a:srcRect/>
          <a:stretch>
            <a:fillRect/>
          </a:stretch>
        </p:blipFill>
        <p:spPr bwMode="auto">
          <a:xfrm>
            <a:off x="4953000" y="1676400"/>
            <a:ext cx="2667000" cy="2130425"/>
          </a:xfrm>
          <a:prstGeom prst="rect">
            <a:avLst/>
          </a:prstGeom>
          <a:noFill/>
          <a:ln w="9525">
            <a:noFill/>
            <a:miter lim="800000"/>
            <a:headEnd/>
            <a:tailEnd/>
          </a:ln>
        </p:spPr>
      </p:pic>
      <p:sp>
        <p:nvSpPr>
          <p:cNvPr id="5" name="TextBox 4"/>
          <p:cNvSpPr txBox="1">
            <a:spLocks noChangeArrowheads="1"/>
          </p:cNvSpPr>
          <p:nvPr/>
        </p:nvSpPr>
        <p:spPr bwMode="auto">
          <a:xfrm>
            <a:off x="609600" y="4114800"/>
            <a:ext cx="8153400" cy="1384995"/>
          </a:xfrm>
          <a:prstGeom prst="rect">
            <a:avLst/>
          </a:prstGeom>
          <a:noFill/>
          <a:ln w="9525">
            <a:noFill/>
            <a:miter lim="800000"/>
            <a:headEnd/>
            <a:tailEnd/>
          </a:ln>
        </p:spPr>
        <p:txBody>
          <a:bodyPr>
            <a:spAutoFit/>
          </a:bodyPr>
          <a:lstStyle/>
          <a:p>
            <a:pPr lvl="5">
              <a:defRPr/>
            </a:pPr>
            <a:r>
              <a:rPr lang="en-US" sz="2800" dirty="0">
                <a:latin typeface="Open Sans"/>
                <a:ea typeface="+mn-ea"/>
              </a:rPr>
              <a:t>Multifaceted approach </a:t>
            </a:r>
          </a:p>
          <a:p>
            <a:pPr lvl="5">
              <a:defRPr/>
            </a:pPr>
            <a:r>
              <a:rPr lang="en-US" sz="2800" dirty="0">
                <a:latin typeface="Open Sans"/>
                <a:ea typeface="+mn-ea"/>
              </a:rPr>
              <a:t>              + </a:t>
            </a:r>
          </a:p>
          <a:p>
            <a:pPr lvl="5">
              <a:defRPr/>
            </a:pPr>
            <a:r>
              <a:rPr lang="en-US" sz="2800" dirty="0">
                <a:latin typeface="Open Sans"/>
                <a:ea typeface="+mn-ea"/>
              </a:rPr>
              <a:t>Individualize therapy</a:t>
            </a:r>
          </a:p>
        </p:txBody>
      </p:sp>
      <p:sp>
        <p:nvSpPr>
          <p:cNvPr id="233476" name="Title 1"/>
          <p:cNvSpPr>
            <a:spLocks noGrp="1"/>
          </p:cNvSpPr>
          <p:nvPr>
            <p:ph type="title" idx="4294967295"/>
          </p:nvPr>
        </p:nvSpPr>
        <p:spPr/>
        <p:txBody>
          <a:bodyPr/>
          <a:lstStyle/>
          <a:p>
            <a:r>
              <a:rPr lang="en-CA" smtClean="0"/>
              <a:t>Don’t Forget To…………..</a:t>
            </a:r>
          </a:p>
        </p:txBody>
      </p:sp>
      <p:sp>
        <p:nvSpPr>
          <p:cNvPr id="233477" name="Text Box 7"/>
          <p:cNvSpPr txBox="1">
            <a:spLocks noChangeArrowheads="1"/>
          </p:cNvSpPr>
          <p:nvPr/>
        </p:nvSpPr>
        <p:spPr bwMode="auto">
          <a:xfrm>
            <a:off x="0" y="66675"/>
            <a:ext cx="7677150" cy="304800"/>
          </a:xfrm>
          <a:prstGeom prst="rect">
            <a:avLst/>
          </a:prstGeom>
          <a:noFill/>
          <a:ln w="9525">
            <a:noFill/>
            <a:miter lim="800000"/>
            <a:headEnd/>
            <a:tailEnd/>
          </a:ln>
        </p:spPr>
        <p:txBody>
          <a:bodyPr>
            <a:spAutoFit/>
          </a:bodyPr>
          <a:lstStyle/>
          <a:p>
            <a:pPr defTabSz="914400">
              <a:spcBef>
                <a:spcPct val="50000"/>
              </a:spcBef>
            </a:pPr>
            <a:r>
              <a:rPr lang="en-US" sz="1400" i="1">
                <a:cs typeface="Arial" charset="0"/>
              </a:rPr>
              <a:t>2018 Diabetes Canada CPG – Chapter 23.  Cardiovascular Protection in People with Diabetes </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817" name="Title 1"/>
          <p:cNvSpPr>
            <a:spLocks noGrp="1"/>
          </p:cNvSpPr>
          <p:nvPr>
            <p:ph type="title" idx="4294967295"/>
          </p:nvPr>
        </p:nvSpPr>
        <p:spPr>
          <a:xfrm>
            <a:off x="687388" y="385763"/>
            <a:ext cx="7772400" cy="1143000"/>
          </a:xfrm>
        </p:spPr>
        <p:txBody>
          <a:bodyPr/>
          <a:lstStyle/>
          <a:p>
            <a:r>
              <a:rPr lang="en-US" sz="4000" smtClean="0">
                <a:cs typeface="Arial" charset="0"/>
              </a:rPr>
              <a:t>Vascular Protection Checklist</a:t>
            </a:r>
          </a:p>
        </p:txBody>
      </p:sp>
      <p:sp>
        <p:nvSpPr>
          <p:cNvPr id="162818" name="TextBox 4"/>
          <p:cNvSpPr txBox="1">
            <a:spLocks noChangeArrowheads="1"/>
          </p:cNvSpPr>
          <p:nvPr/>
        </p:nvSpPr>
        <p:spPr bwMode="auto">
          <a:xfrm>
            <a:off x="10174288" y="2674938"/>
            <a:ext cx="185737" cy="461962"/>
          </a:xfrm>
          <a:prstGeom prst="rect">
            <a:avLst/>
          </a:prstGeom>
          <a:noFill/>
          <a:ln w="9525">
            <a:noFill/>
            <a:miter lim="800000"/>
            <a:headEnd/>
            <a:tailEnd/>
          </a:ln>
        </p:spPr>
        <p:txBody>
          <a:bodyPr wrap="none">
            <a:spAutoFit/>
          </a:bodyPr>
          <a:lstStyle/>
          <a:p>
            <a:endParaRPr lang="en-CA">
              <a:solidFill>
                <a:srgbClr val="000000"/>
              </a:solidFill>
              <a:latin typeface="Arial" charset="0"/>
            </a:endParaRPr>
          </a:p>
        </p:txBody>
      </p:sp>
      <p:sp>
        <p:nvSpPr>
          <p:cNvPr id="29699" name="Content Placeholder 2"/>
          <p:cNvSpPr>
            <a:spLocks noGrp="1"/>
          </p:cNvSpPr>
          <p:nvPr>
            <p:ph idx="4294967295"/>
          </p:nvPr>
        </p:nvSpPr>
        <p:spPr>
          <a:xfrm>
            <a:off x="831850" y="1371600"/>
            <a:ext cx="7775575" cy="4676775"/>
          </a:xfrm>
        </p:spPr>
        <p:txBody>
          <a:bodyPr/>
          <a:lstStyle/>
          <a:p>
            <a:pPr>
              <a:lnSpc>
                <a:spcPct val="140000"/>
              </a:lnSpc>
              <a:spcBef>
                <a:spcPct val="0"/>
              </a:spcBef>
              <a:buFont typeface="Wingdings" pitchFamily="2" charset="2"/>
              <a:buChar char="ü"/>
            </a:pPr>
            <a:r>
              <a:rPr lang="en-US" sz="2400" b="0" smtClean="0">
                <a:cs typeface="Arial" charset="0"/>
              </a:rPr>
              <a:t>A </a:t>
            </a:r>
            <a:r>
              <a:rPr lang="en-US" sz="2400" b="0" smtClean="0">
                <a:solidFill>
                  <a:srgbClr val="FF0000"/>
                </a:solidFill>
                <a:cs typeface="Arial" charset="0"/>
              </a:rPr>
              <a:t>•</a:t>
            </a:r>
            <a:r>
              <a:rPr lang="en-US" sz="2400" b="0" smtClean="0">
                <a:cs typeface="Arial" charset="0"/>
              </a:rPr>
              <a:t> A1C – optimal glycemic control (usually ≤7%) </a:t>
            </a:r>
          </a:p>
          <a:p>
            <a:pPr>
              <a:lnSpc>
                <a:spcPct val="140000"/>
              </a:lnSpc>
              <a:spcBef>
                <a:spcPct val="0"/>
              </a:spcBef>
              <a:buFont typeface="Wingdings" pitchFamily="2" charset="2"/>
              <a:buChar char="ü"/>
            </a:pPr>
            <a:r>
              <a:rPr lang="en-US" sz="2400" b="0" smtClean="0">
                <a:cs typeface="Arial" charset="0"/>
              </a:rPr>
              <a:t>B </a:t>
            </a:r>
            <a:r>
              <a:rPr lang="en-US" sz="2400" b="0" smtClean="0">
                <a:solidFill>
                  <a:srgbClr val="FF0000"/>
                </a:solidFill>
                <a:cs typeface="Arial" charset="0"/>
              </a:rPr>
              <a:t>• </a:t>
            </a:r>
            <a:r>
              <a:rPr lang="en-US" sz="2400" b="0" smtClean="0">
                <a:cs typeface="Arial" charset="0"/>
              </a:rPr>
              <a:t>BP – optimal blood pressure control (&lt;130/80)</a:t>
            </a:r>
          </a:p>
          <a:p>
            <a:pPr>
              <a:lnSpc>
                <a:spcPct val="140000"/>
              </a:lnSpc>
              <a:spcBef>
                <a:spcPct val="0"/>
              </a:spcBef>
              <a:buFont typeface="Wingdings" pitchFamily="2" charset="2"/>
              <a:buChar char="ü"/>
            </a:pPr>
            <a:r>
              <a:rPr lang="en-US" sz="2400" b="0" smtClean="0">
                <a:cs typeface="Arial" charset="0"/>
              </a:rPr>
              <a:t>C </a:t>
            </a:r>
            <a:r>
              <a:rPr lang="en-US" sz="2400" b="0" smtClean="0">
                <a:solidFill>
                  <a:srgbClr val="FF0000"/>
                </a:solidFill>
                <a:cs typeface="Arial" charset="0"/>
              </a:rPr>
              <a:t>• </a:t>
            </a:r>
            <a:r>
              <a:rPr lang="en-US" sz="2400" b="0" smtClean="0">
                <a:cs typeface="Arial" charset="0"/>
              </a:rPr>
              <a:t>Cholesterol – LDL-C &lt; 2.0 mmol/L or </a:t>
            </a:r>
            <a:r>
              <a:rPr lang="en-US" sz="2400" b="0" smtClean="0"/>
              <a:t>&gt;50%</a:t>
            </a:r>
          </a:p>
          <a:p>
            <a:pPr>
              <a:lnSpc>
                <a:spcPct val="140000"/>
              </a:lnSpc>
              <a:spcBef>
                <a:spcPct val="0"/>
              </a:spcBef>
              <a:buFont typeface="Wingdings" pitchFamily="2" charset="2"/>
              <a:buNone/>
            </a:pPr>
            <a:r>
              <a:rPr lang="en-US" sz="2400" b="0" smtClean="0"/>
              <a:t>        reduction if </a:t>
            </a:r>
            <a:r>
              <a:rPr lang="en-US" sz="2400" b="0" smtClean="0">
                <a:cs typeface="Arial" charset="0"/>
              </a:rPr>
              <a:t>treatment indicated </a:t>
            </a:r>
          </a:p>
          <a:p>
            <a:pPr>
              <a:lnSpc>
                <a:spcPct val="140000"/>
              </a:lnSpc>
              <a:spcBef>
                <a:spcPct val="0"/>
              </a:spcBef>
              <a:buFont typeface="Wingdings" pitchFamily="2" charset="2"/>
              <a:buChar char="ü"/>
            </a:pPr>
            <a:r>
              <a:rPr lang="en-US" sz="2400" b="0" smtClean="0">
                <a:cs typeface="Arial" charset="0"/>
              </a:rPr>
              <a:t>D </a:t>
            </a:r>
            <a:r>
              <a:rPr lang="en-US" sz="2400" b="0" smtClean="0">
                <a:solidFill>
                  <a:srgbClr val="FF0000"/>
                </a:solidFill>
                <a:cs typeface="Arial" charset="0"/>
              </a:rPr>
              <a:t>• </a:t>
            </a:r>
            <a:r>
              <a:rPr lang="en-US" sz="2400" b="0" smtClean="0">
                <a:cs typeface="Arial" charset="0"/>
              </a:rPr>
              <a:t>Drugs to protect the heart</a:t>
            </a:r>
          </a:p>
          <a:p>
            <a:pPr marL="857250" lvl="2" indent="0">
              <a:lnSpc>
                <a:spcPct val="140000"/>
              </a:lnSpc>
              <a:spcBef>
                <a:spcPct val="0"/>
              </a:spcBef>
              <a:buFont typeface="Arial" charset="0"/>
              <a:buNone/>
            </a:pPr>
            <a:r>
              <a:rPr lang="en-US" sz="1600" smtClean="0">
                <a:latin typeface="Open Sans"/>
                <a:ea typeface="ＭＳ Ｐゴシック" pitchFamily="34" charset="-128"/>
                <a:cs typeface="Open Sans Light"/>
              </a:rPr>
              <a:t>A – ACEi or ARB </a:t>
            </a:r>
            <a:r>
              <a:rPr lang="en-US" sz="1600" smtClean="0">
                <a:solidFill>
                  <a:srgbClr val="FF0000"/>
                </a:solidFill>
                <a:latin typeface="Open Sans"/>
                <a:ea typeface="ＭＳ Ｐゴシック" pitchFamily="34" charset="-128"/>
                <a:cs typeface="Open Sans Light"/>
              </a:rPr>
              <a:t>│</a:t>
            </a:r>
            <a:r>
              <a:rPr lang="en-US" sz="1600" smtClean="0">
                <a:latin typeface="Open Sans"/>
                <a:ea typeface="ＭＳ Ｐゴシック" pitchFamily="34" charset="-128"/>
                <a:cs typeface="Open Sans Light"/>
              </a:rPr>
              <a:t> S – Statin </a:t>
            </a:r>
            <a:r>
              <a:rPr lang="en-US" sz="1600" smtClean="0">
                <a:solidFill>
                  <a:srgbClr val="FF0000"/>
                </a:solidFill>
                <a:latin typeface="Open Sans"/>
                <a:ea typeface="ＭＳ Ｐゴシック" pitchFamily="34" charset="-128"/>
                <a:cs typeface="Open Sans Light"/>
              </a:rPr>
              <a:t>│</a:t>
            </a:r>
            <a:r>
              <a:rPr lang="en-US" sz="1600" smtClean="0">
                <a:latin typeface="Open Sans"/>
                <a:ea typeface="ＭＳ Ｐゴシック" pitchFamily="34" charset="-128"/>
                <a:cs typeface="Open Sans Light"/>
              </a:rPr>
              <a:t> A – ASA if indicated </a:t>
            </a:r>
            <a:r>
              <a:rPr lang="en-US" sz="1600" smtClean="0">
                <a:solidFill>
                  <a:srgbClr val="FF0000"/>
                </a:solidFill>
                <a:latin typeface="Open Sans"/>
                <a:ea typeface="ＭＳ Ｐゴシック" pitchFamily="34" charset="-128"/>
                <a:cs typeface="Open Sans Light"/>
              </a:rPr>
              <a:t>│</a:t>
            </a:r>
            <a:r>
              <a:rPr lang="en-US" sz="1600" smtClean="0">
                <a:solidFill>
                  <a:srgbClr val="203864"/>
                </a:solidFill>
                <a:latin typeface="Open Sans"/>
                <a:ea typeface="ＭＳ Ｐゴシック" pitchFamily="34" charset="-128"/>
                <a:cs typeface="Open Sans Light"/>
              </a:rPr>
              <a:t>SGLT2i / GLP-1RA with demonstrated CV benefit if type 2 DM with CVD and A1C not at target</a:t>
            </a:r>
            <a:endParaRPr lang="en-US" sz="1600" smtClean="0">
              <a:latin typeface="Open Sans"/>
              <a:ea typeface="ＭＳ Ｐゴシック" pitchFamily="34" charset="-128"/>
              <a:cs typeface="Open Sans Light"/>
            </a:endParaRPr>
          </a:p>
          <a:p>
            <a:pPr>
              <a:lnSpc>
                <a:spcPct val="140000"/>
              </a:lnSpc>
              <a:spcBef>
                <a:spcPct val="0"/>
              </a:spcBef>
              <a:buFont typeface="Wingdings" pitchFamily="2" charset="2"/>
              <a:buChar char="ü"/>
            </a:pPr>
            <a:r>
              <a:rPr lang="en-US" sz="2400" b="0" smtClean="0">
                <a:cs typeface="Arial" charset="0"/>
              </a:rPr>
              <a:t>E </a:t>
            </a:r>
            <a:r>
              <a:rPr lang="en-US" sz="2400" b="0" smtClean="0">
                <a:solidFill>
                  <a:srgbClr val="FF0000"/>
                </a:solidFill>
                <a:cs typeface="Arial" charset="0"/>
              </a:rPr>
              <a:t>•</a:t>
            </a:r>
            <a:r>
              <a:rPr lang="en-US" sz="2400" b="0" smtClean="0">
                <a:cs typeface="Arial" charset="0"/>
              </a:rPr>
              <a:t> Exercise / Healthy Eating </a:t>
            </a:r>
          </a:p>
          <a:p>
            <a:pPr>
              <a:lnSpc>
                <a:spcPct val="140000"/>
              </a:lnSpc>
              <a:spcBef>
                <a:spcPct val="0"/>
              </a:spcBef>
              <a:buFont typeface="Wingdings" pitchFamily="2" charset="2"/>
              <a:buChar char="ü"/>
            </a:pPr>
            <a:r>
              <a:rPr lang="en-US" sz="2400" b="0" smtClean="0">
                <a:cs typeface="Arial" charset="0"/>
              </a:rPr>
              <a:t>S </a:t>
            </a:r>
            <a:r>
              <a:rPr lang="en-US" sz="2400" b="0" smtClean="0">
                <a:solidFill>
                  <a:srgbClr val="FF0000"/>
                </a:solidFill>
                <a:cs typeface="Arial" charset="0"/>
              </a:rPr>
              <a:t>• </a:t>
            </a:r>
            <a:r>
              <a:rPr lang="en-US" sz="2400" b="0" smtClean="0">
                <a:cs typeface="Arial" charset="0"/>
              </a:rPr>
              <a:t>Smoking cessation</a:t>
            </a:r>
          </a:p>
        </p:txBody>
      </p:sp>
      <p:sp>
        <p:nvSpPr>
          <p:cNvPr id="112646" name="Text Box 6"/>
          <p:cNvSpPr txBox="1">
            <a:spLocks noChangeArrowheads="1"/>
          </p:cNvSpPr>
          <p:nvPr/>
        </p:nvSpPr>
        <p:spPr bwMode="auto">
          <a:xfrm>
            <a:off x="0" y="66675"/>
            <a:ext cx="7677150" cy="304800"/>
          </a:xfrm>
          <a:prstGeom prst="rect">
            <a:avLst/>
          </a:prstGeom>
          <a:noFill/>
          <a:ln>
            <a:noFill/>
          </a:ln>
          <a:effectLst/>
          <a:extLst>
            <a:ext uri="{909E8E84-426E-40dd-AFC4-6F175D3DCCD1}"/>
            <a:ext uri="{91240B29-F687-4f45-9708-019B960494DF}"/>
            <a:ext uri="{AF507438-7753-43e0-B8FC-AC1667EBCBE1}"/>
          </a:extLst>
        </p:spPr>
        <p:txBody>
          <a:bodyPr>
            <a:spAutoFit/>
          </a:bodyPr>
          <a:lstStyle>
            <a:lvl1pPr eaLnBrk="0" hangingPunct="0">
              <a:defRPr sz="1700">
                <a:solidFill>
                  <a:schemeClr val="tx1"/>
                </a:solidFill>
                <a:latin typeface="Calibri" charset="0"/>
                <a:ea typeface="ＭＳ Ｐゴシック" charset="0"/>
                <a:cs typeface="Arial" charset="0"/>
              </a:defRPr>
            </a:lvl1pPr>
            <a:lvl2pPr eaLnBrk="0" hangingPunct="0">
              <a:defRPr sz="1700">
                <a:solidFill>
                  <a:schemeClr val="tx1"/>
                </a:solidFill>
                <a:latin typeface="Calibri" charset="0"/>
                <a:ea typeface="Arial" charset="0"/>
                <a:cs typeface="Arial" charset="0"/>
              </a:defRPr>
            </a:lvl2pPr>
            <a:lvl3pPr eaLnBrk="0" hangingPunct="0">
              <a:defRPr sz="1700">
                <a:solidFill>
                  <a:schemeClr val="tx1"/>
                </a:solidFill>
                <a:latin typeface="Calibri" charset="0"/>
                <a:ea typeface="Arial" charset="0"/>
                <a:cs typeface="Arial" charset="0"/>
              </a:defRPr>
            </a:lvl3pPr>
            <a:lvl4pPr eaLnBrk="0" hangingPunct="0">
              <a:defRPr sz="1700">
                <a:solidFill>
                  <a:schemeClr val="tx1"/>
                </a:solidFill>
                <a:latin typeface="Calibri" charset="0"/>
                <a:ea typeface="Arial" charset="0"/>
                <a:cs typeface="Arial" charset="0"/>
              </a:defRPr>
            </a:lvl4pPr>
            <a:lvl5pPr eaLnBrk="0" hangingPunct="0">
              <a:defRPr sz="1700">
                <a:solidFill>
                  <a:schemeClr val="tx1"/>
                </a:solidFill>
                <a:latin typeface="Calibri" charset="0"/>
                <a:ea typeface="Arial" charset="0"/>
                <a:cs typeface="Arial" charset="0"/>
              </a:defRPr>
            </a:lvl5pPr>
            <a:lvl6pPr marL="2139950" indent="146050" eaLnBrk="0" fontAlgn="base" hangingPunct="0">
              <a:spcBef>
                <a:spcPct val="0"/>
              </a:spcBef>
              <a:spcAft>
                <a:spcPct val="0"/>
              </a:spcAft>
              <a:defRPr sz="1700">
                <a:solidFill>
                  <a:schemeClr val="tx1"/>
                </a:solidFill>
                <a:latin typeface="Calibri" charset="0"/>
                <a:ea typeface="Arial" charset="0"/>
                <a:cs typeface="Arial" charset="0"/>
              </a:defRPr>
            </a:lvl6pPr>
            <a:lvl7pPr marL="2597150" indent="146050" eaLnBrk="0" fontAlgn="base" hangingPunct="0">
              <a:spcBef>
                <a:spcPct val="0"/>
              </a:spcBef>
              <a:spcAft>
                <a:spcPct val="0"/>
              </a:spcAft>
              <a:defRPr sz="1700">
                <a:solidFill>
                  <a:schemeClr val="tx1"/>
                </a:solidFill>
                <a:latin typeface="Calibri" charset="0"/>
                <a:ea typeface="Arial" charset="0"/>
                <a:cs typeface="Arial" charset="0"/>
              </a:defRPr>
            </a:lvl7pPr>
            <a:lvl8pPr marL="3054350" indent="146050" eaLnBrk="0" fontAlgn="base" hangingPunct="0">
              <a:spcBef>
                <a:spcPct val="0"/>
              </a:spcBef>
              <a:spcAft>
                <a:spcPct val="0"/>
              </a:spcAft>
              <a:defRPr sz="1700">
                <a:solidFill>
                  <a:schemeClr val="tx1"/>
                </a:solidFill>
                <a:latin typeface="Calibri" charset="0"/>
                <a:ea typeface="Arial" charset="0"/>
                <a:cs typeface="Arial" charset="0"/>
              </a:defRPr>
            </a:lvl8pPr>
            <a:lvl9pPr marL="3511550" indent="146050" eaLnBrk="0" fontAlgn="base" hangingPunct="0">
              <a:spcBef>
                <a:spcPct val="0"/>
              </a:spcBef>
              <a:spcAft>
                <a:spcPct val="0"/>
              </a:spcAft>
              <a:defRPr sz="1700">
                <a:solidFill>
                  <a:schemeClr val="tx1"/>
                </a:solidFill>
                <a:latin typeface="Calibri" charset="0"/>
                <a:ea typeface="Arial" charset="0"/>
                <a:cs typeface="Arial" charset="0"/>
              </a:defRPr>
            </a:lvl9pPr>
          </a:lstStyle>
          <a:p>
            <a:pPr defTabSz="914400" eaLnBrk="1" hangingPunct="1">
              <a:spcBef>
                <a:spcPct val="50000"/>
              </a:spcBef>
              <a:defRPr/>
            </a:pPr>
            <a:r>
              <a:rPr lang="en-US" sz="1400" i="1" smtClean="0">
                <a:latin typeface="+mj-lt"/>
              </a:rPr>
              <a:t>2018 Diabetes Canada CPG – Chapter 23.  Cardiovascular Protection in People with Diabetes </a:t>
            </a:r>
          </a:p>
        </p:txBody>
      </p:sp>
      <p:sp>
        <p:nvSpPr>
          <p:cNvPr id="162822" name="Text Box 6"/>
          <p:cNvSpPr txBox="1">
            <a:spLocks noChangeArrowheads="1"/>
          </p:cNvSpPr>
          <p:nvPr/>
        </p:nvSpPr>
        <p:spPr bwMode="auto">
          <a:xfrm>
            <a:off x="0" y="6251575"/>
            <a:ext cx="7499350" cy="609600"/>
          </a:xfrm>
          <a:prstGeom prst="rect">
            <a:avLst/>
          </a:prstGeom>
          <a:noFill/>
          <a:ln w="9525">
            <a:noFill/>
            <a:miter lim="800000"/>
            <a:headEnd/>
            <a:tailEnd/>
          </a:ln>
          <a:effectLst/>
        </p:spPr>
        <p:txBody>
          <a:bodyPr>
            <a:spAutoFit/>
          </a:bodyPr>
          <a:lstStyle/>
          <a:p>
            <a:pPr defTabSz="914400">
              <a:spcBef>
                <a:spcPct val="50000"/>
              </a:spcBef>
            </a:pPr>
            <a:r>
              <a:rPr lang="en-US" i="1"/>
              <a:t>ACEi,</a:t>
            </a:r>
            <a:r>
              <a:rPr lang="en-US"/>
              <a:t> angiotensin converting enzyme inhibitor; </a:t>
            </a:r>
            <a:r>
              <a:rPr lang="en-US" i="1"/>
              <a:t>ARB</a:t>
            </a:r>
            <a:r>
              <a:rPr lang="en-US"/>
              <a:t>, angiotension receptor blocker; </a:t>
            </a:r>
            <a:r>
              <a:rPr lang="en-US" i="1"/>
              <a:t>CV</a:t>
            </a:r>
            <a:r>
              <a:rPr lang="en-US"/>
              <a:t>, cardiovascular; </a:t>
            </a:r>
            <a:r>
              <a:rPr lang="en-US" i="1"/>
              <a:t>CVD</a:t>
            </a:r>
            <a:r>
              <a:rPr lang="en-US"/>
              <a:t>, cardiovascular disease; </a:t>
            </a:r>
            <a:r>
              <a:rPr lang="en-US" i="1"/>
              <a:t>DM</a:t>
            </a:r>
            <a:r>
              <a:rPr lang="en-US"/>
              <a:t>, diabetes mellitus</a:t>
            </a:r>
            <a:endParaRPr lang="en-CA"/>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21" name="Rectangle 2"/>
          <p:cNvSpPr>
            <a:spLocks noGrp="1"/>
          </p:cNvSpPr>
          <p:nvPr>
            <p:ph type="title" idx="4294967295"/>
          </p:nvPr>
        </p:nvSpPr>
        <p:spPr/>
        <p:txBody>
          <a:bodyPr/>
          <a:lstStyle/>
          <a:p>
            <a:r>
              <a:rPr lang="en-US" smtClean="0">
                <a:latin typeface="Open Sans"/>
                <a:ea typeface="ＭＳ Ｐゴシック" pitchFamily="34" charset="-128"/>
                <a:cs typeface="Open Sans"/>
              </a:rPr>
              <a:t>Recommendation 1</a:t>
            </a:r>
            <a:endParaRPr lang="en-CA" smtClean="0">
              <a:latin typeface="Open Sans"/>
              <a:ea typeface="ＭＳ Ｐゴシック" pitchFamily="34" charset="-128"/>
              <a:cs typeface="Open Sans"/>
            </a:endParaRPr>
          </a:p>
        </p:txBody>
      </p:sp>
      <p:sp>
        <p:nvSpPr>
          <p:cNvPr id="235522" name="Rectangle 3"/>
          <p:cNvSpPr>
            <a:spLocks noGrp="1"/>
          </p:cNvSpPr>
          <p:nvPr>
            <p:ph type="body" idx="4294967295"/>
          </p:nvPr>
        </p:nvSpPr>
        <p:spPr>
          <a:xfrm>
            <a:off x="665163" y="1462088"/>
            <a:ext cx="7886700" cy="4729162"/>
          </a:xfrm>
        </p:spPr>
        <p:txBody>
          <a:bodyPr/>
          <a:lstStyle/>
          <a:p>
            <a:pPr marL="495300" indent="-495300">
              <a:lnSpc>
                <a:spcPct val="100000"/>
              </a:lnSpc>
              <a:buFont typeface="Arial" charset="0"/>
              <a:buAutoNum type="arabicPeriod"/>
            </a:pPr>
            <a:r>
              <a:rPr lang="en-US" sz="1800" b="0" smtClean="0">
                <a:latin typeface="Open Sans"/>
                <a:ea typeface="ＭＳ Ｐゴシック" pitchFamily="34" charset="-128"/>
                <a:cs typeface="Open Sans"/>
              </a:rPr>
              <a:t>All individuals with diabetes should follow a comprehensive, </a:t>
            </a:r>
            <a:r>
              <a:rPr lang="en-US" sz="1800" smtClean="0">
                <a:latin typeface="Open Sans"/>
                <a:ea typeface="ＭＳ Ｐゴシック" pitchFamily="34" charset="-128"/>
                <a:cs typeface="Open Sans"/>
              </a:rPr>
              <a:t>multifaceted</a:t>
            </a:r>
            <a:r>
              <a:rPr lang="en-US" sz="1800" b="0" smtClean="0">
                <a:latin typeface="Open Sans"/>
                <a:ea typeface="ＭＳ Ｐゴシック" pitchFamily="34" charset="-128"/>
                <a:cs typeface="Open Sans"/>
              </a:rPr>
              <a:t> approach to reduce CV risk, including:</a:t>
            </a:r>
          </a:p>
          <a:p>
            <a:pPr marL="495300" indent="-495300">
              <a:lnSpc>
                <a:spcPct val="100000"/>
              </a:lnSpc>
              <a:buFont typeface="Arial" charset="0"/>
              <a:buNone/>
            </a:pPr>
            <a:endParaRPr lang="en-US" sz="800" b="0" smtClean="0">
              <a:latin typeface="Open Sans"/>
              <a:ea typeface="ＭＳ Ｐゴシック" pitchFamily="34" charset="-128"/>
              <a:cs typeface="Open Sans"/>
            </a:endParaRPr>
          </a:p>
          <a:p>
            <a:pPr marL="839788" lvl="1" indent="-419100">
              <a:lnSpc>
                <a:spcPct val="100000"/>
              </a:lnSpc>
            </a:pPr>
            <a:r>
              <a:rPr lang="en-US" sz="1800" b="1" smtClean="0">
                <a:latin typeface="Open Sans"/>
                <a:ea typeface="ＭＳ Ｐゴシック" pitchFamily="34" charset="-128"/>
                <a:cs typeface="Open Sans Light"/>
              </a:rPr>
              <a:t>A1C ≤7.0% </a:t>
            </a:r>
            <a:r>
              <a:rPr lang="en-US" sz="1800" smtClean="0">
                <a:latin typeface="Open Sans"/>
                <a:ea typeface="ＭＳ Ｐゴシック" pitchFamily="34" charset="-128"/>
                <a:cs typeface="Open Sans Light"/>
              </a:rPr>
              <a:t>implemented early in the course of diabetes </a:t>
            </a:r>
            <a:r>
              <a:rPr lang="en-US" sz="1200" smtClean="0">
                <a:latin typeface="Open Sans"/>
                <a:ea typeface="ＭＳ Ｐゴシック" pitchFamily="34" charset="-128"/>
                <a:cs typeface="Open Sans Light"/>
              </a:rPr>
              <a:t>[Grade C, Level 3]</a:t>
            </a:r>
            <a:endParaRPr lang="en-US" sz="1400" smtClean="0">
              <a:latin typeface="Open Sans"/>
              <a:ea typeface="ＭＳ Ｐゴシック" pitchFamily="34" charset="-128"/>
              <a:cs typeface="Open Sans Light"/>
            </a:endParaRPr>
          </a:p>
          <a:p>
            <a:pPr marL="839788" lvl="1" indent="-419100">
              <a:lnSpc>
                <a:spcPct val="100000"/>
              </a:lnSpc>
            </a:pPr>
            <a:r>
              <a:rPr lang="en-US" sz="1800" smtClean="0">
                <a:latin typeface="Open Sans"/>
                <a:ea typeface="ＭＳ Ｐゴシック" pitchFamily="34" charset="-128"/>
                <a:cs typeface="Open Sans Light"/>
              </a:rPr>
              <a:t>Systolic </a:t>
            </a:r>
            <a:r>
              <a:rPr lang="en-US" sz="1800" b="1" smtClean="0">
                <a:latin typeface="Open Sans"/>
                <a:ea typeface="ＭＳ Ｐゴシック" pitchFamily="34" charset="-128"/>
                <a:cs typeface="Open Sans Light"/>
              </a:rPr>
              <a:t>BP of &lt;130 </a:t>
            </a:r>
            <a:r>
              <a:rPr lang="en-US" sz="1800" smtClean="0">
                <a:latin typeface="Open Sans"/>
                <a:ea typeface="ＭＳ Ｐゴシック" pitchFamily="34" charset="-128"/>
                <a:cs typeface="Open Sans Light"/>
              </a:rPr>
              <a:t>mmHg </a:t>
            </a:r>
            <a:r>
              <a:rPr lang="en-US" sz="1200" smtClean="0">
                <a:latin typeface="Open Sans"/>
                <a:ea typeface="ＭＳ Ｐゴシック" pitchFamily="34" charset="-128"/>
                <a:cs typeface="Open Sans Light"/>
              </a:rPr>
              <a:t>[Grade C, Level 3]</a:t>
            </a:r>
            <a:r>
              <a:rPr lang="en-US" sz="1600" smtClean="0">
                <a:latin typeface="Open Sans"/>
                <a:ea typeface="ＭＳ Ｐゴシック" pitchFamily="34" charset="-128"/>
                <a:cs typeface="Open Sans Light"/>
              </a:rPr>
              <a:t> </a:t>
            </a:r>
            <a:r>
              <a:rPr lang="en-US" sz="1800" smtClean="0">
                <a:latin typeface="Open Sans"/>
                <a:ea typeface="ＭＳ Ｐゴシック" pitchFamily="34" charset="-128"/>
                <a:cs typeface="Open Sans Light"/>
              </a:rPr>
              <a:t>and diastolic </a:t>
            </a:r>
            <a:r>
              <a:rPr lang="en-US" sz="1800" b="1" smtClean="0">
                <a:latin typeface="Open Sans"/>
                <a:ea typeface="ＭＳ Ｐゴシック" pitchFamily="34" charset="-128"/>
                <a:cs typeface="Open Sans Light"/>
              </a:rPr>
              <a:t>BP of </a:t>
            </a:r>
            <a:r>
              <a:rPr lang="en-US" sz="1800" smtClean="0">
                <a:latin typeface="Open Sans"/>
                <a:ea typeface="ＭＳ Ｐゴシック" pitchFamily="34" charset="-128"/>
                <a:cs typeface="Open Sans Light"/>
              </a:rPr>
              <a:t>&lt;80 mmHg </a:t>
            </a:r>
            <a:r>
              <a:rPr lang="en-US" sz="1200" smtClean="0">
                <a:latin typeface="Open Sans"/>
                <a:ea typeface="ＭＳ Ｐゴシック" pitchFamily="34" charset="-128"/>
                <a:cs typeface="Open Sans Light"/>
              </a:rPr>
              <a:t>[Grade B, Level 1] (see Treatment of Hypertension chapter)</a:t>
            </a:r>
          </a:p>
          <a:p>
            <a:pPr marL="839788" lvl="1" indent="-419100">
              <a:lnSpc>
                <a:spcPct val="100000"/>
              </a:lnSpc>
            </a:pPr>
            <a:r>
              <a:rPr lang="en-US" sz="1800" smtClean="0">
                <a:latin typeface="Open Sans"/>
                <a:ea typeface="ＭＳ Ｐゴシック" pitchFamily="34" charset="-128"/>
                <a:cs typeface="Open Sans Light"/>
              </a:rPr>
              <a:t>Additional </a:t>
            </a:r>
            <a:r>
              <a:rPr lang="en-US" sz="1800" b="1" smtClean="0">
                <a:latin typeface="Open Sans"/>
                <a:ea typeface="ＭＳ Ｐゴシック" pitchFamily="34" charset="-128"/>
                <a:cs typeface="Open Sans Light"/>
              </a:rPr>
              <a:t>vascular protective medications in the majority </a:t>
            </a:r>
            <a:r>
              <a:rPr lang="en-US" sz="1800" smtClean="0">
                <a:latin typeface="Open Sans"/>
                <a:ea typeface="ＭＳ Ｐゴシック" pitchFamily="34" charset="-128"/>
                <a:cs typeface="Open Sans Light"/>
              </a:rPr>
              <a:t>of adult people with diabetes (see recommendations below) </a:t>
            </a:r>
            <a:r>
              <a:rPr lang="en-US" sz="1200" smtClean="0">
                <a:latin typeface="Open Sans"/>
                <a:ea typeface="ＭＳ Ｐゴシック" pitchFamily="34" charset="-128"/>
                <a:cs typeface="Open Sans Light"/>
              </a:rPr>
              <a:t>[Grade A, Level 1 for those with type 2 diabetes age &gt;40 years with albuminuria; Grade D, Consensus for those with type 1 diabetes]</a:t>
            </a:r>
          </a:p>
          <a:p>
            <a:pPr marL="839788" lvl="1" indent="-419100">
              <a:lnSpc>
                <a:spcPct val="100000"/>
              </a:lnSpc>
            </a:pPr>
            <a:r>
              <a:rPr lang="en-US" sz="1800" smtClean="0">
                <a:latin typeface="Open Sans"/>
                <a:ea typeface="ＭＳ Ｐゴシック" pitchFamily="34" charset="-128"/>
                <a:cs typeface="Open Sans Light"/>
              </a:rPr>
              <a:t>Achievement and maintenance of </a:t>
            </a:r>
            <a:r>
              <a:rPr lang="en-US" sz="1800" b="1" smtClean="0">
                <a:latin typeface="Open Sans"/>
                <a:ea typeface="ＭＳ Ｐゴシック" pitchFamily="34" charset="-128"/>
                <a:cs typeface="Open Sans Light"/>
              </a:rPr>
              <a:t>healthy weight goals </a:t>
            </a:r>
            <a:r>
              <a:rPr lang="en-US" sz="1200" smtClean="0">
                <a:latin typeface="Open Sans"/>
                <a:ea typeface="ＭＳ Ｐゴシック" pitchFamily="34" charset="-128"/>
                <a:cs typeface="Open Sans Light"/>
              </a:rPr>
              <a:t>[Grade D, Consensus]</a:t>
            </a:r>
          </a:p>
          <a:p>
            <a:pPr marL="839788" lvl="1" indent="-419100">
              <a:lnSpc>
                <a:spcPct val="100000"/>
              </a:lnSpc>
            </a:pPr>
            <a:r>
              <a:rPr lang="en-US" sz="1800" b="1" smtClean="0">
                <a:latin typeface="Open Sans"/>
                <a:ea typeface="ＭＳ Ｐゴシック" pitchFamily="34" charset="-128"/>
                <a:cs typeface="Open Sans Light"/>
              </a:rPr>
              <a:t>Healthy eating </a:t>
            </a:r>
            <a:r>
              <a:rPr lang="en-US" sz="1200" smtClean="0">
                <a:latin typeface="Open Sans"/>
                <a:ea typeface="ＭＳ Ｐゴシック" pitchFamily="34" charset="-128"/>
                <a:cs typeface="Open Sans Light"/>
              </a:rPr>
              <a:t>(see Nutrition Therapy Chapter for specific dietary recommendations)</a:t>
            </a:r>
          </a:p>
          <a:p>
            <a:pPr marL="839788" lvl="1" indent="-419100">
              <a:lnSpc>
                <a:spcPct val="100000"/>
              </a:lnSpc>
            </a:pPr>
            <a:r>
              <a:rPr lang="en-US" sz="1800" smtClean="0">
                <a:latin typeface="Open Sans"/>
                <a:ea typeface="ＭＳ Ｐゴシック" pitchFamily="34" charset="-128"/>
                <a:cs typeface="Open Sans Light"/>
              </a:rPr>
              <a:t>Regular </a:t>
            </a:r>
            <a:r>
              <a:rPr lang="en-US" sz="1800" b="1" smtClean="0">
                <a:latin typeface="Open Sans"/>
                <a:ea typeface="ＭＳ Ｐゴシック" pitchFamily="34" charset="-128"/>
                <a:cs typeface="Open Sans Light"/>
              </a:rPr>
              <a:t>physical activity </a:t>
            </a:r>
            <a:r>
              <a:rPr lang="en-US" sz="1200" smtClean="0">
                <a:latin typeface="Open Sans"/>
                <a:ea typeface="ＭＳ Ｐゴシック" pitchFamily="34" charset="-128"/>
                <a:cs typeface="Open Sans Light"/>
              </a:rPr>
              <a:t>[Grade D, Consensus]</a:t>
            </a:r>
          </a:p>
          <a:p>
            <a:pPr marL="839788" lvl="1" indent="-419100">
              <a:lnSpc>
                <a:spcPct val="100000"/>
              </a:lnSpc>
            </a:pPr>
            <a:r>
              <a:rPr lang="en-US" sz="1800" b="1" smtClean="0">
                <a:latin typeface="Open Sans"/>
                <a:ea typeface="ＭＳ Ｐゴシック" pitchFamily="34" charset="-128"/>
                <a:cs typeface="Open Sans Light"/>
              </a:rPr>
              <a:t>Smoking cessation </a:t>
            </a:r>
            <a:r>
              <a:rPr lang="en-US" sz="1200" smtClean="0">
                <a:latin typeface="Open Sans"/>
                <a:ea typeface="ＭＳ Ｐゴシック" pitchFamily="34" charset="-128"/>
                <a:cs typeface="Open Sans Light"/>
              </a:rPr>
              <a:t>[Grade C, Level 3]</a:t>
            </a:r>
          </a:p>
        </p:txBody>
      </p:sp>
      <p:sp>
        <p:nvSpPr>
          <p:cNvPr id="235523" name="Text Box 4"/>
          <p:cNvSpPr txBox="1">
            <a:spLocks noChangeArrowheads="1"/>
          </p:cNvSpPr>
          <p:nvPr/>
        </p:nvSpPr>
        <p:spPr bwMode="auto">
          <a:xfrm>
            <a:off x="0" y="66675"/>
            <a:ext cx="7677150" cy="304800"/>
          </a:xfrm>
          <a:prstGeom prst="rect">
            <a:avLst/>
          </a:prstGeom>
          <a:noFill/>
          <a:ln w="9525">
            <a:noFill/>
            <a:miter lim="800000"/>
            <a:headEnd/>
            <a:tailEnd/>
          </a:ln>
        </p:spPr>
        <p:txBody>
          <a:bodyPr>
            <a:spAutoFit/>
          </a:bodyPr>
          <a:lstStyle/>
          <a:p>
            <a:pPr defTabSz="914400">
              <a:spcBef>
                <a:spcPct val="50000"/>
              </a:spcBef>
            </a:pPr>
            <a:r>
              <a:rPr lang="en-US" sz="1400" i="1">
                <a:cs typeface="Arial" charset="0"/>
              </a:rPr>
              <a:t>2018 Diabetes Canada CPG – Chapter 23.  Cardiovascular Protection in People with Diabetes </a:t>
            </a:r>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6545" name="Rectangle 2"/>
          <p:cNvSpPr>
            <a:spLocks noGrp="1"/>
          </p:cNvSpPr>
          <p:nvPr>
            <p:ph type="title" idx="4294967295"/>
          </p:nvPr>
        </p:nvSpPr>
        <p:spPr>
          <a:xfrm>
            <a:off x="628650" y="220663"/>
            <a:ext cx="7886700" cy="1325562"/>
          </a:xfrm>
        </p:spPr>
        <p:txBody>
          <a:bodyPr/>
          <a:lstStyle/>
          <a:p>
            <a:r>
              <a:rPr lang="en-US" smtClean="0">
                <a:latin typeface="Open Sans"/>
                <a:ea typeface="ＭＳ Ｐゴシック" pitchFamily="34" charset="-128"/>
                <a:cs typeface="Open Sans"/>
              </a:rPr>
              <a:t>Recommendation 2</a:t>
            </a:r>
            <a:endParaRPr lang="en-CA" smtClean="0">
              <a:latin typeface="Open Sans"/>
              <a:ea typeface="ＭＳ Ｐゴシック" pitchFamily="34" charset="-128"/>
              <a:cs typeface="Open Sans"/>
            </a:endParaRPr>
          </a:p>
        </p:txBody>
      </p:sp>
      <p:sp>
        <p:nvSpPr>
          <p:cNvPr id="236546" name="Rectangle 3"/>
          <p:cNvSpPr>
            <a:spLocks noGrp="1"/>
          </p:cNvSpPr>
          <p:nvPr>
            <p:ph type="body" idx="4294967295"/>
          </p:nvPr>
        </p:nvSpPr>
        <p:spPr>
          <a:xfrm>
            <a:off x="719138" y="1317625"/>
            <a:ext cx="7886700" cy="4329113"/>
          </a:xfrm>
        </p:spPr>
        <p:txBody>
          <a:bodyPr/>
          <a:lstStyle/>
          <a:p>
            <a:pPr marL="495300" indent="-495300">
              <a:lnSpc>
                <a:spcPct val="100000"/>
              </a:lnSpc>
              <a:buFont typeface="Arial" charset="0"/>
              <a:buNone/>
            </a:pPr>
            <a:r>
              <a:rPr lang="en-US" sz="2000" b="0" smtClean="0">
                <a:latin typeface="Open Sans"/>
                <a:ea typeface="ＭＳ Ｐゴシック" pitchFamily="34" charset="-128"/>
                <a:cs typeface="Open Sans"/>
              </a:rPr>
              <a:t>2.    </a:t>
            </a:r>
            <a:r>
              <a:rPr lang="en-US" sz="2000" smtClean="0">
                <a:latin typeface="Open Sans"/>
                <a:ea typeface="ＭＳ Ｐゴシック" pitchFamily="34" charset="-128"/>
                <a:cs typeface="Open Sans"/>
              </a:rPr>
              <a:t>Statin</a:t>
            </a:r>
            <a:r>
              <a:rPr lang="en-US" sz="2000" b="0" smtClean="0">
                <a:latin typeface="Open Sans"/>
                <a:ea typeface="ＭＳ Ｐゴシック" pitchFamily="34" charset="-128"/>
                <a:cs typeface="Open Sans"/>
              </a:rPr>
              <a:t> therapy should be used to reduce CV risk in adults with type 1 or type 2 diabetes with any of the following features:</a:t>
            </a:r>
          </a:p>
          <a:p>
            <a:pPr marL="495300" indent="-495300">
              <a:lnSpc>
                <a:spcPct val="100000"/>
              </a:lnSpc>
            </a:pPr>
            <a:endParaRPr lang="en-US" sz="800" b="0" smtClean="0">
              <a:latin typeface="Open Sans"/>
              <a:ea typeface="ＭＳ Ｐゴシック" pitchFamily="34" charset="-128"/>
              <a:cs typeface="Open Sans"/>
            </a:endParaRPr>
          </a:p>
          <a:p>
            <a:pPr marL="839788" lvl="1" indent="-419100">
              <a:lnSpc>
                <a:spcPct val="100000"/>
              </a:lnSpc>
            </a:pPr>
            <a:r>
              <a:rPr lang="en-US" sz="2000" b="1" smtClean="0">
                <a:latin typeface="Open Sans"/>
                <a:ea typeface="ＭＳ Ｐゴシック" pitchFamily="34" charset="-128"/>
                <a:cs typeface="Open Sans Light"/>
              </a:rPr>
              <a:t>Clinical CVD </a:t>
            </a:r>
            <a:r>
              <a:rPr lang="en-US" sz="1600" smtClean="0">
                <a:latin typeface="Open Sans"/>
                <a:ea typeface="ＭＳ Ｐゴシック" pitchFamily="34" charset="-128"/>
                <a:cs typeface="Open Sans Light"/>
              </a:rPr>
              <a:t>[Grade A, Level 1]</a:t>
            </a:r>
          </a:p>
          <a:p>
            <a:pPr marL="839788" lvl="1" indent="-419100">
              <a:lnSpc>
                <a:spcPct val="100000"/>
              </a:lnSpc>
            </a:pPr>
            <a:r>
              <a:rPr lang="en-US" sz="2000" b="1" smtClean="0">
                <a:latin typeface="Open Sans"/>
                <a:ea typeface="ＭＳ Ｐゴシック" pitchFamily="34" charset="-128"/>
                <a:cs typeface="Open Sans Light"/>
              </a:rPr>
              <a:t>Age ≥40 </a:t>
            </a:r>
            <a:r>
              <a:rPr lang="en-US" sz="2000" smtClean="0">
                <a:latin typeface="Open Sans"/>
                <a:ea typeface="ＭＳ Ｐゴシック" pitchFamily="34" charset="-128"/>
                <a:cs typeface="Open Sans Light"/>
              </a:rPr>
              <a:t>years </a:t>
            </a:r>
            <a:r>
              <a:rPr lang="en-US" sz="1600" smtClean="0">
                <a:latin typeface="Open Sans"/>
                <a:ea typeface="ＭＳ Ｐゴシック" pitchFamily="34" charset="-128"/>
                <a:cs typeface="Open Sans Light"/>
              </a:rPr>
              <a:t>[Grade A, Level 1 for type 2 diabetes; Grade D, Consensus for type 1 diabetes]</a:t>
            </a:r>
          </a:p>
          <a:p>
            <a:pPr marL="839788" lvl="1" indent="-419100">
              <a:lnSpc>
                <a:spcPct val="100000"/>
              </a:lnSpc>
            </a:pPr>
            <a:r>
              <a:rPr lang="en-US" sz="2000" smtClean="0">
                <a:latin typeface="Open Sans"/>
                <a:ea typeface="ＭＳ Ｐゴシック" pitchFamily="34" charset="-128"/>
                <a:cs typeface="Open Sans Light"/>
              </a:rPr>
              <a:t>Age &lt;40 years and 1 of the following:</a:t>
            </a:r>
          </a:p>
          <a:p>
            <a:pPr marL="839788" lvl="1" indent="-419100">
              <a:lnSpc>
                <a:spcPct val="100000"/>
              </a:lnSpc>
            </a:pPr>
            <a:r>
              <a:rPr lang="en-US" sz="2000" smtClean="0">
                <a:latin typeface="Open Sans"/>
                <a:ea typeface="ＭＳ Ｐゴシック" pitchFamily="34" charset="-128"/>
                <a:cs typeface="Open Sans Light"/>
              </a:rPr>
              <a:t>Diabetes </a:t>
            </a:r>
            <a:r>
              <a:rPr lang="en-US" sz="2000" b="1" smtClean="0">
                <a:latin typeface="Open Sans"/>
                <a:ea typeface="ＭＳ Ｐゴシック" pitchFamily="34" charset="-128"/>
                <a:cs typeface="Open Sans Light"/>
              </a:rPr>
              <a:t>duration &gt;15 years </a:t>
            </a:r>
            <a:r>
              <a:rPr lang="en-US" sz="2000" smtClean="0">
                <a:latin typeface="Open Sans"/>
                <a:ea typeface="ＭＳ Ｐゴシック" pitchFamily="34" charset="-128"/>
                <a:cs typeface="Open Sans Light"/>
              </a:rPr>
              <a:t>and </a:t>
            </a:r>
            <a:r>
              <a:rPr lang="en-US" sz="2000" b="1" smtClean="0">
                <a:latin typeface="Open Sans"/>
                <a:ea typeface="ＭＳ Ｐゴシック" pitchFamily="34" charset="-128"/>
                <a:cs typeface="Open Sans Light"/>
              </a:rPr>
              <a:t>age &gt;30 years </a:t>
            </a:r>
            <a:r>
              <a:rPr lang="en-US" sz="1600" smtClean="0">
                <a:latin typeface="Open Sans"/>
                <a:ea typeface="ＭＳ Ｐゴシック" pitchFamily="34" charset="-128"/>
                <a:cs typeface="Open Sans Light"/>
              </a:rPr>
              <a:t>[Grade D, Consensus]</a:t>
            </a:r>
          </a:p>
          <a:p>
            <a:pPr marL="839788" lvl="1" indent="-419100">
              <a:lnSpc>
                <a:spcPct val="100000"/>
              </a:lnSpc>
            </a:pPr>
            <a:r>
              <a:rPr lang="en-US" sz="2000" b="1" smtClean="0">
                <a:latin typeface="Open Sans"/>
                <a:ea typeface="ＭＳ Ｐゴシック" pitchFamily="34" charset="-128"/>
                <a:cs typeface="Open Sans Light"/>
              </a:rPr>
              <a:t>Microvascular</a:t>
            </a:r>
            <a:r>
              <a:rPr lang="en-US" sz="2000" smtClean="0">
                <a:latin typeface="Open Sans"/>
                <a:ea typeface="ＭＳ Ｐゴシック" pitchFamily="34" charset="-128"/>
                <a:cs typeface="Open Sans Light"/>
              </a:rPr>
              <a:t> complications </a:t>
            </a:r>
            <a:r>
              <a:rPr lang="en-US" sz="1600" smtClean="0">
                <a:latin typeface="Open Sans"/>
                <a:ea typeface="ＭＳ Ｐゴシック" pitchFamily="34" charset="-128"/>
                <a:cs typeface="Open Sans Light"/>
              </a:rPr>
              <a:t>[Grade D, Consensus]</a:t>
            </a:r>
          </a:p>
          <a:p>
            <a:pPr marL="839788" lvl="1" indent="-419100">
              <a:lnSpc>
                <a:spcPct val="100000"/>
              </a:lnSpc>
            </a:pPr>
            <a:r>
              <a:rPr lang="en-US" sz="2000" smtClean="0">
                <a:latin typeface="Open Sans"/>
                <a:ea typeface="ＭＳ Ｐゴシック" pitchFamily="34" charset="-128"/>
                <a:cs typeface="Open Sans Light"/>
              </a:rPr>
              <a:t>Warrants therapy based on the presence of other risk factors according to the </a:t>
            </a:r>
            <a:r>
              <a:rPr lang="en-US" sz="2000" i="1" smtClean="0">
                <a:latin typeface="Open Sans"/>
                <a:ea typeface="ＭＳ Ｐゴシック" pitchFamily="34" charset="-128"/>
                <a:cs typeface="Open Sans Light"/>
              </a:rPr>
              <a:t>2016 Canadian Cardiovascular Society Guidelines for the Diagnosis and Treatment of Dyslipidemia</a:t>
            </a:r>
            <a:r>
              <a:rPr lang="en-US" sz="2000" smtClean="0">
                <a:latin typeface="Open Sans"/>
                <a:ea typeface="ＭＳ Ｐゴシック" pitchFamily="34" charset="-128"/>
                <a:cs typeface="Open Sans Light"/>
              </a:rPr>
              <a:t> </a:t>
            </a:r>
            <a:r>
              <a:rPr lang="en-US" sz="1600" smtClean="0">
                <a:latin typeface="Open Sans"/>
                <a:ea typeface="ＭＳ Ｐゴシック" pitchFamily="34" charset="-128"/>
                <a:cs typeface="Open Sans Light"/>
              </a:rPr>
              <a:t>[Grade D, Consensus]</a:t>
            </a:r>
            <a:endParaRPr lang="en-CA" sz="1600" smtClean="0">
              <a:latin typeface="Open Sans"/>
              <a:ea typeface="ＭＳ Ｐゴシック" pitchFamily="34" charset="-128"/>
              <a:cs typeface="Open Sans Light"/>
            </a:endParaRPr>
          </a:p>
        </p:txBody>
      </p:sp>
      <p:sp>
        <p:nvSpPr>
          <p:cNvPr id="236547" name="Text Box 4"/>
          <p:cNvSpPr txBox="1">
            <a:spLocks noChangeArrowheads="1"/>
          </p:cNvSpPr>
          <p:nvPr/>
        </p:nvSpPr>
        <p:spPr bwMode="auto">
          <a:xfrm>
            <a:off x="0" y="66675"/>
            <a:ext cx="7677150" cy="304800"/>
          </a:xfrm>
          <a:prstGeom prst="rect">
            <a:avLst/>
          </a:prstGeom>
          <a:noFill/>
          <a:ln w="9525">
            <a:noFill/>
            <a:miter lim="800000"/>
            <a:headEnd/>
            <a:tailEnd/>
          </a:ln>
        </p:spPr>
        <p:txBody>
          <a:bodyPr>
            <a:spAutoFit/>
          </a:bodyPr>
          <a:lstStyle/>
          <a:p>
            <a:pPr defTabSz="914400">
              <a:spcBef>
                <a:spcPct val="50000"/>
              </a:spcBef>
            </a:pPr>
            <a:r>
              <a:rPr lang="en-US" sz="1400" i="1">
                <a:cs typeface="Arial" charset="0"/>
              </a:rPr>
              <a:t>2018 Diabetes Canada CPG – Chapter 23.  Cardiovascular Protection in People with Diabetes </a:t>
            </a:r>
          </a:p>
        </p:txBody>
      </p:sp>
      <p:sp>
        <p:nvSpPr>
          <p:cNvPr id="236549" name="Text Box 5"/>
          <p:cNvSpPr txBox="1">
            <a:spLocks noChangeArrowheads="1"/>
          </p:cNvSpPr>
          <p:nvPr/>
        </p:nvSpPr>
        <p:spPr bwMode="auto">
          <a:xfrm>
            <a:off x="515938" y="6434138"/>
            <a:ext cx="3375025" cy="350837"/>
          </a:xfrm>
          <a:prstGeom prst="rect">
            <a:avLst/>
          </a:prstGeom>
          <a:noFill/>
          <a:ln w="9525">
            <a:noFill/>
            <a:miter lim="800000"/>
            <a:headEnd/>
            <a:tailEnd/>
          </a:ln>
          <a:effectLst/>
        </p:spPr>
        <p:txBody>
          <a:bodyPr>
            <a:spAutoFit/>
          </a:bodyPr>
          <a:lstStyle/>
          <a:p>
            <a:pPr defTabSz="914400">
              <a:spcBef>
                <a:spcPct val="50000"/>
              </a:spcBef>
            </a:pPr>
            <a:r>
              <a:rPr lang="en-US" i="1"/>
              <a:t>CVD,</a:t>
            </a:r>
            <a:r>
              <a:rPr lang="en-US"/>
              <a:t> cardiovascular disease</a:t>
            </a:r>
            <a:endParaRPr lang="en-CA"/>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7569" name="Rectangle 2"/>
          <p:cNvSpPr>
            <a:spLocks noGrp="1"/>
          </p:cNvSpPr>
          <p:nvPr>
            <p:ph type="title" idx="4294967295"/>
          </p:nvPr>
        </p:nvSpPr>
        <p:spPr/>
        <p:txBody>
          <a:bodyPr/>
          <a:lstStyle/>
          <a:p>
            <a:r>
              <a:rPr lang="en-US" smtClean="0">
                <a:latin typeface="Open Sans"/>
                <a:ea typeface="ＭＳ Ｐゴシック" pitchFamily="34" charset="-128"/>
                <a:cs typeface="Open Sans"/>
              </a:rPr>
              <a:t>Recommendation 3</a:t>
            </a:r>
            <a:endParaRPr lang="en-CA" smtClean="0">
              <a:latin typeface="Open Sans"/>
              <a:ea typeface="ＭＳ Ｐゴシック" pitchFamily="34" charset="-128"/>
              <a:cs typeface="Open Sans"/>
            </a:endParaRPr>
          </a:p>
        </p:txBody>
      </p:sp>
      <p:sp>
        <p:nvSpPr>
          <p:cNvPr id="237570" name="Rectangle 3"/>
          <p:cNvSpPr>
            <a:spLocks noGrp="1"/>
          </p:cNvSpPr>
          <p:nvPr>
            <p:ph type="body" idx="4294967295"/>
          </p:nvPr>
        </p:nvSpPr>
        <p:spPr>
          <a:xfrm>
            <a:off x="655638" y="1662113"/>
            <a:ext cx="7886700" cy="4329112"/>
          </a:xfrm>
        </p:spPr>
        <p:txBody>
          <a:bodyPr/>
          <a:lstStyle/>
          <a:p>
            <a:pPr marL="495300" indent="-495300">
              <a:lnSpc>
                <a:spcPct val="110000"/>
              </a:lnSpc>
              <a:buFont typeface="Arial" charset="0"/>
              <a:buNone/>
            </a:pPr>
            <a:r>
              <a:rPr lang="en-US" sz="2400" b="0" smtClean="0">
                <a:latin typeface="Open Sans"/>
                <a:ea typeface="ＭＳ Ｐゴシック" pitchFamily="34" charset="-128"/>
                <a:cs typeface="Open Sans"/>
              </a:rPr>
              <a:t>3.   For individuals </a:t>
            </a:r>
            <a:r>
              <a:rPr lang="en-US" sz="2400" smtClean="0">
                <a:latin typeface="Open Sans"/>
                <a:ea typeface="ＭＳ Ｐゴシック" pitchFamily="34" charset="-128"/>
                <a:cs typeface="Open Sans"/>
              </a:rPr>
              <a:t>not at LDL-C goal despite statin </a:t>
            </a:r>
            <a:r>
              <a:rPr lang="en-US" sz="2400" b="0" smtClean="0">
                <a:latin typeface="Open Sans"/>
                <a:ea typeface="ＭＳ Ｐゴシック" pitchFamily="34" charset="-128"/>
                <a:cs typeface="Open Sans"/>
              </a:rPr>
              <a:t>therapy, a combination of statin therapy with second-line agents may be used to achieve the goal and the agent used should be selected based upon the size of the existing gap to LDL-C goal </a:t>
            </a:r>
            <a:r>
              <a:rPr lang="en-US" sz="2000" b="0" smtClean="0">
                <a:latin typeface="Open Sans"/>
                <a:ea typeface="ＭＳ Ｐゴシック" pitchFamily="34" charset="-128"/>
                <a:cs typeface="Open Sans"/>
              </a:rPr>
              <a:t>[Grade D, Consensus].</a:t>
            </a:r>
            <a:r>
              <a:rPr lang="en-US" sz="2400" b="0" smtClean="0">
                <a:latin typeface="Open Sans"/>
                <a:ea typeface="ＭＳ Ｐゴシック" pitchFamily="34" charset="-128"/>
                <a:cs typeface="Open Sans"/>
              </a:rPr>
              <a:t> Generally, </a:t>
            </a:r>
            <a:r>
              <a:rPr lang="en-US" sz="2400" smtClean="0">
                <a:latin typeface="Open Sans"/>
                <a:ea typeface="ＭＳ Ｐゴシック" pitchFamily="34" charset="-128"/>
                <a:cs typeface="Open Sans"/>
              </a:rPr>
              <a:t>ezetimibe</a:t>
            </a:r>
            <a:r>
              <a:rPr lang="en-US" sz="2400" b="0" smtClean="0">
                <a:latin typeface="Open Sans"/>
                <a:ea typeface="ＭＳ Ｐゴシック" pitchFamily="34" charset="-128"/>
                <a:cs typeface="Open Sans"/>
              </a:rPr>
              <a:t> should be considered </a:t>
            </a:r>
            <a:r>
              <a:rPr lang="en-US" sz="2000" b="0" smtClean="0">
                <a:latin typeface="Open Sans"/>
                <a:ea typeface="ＭＳ Ｐゴシック" pitchFamily="34" charset="-128"/>
                <a:cs typeface="Open Sans"/>
              </a:rPr>
              <a:t>[Grade D, Consensus].</a:t>
            </a:r>
            <a:r>
              <a:rPr lang="en-US" sz="2400" b="0" smtClean="0">
                <a:latin typeface="Open Sans"/>
                <a:ea typeface="ＭＳ Ｐゴシック" pitchFamily="34" charset="-128"/>
                <a:cs typeface="Open Sans"/>
              </a:rPr>
              <a:t> In people with diabetes who also have concomitant clinical CVD, a </a:t>
            </a:r>
            <a:r>
              <a:rPr lang="en-US" sz="2400" smtClean="0">
                <a:latin typeface="Open Sans"/>
                <a:ea typeface="ＭＳ Ｐゴシック" pitchFamily="34" charset="-128"/>
                <a:cs typeface="Open Sans"/>
              </a:rPr>
              <a:t>PCSK9 inhibitor </a:t>
            </a:r>
            <a:r>
              <a:rPr lang="en-US" sz="2400" b="0" smtClean="0">
                <a:latin typeface="Open Sans"/>
                <a:ea typeface="ＭＳ Ｐゴシック" pitchFamily="34" charset="-128"/>
                <a:cs typeface="Open Sans"/>
              </a:rPr>
              <a:t>may be used </a:t>
            </a:r>
            <a:r>
              <a:rPr lang="en-US" sz="2000" b="0" smtClean="0">
                <a:latin typeface="Open Sans"/>
                <a:ea typeface="ＭＳ Ｐゴシック" pitchFamily="34" charset="-128"/>
                <a:cs typeface="Open Sans"/>
              </a:rPr>
              <a:t>[Grade A, Level 1] (see Dyslipidemia Chapter)</a:t>
            </a:r>
          </a:p>
          <a:p>
            <a:pPr marL="495300" indent="-495300">
              <a:lnSpc>
                <a:spcPct val="110000"/>
              </a:lnSpc>
            </a:pPr>
            <a:endParaRPr lang="en-US" sz="2000" b="0" smtClean="0">
              <a:latin typeface="Open Sans"/>
              <a:ea typeface="ＭＳ Ｐゴシック" pitchFamily="34" charset="-128"/>
              <a:cs typeface="Open Sans"/>
            </a:endParaRPr>
          </a:p>
        </p:txBody>
      </p:sp>
      <p:sp>
        <p:nvSpPr>
          <p:cNvPr id="237571" name="Wave 5"/>
          <p:cNvSpPr>
            <a:spLocks noChangeArrowheads="1"/>
          </p:cNvSpPr>
          <p:nvPr/>
        </p:nvSpPr>
        <p:spPr bwMode="auto">
          <a:xfrm>
            <a:off x="7677150" y="365125"/>
            <a:ext cx="838200" cy="609600"/>
          </a:xfrm>
          <a:prstGeom prst="wave">
            <a:avLst>
              <a:gd name="adj1" fmla="val 12500"/>
              <a:gd name="adj2" fmla="val 0"/>
            </a:avLst>
          </a:prstGeom>
          <a:solidFill>
            <a:schemeClr val="accent1"/>
          </a:solidFill>
          <a:ln w="9525">
            <a:solidFill>
              <a:schemeClr val="accent1"/>
            </a:solidFill>
            <a:round/>
            <a:headEnd/>
            <a:tailEnd/>
          </a:ln>
        </p:spPr>
        <p:txBody>
          <a:bodyPr wrap="none" lIns="45720" tIns="0" rIns="0" bIns="0"/>
          <a:lstStyle/>
          <a:p>
            <a:pPr algn="ctr" defTabSz="914400" eaLnBrk="0" hangingPunct="0"/>
            <a:r>
              <a:rPr lang="en-US" sz="2000" b="1">
                <a:solidFill>
                  <a:schemeClr val="bg1"/>
                </a:solidFill>
                <a:latin typeface="Arial" charset="0"/>
              </a:rPr>
              <a:t>2018</a:t>
            </a:r>
          </a:p>
        </p:txBody>
      </p:sp>
      <p:sp>
        <p:nvSpPr>
          <p:cNvPr id="237572" name="Text Box 5"/>
          <p:cNvSpPr txBox="1">
            <a:spLocks noChangeArrowheads="1"/>
          </p:cNvSpPr>
          <p:nvPr/>
        </p:nvSpPr>
        <p:spPr bwMode="auto">
          <a:xfrm>
            <a:off x="0" y="66675"/>
            <a:ext cx="7677150" cy="304800"/>
          </a:xfrm>
          <a:prstGeom prst="rect">
            <a:avLst/>
          </a:prstGeom>
          <a:noFill/>
          <a:ln w="9525">
            <a:noFill/>
            <a:miter lim="800000"/>
            <a:headEnd/>
            <a:tailEnd/>
          </a:ln>
        </p:spPr>
        <p:txBody>
          <a:bodyPr>
            <a:spAutoFit/>
          </a:bodyPr>
          <a:lstStyle/>
          <a:p>
            <a:pPr defTabSz="914400">
              <a:spcBef>
                <a:spcPct val="50000"/>
              </a:spcBef>
            </a:pPr>
            <a:r>
              <a:rPr lang="en-US" sz="1400" i="1">
                <a:cs typeface="Arial" charset="0"/>
              </a:rPr>
              <a:t>2018 Diabetes Canada CPG – Chapter 23.  Cardiovascular Protection in People with Diabetes </a:t>
            </a:r>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8593" name="Rectangle 2"/>
          <p:cNvSpPr>
            <a:spLocks noGrp="1"/>
          </p:cNvSpPr>
          <p:nvPr>
            <p:ph type="title" idx="4294967295"/>
          </p:nvPr>
        </p:nvSpPr>
        <p:spPr/>
        <p:txBody>
          <a:bodyPr/>
          <a:lstStyle/>
          <a:p>
            <a:r>
              <a:rPr lang="en-US" smtClean="0">
                <a:latin typeface="Open Sans"/>
                <a:ea typeface="ＭＳ Ｐゴシック" pitchFamily="34" charset="-128"/>
                <a:cs typeface="Open Sans"/>
              </a:rPr>
              <a:t>Recommendation 4</a:t>
            </a:r>
            <a:endParaRPr lang="en-CA" smtClean="0">
              <a:latin typeface="Open Sans"/>
              <a:ea typeface="ＭＳ Ｐゴシック" pitchFamily="34" charset="-128"/>
              <a:cs typeface="Open Sans"/>
            </a:endParaRPr>
          </a:p>
        </p:txBody>
      </p:sp>
      <p:sp>
        <p:nvSpPr>
          <p:cNvPr id="238594" name="Rectangle 3"/>
          <p:cNvSpPr>
            <a:spLocks noGrp="1"/>
          </p:cNvSpPr>
          <p:nvPr>
            <p:ph type="body" idx="4294967295"/>
          </p:nvPr>
        </p:nvSpPr>
        <p:spPr>
          <a:xfrm>
            <a:off x="655638" y="1562100"/>
            <a:ext cx="7886700" cy="4329113"/>
          </a:xfrm>
        </p:spPr>
        <p:txBody>
          <a:bodyPr/>
          <a:lstStyle/>
          <a:p>
            <a:pPr marL="495300" indent="-495300">
              <a:lnSpc>
                <a:spcPct val="100000"/>
              </a:lnSpc>
              <a:buFont typeface="Arial" charset="0"/>
              <a:buNone/>
            </a:pPr>
            <a:r>
              <a:rPr lang="en-US" sz="2000" b="0" smtClean="0">
                <a:latin typeface="Open Sans"/>
                <a:ea typeface="ＭＳ Ｐゴシック" pitchFamily="34" charset="-128"/>
                <a:cs typeface="Open Sans"/>
              </a:rPr>
              <a:t>4.    </a:t>
            </a:r>
            <a:r>
              <a:rPr lang="en-US" sz="2000" smtClean="0">
                <a:latin typeface="Open Sans"/>
                <a:ea typeface="ＭＳ Ｐゴシック" pitchFamily="34" charset="-128"/>
                <a:cs typeface="Open Sans"/>
              </a:rPr>
              <a:t>ACE inhibitor </a:t>
            </a:r>
            <a:r>
              <a:rPr lang="en-US" sz="2000" b="0" smtClean="0">
                <a:latin typeface="Open Sans"/>
                <a:ea typeface="ＭＳ Ｐゴシック" pitchFamily="34" charset="-128"/>
                <a:cs typeface="Open Sans"/>
              </a:rPr>
              <a:t>or </a:t>
            </a:r>
            <a:r>
              <a:rPr lang="en-US" sz="2000" smtClean="0">
                <a:latin typeface="Open Sans"/>
                <a:ea typeface="ＭＳ Ｐゴシック" pitchFamily="34" charset="-128"/>
                <a:cs typeface="Open Sans"/>
              </a:rPr>
              <a:t>ARB</a:t>
            </a:r>
            <a:r>
              <a:rPr lang="en-US" sz="2000" b="0" smtClean="0">
                <a:latin typeface="Open Sans"/>
                <a:ea typeface="ＭＳ Ｐゴシック" pitchFamily="34" charset="-128"/>
                <a:cs typeface="Open Sans"/>
              </a:rPr>
              <a:t>, at </a:t>
            </a:r>
            <a:r>
              <a:rPr lang="en-US" sz="2000" smtClean="0">
                <a:latin typeface="Open Sans"/>
                <a:ea typeface="ＭＳ Ｐゴシック" pitchFamily="34" charset="-128"/>
                <a:cs typeface="Open Sans"/>
              </a:rPr>
              <a:t>doses that have demonstrated vascular protection</a:t>
            </a:r>
            <a:r>
              <a:rPr lang="en-US" sz="2000" b="0" smtClean="0">
                <a:latin typeface="Open Sans"/>
                <a:ea typeface="ＭＳ Ｐゴシック" pitchFamily="34" charset="-128"/>
                <a:cs typeface="Open Sans"/>
              </a:rPr>
              <a:t>, should be used to reduce CV risk in adults with type 1 or type 2 diabetes with any of the following:</a:t>
            </a:r>
          </a:p>
          <a:p>
            <a:pPr marL="495300" indent="-495300">
              <a:lnSpc>
                <a:spcPct val="100000"/>
              </a:lnSpc>
            </a:pPr>
            <a:endParaRPr lang="en-US" sz="800" b="0" smtClean="0">
              <a:latin typeface="Open Sans"/>
              <a:ea typeface="ＭＳ Ｐゴシック" pitchFamily="34" charset="-128"/>
              <a:cs typeface="Open Sans"/>
            </a:endParaRPr>
          </a:p>
          <a:p>
            <a:pPr marL="839788" lvl="1" indent="-419100">
              <a:lnSpc>
                <a:spcPct val="100000"/>
              </a:lnSpc>
            </a:pPr>
            <a:r>
              <a:rPr lang="en-US" sz="2000" b="1" smtClean="0">
                <a:latin typeface="Open Sans"/>
                <a:ea typeface="ＭＳ Ｐゴシック" pitchFamily="34" charset="-128"/>
                <a:cs typeface="Open Sans Light"/>
              </a:rPr>
              <a:t>Clinical CVD </a:t>
            </a:r>
            <a:r>
              <a:rPr lang="en-US" sz="2000" smtClean="0">
                <a:latin typeface="Open Sans"/>
                <a:ea typeface="ＭＳ Ｐゴシック" pitchFamily="34" charset="-128"/>
                <a:cs typeface="Open Sans Light"/>
              </a:rPr>
              <a:t>[Grade A, Level 1]</a:t>
            </a:r>
          </a:p>
          <a:p>
            <a:pPr marL="839788" lvl="1" indent="-419100">
              <a:lnSpc>
                <a:spcPct val="100000"/>
              </a:lnSpc>
            </a:pPr>
            <a:r>
              <a:rPr lang="en-US" sz="2000" b="1" smtClean="0">
                <a:latin typeface="Open Sans"/>
                <a:ea typeface="ＭＳ Ｐゴシック" pitchFamily="34" charset="-128"/>
                <a:cs typeface="Open Sans Light"/>
              </a:rPr>
              <a:t>Age</a:t>
            </a:r>
            <a:r>
              <a:rPr lang="en-US" sz="2000" b="1" u="sng" smtClean="0">
                <a:latin typeface="Open Sans"/>
                <a:ea typeface="ＭＳ Ｐゴシック" pitchFamily="34" charset="-128"/>
                <a:cs typeface="Open Sans Light"/>
              </a:rPr>
              <a:t> &gt;</a:t>
            </a:r>
            <a:r>
              <a:rPr lang="en-US" sz="2000" b="1" smtClean="0">
                <a:latin typeface="Open Sans"/>
                <a:ea typeface="ＭＳ Ｐゴシック" pitchFamily="34" charset="-128"/>
                <a:cs typeface="Open Sans Light"/>
              </a:rPr>
              <a:t>55 </a:t>
            </a:r>
            <a:r>
              <a:rPr lang="en-US" sz="2000" smtClean="0">
                <a:latin typeface="Open Sans"/>
                <a:ea typeface="ＭＳ Ｐゴシック" pitchFamily="34" charset="-128"/>
                <a:cs typeface="Open Sans Light"/>
              </a:rPr>
              <a:t>years </a:t>
            </a:r>
            <a:r>
              <a:rPr lang="en-US" sz="2000" b="1" smtClean="0">
                <a:latin typeface="Open Sans"/>
                <a:ea typeface="ＭＳ Ｐゴシック" pitchFamily="34" charset="-128"/>
                <a:cs typeface="Open Sans Light"/>
              </a:rPr>
              <a:t>with an additional CV risk factor </a:t>
            </a:r>
            <a:r>
              <a:rPr lang="en-US" sz="2000" smtClean="0">
                <a:latin typeface="Open Sans"/>
                <a:ea typeface="ＭＳ Ｐゴシック" pitchFamily="34" charset="-128"/>
                <a:cs typeface="Open Sans Light"/>
              </a:rPr>
              <a:t>or </a:t>
            </a:r>
            <a:r>
              <a:rPr lang="en-US" sz="2000" b="1" smtClean="0">
                <a:latin typeface="Open Sans"/>
                <a:ea typeface="ＭＳ Ｐゴシック" pitchFamily="34" charset="-128"/>
                <a:cs typeface="Open Sans Light"/>
              </a:rPr>
              <a:t>end organ damage</a:t>
            </a:r>
            <a:r>
              <a:rPr lang="en-US" sz="2000" smtClean="0">
                <a:latin typeface="Open Sans"/>
                <a:ea typeface="ＭＳ Ｐゴシック" pitchFamily="34" charset="-128"/>
                <a:cs typeface="Open Sans Light"/>
              </a:rPr>
              <a:t> (albuminuria, retinopathy, left ventricular hypertrophy) [Grade A, Level 1]</a:t>
            </a:r>
          </a:p>
          <a:p>
            <a:pPr marL="839788" lvl="1" indent="-419100">
              <a:lnSpc>
                <a:spcPct val="100000"/>
              </a:lnSpc>
            </a:pPr>
            <a:r>
              <a:rPr lang="en-US" sz="2000" b="1" smtClean="0">
                <a:latin typeface="Open Sans"/>
                <a:ea typeface="ＭＳ Ｐゴシック" pitchFamily="34" charset="-128"/>
                <a:cs typeface="Open Sans Light"/>
              </a:rPr>
              <a:t>Microvascular</a:t>
            </a:r>
            <a:r>
              <a:rPr lang="en-US" sz="2000" smtClean="0">
                <a:latin typeface="Open Sans"/>
                <a:ea typeface="ＭＳ Ｐゴシック" pitchFamily="34" charset="-128"/>
                <a:cs typeface="Open Sans Light"/>
              </a:rPr>
              <a:t> complications [Grade D, Consensus].</a:t>
            </a:r>
          </a:p>
          <a:p>
            <a:pPr marL="495300" indent="-495300">
              <a:lnSpc>
                <a:spcPct val="100000"/>
              </a:lnSpc>
            </a:pPr>
            <a:endParaRPr lang="en-US" sz="1100" b="0" smtClean="0">
              <a:latin typeface="Open Sans"/>
              <a:ea typeface="ＭＳ Ｐゴシック" pitchFamily="34" charset="-128"/>
              <a:cs typeface="Open Sans"/>
            </a:endParaRPr>
          </a:p>
          <a:p>
            <a:pPr marL="495300" indent="-495300">
              <a:lnSpc>
                <a:spcPct val="100000"/>
              </a:lnSpc>
              <a:buFont typeface="Arial" charset="0"/>
              <a:buNone/>
            </a:pPr>
            <a:r>
              <a:rPr lang="en-US" sz="2000" b="0" smtClean="0">
                <a:latin typeface="Open Sans"/>
                <a:ea typeface="ＭＳ Ｐゴシック" pitchFamily="34" charset="-128"/>
                <a:cs typeface="Open Sans"/>
              </a:rPr>
              <a:t>	</a:t>
            </a:r>
            <a:r>
              <a:rPr lang="en-US" sz="2000" i="1" smtClean="0">
                <a:latin typeface="Open Sans"/>
                <a:ea typeface="ＭＳ Ｐゴシック" pitchFamily="34" charset="-128"/>
                <a:cs typeface="Open Sans"/>
              </a:rPr>
              <a:t>Note</a:t>
            </a:r>
            <a:r>
              <a:rPr lang="en-US" sz="2000" b="0" i="1" smtClean="0">
                <a:latin typeface="Open Sans"/>
                <a:ea typeface="ＭＳ Ｐゴシック" pitchFamily="34" charset="-128"/>
                <a:cs typeface="Open Sans"/>
              </a:rPr>
              <a:t>:</a:t>
            </a:r>
            <a:r>
              <a:rPr lang="en-US" sz="2000" b="0" smtClean="0">
                <a:latin typeface="Open Sans"/>
                <a:ea typeface="ＭＳ Ｐゴシック" pitchFamily="34" charset="-128"/>
                <a:cs typeface="Open Sans"/>
              </a:rPr>
              <a:t> Among women with childbearing potential, ACE inhibitors, ARBs or statins should only be used if there is reliable contraception</a:t>
            </a:r>
          </a:p>
          <a:p>
            <a:pPr marL="495300" indent="-495300">
              <a:lnSpc>
                <a:spcPct val="100000"/>
              </a:lnSpc>
              <a:buFont typeface="Arial" charset="0"/>
              <a:buNone/>
            </a:pPr>
            <a:endParaRPr lang="en-CA" sz="2000" b="0" smtClean="0">
              <a:latin typeface="Open Sans"/>
              <a:ea typeface="ＭＳ Ｐゴシック" pitchFamily="34" charset="-128"/>
              <a:cs typeface="Open Sans"/>
            </a:endParaRPr>
          </a:p>
        </p:txBody>
      </p:sp>
      <p:sp>
        <p:nvSpPr>
          <p:cNvPr id="238595" name="Wave 5"/>
          <p:cNvSpPr>
            <a:spLocks noChangeArrowheads="1"/>
          </p:cNvSpPr>
          <p:nvPr/>
        </p:nvSpPr>
        <p:spPr bwMode="auto">
          <a:xfrm>
            <a:off x="7677150" y="365125"/>
            <a:ext cx="838200" cy="609600"/>
          </a:xfrm>
          <a:prstGeom prst="wave">
            <a:avLst>
              <a:gd name="adj1" fmla="val 12500"/>
              <a:gd name="adj2" fmla="val 0"/>
            </a:avLst>
          </a:prstGeom>
          <a:solidFill>
            <a:schemeClr val="accent1"/>
          </a:solidFill>
          <a:ln w="9525">
            <a:solidFill>
              <a:schemeClr val="accent1"/>
            </a:solidFill>
            <a:round/>
            <a:headEnd/>
            <a:tailEnd/>
          </a:ln>
        </p:spPr>
        <p:txBody>
          <a:bodyPr wrap="none" lIns="45720" tIns="0" rIns="0" bIns="0"/>
          <a:lstStyle/>
          <a:p>
            <a:pPr algn="ctr" defTabSz="914400" eaLnBrk="0" hangingPunct="0"/>
            <a:r>
              <a:rPr lang="en-US" sz="2000" b="1">
                <a:solidFill>
                  <a:schemeClr val="bg1"/>
                </a:solidFill>
                <a:latin typeface="Arial" charset="0"/>
              </a:rPr>
              <a:t>2018</a:t>
            </a:r>
          </a:p>
        </p:txBody>
      </p:sp>
      <p:sp>
        <p:nvSpPr>
          <p:cNvPr id="238596" name="Text Box 5"/>
          <p:cNvSpPr txBox="1">
            <a:spLocks noChangeArrowheads="1"/>
          </p:cNvSpPr>
          <p:nvPr/>
        </p:nvSpPr>
        <p:spPr bwMode="auto">
          <a:xfrm>
            <a:off x="0" y="66675"/>
            <a:ext cx="7677150" cy="304800"/>
          </a:xfrm>
          <a:prstGeom prst="rect">
            <a:avLst/>
          </a:prstGeom>
          <a:noFill/>
          <a:ln w="9525">
            <a:noFill/>
            <a:miter lim="800000"/>
            <a:headEnd/>
            <a:tailEnd/>
          </a:ln>
        </p:spPr>
        <p:txBody>
          <a:bodyPr>
            <a:spAutoFit/>
          </a:bodyPr>
          <a:lstStyle/>
          <a:p>
            <a:pPr defTabSz="914400">
              <a:spcBef>
                <a:spcPct val="50000"/>
              </a:spcBef>
            </a:pPr>
            <a:r>
              <a:rPr lang="en-US" sz="1400" i="1">
                <a:cs typeface="Arial" charset="0"/>
              </a:rPr>
              <a:t>2018 Diabetes Canada CPG – Chapter 23.  Cardiovascular Protection in People with Diabetes </a:t>
            </a:r>
          </a:p>
        </p:txBody>
      </p:sp>
      <p:sp>
        <p:nvSpPr>
          <p:cNvPr id="238598" name="Text Box 6"/>
          <p:cNvSpPr txBox="1">
            <a:spLocks noChangeArrowheads="1"/>
          </p:cNvSpPr>
          <p:nvPr/>
        </p:nvSpPr>
        <p:spPr bwMode="auto">
          <a:xfrm>
            <a:off x="515938" y="6434138"/>
            <a:ext cx="3375025" cy="350837"/>
          </a:xfrm>
          <a:prstGeom prst="rect">
            <a:avLst/>
          </a:prstGeom>
          <a:noFill/>
          <a:ln w="9525">
            <a:noFill/>
            <a:miter lim="800000"/>
            <a:headEnd/>
            <a:tailEnd/>
          </a:ln>
          <a:effectLst/>
        </p:spPr>
        <p:txBody>
          <a:bodyPr>
            <a:spAutoFit/>
          </a:bodyPr>
          <a:lstStyle/>
          <a:p>
            <a:pPr defTabSz="914400">
              <a:spcBef>
                <a:spcPct val="50000"/>
              </a:spcBef>
            </a:pPr>
            <a:r>
              <a:rPr lang="en-US" i="1"/>
              <a:t>CVD</a:t>
            </a:r>
            <a:r>
              <a:rPr lang="en-US"/>
              <a:t>, cardiovascular disease</a:t>
            </a:r>
            <a:endParaRPr lang="en-CA"/>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9617" name="Rectangle 2"/>
          <p:cNvSpPr>
            <a:spLocks noGrp="1"/>
          </p:cNvSpPr>
          <p:nvPr>
            <p:ph type="title" idx="4294967295"/>
          </p:nvPr>
        </p:nvSpPr>
        <p:spPr/>
        <p:txBody>
          <a:bodyPr/>
          <a:lstStyle/>
          <a:p>
            <a:r>
              <a:rPr lang="en-US" smtClean="0">
                <a:latin typeface="Open Sans"/>
                <a:ea typeface="ＭＳ Ｐゴシック" pitchFamily="34" charset="-128"/>
                <a:cs typeface="Open Sans"/>
              </a:rPr>
              <a:t>Recommendations 5-7</a:t>
            </a:r>
            <a:endParaRPr lang="en-CA" smtClean="0">
              <a:latin typeface="Open Sans"/>
              <a:ea typeface="ＭＳ Ｐゴシック" pitchFamily="34" charset="-128"/>
              <a:cs typeface="Open Sans"/>
            </a:endParaRPr>
          </a:p>
        </p:txBody>
      </p:sp>
      <p:sp>
        <p:nvSpPr>
          <p:cNvPr id="239618" name="Rectangle 3"/>
          <p:cNvSpPr>
            <a:spLocks noGrp="1"/>
          </p:cNvSpPr>
          <p:nvPr>
            <p:ph type="body" idx="4294967295"/>
          </p:nvPr>
        </p:nvSpPr>
        <p:spPr>
          <a:xfrm>
            <a:off x="682625" y="1562100"/>
            <a:ext cx="7886700" cy="4329113"/>
          </a:xfrm>
        </p:spPr>
        <p:txBody>
          <a:bodyPr/>
          <a:lstStyle/>
          <a:p>
            <a:pPr marL="495300" indent="-495300">
              <a:lnSpc>
                <a:spcPct val="100000"/>
              </a:lnSpc>
              <a:buFont typeface="Arial" charset="0"/>
              <a:buAutoNum type="arabicPeriod" startAt="5"/>
            </a:pPr>
            <a:r>
              <a:rPr lang="en-US" sz="2400" b="0" smtClean="0">
                <a:latin typeface="Open Sans"/>
                <a:ea typeface="ＭＳ Ｐゴシック" pitchFamily="34" charset="-128"/>
                <a:cs typeface="Open Sans"/>
              </a:rPr>
              <a:t>In people with </a:t>
            </a:r>
            <a:r>
              <a:rPr lang="en-US" sz="2400" smtClean="0">
                <a:latin typeface="Open Sans"/>
                <a:ea typeface="ＭＳ Ｐゴシック" pitchFamily="34" charset="-128"/>
                <a:cs typeface="Open Sans"/>
              </a:rPr>
              <a:t>established CVD</a:t>
            </a:r>
            <a:r>
              <a:rPr lang="en-US" sz="2400" b="0" smtClean="0">
                <a:latin typeface="Open Sans"/>
                <a:ea typeface="ＭＳ Ｐゴシック" pitchFamily="34" charset="-128"/>
                <a:cs typeface="Open Sans"/>
              </a:rPr>
              <a:t>, low-dose </a:t>
            </a:r>
            <a:r>
              <a:rPr lang="en-US" sz="2400" smtClean="0">
                <a:latin typeface="Open Sans"/>
                <a:ea typeface="ＭＳ Ｐゴシック" pitchFamily="34" charset="-128"/>
                <a:cs typeface="Open Sans"/>
              </a:rPr>
              <a:t>ASA</a:t>
            </a:r>
            <a:r>
              <a:rPr lang="en-US" sz="2400" b="0" smtClean="0">
                <a:latin typeface="Open Sans"/>
                <a:ea typeface="ＭＳ Ｐゴシック" pitchFamily="34" charset="-128"/>
                <a:cs typeface="Open Sans"/>
              </a:rPr>
              <a:t> therapy (81-162 mg) </a:t>
            </a:r>
            <a:r>
              <a:rPr lang="en-US" sz="2400" smtClean="0">
                <a:latin typeface="Open Sans"/>
                <a:ea typeface="ＭＳ Ｐゴシック" pitchFamily="34" charset="-128"/>
                <a:cs typeface="Open Sans"/>
              </a:rPr>
              <a:t>should be used </a:t>
            </a:r>
            <a:r>
              <a:rPr lang="en-US" sz="2400" b="0" smtClean="0">
                <a:latin typeface="Open Sans"/>
                <a:ea typeface="ＭＳ Ｐゴシック" pitchFamily="34" charset="-128"/>
                <a:cs typeface="Open Sans"/>
              </a:rPr>
              <a:t>to prevent CV events </a:t>
            </a:r>
            <a:r>
              <a:rPr lang="en-US" sz="2000" b="0" smtClean="0">
                <a:latin typeface="Open Sans"/>
                <a:ea typeface="ＭＳ Ｐゴシック" pitchFamily="34" charset="-128"/>
                <a:cs typeface="Open Sans"/>
              </a:rPr>
              <a:t>[Grade B, Level 2]</a:t>
            </a:r>
          </a:p>
          <a:p>
            <a:pPr marL="495300" indent="-495300">
              <a:lnSpc>
                <a:spcPct val="100000"/>
              </a:lnSpc>
              <a:buFont typeface="Arial" charset="0"/>
              <a:buAutoNum type="arabicPeriod" startAt="5"/>
            </a:pPr>
            <a:endParaRPr lang="en-US" sz="800" b="0" smtClean="0">
              <a:latin typeface="Open Sans"/>
              <a:ea typeface="ＭＳ Ｐゴシック" pitchFamily="34" charset="-128"/>
              <a:cs typeface="Open Sans"/>
            </a:endParaRPr>
          </a:p>
          <a:p>
            <a:pPr marL="495300" indent="-495300">
              <a:lnSpc>
                <a:spcPct val="100000"/>
              </a:lnSpc>
              <a:buFont typeface="Arial" charset="0"/>
              <a:buAutoNum type="arabicPeriod" startAt="5"/>
            </a:pPr>
            <a:r>
              <a:rPr lang="en-US" sz="2400" b="0" smtClean="0">
                <a:latin typeface="Open Sans"/>
                <a:ea typeface="ＭＳ Ｐゴシック" pitchFamily="34" charset="-128"/>
                <a:cs typeface="Open Sans"/>
              </a:rPr>
              <a:t>ASA should </a:t>
            </a:r>
            <a:r>
              <a:rPr lang="en-US" sz="2400" smtClean="0">
                <a:latin typeface="Open Sans"/>
                <a:ea typeface="ＭＳ Ｐゴシック" pitchFamily="34" charset="-128"/>
                <a:cs typeface="Open Sans"/>
              </a:rPr>
              <a:t>not be used routinely </a:t>
            </a:r>
            <a:r>
              <a:rPr lang="en-US" sz="2400" b="0" smtClean="0">
                <a:latin typeface="Open Sans"/>
                <a:ea typeface="ＭＳ Ｐゴシック" pitchFamily="34" charset="-128"/>
                <a:cs typeface="Open Sans"/>
              </a:rPr>
              <a:t>for the </a:t>
            </a:r>
            <a:r>
              <a:rPr lang="en-US" sz="2400" smtClean="0">
                <a:latin typeface="Open Sans"/>
                <a:ea typeface="ＭＳ Ｐゴシック" pitchFamily="34" charset="-128"/>
                <a:cs typeface="Open Sans"/>
              </a:rPr>
              <a:t>primary prevention of CVD</a:t>
            </a:r>
            <a:r>
              <a:rPr lang="en-US" sz="2400" b="0" smtClean="0">
                <a:latin typeface="Open Sans"/>
                <a:ea typeface="ＭＳ Ｐゴシック" pitchFamily="34" charset="-128"/>
                <a:cs typeface="Open Sans"/>
              </a:rPr>
              <a:t> in people with diabetes </a:t>
            </a:r>
            <a:r>
              <a:rPr lang="en-US" sz="2000" b="0" smtClean="0">
                <a:latin typeface="Open Sans"/>
                <a:ea typeface="ＭＳ Ｐゴシック" pitchFamily="34" charset="-128"/>
                <a:cs typeface="Open Sans"/>
              </a:rPr>
              <a:t>[Grade A, Level 1A].</a:t>
            </a:r>
            <a:r>
              <a:rPr lang="en-US" sz="2400" b="0" smtClean="0">
                <a:latin typeface="Open Sans"/>
                <a:ea typeface="ＭＳ Ｐゴシック" pitchFamily="34" charset="-128"/>
                <a:cs typeface="Open Sans"/>
              </a:rPr>
              <a:t> ASA may be used in the presence of additional CV risk factors </a:t>
            </a:r>
            <a:r>
              <a:rPr lang="en-US" sz="2000" b="0" smtClean="0">
                <a:latin typeface="Open Sans"/>
                <a:ea typeface="ＭＳ Ｐゴシック" pitchFamily="34" charset="-128"/>
                <a:cs typeface="Open Sans"/>
              </a:rPr>
              <a:t>[Grade D, Consensus]</a:t>
            </a:r>
          </a:p>
          <a:p>
            <a:pPr marL="495300" indent="-495300">
              <a:lnSpc>
                <a:spcPct val="100000"/>
              </a:lnSpc>
              <a:buFont typeface="Arial" charset="0"/>
              <a:buAutoNum type="arabicPeriod" startAt="5"/>
            </a:pPr>
            <a:endParaRPr lang="en-US" sz="800" b="0" smtClean="0">
              <a:latin typeface="Open Sans"/>
              <a:ea typeface="ＭＳ Ｐゴシック" pitchFamily="34" charset="-128"/>
              <a:cs typeface="Open Sans"/>
            </a:endParaRPr>
          </a:p>
          <a:p>
            <a:pPr marL="495300" indent="-495300">
              <a:lnSpc>
                <a:spcPct val="100000"/>
              </a:lnSpc>
              <a:buFont typeface="Arial" charset="0"/>
              <a:buAutoNum type="arabicPeriod" startAt="5"/>
            </a:pPr>
            <a:r>
              <a:rPr lang="en-US" sz="2400" smtClean="0">
                <a:latin typeface="Open Sans"/>
                <a:ea typeface="ＭＳ Ｐゴシック" pitchFamily="34" charset="-128"/>
                <a:cs typeface="Open Sans"/>
              </a:rPr>
              <a:t>Clopidogrel</a:t>
            </a:r>
            <a:r>
              <a:rPr lang="en-US" sz="2400" b="0" smtClean="0">
                <a:latin typeface="Open Sans"/>
                <a:ea typeface="ＭＳ Ｐゴシック" pitchFamily="34" charset="-128"/>
                <a:cs typeface="Open Sans"/>
              </a:rPr>
              <a:t> 75 mg may be used in people unable to tolerate ASA </a:t>
            </a:r>
            <a:r>
              <a:rPr lang="en-US" sz="1800" b="0" smtClean="0">
                <a:latin typeface="Open Sans"/>
                <a:ea typeface="ＭＳ Ｐゴシック" pitchFamily="34" charset="-128"/>
                <a:cs typeface="Open Sans"/>
              </a:rPr>
              <a:t>[Grade D, Consensus</a:t>
            </a:r>
            <a:endParaRPr lang="en-CA" sz="2000" b="0" smtClean="0">
              <a:latin typeface="Open Sans"/>
              <a:ea typeface="ＭＳ Ｐゴシック" pitchFamily="34" charset="-128"/>
              <a:cs typeface="Open Sans"/>
            </a:endParaRPr>
          </a:p>
        </p:txBody>
      </p:sp>
      <p:sp>
        <p:nvSpPr>
          <p:cNvPr id="239619" name="Text Box 4"/>
          <p:cNvSpPr txBox="1">
            <a:spLocks noChangeArrowheads="1"/>
          </p:cNvSpPr>
          <p:nvPr/>
        </p:nvSpPr>
        <p:spPr bwMode="auto">
          <a:xfrm>
            <a:off x="0" y="66675"/>
            <a:ext cx="7677150" cy="304800"/>
          </a:xfrm>
          <a:prstGeom prst="rect">
            <a:avLst/>
          </a:prstGeom>
          <a:noFill/>
          <a:ln w="9525">
            <a:noFill/>
            <a:miter lim="800000"/>
            <a:headEnd/>
            <a:tailEnd/>
          </a:ln>
        </p:spPr>
        <p:txBody>
          <a:bodyPr>
            <a:spAutoFit/>
          </a:bodyPr>
          <a:lstStyle/>
          <a:p>
            <a:pPr defTabSz="914400">
              <a:spcBef>
                <a:spcPct val="50000"/>
              </a:spcBef>
            </a:pPr>
            <a:r>
              <a:rPr lang="en-US" sz="1400" i="1">
                <a:cs typeface="Arial" charset="0"/>
              </a:rPr>
              <a:t>2018 Diabetes Canada CPG – Chapter 23.  Cardiovascular Protection in People with Diabetes </a:t>
            </a:r>
          </a:p>
        </p:txBody>
      </p:sp>
      <p:sp>
        <p:nvSpPr>
          <p:cNvPr id="239621" name="Text Box 5"/>
          <p:cNvSpPr txBox="1">
            <a:spLocks noChangeArrowheads="1"/>
          </p:cNvSpPr>
          <p:nvPr/>
        </p:nvSpPr>
        <p:spPr bwMode="auto">
          <a:xfrm>
            <a:off x="515938" y="6370638"/>
            <a:ext cx="5553075" cy="350837"/>
          </a:xfrm>
          <a:prstGeom prst="rect">
            <a:avLst/>
          </a:prstGeom>
          <a:noFill/>
          <a:ln w="9525">
            <a:noFill/>
            <a:miter lim="800000"/>
            <a:headEnd/>
            <a:tailEnd/>
          </a:ln>
          <a:effectLst/>
        </p:spPr>
        <p:txBody>
          <a:bodyPr>
            <a:spAutoFit/>
          </a:bodyPr>
          <a:lstStyle/>
          <a:p>
            <a:pPr defTabSz="914400">
              <a:spcBef>
                <a:spcPct val="50000"/>
              </a:spcBef>
            </a:pPr>
            <a:r>
              <a:rPr lang="en-US" i="1"/>
              <a:t>CV</a:t>
            </a:r>
            <a:r>
              <a:rPr lang="en-US"/>
              <a:t>, cardiovascular; </a:t>
            </a:r>
            <a:r>
              <a:rPr lang="en-US" i="1"/>
              <a:t>CVD</a:t>
            </a:r>
            <a:r>
              <a:rPr lang="en-US"/>
              <a:t>, cardiovascular disease </a:t>
            </a:r>
            <a:endParaRPr lang="en-CA"/>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0641" name="Rectangle 2"/>
          <p:cNvSpPr>
            <a:spLocks noGrp="1"/>
          </p:cNvSpPr>
          <p:nvPr>
            <p:ph type="title" idx="4294967295"/>
          </p:nvPr>
        </p:nvSpPr>
        <p:spPr/>
        <p:txBody>
          <a:bodyPr/>
          <a:lstStyle/>
          <a:p>
            <a:r>
              <a:rPr lang="en-US" smtClean="0">
                <a:latin typeface="Open Sans"/>
                <a:ea typeface="ＭＳ Ｐゴシック" pitchFamily="34" charset="-128"/>
                <a:cs typeface="Open Sans"/>
              </a:rPr>
              <a:t>Recommendation 8</a:t>
            </a:r>
          </a:p>
        </p:txBody>
      </p:sp>
      <p:sp>
        <p:nvSpPr>
          <p:cNvPr id="240642" name="Rectangle 3"/>
          <p:cNvSpPr>
            <a:spLocks noGrp="1"/>
          </p:cNvSpPr>
          <p:nvPr>
            <p:ph type="body" idx="4294967295"/>
          </p:nvPr>
        </p:nvSpPr>
        <p:spPr/>
        <p:txBody>
          <a:bodyPr/>
          <a:lstStyle/>
          <a:p>
            <a:pPr marL="495300" indent="-495300">
              <a:lnSpc>
                <a:spcPct val="110000"/>
              </a:lnSpc>
              <a:buFont typeface="Arial" charset="0"/>
              <a:buNone/>
            </a:pPr>
            <a:r>
              <a:rPr lang="en-US" sz="2400" b="0" smtClean="0">
                <a:latin typeface="Open Sans"/>
                <a:ea typeface="ＭＳ Ｐゴシック" pitchFamily="34" charset="-128"/>
                <a:cs typeface="Open Sans"/>
              </a:rPr>
              <a:t>8.   In adults with type 2 diabetes with </a:t>
            </a:r>
            <a:r>
              <a:rPr lang="en-US" sz="2400" smtClean="0">
                <a:latin typeface="Open Sans"/>
                <a:ea typeface="ＭＳ Ｐゴシック" pitchFamily="34" charset="-128"/>
                <a:cs typeface="Open Sans"/>
              </a:rPr>
              <a:t>clinical CVD </a:t>
            </a:r>
            <a:r>
              <a:rPr lang="en-US" sz="2400" b="0" smtClean="0">
                <a:latin typeface="Open Sans"/>
                <a:ea typeface="ＭＳ Ｐゴシック" pitchFamily="34" charset="-128"/>
                <a:cs typeface="Open Sans"/>
              </a:rPr>
              <a:t>in whom </a:t>
            </a:r>
            <a:r>
              <a:rPr lang="en-US" sz="2400" smtClean="0">
                <a:latin typeface="Open Sans"/>
                <a:ea typeface="ＭＳ Ｐゴシック" pitchFamily="34" charset="-128"/>
                <a:cs typeface="Open Sans"/>
              </a:rPr>
              <a:t>glycemic targets are not achieved </a:t>
            </a:r>
            <a:r>
              <a:rPr lang="en-US" sz="2400" b="0" smtClean="0">
                <a:latin typeface="Open Sans"/>
                <a:ea typeface="ＭＳ Ｐゴシック" pitchFamily="34" charset="-128"/>
                <a:cs typeface="Open Sans"/>
              </a:rPr>
              <a:t>with existing antihyperglycemic medication(s) and with an eGFR &gt; 30 mL/min/1.73 m</a:t>
            </a:r>
            <a:r>
              <a:rPr lang="en-US" sz="2400" b="0" baseline="30000" smtClean="0">
                <a:latin typeface="Open Sans"/>
                <a:ea typeface="ＭＳ Ｐゴシック" pitchFamily="34" charset="-128"/>
                <a:cs typeface="Open Sans"/>
              </a:rPr>
              <a:t>2</a:t>
            </a:r>
            <a:r>
              <a:rPr lang="en-US" sz="2400" b="0" smtClean="0">
                <a:latin typeface="Open Sans"/>
                <a:ea typeface="ＭＳ Ｐゴシック" pitchFamily="34" charset="-128"/>
                <a:cs typeface="Open Sans"/>
              </a:rPr>
              <a:t>, an </a:t>
            </a:r>
            <a:r>
              <a:rPr lang="en-US" sz="2400" smtClean="0">
                <a:latin typeface="Open Sans"/>
                <a:ea typeface="ＭＳ Ｐゴシック" pitchFamily="34" charset="-128"/>
                <a:cs typeface="Open Sans"/>
              </a:rPr>
              <a:t>antihyperglycemic agent with demonstrated CV outcome benefit </a:t>
            </a:r>
            <a:r>
              <a:rPr lang="en-US" sz="2400" b="0" smtClean="0">
                <a:latin typeface="Open Sans"/>
                <a:ea typeface="ＭＳ Ｐゴシック" pitchFamily="34" charset="-128"/>
                <a:cs typeface="Open Sans"/>
              </a:rPr>
              <a:t>should be added to reduce the risk of major CV events </a:t>
            </a:r>
            <a:r>
              <a:rPr lang="en-US" sz="2000" b="0" smtClean="0">
                <a:latin typeface="Open Sans"/>
                <a:ea typeface="ＭＳ Ｐゴシック" pitchFamily="34" charset="-128"/>
                <a:cs typeface="Open Sans"/>
              </a:rPr>
              <a:t>[Grade A, Level 1A for empagliflozin; Grade A, Level 1A for liraglutide; Grade C, Level 2 for canagliflozin (see Pharmacologic Glycemic Management of Type 2 Diabetes in Adults chapter)</a:t>
            </a:r>
          </a:p>
        </p:txBody>
      </p:sp>
      <p:sp>
        <p:nvSpPr>
          <p:cNvPr id="240643" name="Wave 5"/>
          <p:cNvSpPr>
            <a:spLocks noChangeArrowheads="1"/>
          </p:cNvSpPr>
          <p:nvPr/>
        </p:nvSpPr>
        <p:spPr bwMode="auto">
          <a:xfrm>
            <a:off x="7677150" y="365125"/>
            <a:ext cx="838200" cy="609600"/>
          </a:xfrm>
          <a:prstGeom prst="wave">
            <a:avLst>
              <a:gd name="adj1" fmla="val 12500"/>
              <a:gd name="adj2" fmla="val 0"/>
            </a:avLst>
          </a:prstGeom>
          <a:solidFill>
            <a:schemeClr val="accent1"/>
          </a:solidFill>
          <a:ln w="9525">
            <a:solidFill>
              <a:schemeClr val="accent1"/>
            </a:solidFill>
            <a:round/>
            <a:headEnd/>
            <a:tailEnd/>
          </a:ln>
        </p:spPr>
        <p:txBody>
          <a:bodyPr wrap="none" lIns="45720" tIns="0" rIns="0" bIns="0"/>
          <a:lstStyle/>
          <a:p>
            <a:pPr algn="ctr" defTabSz="914400" eaLnBrk="0" hangingPunct="0"/>
            <a:r>
              <a:rPr lang="en-US" sz="2000" b="1">
                <a:solidFill>
                  <a:schemeClr val="bg1"/>
                </a:solidFill>
                <a:latin typeface="Arial" charset="0"/>
              </a:rPr>
              <a:t>2018</a:t>
            </a:r>
          </a:p>
        </p:txBody>
      </p:sp>
      <p:sp>
        <p:nvSpPr>
          <p:cNvPr id="240644" name="Text Box 5"/>
          <p:cNvSpPr txBox="1">
            <a:spLocks noChangeArrowheads="1"/>
          </p:cNvSpPr>
          <p:nvPr/>
        </p:nvSpPr>
        <p:spPr bwMode="auto">
          <a:xfrm>
            <a:off x="0" y="66675"/>
            <a:ext cx="7677150" cy="304800"/>
          </a:xfrm>
          <a:prstGeom prst="rect">
            <a:avLst/>
          </a:prstGeom>
          <a:noFill/>
          <a:ln w="9525">
            <a:noFill/>
            <a:miter lim="800000"/>
            <a:headEnd/>
            <a:tailEnd/>
          </a:ln>
        </p:spPr>
        <p:txBody>
          <a:bodyPr>
            <a:spAutoFit/>
          </a:bodyPr>
          <a:lstStyle/>
          <a:p>
            <a:pPr defTabSz="914400">
              <a:spcBef>
                <a:spcPct val="50000"/>
              </a:spcBef>
            </a:pPr>
            <a:r>
              <a:rPr lang="en-US" sz="1400" i="1">
                <a:cs typeface="Arial" charset="0"/>
              </a:rPr>
              <a:t>2018 Diabetes Canada CPG – Chapter 23.  Cardiovascular Protection in People with Diabetes </a:t>
            </a:r>
          </a:p>
        </p:txBody>
      </p:sp>
      <p:sp>
        <p:nvSpPr>
          <p:cNvPr id="240646" name="Text Box 6"/>
          <p:cNvSpPr txBox="1">
            <a:spLocks noChangeArrowheads="1"/>
          </p:cNvSpPr>
          <p:nvPr/>
        </p:nvSpPr>
        <p:spPr bwMode="auto">
          <a:xfrm>
            <a:off x="515938" y="6348413"/>
            <a:ext cx="5387975" cy="350837"/>
          </a:xfrm>
          <a:prstGeom prst="rect">
            <a:avLst/>
          </a:prstGeom>
          <a:noFill/>
          <a:ln w="9525">
            <a:noFill/>
            <a:miter lim="800000"/>
            <a:headEnd/>
            <a:tailEnd/>
          </a:ln>
          <a:effectLst/>
        </p:spPr>
        <p:txBody>
          <a:bodyPr>
            <a:spAutoFit/>
          </a:bodyPr>
          <a:lstStyle/>
          <a:p>
            <a:pPr defTabSz="914400">
              <a:spcBef>
                <a:spcPct val="50000"/>
              </a:spcBef>
            </a:pPr>
            <a:r>
              <a:rPr lang="en-US" i="1"/>
              <a:t>CV, cardiovascular; CVD,</a:t>
            </a:r>
            <a:r>
              <a:rPr lang="en-US"/>
              <a:t> cardiovascular disease</a:t>
            </a:r>
            <a:endParaRPr lang="en-CA"/>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1665" name="Rectangle 2"/>
          <p:cNvSpPr>
            <a:spLocks noGrp="1"/>
          </p:cNvSpPr>
          <p:nvPr>
            <p:ph type="title" idx="4294967295"/>
          </p:nvPr>
        </p:nvSpPr>
        <p:spPr/>
        <p:txBody>
          <a:bodyPr/>
          <a:lstStyle/>
          <a:p>
            <a:r>
              <a:rPr lang="en-US" smtClean="0">
                <a:latin typeface="Open Sans"/>
                <a:ea typeface="ＭＳ Ｐゴシック" pitchFamily="34" charset="-128"/>
                <a:cs typeface="Open Sans"/>
              </a:rPr>
              <a:t>Key Messages</a:t>
            </a:r>
            <a:endParaRPr lang="en-CA" smtClean="0">
              <a:latin typeface="Open Sans"/>
              <a:ea typeface="ＭＳ Ｐゴシック" pitchFamily="34" charset="-128"/>
              <a:cs typeface="Open Sans"/>
            </a:endParaRPr>
          </a:p>
        </p:txBody>
      </p:sp>
      <p:sp>
        <p:nvSpPr>
          <p:cNvPr id="241666" name="Rectangle 3"/>
          <p:cNvSpPr>
            <a:spLocks noGrp="1"/>
          </p:cNvSpPr>
          <p:nvPr>
            <p:ph type="body" idx="4294967295"/>
          </p:nvPr>
        </p:nvSpPr>
        <p:spPr>
          <a:xfrm>
            <a:off x="628650" y="1781175"/>
            <a:ext cx="7886700" cy="4678363"/>
          </a:xfrm>
        </p:spPr>
        <p:txBody>
          <a:bodyPr/>
          <a:lstStyle/>
          <a:p>
            <a:pPr>
              <a:lnSpc>
                <a:spcPct val="110000"/>
              </a:lnSpc>
            </a:pPr>
            <a:r>
              <a:rPr lang="en-US" sz="2400" b="0" smtClean="0">
                <a:latin typeface="Open Sans"/>
                <a:ea typeface="ＭＳ Ｐゴシック" pitchFamily="34" charset="-128"/>
                <a:cs typeface="Open Sans"/>
              </a:rPr>
              <a:t>Diabetes rapidly accelerates CVD</a:t>
            </a:r>
          </a:p>
          <a:p>
            <a:pPr>
              <a:lnSpc>
                <a:spcPct val="110000"/>
              </a:lnSpc>
            </a:pPr>
            <a:endParaRPr lang="en-US" sz="2400" b="0" smtClean="0">
              <a:latin typeface="Open Sans"/>
              <a:ea typeface="ＭＳ Ｐゴシック" pitchFamily="34" charset="-128"/>
              <a:cs typeface="Open Sans"/>
            </a:endParaRPr>
          </a:p>
          <a:p>
            <a:pPr>
              <a:lnSpc>
                <a:spcPct val="110000"/>
              </a:lnSpc>
            </a:pPr>
            <a:r>
              <a:rPr lang="en-US" sz="2400" b="0" smtClean="0">
                <a:latin typeface="Open Sans"/>
                <a:ea typeface="ＭＳ Ｐゴシック" pitchFamily="34" charset="-128"/>
                <a:cs typeface="Open Sans"/>
              </a:rPr>
              <a:t>Healthy behaviours and pharmacological approaches can induce significant declaration </a:t>
            </a:r>
          </a:p>
        </p:txBody>
      </p:sp>
      <p:sp>
        <p:nvSpPr>
          <p:cNvPr id="241667" name="Text Box 4"/>
          <p:cNvSpPr txBox="1">
            <a:spLocks noChangeArrowheads="1"/>
          </p:cNvSpPr>
          <p:nvPr/>
        </p:nvSpPr>
        <p:spPr bwMode="auto">
          <a:xfrm>
            <a:off x="0" y="66675"/>
            <a:ext cx="7677150" cy="304800"/>
          </a:xfrm>
          <a:prstGeom prst="rect">
            <a:avLst/>
          </a:prstGeom>
          <a:noFill/>
          <a:ln w="9525">
            <a:noFill/>
            <a:miter lim="800000"/>
            <a:headEnd/>
            <a:tailEnd/>
          </a:ln>
        </p:spPr>
        <p:txBody>
          <a:bodyPr>
            <a:spAutoFit/>
          </a:bodyPr>
          <a:lstStyle/>
          <a:p>
            <a:pPr defTabSz="914400">
              <a:spcBef>
                <a:spcPct val="50000"/>
              </a:spcBef>
            </a:pPr>
            <a:r>
              <a:rPr lang="en-US" sz="1400" i="1">
                <a:cs typeface="Arial" charset="0"/>
              </a:rPr>
              <a:t>2018 Diabetes Canada CPG – Chapter 23.  Cardiovascular Protection in People with Diabetes </a:t>
            </a:r>
          </a:p>
        </p:txBody>
      </p:sp>
      <p:sp>
        <p:nvSpPr>
          <p:cNvPr id="241669" name="Text Box 5"/>
          <p:cNvSpPr txBox="1">
            <a:spLocks noChangeArrowheads="1"/>
          </p:cNvSpPr>
          <p:nvPr/>
        </p:nvSpPr>
        <p:spPr bwMode="auto">
          <a:xfrm>
            <a:off x="515938" y="6434138"/>
            <a:ext cx="3375025" cy="350837"/>
          </a:xfrm>
          <a:prstGeom prst="rect">
            <a:avLst/>
          </a:prstGeom>
          <a:noFill/>
          <a:ln w="9525">
            <a:noFill/>
            <a:miter lim="800000"/>
            <a:headEnd/>
            <a:tailEnd/>
          </a:ln>
          <a:effectLst/>
        </p:spPr>
        <p:txBody>
          <a:bodyPr>
            <a:spAutoFit/>
          </a:bodyPr>
          <a:lstStyle/>
          <a:p>
            <a:pPr defTabSz="914400">
              <a:spcBef>
                <a:spcPct val="50000"/>
              </a:spcBef>
            </a:pPr>
            <a:r>
              <a:rPr lang="en-US"/>
              <a:t>CVD, cardiovascular disease</a:t>
            </a:r>
            <a:endParaRPr lang="en-CA"/>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3713" name="Rectangle 2"/>
          <p:cNvSpPr>
            <a:spLocks noGrp="1"/>
          </p:cNvSpPr>
          <p:nvPr>
            <p:ph type="title" idx="4294967295"/>
          </p:nvPr>
        </p:nvSpPr>
        <p:spPr/>
        <p:txBody>
          <a:bodyPr/>
          <a:lstStyle/>
          <a:p>
            <a:r>
              <a:rPr lang="en-US" smtClean="0">
                <a:latin typeface="Open Sans"/>
                <a:ea typeface="ＭＳ Ｐゴシック" pitchFamily="34" charset="-128"/>
                <a:cs typeface="Open Sans"/>
              </a:rPr>
              <a:t>Key Messages</a:t>
            </a:r>
            <a:endParaRPr lang="en-CA" smtClean="0">
              <a:latin typeface="Open Sans"/>
              <a:ea typeface="ＭＳ Ｐゴシック" pitchFamily="34" charset="-128"/>
              <a:cs typeface="Open Sans"/>
            </a:endParaRPr>
          </a:p>
        </p:txBody>
      </p:sp>
      <p:sp>
        <p:nvSpPr>
          <p:cNvPr id="243714" name="Rectangle 3"/>
          <p:cNvSpPr>
            <a:spLocks noGrp="1"/>
          </p:cNvSpPr>
          <p:nvPr>
            <p:ph type="body" idx="4294967295"/>
          </p:nvPr>
        </p:nvSpPr>
        <p:spPr>
          <a:xfrm>
            <a:off x="628650" y="1536700"/>
            <a:ext cx="8166100" cy="4329113"/>
          </a:xfrm>
        </p:spPr>
        <p:txBody>
          <a:bodyPr/>
          <a:lstStyle/>
          <a:p>
            <a:r>
              <a:rPr lang="en-US" sz="2800" b="0" smtClean="0">
                <a:latin typeface="Open Sans"/>
                <a:ea typeface="ＭＳ Ｐゴシック" pitchFamily="34" charset="-128"/>
                <a:cs typeface="Open Sans"/>
              </a:rPr>
              <a:t>Persons with diabetes &lt;30 yrs:</a:t>
            </a:r>
          </a:p>
          <a:p>
            <a:pPr lvl="1"/>
            <a:r>
              <a:rPr lang="en-US" sz="2400" smtClean="0">
                <a:latin typeface="Open Sans"/>
                <a:ea typeface="Open Sans"/>
                <a:cs typeface="Open Sans"/>
              </a:rPr>
              <a:t>Low 10 year CVD risk</a:t>
            </a:r>
          </a:p>
          <a:p>
            <a:pPr lvl="1"/>
            <a:r>
              <a:rPr lang="en-US" sz="2400" smtClean="0">
                <a:latin typeface="Open Sans"/>
                <a:ea typeface="Open Sans"/>
                <a:cs typeface="Open Sans"/>
              </a:rPr>
              <a:t>But, still &gt;&gt; than persons without diabetes at a similar age</a:t>
            </a:r>
          </a:p>
          <a:p>
            <a:endParaRPr lang="en-US" sz="1400" b="0" smtClean="0">
              <a:latin typeface="Open Sans"/>
              <a:ea typeface="ＭＳ Ｐゴシック" pitchFamily="34" charset="-128"/>
              <a:cs typeface="Open Sans"/>
            </a:endParaRPr>
          </a:p>
          <a:p>
            <a:r>
              <a:rPr lang="en-US" sz="2800" b="0" smtClean="0">
                <a:latin typeface="Open Sans"/>
                <a:ea typeface="ＭＳ Ｐゴシック" pitchFamily="34" charset="-128"/>
                <a:cs typeface="Open Sans"/>
              </a:rPr>
              <a:t>Historically, pharmacological vascular protection:</a:t>
            </a:r>
          </a:p>
          <a:p>
            <a:pPr lvl="1"/>
            <a:r>
              <a:rPr lang="en-US" sz="2400" smtClean="0">
                <a:latin typeface="Open Sans"/>
                <a:ea typeface="Open Sans"/>
                <a:cs typeface="Open Sans"/>
              </a:rPr>
              <a:t>Focused on </a:t>
            </a:r>
          </a:p>
          <a:p>
            <a:pPr marL="1143000" lvl="2" indent="-228600"/>
            <a:r>
              <a:rPr lang="en-US" smtClean="0">
                <a:latin typeface="Open Sans"/>
                <a:ea typeface="Open Sans"/>
                <a:cs typeface="Open Sans"/>
              </a:rPr>
              <a:t>LDL- C</a:t>
            </a:r>
          </a:p>
          <a:p>
            <a:pPr marL="1143000" lvl="2" indent="-228600"/>
            <a:r>
              <a:rPr lang="en-US" smtClean="0">
                <a:latin typeface="Open Sans"/>
                <a:ea typeface="Open Sans"/>
                <a:cs typeface="Open Sans"/>
              </a:rPr>
              <a:t>BP</a:t>
            </a:r>
          </a:p>
          <a:p>
            <a:pPr lvl="1"/>
            <a:r>
              <a:rPr lang="en-US" sz="2400" smtClean="0">
                <a:latin typeface="Open Sans"/>
                <a:ea typeface="Open Sans"/>
                <a:cs typeface="Open Sans"/>
              </a:rPr>
              <a:t>Now includes</a:t>
            </a:r>
          </a:p>
          <a:p>
            <a:pPr marL="1143000" lvl="2" indent="-228600"/>
            <a:r>
              <a:rPr lang="en-US" smtClean="0">
                <a:latin typeface="Open Sans"/>
                <a:ea typeface="Open Sans"/>
                <a:cs typeface="Open Sans"/>
              </a:rPr>
              <a:t>antihyperglycemic agents with demonstrated CV outcome benefit </a:t>
            </a:r>
          </a:p>
          <a:p>
            <a:pPr>
              <a:spcBef>
                <a:spcPts val="900"/>
              </a:spcBef>
            </a:pPr>
            <a:endParaRPr lang="en-CA" sz="2800" b="0" smtClean="0">
              <a:latin typeface="Open Sans"/>
              <a:ea typeface="ＭＳ Ｐゴシック" pitchFamily="34" charset="-128"/>
              <a:cs typeface="Open Sans"/>
            </a:endParaRPr>
          </a:p>
        </p:txBody>
      </p:sp>
      <p:sp>
        <p:nvSpPr>
          <p:cNvPr id="243715" name="Text Box 4"/>
          <p:cNvSpPr txBox="1">
            <a:spLocks noChangeArrowheads="1"/>
          </p:cNvSpPr>
          <p:nvPr/>
        </p:nvSpPr>
        <p:spPr bwMode="auto">
          <a:xfrm>
            <a:off x="0" y="66675"/>
            <a:ext cx="7677150" cy="304800"/>
          </a:xfrm>
          <a:prstGeom prst="rect">
            <a:avLst/>
          </a:prstGeom>
          <a:noFill/>
          <a:ln w="9525">
            <a:noFill/>
            <a:miter lim="800000"/>
            <a:headEnd/>
            <a:tailEnd/>
          </a:ln>
        </p:spPr>
        <p:txBody>
          <a:bodyPr>
            <a:spAutoFit/>
          </a:bodyPr>
          <a:lstStyle/>
          <a:p>
            <a:pPr defTabSz="914400">
              <a:spcBef>
                <a:spcPct val="50000"/>
              </a:spcBef>
            </a:pPr>
            <a:r>
              <a:rPr lang="en-US" sz="1400" i="1">
                <a:cs typeface="Arial" charset="0"/>
              </a:rPr>
              <a:t>2018 Diabetes Canada CPG – Chapter 23.  Cardiovascular Protection in People with Diabetes </a:t>
            </a:r>
          </a:p>
        </p:txBody>
      </p:sp>
      <p:sp>
        <p:nvSpPr>
          <p:cNvPr id="243717" name="Text Box 5"/>
          <p:cNvSpPr txBox="1">
            <a:spLocks noChangeArrowheads="1"/>
          </p:cNvSpPr>
          <p:nvPr/>
        </p:nvSpPr>
        <p:spPr bwMode="auto">
          <a:xfrm>
            <a:off x="515938" y="6370638"/>
            <a:ext cx="6667500" cy="350837"/>
          </a:xfrm>
          <a:prstGeom prst="rect">
            <a:avLst/>
          </a:prstGeom>
          <a:noFill/>
          <a:ln w="9525">
            <a:noFill/>
            <a:miter lim="800000"/>
            <a:headEnd/>
            <a:tailEnd/>
          </a:ln>
          <a:effectLst/>
        </p:spPr>
        <p:txBody>
          <a:bodyPr>
            <a:spAutoFit/>
          </a:bodyPr>
          <a:lstStyle/>
          <a:p>
            <a:pPr defTabSz="914400">
              <a:spcBef>
                <a:spcPct val="50000"/>
              </a:spcBef>
            </a:pPr>
            <a:r>
              <a:rPr lang="en-US" i="1"/>
              <a:t>BP,</a:t>
            </a:r>
            <a:r>
              <a:rPr lang="en-US"/>
              <a:t> blood pressure; </a:t>
            </a:r>
            <a:r>
              <a:rPr lang="en-US" i="1"/>
              <a:t>CV</a:t>
            </a:r>
            <a:r>
              <a:rPr lang="en-US"/>
              <a:t>, cardiovascular; </a:t>
            </a:r>
            <a:r>
              <a:rPr lang="en-US" i="1"/>
              <a:t>CVD</a:t>
            </a:r>
            <a:r>
              <a:rPr lang="en-US"/>
              <a:t>, cardiovascular disease</a:t>
            </a:r>
            <a:endParaRPr lang="en-CA"/>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61" name="Rectangle 2"/>
          <p:cNvSpPr>
            <a:spLocks noGrp="1"/>
          </p:cNvSpPr>
          <p:nvPr>
            <p:ph type="title" idx="4294967295"/>
          </p:nvPr>
        </p:nvSpPr>
        <p:spPr/>
        <p:txBody>
          <a:bodyPr/>
          <a:lstStyle/>
          <a:p>
            <a:r>
              <a:rPr lang="en-US" smtClean="0">
                <a:latin typeface="Open Sans"/>
                <a:ea typeface="ＭＳ Ｐゴシック" pitchFamily="34" charset="-128"/>
                <a:cs typeface="Open Sans"/>
              </a:rPr>
              <a:t>Key Messages</a:t>
            </a:r>
          </a:p>
        </p:txBody>
      </p:sp>
      <p:sp>
        <p:nvSpPr>
          <p:cNvPr id="245762" name="Rectangle 3"/>
          <p:cNvSpPr>
            <a:spLocks noGrp="1"/>
          </p:cNvSpPr>
          <p:nvPr>
            <p:ph type="body" idx="4294967295"/>
          </p:nvPr>
        </p:nvSpPr>
        <p:spPr>
          <a:xfrm>
            <a:off x="628650" y="1825625"/>
            <a:ext cx="8102600" cy="4329113"/>
          </a:xfrm>
        </p:spPr>
        <p:txBody>
          <a:bodyPr/>
          <a:lstStyle/>
          <a:p>
            <a:pPr>
              <a:lnSpc>
                <a:spcPct val="100000"/>
              </a:lnSpc>
            </a:pPr>
            <a:r>
              <a:rPr lang="en-US" sz="2800" b="0" smtClean="0">
                <a:latin typeface="Open Sans"/>
                <a:ea typeface="ＭＳ Ｐゴシック" pitchFamily="34" charset="-128"/>
                <a:cs typeface="Open Sans"/>
              </a:rPr>
              <a:t>All pharmacological CV protection therapies:</a:t>
            </a:r>
          </a:p>
          <a:p>
            <a:pPr lvl="1">
              <a:lnSpc>
                <a:spcPct val="100000"/>
              </a:lnSpc>
            </a:pPr>
            <a:r>
              <a:rPr lang="en-US" sz="2400" smtClean="0">
                <a:latin typeface="Open Sans"/>
                <a:ea typeface="Open Sans"/>
                <a:cs typeface="Open Sans"/>
              </a:rPr>
              <a:t>Should consider CVD event risk both:</a:t>
            </a:r>
          </a:p>
          <a:p>
            <a:pPr marL="1143000" lvl="2" indent="-228600">
              <a:lnSpc>
                <a:spcPct val="100000"/>
              </a:lnSpc>
            </a:pPr>
            <a:r>
              <a:rPr lang="en-US" smtClean="0">
                <a:latin typeface="Open Sans"/>
                <a:ea typeface="Open Sans"/>
                <a:cs typeface="Open Sans"/>
              </a:rPr>
              <a:t>Proximate</a:t>
            </a:r>
          </a:p>
          <a:p>
            <a:pPr marL="1143000" lvl="2" indent="-228600">
              <a:lnSpc>
                <a:spcPct val="100000"/>
              </a:lnSpc>
            </a:pPr>
            <a:r>
              <a:rPr lang="en-US" smtClean="0">
                <a:latin typeface="Open Sans"/>
                <a:ea typeface="Open Sans"/>
                <a:cs typeface="Open Sans"/>
              </a:rPr>
              <a:t>Lifetime</a:t>
            </a:r>
            <a:endParaRPr lang="en-US" sz="2200" smtClean="0">
              <a:latin typeface="Open Sans"/>
              <a:ea typeface="Open Sans"/>
              <a:cs typeface="Open Sans"/>
            </a:endParaRPr>
          </a:p>
          <a:p>
            <a:pPr>
              <a:lnSpc>
                <a:spcPct val="100000"/>
              </a:lnSpc>
            </a:pPr>
            <a:endParaRPr lang="en-US" sz="1200" b="0" smtClean="0">
              <a:latin typeface="Open Sans"/>
              <a:ea typeface="ＭＳ Ｐゴシック" pitchFamily="34" charset="-128"/>
              <a:cs typeface="Open Sans"/>
            </a:endParaRPr>
          </a:p>
          <a:p>
            <a:pPr>
              <a:lnSpc>
                <a:spcPct val="100000"/>
              </a:lnSpc>
            </a:pPr>
            <a:r>
              <a:rPr lang="en-US" sz="2800" b="0" smtClean="0">
                <a:latin typeface="Open Sans"/>
                <a:ea typeface="ＭＳ Ｐゴシック" pitchFamily="34" charset="-128"/>
                <a:cs typeface="Open Sans"/>
              </a:rPr>
              <a:t>Heart failure, even without MI/CVD:</a:t>
            </a:r>
          </a:p>
          <a:p>
            <a:pPr lvl="1">
              <a:lnSpc>
                <a:spcPct val="100000"/>
              </a:lnSpc>
            </a:pPr>
            <a:r>
              <a:rPr lang="en-US" sz="2400" smtClean="0">
                <a:latin typeface="Open Sans"/>
                <a:ea typeface="Open Sans"/>
                <a:cs typeface="Open Sans"/>
              </a:rPr>
              <a:t>Important cause of morbidity and mortality in diabetes</a:t>
            </a:r>
          </a:p>
          <a:p>
            <a:pPr>
              <a:lnSpc>
                <a:spcPct val="100000"/>
              </a:lnSpc>
            </a:pPr>
            <a:endParaRPr lang="en-US" sz="2800" b="0" smtClean="0">
              <a:latin typeface="Open Sans"/>
              <a:ea typeface="ＭＳ Ｐゴシック" pitchFamily="34" charset="-128"/>
              <a:cs typeface="Open Sans"/>
            </a:endParaRPr>
          </a:p>
        </p:txBody>
      </p:sp>
      <p:sp>
        <p:nvSpPr>
          <p:cNvPr id="245763" name="Text Box 4"/>
          <p:cNvSpPr txBox="1">
            <a:spLocks noChangeArrowheads="1"/>
          </p:cNvSpPr>
          <p:nvPr/>
        </p:nvSpPr>
        <p:spPr bwMode="auto">
          <a:xfrm>
            <a:off x="0" y="66675"/>
            <a:ext cx="7677150" cy="304800"/>
          </a:xfrm>
          <a:prstGeom prst="rect">
            <a:avLst/>
          </a:prstGeom>
          <a:noFill/>
          <a:ln w="9525">
            <a:noFill/>
            <a:miter lim="800000"/>
            <a:headEnd/>
            <a:tailEnd/>
          </a:ln>
        </p:spPr>
        <p:txBody>
          <a:bodyPr>
            <a:spAutoFit/>
          </a:bodyPr>
          <a:lstStyle/>
          <a:p>
            <a:pPr defTabSz="914400">
              <a:spcBef>
                <a:spcPct val="50000"/>
              </a:spcBef>
            </a:pPr>
            <a:r>
              <a:rPr lang="en-US" sz="1400" i="1">
                <a:cs typeface="Arial" charset="0"/>
              </a:rPr>
              <a:t>2018 Diabetes Canada CPG – Chapter 23.  Cardiovascular Protection in People with Diabetes </a:t>
            </a:r>
          </a:p>
        </p:txBody>
      </p:sp>
      <p:sp>
        <p:nvSpPr>
          <p:cNvPr id="245765" name="Text Box 5"/>
          <p:cNvSpPr txBox="1">
            <a:spLocks noChangeArrowheads="1"/>
          </p:cNvSpPr>
          <p:nvPr/>
        </p:nvSpPr>
        <p:spPr bwMode="auto">
          <a:xfrm>
            <a:off x="515938" y="6307138"/>
            <a:ext cx="6983412" cy="350837"/>
          </a:xfrm>
          <a:prstGeom prst="rect">
            <a:avLst/>
          </a:prstGeom>
          <a:noFill/>
          <a:ln w="9525">
            <a:noFill/>
            <a:miter lim="800000"/>
            <a:headEnd/>
            <a:tailEnd/>
          </a:ln>
          <a:effectLst/>
        </p:spPr>
        <p:txBody>
          <a:bodyPr>
            <a:spAutoFit/>
          </a:bodyPr>
          <a:lstStyle/>
          <a:p>
            <a:pPr defTabSz="914400">
              <a:spcBef>
                <a:spcPct val="50000"/>
              </a:spcBef>
            </a:pPr>
            <a:r>
              <a:rPr lang="en-US"/>
              <a:t>CV, cardiovascular; CVD, cardiovascular disease; MI, myocardial infarct</a:t>
            </a:r>
            <a:endParaRPr lang="en-CA"/>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6785" name="Rectangle 2"/>
          <p:cNvSpPr>
            <a:spLocks noGrp="1"/>
          </p:cNvSpPr>
          <p:nvPr>
            <p:ph type="title" idx="4294967295"/>
          </p:nvPr>
        </p:nvSpPr>
        <p:spPr/>
        <p:txBody>
          <a:bodyPr/>
          <a:lstStyle/>
          <a:p>
            <a:r>
              <a:rPr lang="en-US" smtClean="0">
                <a:latin typeface="Open Sans"/>
                <a:ea typeface="ＭＳ Ｐゴシック" pitchFamily="34" charset="-128"/>
                <a:cs typeface="Open Sans"/>
              </a:rPr>
              <a:t>Key Messages for People with Diabetes</a:t>
            </a:r>
            <a:endParaRPr lang="en-CA" smtClean="0">
              <a:latin typeface="Open Sans"/>
              <a:ea typeface="ＭＳ Ｐゴシック" pitchFamily="34" charset="-128"/>
              <a:cs typeface="Open Sans"/>
            </a:endParaRPr>
          </a:p>
        </p:txBody>
      </p:sp>
      <p:sp>
        <p:nvSpPr>
          <p:cNvPr id="246786" name="Rectangle 3"/>
          <p:cNvSpPr>
            <a:spLocks noGrp="1"/>
          </p:cNvSpPr>
          <p:nvPr>
            <p:ph type="body" idx="4294967295"/>
          </p:nvPr>
        </p:nvSpPr>
        <p:spPr>
          <a:xfrm>
            <a:off x="628650" y="1825625"/>
            <a:ext cx="8064500" cy="4824413"/>
          </a:xfrm>
        </p:spPr>
        <p:txBody>
          <a:bodyPr/>
          <a:lstStyle/>
          <a:p>
            <a:pPr>
              <a:spcBef>
                <a:spcPts val="900"/>
              </a:spcBef>
              <a:buFont typeface="Arial" charset="0"/>
              <a:buNone/>
            </a:pPr>
            <a:r>
              <a:rPr lang="en-US" sz="1700" b="0" smtClean="0">
                <a:latin typeface="Open Sans"/>
                <a:ea typeface="ＭＳ Ｐゴシック" pitchFamily="34" charset="-128"/>
                <a:cs typeface="Open Sans"/>
              </a:rPr>
              <a:t>Ask your doctor about the ABCDEs to reduce your risk of heart attack and stroke:</a:t>
            </a:r>
          </a:p>
          <a:p>
            <a:pPr>
              <a:spcBef>
                <a:spcPts val="900"/>
              </a:spcBef>
            </a:pPr>
            <a:r>
              <a:rPr lang="en-US" sz="1700" smtClean="0">
                <a:latin typeface="Open Sans"/>
                <a:ea typeface="ＭＳ Ｐゴシック" pitchFamily="34" charset="-128"/>
                <a:cs typeface="Open Sans"/>
              </a:rPr>
              <a:t>A = A1C</a:t>
            </a:r>
            <a:r>
              <a:rPr lang="en-US" sz="1700" b="0" smtClean="0">
                <a:latin typeface="Open Sans"/>
                <a:ea typeface="ＭＳ Ｐゴシック" pitchFamily="34" charset="-128"/>
                <a:cs typeface="Open Sans"/>
              </a:rPr>
              <a:t> – Blood glucose control.  The target is usually 7% or less</a:t>
            </a:r>
          </a:p>
          <a:p>
            <a:pPr>
              <a:spcBef>
                <a:spcPts val="900"/>
              </a:spcBef>
            </a:pPr>
            <a:r>
              <a:rPr lang="en-US" sz="1700" smtClean="0">
                <a:latin typeface="Open Sans"/>
                <a:ea typeface="ＭＳ Ｐゴシック" pitchFamily="34" charset="-128"/>
                <a:cs typeface="Open Sans"/>
              </a:rPr>
              <a:t>B = BP</a:t>
            </a:r>
            <a:r>
              <a:rPr lang="en-US" sz="1700" b="0" smtClean="0">
                <a:latin typeface="Open Sans"/>
                <a:ea typeface="ＭＳ Ｐゴシック" pitchFamily="34" charset="-128"/>
                <a:cs typeface="Open Sans"/>
              </a:rPr>
              <a:t> – Blood pressure control (less than 130/80 mm Hg)</a:t>
            </a:r>
          </a:p>
          <a:p>
            <a:pPr>
              <a:spcBef>
                <a:spcPts val="900"/>
              </a:spcBef>
            </a:pPr>
            <a:r>
              <a:rPr lang="en-US" sz="1700" smtClean="0">
                <a:latin typeface="Open Sans"/>
                <a:ea typeface="ＭＳ Ｐゴシック" pitchFamily="34" charset="-128"/>
                <a:cs typeface="Open Sans"/>
              </a:rPr>
              <a:t>C = Cholesterol</a:t>
            </a:r>
            <a:r>
              <a:rPr lang="en-US" sz="1700" b="0" smtClean="0">
                <a:latin typeface="Open Sans"/>
                <a:ea typeface="ＭＳ Ｐゴシック" pitchFamily="34" charset="-128"/>
                <a:cs typeface="Open Sans"/>
              </a:rPr>
              <a:t> – LDL-cholesterol less than 2.0 mmol/L. Your physician or nurse practitioner may advise you to start cholesterol lowering medication</a:t>
            </a:r>
          </a:p>
          <a:p>
            <a:pPr>
              <a:spcBef>
                <a:spcPts val="900"/>
              </a:spcBef>
            </a:pPr>
            <a:r>
              <a:rPr lang="en-US" sz="1700" smtClean="0">
                <a:latin typeface="Open Sans"/>
                <a:ea typeface="ＭＳ Ｐゴシック" pitchFamily="34" charset="-128"/>
                <a:cs typeface="Open Sans"/>
              </a:rPr>
              <a:t>D = Drugs</a:t>
            </a:r>
            <a:r>
              <a:rPr lang="en-US" sz="1700" b="0" smtClean="0">
                <a:latin typeface="Open Sans"/>
                <a:ea typeface="ＭＳ Ｐゴシック" pitchFamily="34" charset="-128"/>
                <a:cs typeface="Open Sans"/>
              </a:rPr>
              <a:t> to protect your heart: These include blood pressure pills (</a:t>
            </a:r>
            <a:r>
              <a:rPr lang="ja-JP" altLang="en-US" sz="1700" b="0" smtClean="0">
                <a:latin typeface="Open Sans"/>
                <a:ea typeface="ＭＳ Ｐゴシック" pitchFamily="34" charset="-128"/>
                <a:cs typeface="Open Sans"/>
              </a:rPr>
              <a:t>“</a:t>
            </a:r>
            <a:r>
              <a:rPr lang="en-US" altLang="ja-JP" sz="1700" b="0" smtClean="0">
                <a:latin typeface="Open Sans"/>
                <a:ea typeface="ＭＳ Ｐゴシック" pitchFamily="34" charset="-128"/>
                <a:cs typeface="Open Sans"/>
              </a:rPr>
              <a:t>ACE inhibitors or ARBs), cholesterol lowering medication (</a:t>
            </a:r>
            <a:r>
              <a:rPr lang="ja-JP" altLang="en-US" sz="1700" b="0" smtClean="0">
                <a:latin typeface="Open Sans"/>
                <a:ea typeface="ＭＳ Ｐゴシック" pitchFamily="34" charset="-128"/>
                <a:cs typeface="Open Sans"/>
              </a:rPr>
              <a:t>“</a:t>
            </a:r>
            <a:r>
              <a:rPr lang="en-US" altLang="ja-JP" sz="1700" b="0" smtClean="0">
                <a:latin typeface="Open Sans"/>
                <a:ea typeface="ＭＳ Ｐゴシック" pitchFamily="34" charset="-128"/>
                <a:cs typeface="Open Sans"/>
              </a:rPr>
              <a:t>statins</a:t>
            </a:r>
            <a:r>
              <a:rPr lang="ja-JP" altLang="en-US" sz="1700" b="0" smtClean="0">
                <a:latin typeface="Open Sans"/>
                <a:ea typeface="ＭＳ Ｐゴシック" pitchFamily="34" charset="-128"/>
                <a:cs typeface="Open Sans"/>
              </a:rPr>
              <a:t>”</a:t>
            </a:r>
            <a:r>
              <a:rPr lang="en-US" altLang="ja-JP" sz="1700" b="0" smtClean="0">
                <a:latin typeface="Open Sans"/>
                <a:ea typeface="ＭＳ Ｐゴシック" pitchFamily="34" charset="-128"/>
                <a:cs typeface="Open Sans"/>
              </a:rPr>
              <a:t>), and in people with existing cardiovascular disease, certain blood glucose lowering medications. These blood glucose lowering medications can protect your heart even if your blood pressure and/or LDL-cholesterol are already at target</a:t>
            </a:r>
          </a:p>
          <a:p>
            <a:pPr>
              <a:spcBef>
                <a:spcPts val="900"/>
              </a:spcBef>
            </a:pPr>
            <a:r>
              <a:rPr lang="en-US" sz="1700" smtClean="0">
                <a:latin typeface="Open Sans"/>
                <a:ea typeface="ＭＳ Ｐゴシック" pitchFamily="34" charset="-128"/>
                <a:cs typeface="Open Sans"/>
              </a:rPr>
              <a:t>E = Exercise /Eating</a:t>
            </a:r>
            <a:r>
              <a:rPr lang="en-US" sz="1700" b="0" smtClean="0">
                <a:latin typeface="Open Sans"/>
                <a:ea typeface="ＭＳ Ｐゴシック" pitchFamily="34" charset="-128"/>
                <a:cs typeface="Open Sans"/>
              </a:rPr>
              <a:t> – Regular physical activity which includes healthy eating, and achievement and maintenance of a healthy body weight</a:t>
            </a:r>
          </a:p>
          <a:p>
            <a:pPr>
              <a:spcBef>
                <a:spcPts val="900"/>
              </a:spcBef>
            </a:pPr>
            <a:r>
              <a:rPr lang="en-US" sz="1700" smtClean="0">
                <a:latin typeface="Open Sans"/>
                <a:ea typeface="ＭＳ Ｐゴシック" pitchFamily="34" charset="-128"/>
                <a:cs typeface="Open Sans"/>
              </a:rPr>
              <a:t>S = Stop smoking and manage stress</a:t>
            </a:r>
            <a:endParaRPr lang="en-CA" sz="1700" smtClean="0">
              <a:latin typeface="Open Sans"/>
              <a:ea typeface="ＭＳ Ｐゴシック" pitchFamily="34" charset="-128"/>
              <a:cs typeface="Open Sans"/>
            </a:endParaRPr>
          </a:p>
        </p:txBody>
      </p:sp>
      <p:sp>
        <p:nvSpPr>
          <p:cNvPr id="246787" name="Text Box 4"/>
          <p:cNvSpPr txBox="1">
            <a:spLocks noChangeArrowheads="1"/>
          </p:cNvSpPr>
          <p:nvPr/>
        </p:nvSpPr>
        <p:spPr bwMode="auto">
          <a:xfrm>
            <a:off x="0" y="66675"/>
            <a:ext cx="7677150" cy="304800"/>
          </a:xfrm>
          <a:prstGeom prst="rect">
            <a:avLst/>
          </a:prstGeom>
          <a:noFill/>
          <a:ln w="9525">
            <a:noFill/>
            <a:miter lim="800000"/>
            <a:headEnd/>
            <a:tailEnd/>
          </a:ln>
        </p:spPr>
        <p:txBody>
          <a:bodyPr>
            <a:spAutoFit/>
          </a:bodyPr>
          <a:lstStyle/>
          <a:p>
            <a:pPr defTabSz="914400">
              <a:spcBef>
                <a:spcPct val="50000"/>
              </a:spcBef>
            </a:pPr>
            <a:r>
              <a:rPr lang="en-US" sz="1400" i="1">
                <a:cs typeface="Arial" charset="0"/>
              </a:rPr>
              <a:t>2018 Diabetes Canada CPG – Chapter 23.  Cardiovascular Protection in People with Diabetes </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1798" name="Group 2"/>
          <p:cNvGrpSpPr>
            <a:grpSpLocks/>
          </p:cNvGrpSpPr>
          <p:nvPr/>
        </p:nvGrpSpPr>
        <p:grpSpPr bwMode="auto">
          <a:xfrm>
            <a:off x="1425575" y="2332038"/>
            <a:ext cx="6173788" cy="3030537"/>
            <a:chOff x="665" y="1469"/>
            <a:chExt cx="3889" cy="1909"/>
          </a:xfrm>
        </p:grpSpPr>
        <p:sp>
          <p:nvSpPr>
            <p:cNvPr id="31824" name="Line 3"/>
            <p:cNvSpPr>
              <a:spLocks noChangeShapeType="1"/>
            </p:cNvSpPr>
            <p:nvPr/>
          </p:nvSpPr>
          <p:spPr bwMode="auto">
            <a:xfrm>
              <a:off x="665" y="1469"/>
              <a:ext cx="0" cy="1909"/>
            </a:xfrm>
            <a:prstGeom prst="line">
              <a:avLst/>
            </a:prstGeom>
            <a:noFill/>
            <a:ln w="12700">
              <a:solidFill>
                <a:schemeClr val="bg2"/>
              </a:solidFill>
              <a:round/>
              <a:headEnd/>
              <a:tailEnd/>
            </a:ln>
          </p:spPr>
          <p:txBody>
            <a:bodyPr>
              <a:spAutoFit/>
            </a:bodyPr>
            <a:lstStyle/>
            <a:p>
              <a:endParaRPr lang="en-US"/>
            </a:p>
          </p:txBody>
        </p:sp>
        <p:sp>
          <p:nvSpPr>
            <p:cNvPr id="31825" name="Line 4"/>
            <p:cNvSpPr>
              <a:spLocks noChangeShapeType="1"/>
            </p:cNvSpPr>
            <p:nvPr/>
          </p:nvSpPr>
          <p:spPr bwMode="auto">
            <a:xfrm>
              <a:off x="1012" y="1469"/>
              <a:ext cx="0" cy="1907"/>
            </a:xfrm>
            <a:prstGeom prst="line">
              <a:avLst/>
            </a:prstGeom>
            <a:noFill/>
            <a:ln w="12700">
              <a:solidFill>
                <a:schemeClr val="bg2"/>
              </a:solidFill>
              <a:round/>
              <a:headEnd/>
              <a:tailEnd/>
            </a:ln>
          </p:spPr>
          <p:txBody>
            <a:bodyPr wrap="none">
              <a:spAutoFit/>
            </a:bodyPr>
            <a:lstStyle/>
            <a:p>
              <a:endParaRPr lang="en-US"/>
            </a:p>
          </p:txBody>
        </p:sp>
        <p:sp>
          <p:nvSpPr>
            <p:cNvPr id="31826" name="Line 5"/>
            <p:cNvSpPr>
              <a:spLocks noChangeShapeType="1"/>
            </p:cNvSpPr>
            <p:nvPr/>
          </p:nvSpPr>
          <p:spPr bwMode="auto">
            <a:xfrm>
              <a:off x="1364" y="1469"/>
              <a:ext cx="0" cy="1907"/>
            </a:xfrm>
            <a:prstGeom prst="line">
              <a:avLst/>
            </a:prstGeom>
            <a:noFill/>
            <a:ln w="12700">
              <a:solidFill>
                <a:schemeClr val="bg2"/>
              </a:solidFill>
              <a:round/>
              <a:headEnd/>
              <a:tailEnd/>
            </a:ln>
          </p:spPr>
          <p:txBody>
            <a:bodyPr wrap="none">
              <a:spAutoFit/>
            </a:bodyPr>
            <a:lstStyle/>
            <a:p>
              <a:endParaRPr lang="en-US"/>
            </a:p>
          </p:txBody>
        </p:sp>
        <p:sp>
          <p:nvSpPr>
            <p:cNvPr id="31827" name="Line 6"/>
            <p:cNvSpPr>
              <a:spLocks noChangeShapeType="1"/>
            </p:cNvSpPr>
            <p:nvPr/>
          </p:nvSpPr>
          <p:spPr bwMode="auto">
            <a:xfrm>
              <a:off x="1719" y="1469"/>
              <a:ext cx="0" cy="1907"/>
            </a:xfrm>
            <a:prstGeom prst="line">
              <a:avLst/>
            </a:prstGeom>
            <a:noFill/>
            <a:ln w="12700">
              <a:solidFill>
                <a:schemeClr val="bg2"/>
              </a:solidFill>
              <a:round/>
              <a:headEnd/>
              <a:tailEnd/>
            </a:ln>
          </p:spPr>
          <p:txBody>
            <a:bodyPr>
              <a:spAutoFit/>
            </a:bodyPr>
            <a:lstStyle/>
            <a:p>
              <a:endParaRPr lang="en-US"/>
            </a:p>
          </p:txBody>
        </p:sp>
        <p:sp>
          <p:nvSpPr>
            <p:cNvPr id="31828" name="Line 7"/>
            <p:cNvSpPr>
              <a:spLocks noChangeShapeType="1"/>
            </p:cNvSpPr>
            <p:nvPr/>
          </p:nvSpPr>
          <p:spPr bwMode="auto">
            <a:xfrm>
              <a:off x="2074" y="1469"/>
              <a:ext cx="0" cy="1907"/>
            </a:xfrm>
            <a:prstGeom prst="line">
              <a:avLst/>
            </a:prstGeom>
            <a:noFill/>
            <a:ln w="12700">
              <a:solidFill>
                <a:schemeClr val="bg2"/>
              </a:solidFill>
              <a:round/>
              <a:headEnd/>
              <a:tailEnd/>
            </a:ln>
          </p:spPr>
          <p:txBody>
            <a:bodyPr wrap="none">
              <a:spAutoFit/>
            </a:bodyPr>
            <a:lstStyle/>
            <a:p>
              <a:endParaRPr lang="en-US"/>
            </a:p>
          </p:txBody>
        </p:sp>
        <p:sp>
          <p:nvSpPr>
            <p:cNvPr id="31829" name="Line 8"/>
            <p:cNvSpPr>
              <a:spLocks noChangeShapeType="1"/>
            </p:cNvSpPr>
            <p:nvPr/>
          </p:nvSpPr>
          <p:spPr bwMode="auto">
            <a:xfrm>
              <a:off x="3144" y="1469"/>
              <a:ext cx="0" cy="1901"/>
            </a:xfrm>
            <a:prstGeom prst="line">
              <a:avLst/>
            </a:prstGeom>
            <a:noFill/>
            <a:ln w="12700">
              <a:solidFill>
                <a:schemeClr val="bg2"/>
              </a:solidFill>
              <a:round/>
              <a:headEnd/>
              <a:tailEnd/>
            </a:ln>
          </p:spPr>
          <p:txBody>
            <a:bodyPr>
              <a:spAutoFit/>
            </a:bodyPr>
            <a:lstStyle/>
            <a:p>
              <a:endParaRPr lang="en-US"/>
            </a:p>
          </p:txBody>
        </p:sp>
        <p:sp>
          <p:nvSpPr>
            <p:cNvPr id="31830" name="Line 9"/>
            <p:cNvSpPr>
              <a:spLocks noChangeShapeType="1"/>
            </p:cNvSpPr>
            <p:nvPr/>
          </p:nvSpPr>
          <p:spPr bwMode="auto">
            <a:xfrm>
              <a:off x="3491" y="1469"/>
              <a:ext cx="0" cy="1897"/>
            </a:xfrm>
            <a:prstGeom prst="line">
              <a:avLst/>
            </a:prstGeom>
            <a:noFill/>
            <a:ln w="12700">
              <a:solidFill>
                <a:schemeClr val="bg2"/>
              </a:solidFill>
              <a:round/>
              <a:headEnd/>
              <a:tailEnd/>
            </a:ln>
          </p:spPr>
          <p:txBody>
            <a:bodyPr wrap="none">
              <a:spAutoFit/>
            </a:bodyPr>
            <a:lstStyle/>
            <a:p>
              <a:endParaRPr lang="en-US"/>
            </a:p>
          </p:txBody>
        </p:sp>
        <p:sp>
          <p:nvSpPr>
            <p:cNvPr id="31831" name="Line 10"/>
            <p:cNvSpPr>
              <a:spLocks noChangeShapeType="1"/>
            </p:cNvSpPr>
            <p:nvPr/>
          </p:nvSpPr>
          <p:spPr bwMode="auto">
            <a:xfrm>
              <a:off x="3844" y="1469"/>
              <a:ext cx="0" cy="1897"/>
            </a:xfrm>
            <a:prstGeom prst="line">
              <a:avLst/>
            </a:prstGeom>
            <a:noFill/>
            <a:ln w="12700">
              <a:solidFill>
                <a:schemeClr val="bg2"/>
              </a:solidFill>
              <a:round/>
              <a:headEnd/>
              <a:tailEnd/>
            </a:ln>
          </p:spPr>
          <p:txBody>
            <a:bodyPr wrap="none">
              <a:spAutoFit/>
            </a:bodyPr>
            <a:lstStyle/>
            <a:p>
              <a:endParaRPr lang="en-US"/>
            </a:p>
          </p:txBody>
        </p:sp>
        <p:sp>
          <p:nvSpPr>
            <p:cNvPr id="31832" name="Line 11"/>
            <p:cNvSpPr>
              <a:spLocks noChangeShapeType="1"/>
            </p:cNvSpPr>
            <p:nvPr/>
          </p:nvSpPr>
          <p:spPr bwMode="auto">
            <a:xfrm>
              <a:off x="4199" y="1469"/>
              <a:ext cx="0" cy="1897"/>
            </a:xfrm>
            <a:prstGeom prst="line">
              <a:avLst/>
            </a:prstGeom>
            <a:noFill/>
            <a:ln w="12700">
              <a:solidFill>
                <a:schemeClr val="bg2"/>
              </a:solidFill>
              <a:round/>
              <a:headEnd/>
              <a:tailEnd/>
            </a:ln>
          </p:spPr>
          <p:txBody>
            <a:bodyPr wrap="none">
              <a:spAutoFit/>
            </a:bodyPr>
            <a:lstStyle/>
            <a:p>
              <a:endParaRPr lang="en-US"/>
            </a:p>
          </p:txBody>
        </p:sp>
        <p:sp>
          <p:nvSpPr>
            <p:cNvPr id="31833" name="Line 12"/>
            <p:cNvSpPr>
              <a:spLocks noChangeShapeType="1"/>
            </p:cNvSpPr>
            <p:nvPr/>
          </p:nvSpPr>
          <p:spPr bwMode="auto">
            <a:xfrm>
              <a:off x="4554" y="1469"/>
              <a:ext cx="0" cy="1897"/>
            </a:xfrm>
            <a:prstGeom prst="line">
              <a:avLst/>
            </a:prstGeom>
            <a:noFill/>
            <a:ln w="12700">
              <a:solidFill>
                <a:schemeClr val="bg2"/>
              </a:solidFill>
              <a:round/>
              <a:headEnd/>
              <a:tailEnd/>
            </a:ln>
          </p:spPr>
          <p:txBody>
            <a:bodyPr wrap="none">
              <a:spAutoFit/>
            </a:bodyPr>
            <a:lstStyle/>
            <a:p>
              <a:endParaRPr lang="en-US"/>
            </a:p>
          </p:txBody>
        </p:sp>
        <p:sp>
          <p:nvSpPr>
            <p:cNvPr id="31834" name="Line 13"/>
            <p:cNvSpPr>
              <a:spLocks noChangeShapeType="1"/>
            </p:cNvSpPr>
            <p:nvPr/>
          </p:nvSpPr>
          <p:spPr bwMode="auto">
            <a:xfrm>
              <a:off x="2431" y="1469"/>
              <a:ext cx="0" cy="1901"/>
            </a:xfrm>
            <a:prstGeom prst="line">
              <a:avLst/>
            </a:prstGeom>
            <a:noFill/>
            <a:ln w="12700">
              <a:solidFill>
                <a:schemeClr val="bg2"/>
              </a:solidFill>
              <a:round/>
              <a:headEnd/>
              <a:tailEnd/>
            </a:ln>
          </p:spPr>
          <p:txBody>
            <a:bodyPr>
              <a:spAutoFit/>
            </a:bodyPr>
            <a:lstStyle/>
            <a:p>
              <a:endParaRPr lang="en-US"/>
            </a:p>
          </p:txBody>
        </p:sp>
        <p:sp>
          <p:nvSpPr>
            <p:cNvPr id="31835" name="Line 14"/>
            <p:cNvSpPr>
              <a:spLocks noChangeShapeType="1"/>
            </p:cNvSpPr>
            <p:nvPr/>
          </p:nvSpPr>
          <p:spPr bwMode="auto">
            <a:xfrm>
              <a:off x="2778" y="1469"/>
              <a:ext cx="0" cy="1897"/>
            </a:xfrm>
            <a:prstGeom prst="line">
              <a:avLst/>
            </a:prstGeom>
            <a:noFill/>
            <a:ln w="12700">
              <a:solidFill>
                <a:schemeClr val="bg2"/>
              </a:solidFill>
              <a:round/>
              <a:headEnd/>
              <a:tailEnd/>
            </a:ln>
          </p:spPr>
          <p:txBody>
            <a:bodyPr wrap="none">
              <a:spAutoFit/>
            </a:bodyPr>
            <a:lstStyle/>
            <a:p>
              <a:endParaRPr lang="en-US"/>
            </a:p>
          </p:txBody>
        </p:sp>
      </p:grpSp>
      <p:grpSp>
        <p:nvGrpSpPr>
          <p:cNvPr id="31799" name="Group 15"/>
          <p:cNvGrpSpPr>
            <a:grpSpLocks/>
          </p:cNvGrpSpPr>
          <p:nvPr/>
        </p:nvGrpSpPr>
        <p:grpSpPr bwMode="auto">
          <a:xfrm>
            <a:off x="1419225" y="2344738"/>
            <a:ext cx="6199188" cy="2873375"/>
            <a:chOff x="661" y="1477"/>
            <a:chExt cx="3887" cy="1810"/>
          </a:xfrm>
        </p:grpSpPr>
        <p:sp>
          <p:nvSpPr>
            <p:cNvPr id="31817" name="Line 16"/>
            <p:cNvSpPr>
              <a:spLocks noChangeShapeType="1"/>
            </p:cNvSpPr>
            <p:nvPr/>
          </p:nvSpPr>
          <p:spPr bwMode="auto">
            <a:xfrm>
              <a:off x="661" y="3287"/>
              <a:ext cx="3887" cy="0"/>
            </a:xfrm>
            <a:prstGeom prst="line">
              <a:avLst/>
            </a:prstGeom>
            <a:noFill/>
            <a:ln w="12700">
              <a:solidFill>
                <a:schemeClr val="bg2"/>
              </a:solidFill>
              <a:round/>
              <a:headEnd/>
              <a:tailEnd/>
            </a:ln>
          </p:spPr>
          <p:txBody>
            <a:bodyPr>
              <a:spAutoFit/>
            </a:bodyPr>
            <a:lstStyle/>
            <a:p>
              <a:endParaRPr lang="en-US"/>
            </a:p>
          </p:txBody>
        </p:sp>
        <p:sp>
          <p:nvSpPr>
            <p:cNvPr id="31818" name="Line 17"/>
            <p:cNvSpPr>
              <a:spLocks noChangeShapeType="1"/>
            </p:cNvSpPr>
            <p:nvPr/>
          </p:nvSpPr>
          <p:spPr bwMode="auto">
            <a:xfrm>
              <a:off x="661" y="1477"/>
              <a:ext cx="3887" cy="0"/>
            </a:xfrm>
            <a:prstGeom prst="line">
              <a:avLst/>
            </a:prstGeom>
            <a:noFill/>
            <a:ln w="12700">
              <a:solidFill>
                <a:schemeClr val="bg2"/>
              </a:solidFill>
              <a:round/>
              <a:headEnd/>
              <a:tailEnd/>
            </a:ln>
          </p:spPr>
          <p:txBody>
            <a:bodyPr>
              <a:spAutoFit/>
            </a:bodyPr>
            <a:lstStyle/>
            <a:p>
              <a:endParaRPr lang="en-US"/>
            </a:p>
          </p:txBody>
        </p:sp>
        <p:sp>
          <p:nvSpPr>
            <p:cNvPr id="31819" name="Line 18"/>
            <p:cNvSpPr>
              <a:spLocks noChangeShapeType="1"/>
            </p:cNvSpPr>
            <p:nvPr/>
          </p:nvSpPr>
          <p:spPr bwMode="auto">
            <a:xfrm>
              <a:off x="661" y="1778"/>
              <a:ext cx="3887" cy="0"/>
            </a:xfrm>
            <a:prstGeom prst="line">
              <a:avLst/>
            </a:prstGeom>
            <a:noFill/>
            <a:ln w="12700">
              <a:solidFill>
                <a:schemeClr val="bg2"/>
              </a:solidFill>
              <a:round/>
              <a:headEnd/>
              <a:tailEnd/>
            </a:ln>
          </p:spPr>
          <p:txBody>
            <a:bodyPr>
              <a:spAutoFit/>
            </a:bodyPr>
            <a:lstStyle/>
            <a:p>
              <a:endParaRPr lang="en-US"/>
            </a:p>
          </p:txBody>
        </p:sp>
        <p:sp>
          <p:nvSpPr>
            <p:cNvPr id="31820" name="Line 19"/>
            <p:cNvSpPr>
              <a:spLocks noChangeShapeType="1"/>
            </p:cNvSpPr>
            <p:nvPr/>
          </p:nvSpPr>
          <p:spPr bwMode="auto">
            <a:xfrm>
              <a:off x="661" y="2080"/>
              <a:ext cx="3887" cy="0"/>
            </a:xfrm>
            <a:prstGeom prst="line">
              <a:avLst/>
            </a:prstGeom>
            <a:noFill/>
            <a:ln w="12700">
              <a:solidFill>
                <a:schemeClr val="bg2"/>
              </a:solidFill>
              <a:round/>
              <a:headEnd/>
              <a:tailEnd/>
            </a:ln>
          </p:spPr>
          <p:txBody>
            <a:bodyPr>
              <a:spAutoFit/>
            </a:bodyPr>
            <a:lstStyle/>
            <a:p>
              <a:endParaRPr lang="en-US"/>
            </a:p>
          </p:txBody>
        </p:sp>
        <p:sp>
          <p:nvSpPr>
            <p:cNvPr id="31821" name="Line 20"/>
            <p:cNvSpPr>
              <a:spLocks noChangeShapeType="1"/>
            </p:cNvSpPr>
            <p:nvPr/>
          </p:nvSpPr>
          <p:spPr bwMode="auto">
            <a:xfrm>
              <a:off x="661" y="2382"/>
              <a:ext cx="3887" cy="0"/>
            </a:xfrm>
            <a:prstGeom prst="line">
              <a:avLst/>
            </a:prstGeom>
            <a:noFill/>
            <a:ln w="12700">
              <a:solidFill>
                <a:schemeClr val="bg2"/>
              </a:solidFill>
              <a:round/>
              <a:headEnd/>
              <a:tailEnd/>
            </a:ln>
          </p:spPr>
          <p:txBody>
            <a:bodyPr>
              <a:spAutoFit/>
            </a:bodyPr>
            <a:lstStyle/>
            <a:p>
              <a:endParaRPr lang="en-US"/>
            </a:p>
          </p:txBody>
        </p:sp>
        <p:sp>
          <p:nvSpPr>
            <p:cNvPr id="31822" name="Line 21"/>
            <p:cNvSpPr>
              <a:spLocks noChangeShapeType="1"/>
            </p:cNvSpPr>
            <p:nvPr/>
          </p:nvSpPr>
          <p:spPr bwMode="auto">
            <a:xfrm>
              <a:off x="661" y="2683"/>
              <a:ext cx="3887" cy="0"/>
            </a:xfrm>
            <a:prstGeom prst="line">
              <a:avLst/>
            </a:prstGeom>
            <a:noFill/>
            <a:ln w="12700">
              <a:solidFill>
                <a:schemeClr val="bg2"/>
              </a:solidFill>
              <a:round/>
              <a:headEnd/>
              <a:tailEnd/>
            </a:ln>
          </p:spPr>
          <p:txBody>
            <a:bodyPr>
              <a:spAutoFit/>
            </a:bodyPr>
            <a:lstStyle/>
            <a:p>
              <a:endParaRPr lang="en-US"/>
            </a:p>
          </p:txBody>
        </p:sp>
        <p:sp>
          <p:nvSpPr>
            <p:cNvPr id="31823" name="Line 22"/>
            <p:cNvSpPr>
              <a:spLocks noChangeShapeType="1"/>
            </p:cNvSpPr>
            <p:nvPr/>
          </p:nvSpPr>
          <p:spPr bwMode="auto">
            <a:xfrm>
              <a:off x="661" y="2985"/>
              <a:ext cx="3887" cy="0"/>
            </a:xfrm>
            <a:prstGeom prst="line">
              <a:avLst/>
            </a:prstGeom>
            <a:noFill/>
            <a:ln w="12700">
              <a:solidFill>
                <a:schemeClr val="bg2"/>
              </a:solidFill>
              <a:round/>
              <a:headEnd/>
              <a:tailEnd/>
            </a:ln>
          </p:spPr>
          <p:txBody>
            <a:bodyPr>
              <a:spAutoFit/>
            </a:bodyPr>
            <a:lstStyle/>
            <a:p>
              <a:endParaRPr lang="en-US"/>
            </a:p>
          </p:txBody>
        </p:sp>
      </p:grpSp>
      <p:graphicFrame>
        <p:nvGraphicFramePr>
          <p:cNvPr id="31797" name="Object 53"/>
          <p:cNvGraphicFramePr>
            <a:graphicFrameLocks noGrp="1" noChangeAspect="1"/>
          </p:cNvGraphicFramePr>
          <p:nvPr>
            <p:ph idx="4294967295"/>
          </p:nvPr>
        </p:nvGraphicFramePr>
        <p:xfrm>
          <a:off x="1471613" y="2419350"/>
          <a:ext cx="6075362" cy="3111500"/>
        </p:xfrm>
        <a:graphic>
          <a:graphicData uri="http://schemas.openxmlformats.org/presentationml/2006/ole">
            <mc:AlternateContent xmlns:mc="http://schemas.openxmlformats.org/markup-compatibility/2006">
              <mc:Choice xmlns:v="urn:schemas-microsoft-com:vml" Requires="v">
                <p:oleObj spid="_x0000_s31803" name="Worksheet" r:id="rId4" imgW="6267308" imgH="3210106" progId="">
                  <p:embed/>
                </p:oleObj>
              </mc:Choice>
              <mc:Fallback>
                <p:oleObj name="Worksheet" r:id="rId4" imgW="6267308" imgH="3210106" progId="">
                  <p:embed/>
                  <p:pic>
                    <p:nvPicPr>
                      <p:cNvPr id="0" name="Picture 53"/>
                      <p:cNvPicPr>
                        <a:picLocks noGrp="1"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471613" y="2419350"/>
                        <a:ext cx="6075362" cy="3111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17961" dir="2700000" algn="ctr" rotWithShape="0">
                                <a:schemeClr val="bg2">
                                  <a:alpha val="74997"/>
                                </a:schemeClr>
                              </a:outerShdw>
                            </a:effectLst>
                          </a14:hiddenEffects>
                        </a:ext>
                      </a:extLst>
                    </p:spPr>
                  </p:pic>
                </p:oleObj>
              </mc:Fallback>
            </mc:AlternateContent>
          </a:graphicData>
        </a:graphic>
      </p:graphicFrame>
      <p:sp>
        <p:nvSpPr>
          <p:cNvPr id="31800" name="Rectangle 26"/>
          <p:cNvSpPr>
            <a:spLocks noGrp="1"/>
          </p:cNvSpPr>
          <p:nvPr>
            <p:ph type="title" idx="4294967295"/>
          </p:nvPr>
        </p:nvSpPr>
        <p:spPr>
          <a:xfrm>
            <a:off x="687388" y="609600"/>
            <a:ext cx="7775575" cy="1143000"/>
          </a:xfrm>
        </p:spPr>
        <p:txBody>
          <a:bodyPr/>
          <a:lstStyle/>
          <a:p>
            <a:pPr eaLnBrk="1" hangingPunct="1"/>
            <a:r>
              <a:rPr lang="en-US" smtClean="0"/>
              <a:t>Absolute Risk of MI is Higher in People with Diabetes</a:t>
            </a:r>
          </a:p>
        </p:txBody>
      </p:sp>
      <p:sp>
        <p:nvSpPr>
          <p:cNvPr id="31801" name="Text Box 27"/>
          <p:cNvSpPr txBox="1">
            <a:spLocks noChangeArrowheads="1"/>
          </p:cNvSpPr>
          <p:nvPr/>
        </p:nvSpPr>
        <p:spPr bwMode="auto">
          <a:xfrm>
            <a:off x="3951288" y="5435600"/>
            <a:ext cx="1095375" cy="307975"/>
          </a:xfrm>
          <a:prstGeom prst="rect">
            <a:avLst/>
          </a:prstGeom>
          <a:noFill/>
          <a:ln w="9525">
            <a:noFill/>
            <a:miter lim="800000"/>
            <a:headEnd/>
            <a:tailEnd/>
          </a:ln>
        </p:spPr>
        <p:txBody>
          <a:bodyPr wrap="none">
            <a:spAutoFit/>
          </a:bodyPr>
          <a:lstStyle/>
          <a:p>
            <a:pPr>
              <a:buClr>
                <a:srgbClr val="DC0000"/>
              </a:buClr>
              <a:buSzPct val="150000"/>
            </a:pPr>
            <a:r>
              <a:rPr lang="en-US" sz="1400" b="1">
                <a:latin typeface="Open Sans"/>
                <a:ea typeface="Open Sans"/>
              </a:rPr>
              <a:t>Age group</a:t>
            </a:r>
          </a:p>
        </p:txBody>
      </p:sp>
      <p:sp>
        <p:nvSpPr>
          <p:cNvPr id="31802" name="Text Box 28"/>
          <p:cNvSpPr txBox="1">
            <a:spLocks noChangeArrowheads="1"/>
          </p:cNvSpPr>
          <p:nvPr/>
        </p:nvSpPr>
        <p:spPr bwMode="auto">
          <a:xfrm>
            <a:off x="982663" y="4581525"/>
            <a:ext cx="441325" cy="307975"/>
          </a:xfrm>
          <a:prstGeom prst="rect">
            <a:avLst/>
          </a:prstGeom>
          <a:noFill/>
          <a:ln w="9525">
            <a:noFill/>
            <a:miter lim="800000"/>
            <a:headEnd/>
            <a:tailEnd/>
          </a:ln>
        </p:spPr>
        <p:txBody>
          <a:bodyPr wrap="none">
            <a:spAutoFit/>
          </a:bodyPr>
          <a:lstStyle/>
          <a:p>
            <a:pPr algn="r">
              <a:buClr>
                <a:srgbClr val="DC0000"/>
              </a:buClr>
              <a:buSzPct val="150000"/>
            </a:pPr>
            <a:r>
              <a:rPr lang="en-US" sz="1400" b="1">
                <a:latin typeface="Open Sans"/>
                <a:ea typeface="Open Sans"/>
              </a:rPr>
              <a:t>0.5 </a:t>
            </a:r>
          </a:p>
        </p:txBody>
      </p:sp>
      <p:sp>
        <p:nvSpPr>
          <p:cNvPr id="31803" name="Text Box 29"/>
          <p:cNvSpPr txBox="1">
            <a:spLocks noChangeArrowheads="1"/>
          </p:cNvSpPr>
          <p:nvPr/>
        </p:nvSpPr>
        <p:spPr bwMode="auto">
          <a:xfrm>
            <a:off x="935038" y="4108450"/>
            <a:ext cx="441325" cy="307975"/>
          </a:xfrm>
          <a:prstGeom prst="rect">
            <a:avLst/>
          </a:prstGeom>
          <a:noFill/>
          <a:ln w="9525">
            <a:noFill/>
            <a:miter lim="800000"/>
            <a:headEnd/>
            <a:tailEnd/>
          </a:ln>
        </p:spPr>
        <p:txBody>
          <a:bodyPr wrap="none">
            <a:spAutoFit/>
          </a:bodyPr>
          <a:lstStyle/>
          <a:p>
            <a:pPr algn="r">
              <a:buClr>
                <a:srgbClr val="DC0000"/>
              </a:buClr>
              <a:buSzPct val="150000"/>
            </a:pPr>
            <a:r>
              <a:rPr lang="en-US" sz="1400" b="1">
                <a:latin typeface="Open Sans"/>
                <a:ea typeface="Open Sans"/>
              </a:rPr>
              <a:t>1.0</a:t>
            </a:r>
          </a:p>
        </p:txBody>
      </p:sp>
      <p:sp>
        <p:nvSpPr>
          <p:cNvPr id="31804" name="Text Box 30"/>
          <p:cNvSpPr txBox="1">
            <a:spLocks noChangeArrowheads="1"/>
          </p:cNvSpPr>
          <p:nvPr/>
        </p:nvSpPr>
        <p:spPr bwMode="auto">
          <a:xfrm>
            <a:off x="935038" y="3635375"/>
            <a:ext cx="441325" cy="307975"/>
          </a:xfrm>
          <a:prstGeom prst="rect">
            <a:avLst/>
          </a:prstGeom>
          <a:noFill/>
          <a:ln w="9525">
            <a:noFill/>
            <a:miter lim="800000"/>
            <a:headEnd/>
            <a:tailEnd/>
          </a:ln>
        </p:spPr>
        <p:txBody>
          <a:bodyPr wrap="none">
            <a:spAutoFit/>
          </a:bodyPr>
          <a:lstStyle/>
          <a:p>
            <a:pPr algn="r">
              <a:buClr>
                <a:srgbClr val="DC0000"/>
              </a:buClr>
              <a:buSzPct val="150000"/>
            </a:pPr>
            <a:r>
              <a:rPr lang="en-US" sz="1400" b="1">
                <a:latin typeface="Open Sans"/>
                <a:ea typeface="Open Sans"/>
              </a:rPr>
              <a:t>1.5</a:t>
            </a:r>
          </a:p>
        </p:txBody>
      </p:sp>
      <p:sp>
        <p:nvSpPr>
          <p:cNvPr id="31805" name="Text Box 31"/>
          <p:cNvSpPr txBox="1">
            <a:spLocks noChangeArrowheads="1"/>
          </p:cNvSpPr>
          <p:nvPr/>
        </p:nvSpPr>
        <p:spPr bwMode="auto">
          <a:xfrm>
            <a:off x="935038" y="3162300"/>
            <a:ext cx="441325" cy="307975"/>
          </a:xfrm>
          <a:prstGeom prst="rect">
            <a:avLst/>
          </a:prstGeom>
          <a:noFill/>
          <a:ln w="9525">
            <a:noFill/>
            <a:miter lim="800000"/>
            <a:headEnd/>
            <a:tailEnd/>
          </a:ln>
        </p:spPr>
        <p:txBody>
          <a:bodyPr wrap="none">
            <a:spAutoFit/>
          </a:bodyPr>
          <a:lstStyle/>
          <a:p>
            <a:pPr algn="r">
              <a:buClr>
                <a:srgbClr val="DC0000"/>
              </a:buClr>
              <a:buSzPct val="150000"/>
            </a:pPr>
            <a:r>
              <a:rPr lang="en-US" sz="1400" b="1">
                <a:latin typeface="Open Sans"/>
                <a:ea typeface="Open Sans"/>
              </a:rPr>
              <a:t>2.0</a:t>
            </a:r>
          </a:p>
        </p:txBody>
      </p:sp>
      <p:sp>
        <p:nvSpPr>
          <p:cNvPr id="31806" name="Text Box 32"/>
          <p:cNvSpPr txBox="1">
            <a:spLocks noChangeArrowheads="1"/>
          </p:cNvSpPr>
          <p:nvPr/>
        </p:nvSpPr>
        <p:spPr bwMode="auto">
          <a:xfrm>
            <a:off x="935038" y="2689225"/>
            <a:ext cx="441325" cy="307975"/>
          </a:xfrm>
          <a:prstGeom prst="rect">
            <a:avLst/>
          </a:prstGeom>
          <a:noFill/>
          <a:ln w="9525">
            <a:noFill/>
            <a:miter lim="800000"/>
            <a:headEnd/>
            <a:tailEnd/>
          </a:ln>
        </p:spPr>
        <p:txBody>
          <a:bodyPr wrap="none">
            <a:spAutoFit/>
          </a:bodyPr>
          <a:lstStyle/>
          <a:p>
            <a:pPr algn="r">
              <a:buClr>
                <a:srgbClr val="DC0000"/>
              </a:buClr>
              <a:buSzPct val="150000"/>
            </a:pPr>
            <a:r>
              <a:rPr lang="en-US" sz="1400" b="1">
                <a:latin typeface="Open Sans"/>
                <a:ea typeface="Open Sans"/>
              </a:rPr>
              <a:t>2.5</a:t>
            </a:r>
          </a:p>
        </p:txBody>
      </p:sp>
      <p:sp>
        <p:nvSpPr>
          <p:cNvPr id="31807" name="Text Box 33"/>
          <p:cNvSpPr txBox="1">
            <a:spLocks noChangeArrowheads="1"/>
          </p:cNvSpPr>
          <p:nvPr/>
        </p:nvSpPr>
        <p:spPr bwMode="auto">
          <a:xfrm>
            <a:off x="936625" y="2216150"/>
            <a:ext cx="441325" cy="307975"/>
          </a:xfrm>
          <a:prstGeom prst="rect">
            <a:avLst/>
          </a:prstGeom>
          <a:noFill/>
          <a:ln w="9525">
            <a:noFill/>
            <a:miter lim="800000"/>
            <a:headEnd/>
            <a:tailEnd/>
          </a:ln>
        </p:spPr>
        <p:txBody>
          <a:bodyPr wrap="none">
            <a:spAutoFit/>
          </a:bodyPr>
          <a:lstStyle/>
          <a:p>
            <a:pPr algn="r">
              <a:buClr>
                <a:srgbClr val="DC0000"/>
              </a:buClr>
              <a:buSzPct val="150000"/>
            </a:pPr>
            <a:r>
              <a:rPr lang="en-US" sz="1400" b="1">
                <a:latin typeface="Open Sans"/>
                <a:ea typeface="Open Sans"/>
              </a:rPr>
              <a:t>3.0</a:t>
            </a:r>
          </a:p>
        </p:txBody>
      </p:sp>
      <p:sp>
        <p:nvSpPr>
          <p:cNvPr id="31808" name="Text Box 34"/>
          <p:cNvSpPr txBox="1">
            <a:spLocks noChangeArrowheads="1"/>
          </p:cNvSpPr>
          <p:nvPr/>
        </p:nvSpPr>
        <p:spPr bwMode="auto">
          <a:xfrm>
            <a:off x="1073150" y="5056188"/>
            <a:ext cx="287338" cy="307975"/>
          </a:xfrm>
          <a:prstGeom prst="rect">
            <a:avLst/>
          </a:prstGeom>
          <a:noFill/>
          <a:ln w="9525">
            <a:noFill/>
            <a:miter lim="800000"/>
            <a:headEnd/>
            <a:tailEnd/>
          </a:ln>
        </p:spPr>
        <p:txBody>
          <a:bodyPr wrap="none">
            <a:spAutoFit/>
          </a:bodyPr>
          <a:lstStyle/>
          <a:p>
            <a:pPr algn="r">
              <a:buClr>
                <a:srgbClr val="DC0000"/>
              </a:buClr>
              <a:buSzPct val="150000"/>
            </a:pPr>
            <a:r>
              <a:rPr lang="en-US" sz="1400" b="1">
                <a:latin typeface="Open Sans"/>
                <a:ea typeface="Open Sans"/>
              </a:rPr>
              <a:t>0</a:t>
            </a:r>
          </a:p>
        </p:txBody>
      </p:sp>
      <p:sp>
        <p:nvSpPr>
          <p:cNvPr id="31809" name="Text Box 35"/>
          <p:cNvSpPr txBox="1">
            <a:spLocks noChangeArrowheads="1"/>
          </p:cNvSpPr>
          <p:nvPr/>
        </p:nvSpPr>
        <p:spPr bwMode="auto">
          <a:xfrm rot="-5400000">
            <a:off x="-889793" y="3655219"/>
            <a:ext cx="3379787" cy="307975"/>
          </a:xfrm>
          <a:prstGeom prst="rect">
            <a:avLst/>
          </a:prstGeom>
          <a:noFill/>
          <a:ln w="9525">
            <a:noFill/>
            <a:miter lim="800000"/>
            <a:headEnd/>
            <a:tailEnd/>
          </a:ln>
        </p:spPr>
        <p:txBody>
          <a:bodyPr>
            <a:spAutoFit/>
          </a:bodyPr>
          <a:lstStyle/>
          <a:p>
            <a:pPr algn="ctr">
              <a:buClr>
                <a:srgbClr val="DC0000"/>
              </a:buClr>
              <a:buSzPct val="150000"/>
            </a:pPr>
            <a:r>
              <a:rPr lang="en-US" sz="1400" b="1">
                <a:latin typeface="Open Sans"/>
                <a:ea typeface="Open Sans"/>
              </a:rPr>
              <a:t>No. events per 100 person- years</a:t>
            </a:r>
          </a:p>
        </p:txBody>
      </p:sp>
      <p:sp>
        <p:nvSpPr>
          <p:cNvPr id="31810" name="Rectangle 36"/>
          <p:cNvSpPr>
            <a:spLocks noChangeArrowheads="1"/>
          </p:cNvSpPr>
          <p:nvPr/>
        </p:nvSpPr>
        <p:spPr bwMode="auto">
          <a:xfrm>
            <a:off x="279400" y="6327775"/>
            <a:ext cx="4983163" cy="274638"/>
          </a:xfrm>
          <a:prstGeom prst="rect">
            <a:avLst/>
          </a:prstGeom>
          <a:noFill/>
          <a:ln w="9525">
            <a:noFill/>
            <a:miter lim="800000"/>
            <a:headEnd/>
            <a:tailEnd/>
          </a:ln>
        </p:spPr>
        <p:txBody>
          <a:bodyPr>
            <a:spAutoFit/>
          </a:bodyPr>
          <a:lstStyle/>
          <a:p>
            <a:pPr>
              <a:spcBef>
                <a:spcPct val="50000"/>
              </a:spcBef>
            </a:pPr>
            <a:r>
              <a:rPr lang="en-US" sz="1200">
                <a:latin typeface="Open Sans"/>
                <a:ea typeface="Open Sans"/>
              </a:rPr>
              <a:t>Booth GL, et al. </a:t>
            </a:r>
            <a:r>
              <a:rPr lang="en-US" sz="1200" i="1">
                <a:latin typeface="Open Sans"/>
                <a:ea typeface="Open Sans"/>
              </a:rPr>
              <a:t>Lancet </a:t>
            </a:r>
            <a:r>
              <a:rPr lang="en-US" sz="1200">
                <a:latin typeface="Open Sans"/>
                <a:ea typeface="Open Sans"/>
              </a:rPr>
              <a:t>2006;368:29-</a:t>
            </a:r>
          </a:p>
        </p:txBody>
      </p:sp>
      <p:sp>
        <p:nvSpPr>
          <p:cNvPr id="31811" name="Text Box 44"/>
          <p:cNvSpPr txBox="1">
            <a:spLocks noChangeArrowheads="1"/>
          </p:cNvSpPr>
          <p:nvPr/>
        </p:nvSpPr>
        <p:spPr bwMode="auto">
          <a:xfrm>
            <a:off x="366713" y="5753100"/>
            <a:ext cx="6910387" cy="215900"/>
          </a:xfrm>
          <a:prstGeom prst="rect">
            <a:avLst/>
          </a:prstGeom>
          <a:noFill/>
          <a:ln w="9525">
            <a:noFill/>
            <a:miter lim="800000"/>
            <a:headEnd/>
            <a:tailEnd/>
          </a:ln>
        </p:spPr>
        <p:txBody>
          <a:bodyPr lIns="0" tIns="0" rIns="0" bIns="0">
            <a:spAutoFit/>
          </a:bodyPr>
          <a:lstStyle/>
          <a:p>
            <a:pPr>
              <a:spcBef>
                <a:spcPct val="50000"/>
              </a:spcBef>
            </a:pPr>
            <a:r>
              <a:rPr lang="en-US" sz="1400">
                <a:latin typeface="Open Sans"/>
                <a:ea typeface="Open Sans"/>
              </a:rPr>
              <a:t>All lines fitted according to a polynomial equation;  R</a:t>
            </a:r>
            <a:r>
              <a:rPr lang="en-US" sz="1400" baseline="30000">
                <a:latin typeface="Open Sans"/>
                <a:ea typeface="Open Sans"/>
              </a:rPr>
              <a:t>2</a:t>
            </a:r>
            <a:r>
              <a:rPr lang="en-US" sz="1400">
                <a:latin typeface="Open Sans"/>
                <a:ea typeface="Open Sans"/>
              </a:rPr>
              <a:t>= 0.99–1.00 for each </a:t>
            </a:r>
          </a:p>
        </p:txBody>
      </p:sp>
      <p:sp>
        <p:nvSpPr>
          <p:cNvPr id="31812" name="Rectangle 45"/>
          <p:cNvSpPr>
            <a:spLocks noChangeArrowheads="1"/>
          </p:cNvSpPr>
          <p:nvPr/>
        </p:nvSpPr>
        <p:spPr bwMode="auto">
          <a:xfrm>
            <a:off x="5475288" y="5410200"/>
            <a:ext cx="2432050" cy="244475"/>
          </a:xfrm>
          <a:prstGeom prst="rect">
            <a:avLst/>
          </a:prstGeom>
          <a:noFill/>
          <a:ln w="9525">
            <a:noFill/>
            <a:miter lim="800000"/>
            <a:headEnd/>
            <a:tailEnd/>
          </a:ln>
        </p:spPr>
        <p:txBody>
          <a:bodyPr>
            <a:spAutoFit/>
          </a:bodyPr>
          <a:lstStyle/>
          <a:p>
            <a:pPr>
              <a:spcBef>
                <a:spcPct val="50000"/>
              </a:spcBef>
            </a:pPr>
            <a:r>
              <a:rPr lang="en-US" sz="1000">
                <a:latin typeface="Open Sans"/>
                <a:ea typeface="Open Sans"/>
              </a:rPr>
              <a:t>MI = myocardial infarction</a:t>
            </a:r>
            <a:endParaRPr lang="en-GB" sz="1000">
              <a:latin typeface="Open Sans"/>
              <a:ea typeface="Open Sans"/>
            </a:endParaRPr>
          </a:p>
        </p:txBody>
      </p:sp>
      <p:sp>
        <p:nvSpPr>
          <p:cNvPr id="31813" name="TextBox 46"/>
          <p:cNvSpPr txBox="1">
            <a:spLocks noChangeArrowheads="1"/>
          </p:cNvSpPr>
          <p:nvPr/>
        </p:nvSpPr>
        <p:spPr bwMode="auto">
          <a:xfrm>
            <a:off x="941388" y="1778000"/>
            <a:ext cx="7904162" cy="307975"/>
          </a:xfrm>
          <a:prstGeom prst="rect">
            <a:avLst/>
          </a:prstGeom>
          <a:noFill/>
          <a:ln w="9525">
            <a:noFill/>
            <a:miter lim="800000"/>
            <a:headEnd/>
            <a:tailEnd/>
          </a:ln>
        </p:spPr>
        <p:txBody>
          <a:bodyPr>
            <a:spAutoFit/>
          </a:bodyPr>
          <a:lstStyle/>
          <a:p>
            <a:r>
              <a:rPr lang="en-US" sz="1400" b="1">
                <a:latin typeface="Open Sans"/>
                <a:ea typeface="Open Sans"/>
              </a:rPr>
              <a:t>Diabetes n = 379,003               No Diabetes n = 9,018,082                Database 1994-2000</a:t>
            </a:r>
          </a:p>
        </p:txBody>
      </p:sp>
      <p:sp>
        <p:nvSpPr>
          <p:cNvPr id="31814" name="Rectangle 49"/>
          <p:cNvSpPr>
            <a:spLocks noChangeArrowheads="1"/>
          </p:cNvSpPr>
          <p:nvPr/>
        </p:nvSpPr>
        <p:spPr bwMode="auto">
          <a:xfrm>
            <a:off x="7227888" y="3365500"/>
            <a:ext cx="1617662" cy="954088"/>
          </a:xfrm>
          <a:prstGeom prst="rect">
            <a:avLst/>
          </a:prstGeom>
          <a:solidFill>
            <a:srgbClr val="F2F2F2"/>
          </a:solidFill>
          <a:ln w="9525">
            <a:noFill/>
            <a:miter lim="800000"/>
            <a:headEnd/>
            <a:tailEnd/>
          </a:ln>
        </p:spPr>
        <p:txBody>
          <a:bodyPr>
            <a:spAutoFit/>
          </a:bodyPr>
          <a:lstStyle/>
          <a:p>
            <a:pPr>
              <a:spcBef>
                <a:spcPct val="30000"/>
              </a:spcBef>
              <a:buClr>
                <a:srgbClr val="DC0000"/>
              </a:buClr>
              <a:buSzPct val="150000"/>
              <a:tabLst>
                <a:tab pos="333375" algn="l"/>
              </a:tabLst>
            </a:pPr>
            <a:r>
              <a:rPr lang="en-US" sz="1400" b="1">
                <a:latin typeface="Open Sans"/>
                <a:ea typeface="Open Sans"/>
              </a:rPr>
              <a:t>No diabetes</a:t>
            </a:r>
          </a:p>
          <a:p>
            <a:pPr>
              <a:buClr>
                <a:srgbClr val="DC0000"/>
              </a:buClr>
              <a:buSzPct val="150000"/>
              <a:tabLst>
                <a:tab pos="333375" algn="l"/>
              </a:tabLst>
            </a:pPr>
            <a:r>
              <a:rPr lang="en-US" sz="1400">
                <a:latin typeface="Open Sans"/>
                <a:ea typeface="Open Sans"/>
              </a:rPr>
              <a:t>Men</a:t>
            </a:r>
          </a:p>
          <a:p>
            <a:pPr>
              <a:buClr>
                <a:srgbClr val="DC0000"/>
              </a:buClr>
              <a:buSzPct val="150000"/>
              <a:tabLst>
                <a:tab pos="333375" algn="l"/>
              </a:tabLst>
            </a:pPr>
            <a:endParaRPr lang="en-US" sz="1400">
              <a:latin typeface="Open Sans"/>
              <a:ea typeface="Open Sans"/>
            </a:endParaRPr>
          </a:p>
          <a:p>
            <a:pPr>
              <a:buClr>
                <a:srgbClr val="DC0000"/>
              </a:buClr>
              <a:buSzPct val="150000"/>
              <a:tabLst>
                <a:tab pos="333375" algn="l"/>
              </a:tabLst>
            </a:pPr>
            <a:r>
              <a:rPr lang="en-US" sz="1400">
                <a:latin typeface="Open Sans"/>
                <a:ea typeface="Open Sans"/>
              </a:rPr>
              <a:t>Women</a:t>
            </a:r>
          </a:p>
        </p:txBody>
      </p:sp>
      <p:sp>
        <p:nvSpPr>
          <p:cNvPr id="51" name="Rectangle 50"/>
          <p:cNvSpPr>
            <a:spLocks noChangeArrowheads="1"/>
          </p:cNvSpPr>
          <p:nvPr/>
        </p:nvSpPr>
        <p:spPr bwMode="auto">
          <a:xfrm>
            <a:off x="7227888" y="2184400"/>
            <a:ext cx="1617662" cy="830263"/>
          </a:xfrm>
          <a:prstGeom prst="rect">
            <a:avLst/>
          </a:prstGeom>
          <a:solidFill>
            <a:schemeClr val="accent3">
              <a:lumMod val="95000"/>
            </a:schemeClr>
          </a:solidFill>
          <a:ln w="9525">
            <a:noFill/>
            <a:miter lim="800000"/>
            <a:headEnd/>
            <a:tailEnd/>
          </a:ln>
        </p:spPr>
        <p:txBody>
          <a:bodyPr>
            <a:spAutoFit/>
          </a:bodyPr>
          <a:lstStyle/>
          <a:p>
            <a:pPr>
              <a:spcBef>
                <a:spcPct val="30000"/>
              </a:spcBef>
              <a:buClr>
                <a:srgbClr val="DC0000"/>
              </a:buClr>
              <a:buSzPct val="150000"/>
              <a:tabLst>
                <a:tab pos="333375" algn="l"/>
              </a:tabLst>
              <a:defRPr/>
            </a:pPr>
            <a:r>
              <a:rPr lang="en-US" sz="1400" b="1" dirty="0">
                <a:latin typeface="Open Sans"/>
                <a:ea typeface="+mn-ea"/>
              </a:rPr>
              <a:t>Diabetes</a:t>
            </a:r>
          </a:p>
          <a:p>
            <a:pPr>
              <a:buClr>
                <a:srgbClr val="DC0000"/>
              </a:buClr>
              <a:buSzPct val="150000"/>
              <a:tabLst>
                <a:tab pos="333375" algn="l"/>
              </a:tabLst>
              <a:defRPr/>
            </a:pPr>
            <a:r>
              <a:rPr lang="en-US" sz="1400" dirty="0">
                <a:latin typeface="Open Sans"/>
                <a:ea typeface="+mn-ea"/>
              </a:rPr>
              <a:t>Men</a:t>
            </a:r>
          </a:p>
          <a:p>
            <a:pPr>
              <a:buClr>
                <a:srgbClr val="DC0000"/>
              </a:buClr>
              <a:buSzPct val="150000"/>
              <a:tabLst>
                <a:tab pos="333375" algn="l"/>
              </a:tabLst>
              <a:defRPr/>
            </a:pPr>
            <a:endParaRPr lang="en-US" sz="600" dirty="0">
              <a:latin typeface="Open Sans"/>
              <a:ea typeface="+mn-ea"/>
            </a:endParaRPr>
          </a:p>
          <a:p>
            <a:pPr>
              <a:buClr>
                <a:srgbClr val="DC0000"/>
              </a:buClr>
              <a:buSzPct val="150000"/>
              <a:tabLst>
                <a:tab pos="333375" algn="l"/>
              </a:tabLst>
              <a:defRPr/>
            </a:pPr>
            <a:r>
              <a:rPr lang="en-US" sz="1400" dirty="0">
                <a:latin typeface="Open Sans"/>
                <a:ea typeface="+mn-ea"/>
              </a:rPr>
              <a:t>Women</a:t>
            </a:r>
          </a:p>
        </p:txBody>
      </p:sp>
      <p:sp>
        <p:nvSpPr>
          <p:cNvPr id="31816" name="Text Box 40"/>
          <p:cNvSpPr txBox="1">
            <a:spLocks noChangeArrowheads="1"/>
          </p:cNvSpPr>
          <p:nvPr/>
        </p:nvSpPr>
        <p:spPr bwMode="auto">
          <a:xfrm>
            <a:off x="0" y="66675"/>
            <a:ext cx="7677150" cy="304800"/>
          </a:xfrm>
          <a:prstGeom prst="rect">
            <a:avLst/>
          </a:prstGeom>
          <a:noFill/>
          <a:ln w="9525">
            <a:noFill/>
            <a:miter lim="800000"/>
            <a:headEnd/>
            <a:tailEnd/>
          </a:ln>
        </p:spPr>
        <p:txBody>
          <a:bodyPr>
            <a:spAutoFit/>
          </a:bodyPr>
          <a:lstStyle/>
          <a:p>
            <a:pPr defTabSz="914400">
              <a:spcBef>
                <a:spcPct val="50000"/>
              </a:spcBef>
            </a:pPr>
            <a:r>
              <a:rPr lang="en-US" sz="1400" i="1">
                <a:cs typeface="Arial" charset="0"/>
              </a:rPr>
              <a:t>2018 Diabetes Canada CPG – Chapter 23.  Cardiovascular Protection in People with Diabetes </a:t>
            </a:r>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0514" name="Title 1"/>
          <p:cNvSpPr>
            <a:spLocks noGrp="1"/>
          </p:cNvSpPr>
          <p:nvPr>
            <p:ph type="title" idx="4294967295"/>
          </p:nvPr>
        </p:nvSpPr>
        <p:spPr>
          <a:xfrm>
            <a:off x="687388" y="385763"/>
            <a:ext cx="7772400" cy="1143000"/>
          </a:xfrm>
        </p:spPr>
        <p:txBody>
          <a:bodyPr/>
          <a:lstStyle/>
          <a:p>
            <a:r>
              <a:rPr lang="en-US" sz="4000" smtClean="0">
                <a:cs typeface="Arial" charset="0"/>
              </a:rPr>
              <a:t>Vascular Protection Checklist</a:t>
            </a:r>
          </a:p>
        </p:txBody>
      </p:sp>
      <p:sp>
        <p:nvSpPr>
          <p:cNvPr id="320515" name="TextBox 4"/>
          <p:cNvSpPr txBox="1">
            <a:spLocks noChangeArrowheads="1"/>
          </p:cNvSpPr>
          <p:nvPr/>
        </p:nvSpPr>
        <p:spPr bwMode="auto">
          <a:xfrm>
            <a:off x="10174288" y="2674938"/>
            <a:ext cx="185737" cy="461962"/>
          </a:xfrm>
          <a:prstGeom prst="rect">
            <a:avLst/>
          </a:prstGeom>
          <a:noFill/>
          <a:ln w="9525">
            <a:noFill/>
            <a:miter lim="800000"/>
            <a:headEnd/>
            <a:tailEnd/>
          </a:ln>
        </p:spPr>
        <p:txBody>
          <a:bodyPr wrap="none">
            <a:spAutoFit/>
          </a:bodyPr>
          <a:lstStyle/>
          <a:p>
            <a:endParaRPr lang="en-CA">
              <a:solidFill>
                <a:srgbClr val="000000"/>
              </a:solidFill>
              <a:latin typeface="Arial" charset="0"/>
            </a:endParaRPr>
          </a:p>
        </p:txBody>
      </p:sp>
      <p:sp>
        <p:nvSpPr>
          <p:cNvPr id="29699" name="Content Placeholder 2"/>
          <p:cNvSpPr>
            <a:spLocks noGrp="1"/>
          </p:cNvSpPr>
          <p:nvPr>
            <p:ph idx="4294967295"/>
          </p:nvPr>
        </p:nvSpPr>
        <p:spPr>
          <a:xfrm>
            <a:off x="831850" y="1371600"/>
            <a:ext cx="7775575" cy="4676775"/>
          </a:xfrm>
        </p:spPr>
        <p:txBody>
          <a:bodyPr/>
          <a:lstStyle/>
          <a:p>
            <a:pPr>
              <a:lnSpc>
                <a:spcPct val="140000"/>
              </a:lnSpc>
              <a:spcBef>
                <a:spcPct val="0"/>
              </a:spcBef>
              <a:buFont typeface="Wingdings" pitchFamily="2" charset="2"/>
              <a:buChar char="ü"/>
            </a:pPr>
            <a:r>
              <a:rPr lang="en-US" sz="2400" b="0" smtClean="0">
                <a:cs typeface="Arial" charset="0"/>
              </a:rPr>
              <a:t>A </a:t>
            </a:r>
            <a:r>
              <a:rPr lang="en-US" sz="2400" b="0" smtClean="0">
                <a:solidFill>
                  <a:srgbClr val="FF0000"/>
                </a:solidFill>
                <a:cs typeface="Arial" charset="0"/>
              </a:rPr>
              <a:t>•</a:t>
            </a:r>
            <a:r>
              <a:rPr lang="en-US" sz="2400" b="0" smtClean="0">
                <a:cs typeface="Arial" charset="0"/>
              </a:rPr>
              <a:t> A1C – optimal glycemic control (usually ≤7%) </a:t>
            </a:r>
          </a:p>
          <a:p>
            <a:pPr>
              <a:lnSpc>
                <a:spcPct val="140000"/>
              </a:lnSpc>
              <a:spcBef>
                <a:spcPct val="0"/>
              </a:spcBef>
              <a:buFont typeface="Wingdings" pitchFamily="2" charset="2"/>
              <a:buChar char="ü"/>
            </a:pPr>
            <a:r>
              <a:rPr lang="en-US" sz="2400" b="0" smtClean="0">
                <a:cs typeface="Arial" charset="0"/>
              </a:rPr>
              <a:t>B </a:t>
            </a:r>
            <a:r>
              <a:rPr lang="en-US" sz="2400" b="0" smtClean="0">
                <a:solidFill>
                  <a:srgbClr val="FF0000"/>
                </a:solidFill>
                <a:cs typeface="Arial" charset="0"/>
              </a:rPr>
              <a:t>• </a:t>
            </a:r>
            <a:r>
              <a:rPr lang="en-US" sz="2400" b="0" smtClean="0">
                <a:cs typeface="Arial" charset="0"/>
              </a:rPr>
              <a:t>BP – optimal blood pressure control (&lt;130/80)</a:t>
            </a:r>
          </a:p>
          <a:p>
            <a:pPr>
              <a:lnSpc>
                <a:spcPct val="140000"/>
              </a:lnSpc>
              <a:spcBef>
                <a:spcPct val="0"/>
              </a:spcBef>
              <a:buFont typeface="Wingdings" pitchFamily="2" charset="2"/>
              <a:buChar char="ü"/>
            </a:pPr>
            <a:r>
              <a:rPr lang="en-US" sz="2400" b="0" smtClean="0">
                <a:cs typeface="Arial" charset="0"/>
              </a:rPr>
              <a:t>C </a:t>
            </a:r>
            <a:r>
              <a:rPr lang="en-US" sz="2400" b="0" smtClean="0">
                <a:solidFill>
                  <a:srgbClr val="FF0000"/>
                </a:solidFill>
                <a:cs typeface="Arial" charset="0"/>
              </a:rPr>
              <a:t>• </a:t>
            </a:r>
            <a:r>
              <a:rPr lang="en-US" sz="2400" b="0" smtClean="0">
                <a:cs typeface="Arial" charset="0"/>
              </a:rPr>
              <a:t>Cholesterol – LDL-C &lt; 2.0 mmol/L or </a:t>
            </a:r>
            <a:r>
              <a:rPr lang="en-US" sz="2400" b="0" smtClean="0"/>
              <a:t>&gt;50%</a:t>
            </a:r>
          </a:p>
          <a:p>
            <a:pPr>
              <a:lnSpc>
                <a:spcPct val="140000"/>
              </a:lnSpc>
              <a:spcBef>
                <a:spcPct val="0"/>
              </a:spcBef>
              <a:buFont typeface="Wingdings" pitchFamily="2" charset="2"/>
              <a:buNone/>
            </a:pPr>
            <a:r>
              <a:rPr lang="en-US" sz="2400" b="0" smtClean="0"/>
              <a:t>        reduction if </a:t>
            </a:r>
            <a:r>
              <a:rPr lang="en-US" sz="2400" b="0" smtClean="0">
                <a:cs typeface="Arial" charset="0"/>
              </a:rPr>
              <a:t>treatment indicated </a:t>
            </a:r>
          </a:p>
          <a:p>
            <a:pPr>
              <a:lnSpc>
                <a:spcPct val="140000"/>
              </a:lnSpc>
              <a:spcBef>
                <a:spcPct val="0"/>
              </a:spcBef>
              <a:buFont typeface="Wingdings" pitchFamily="2" charset="2"/>
              <a:buChar char="ü"/>
            </a:pPr>
            <a:r>
              <a:rPr lang="en-US" sz="2400" b="0" smtClean="0">
                <a:cs typeface="Arial" charset="0"/>
              </a:rPr>
              <a:t>D </a:t>
            </a:r>
            <a:r>
              <a:rPr lang="en-US" sz="2400" b="0" smtClean="0">
                <a:solidFill>
                  <a:srgbClr val="FF0000"/>
                </a:solidFill>
                <a:cs typeface="Arial" charset="0"/>
              </a:rPr>
              <a:t>• </a:t>
            </a:r>
            <a:r>
              <a:rPr lang="en-US" sz="2400" b="0" smtClean="0">
                <a:cs typeface="Arial" charset="0"/>
              </a:rPr>
              <a:t>Drugs to protect the heart</a:t>
            </a:r>
          </a:p>
          <a:p>
            <a:pPr marL="857250" lvl="2" indent="0">
              <a:lnSpc>
                <a:spcPct val="140000"/>
              </a:lnSpc>
              <a:spcBef>
                <a:spcPct val="0"/>
              </a:spcBef>
              <a:buFont typeface="Arial" charset="0"/>
              <a:buNone/>
            </a:pPr>
            <a:r>
              <a:rPr lang="en-US" sz="1600" smtClean="0">
                <a:latin typeface="Open Sans"/>
                <a:ea typeface="ＭＳ Ｐゴシック" pitchFamily="34" charset="-128"/>
                <a:cs typeface="Open Sans Light"/>
              </a:rPr>
              <a:t>A – ACEi or ARB </a:t>
            </a:r>
            <a:r>
              <a:rPr lang="en-US" sz="1600" smtClean="0">
                <a:solidFill>
                  <a:srgbClr val="FF0000"/>
                </a:solidFill>
                <a:latin typeface="Open Sans"/>
                <a:ea typeface="ＭＳ Ｐゴシック" pitchFamily="34" charset="-128"/>
                <a:cs typeface="Open Sans Light"/>
              </a:rPr>
              <a:t>│</a:t>
            </a:r>
            <a:r>
              <a:rPr lang="en-US" sz="1600" smtClean="0">
                <a:latin typeface="Open Sans"/>
                <a:ea typeface="ＭＳ Ｐゴシック" pitchFamily="34" charset="-128"/>
                <a:cs typeface="Open Sans Light"/>
              </a:rPr>
              <a:t> S – Statin </a:t>
            </a:r>
            <a:r>
              <a:rPr lang="en-US" sz="1600" smtClean="0">
                <a:solidFill>
                  <a:srgbClr val="FF0000"/>
                </a:solidFill>
                <a:latin typeface="Open Sans"/>
                <a:ea typeface="ＭＳ Ｐゴシック" pitchFamily="34" charset="-128"/>
                <a:cs typeface="Open Sans Light"/>
              </a:rPr>
              <a:t>│</a:t>
            </a:r>
            <a:r>
              <a:rPr lang="en-US" sz="1600" smtClean="0">
                <a:latin typeface="Open Sans"/>
                <a:ea typeface="ＭＳ Ｐゴシック" pitchFamily="34" charset="-128"/>
                <a:cs typeface="Open Sans Light"/>
              </a:rPr>
              <a:t> A – ASA if indicated </a:t>
            </a:r>
            <a:r>
              <a:rPr lang="en-US" sz="1600" smtClean="0">
                <a:solidFill>
                  <a:srgbClr val="FF0000"/>
                </a:solidFill>
                <a:latin typeface="Open Sans"/>
                <a:ea typeface="ＭＳ Ｐゴシック" pitchFamily="34" charset="-128"/>
                <a:cs typeface="Open Sans Light"/>
              </a:rPr>
              <a:t>│</a:t>
            </a:r>
            <a:r>
              <a:rPr lang="en-US" sz="1600" smtClean="0">
                <a:solidFill>
                  <a:srgbClr val="203864"/>
                </a:solidFill>
                <a:latin typeface="Open Sans"/>
                <a:ea typeface="ＭＳ Ｐゴシック" pitchFamily="34" charset="-128"/>
                <a:cs typeface="Open Sans Light"/>
              </a:rPr>
              <a:t>SGLT2i / GLP-1RA with demonstrated CV benefit if type 2 DM with CVD and A1C not at target</a:t>
            </a:r>
            <a:endParaRPr lang="en-US" sz="1600" smtClean="0">
              <a:latin typeface="Open Sans"/>
              <a:ea typeface="ＭＳ Ｐゴシック" pitchFamily="34" charset="-128"/>
              <a:cs typeface="Open Sans Light"/>
            </a:endParaRPr>
          </a:p>
          <a:p>
            <a:pPr>
              <a:lnSpc>
                <a:spcPct val="140000"/>
              </a:lnSpc>
              <a:spcBef>
                <a:spcPct val="0"/>
              </a:spcBef>
              <a:buFont typeface="Wingdings" pitchFamily="2" charset="2"/>
              <a:buChar char="ü"/>
            </a:pPr>
            <a:r>
              <a:rPr lang="en-US" sz="2400" b="0" smtClean="0">
                <a:cs typeface="Arial" charset="0"/>
              </a:rPr>
              <a:t>E </a:t>
            </a:r>
            <a:r>
              <a:rPr lang="en-US" sz="2400" b="0" smtClean="0">
                <a:solidFill>
                  <a:srgbClr val="FF0000"/>
                </a:solidFill>
                <a:cs typeface="Arial" charset="0"/>
              </a:rPr>
              <a:t>•</a:t>
            </a:r>
            <a:r>
              <a:rPr lang="en-US" sz="2400" b="0" smtClean="0">
                <a:cs typeface="Arial" charset="0"/>
              </a:rPr>
              <a:t> Exercise / Healthy Eating </a:t>
            </a:r>
          </a:p>
          <a:p>
            <a:pPr>
              <a:lnSpc>
                <a:spcPct val="140000"/>
              </a:lnSpc>
              <a:spcBef>
                <a:spcPct val="0"/>
              </a:spcBef>
              <a:buFont typeface="Wingdings" pitchFamily="2" charset="2"/>
              <a:buChar char="ü"/>
            </a:pPr>
            <a:r>
              <a:rPr lang="en-US" sz="2400" b="0" smtClean="0">
                <a:cs typeface="Arial" charset="0"/>
              </a:rPr>
              <a:t>S </a:t>
            </a:r>
            <a:r>
              <a:rPr lang="en-US" sz="2400" b="0" smtClean="0">
                <a:solidFill>
                  <a:srgbClr val="FF0000"/>
                </a:solidFill>
                <a:cs typeface="Arial" charset="0"/>
              </a:rPr>
              <a:t>• </a:t>
            </a:r>
            <a:r>
              <a:rPr lang="en-US" sz="2400" b="0" smtClean="0">
                <a:cs typeface="Arial" charset="0"/>
              </a:rPr>
              <a:t>Smoking cessation</a:t>
            </a:r>
          </a:p>
        </p:txBody>
      </p:sp>
      <p:sp>
        <p:nvSpPr>
          <p:cNvPr id="112646" name="Text Box 6"/>
          <p:cNvSpPr txBox="1">
            <a:spLocks noChangeArrowheads="1"/>
          </p:cNvSpPr>
          <p:nvPr/>
        </p:nvSpPr>
        <p:spPr bwMode="auto">
          <a:xfrm>
            <a:off x="0" y="66675"/>
            <a:ext cx="7677150" cy="304800"/>
          </a:xfrm>
          <a:prstGeom prst="rect">
            <a:avLst/>
          </a:prstGeom>
          <a:noFill/>
          <a:ln>
            <a:noFill/>
          </a:ln>
          <a:effectLst/>
          <a:extLst>
            <a:ext uri="{909E8E84-426E-40dd-AFC4-6F175D3DCCD1}"/>
            <a:ext uri="{91240B29-F687-4f45-9708-019B960494DF}"/>
            <a:ext uri="{AF507438-7753-43e0-B8FC-AC1667EBCBE1}"/>
          </a:extLst>
        </p:spPr>
        <p:txBody>
          <a:bodyPr>
            <a:spAutoFit/>
          </a:bodyPr>
          <a:lstStyle>
            <a:lvl1pPr eaLnBrk="0" hangingPunct="0">
              <a:defRPr sz="1700">
                <a:solidFill>
                  <a:schemeClr val="tx1"/>
                </a:solidFill>
                <a:latin typeface="Calibri" charset="0"/>
                <a:ea typeface="ＭＳ Ｐゴシック" charset="0"/>
                <a:cs typeface="Arial" charset="0"/>
              </a:defRPr>
            </a:lvl1pPr>
            <a:lvl2pPr eaLnBrk="0" hangingPunct="0">
              <a:defRPr sz="1700">
                <a:solidFill>
                  <a:schemeClr val="tx1"/>
                </a:solidFill>
                <a:latin typeface="Calibri" charset="0"/>
                <a:ea typeface="Arial" charset="0"/>
                <a:cs typeface="Arial" charset="0"/>
              </a:defRPr>
            </a:lvl2pPr>
            <a:lvl3pPr eaLnBrk="0" hangingPunct="0">
              <a:defRPr sz="1700">
                <a:solidFill>
                  <a:schemeClr val="tx1"/>
                </a:solidFill>
                <a:latin typeface="Calibri" charset="0"/>
                <a:ea typeface="Arial" charset="0"/>
                <a:cs typeface="Arial" charset="0"/>
              </a:defRPr>
            </a:lvl3pPr>
            <a:lvl4pPr eaLnBrk="0" hangingPunct="0">
              <a:defRPr sz="1700">
                <a:solidFill>
                  <a:schemeClr val="tx1"/>
                </a:solidFill>
                <a:latin typeface="Calibri" charset="0"/>
                <a:ea typeface="Arial" charset="0"/>
                <a:cs typeface="Arial" charset="0"/>
              </a:defRPr>
            </a:lvl4pPr>
            <a:lvl5pPr eaLnBrk="0" hangingPunct="0">
              <a:defRPr sz="1700">
                <a:solidFill>
                  <a:schemeClr val="tx1"/>
                </a:solidFill>
                <a:latin typeface="Calibri" charset="0"/>
                <a:ea typeface="Arial" charset="0"/>
                <a:cs typeface="Arial" charset="0"/>
              </a:defRPr>
            </a:lvl5pPr>
            <a:lvl6pPr marL="2139950" indent="146050" eaLnBrk="0" fontAlgn="base" hangingPunct="0">
              <a:spcBef>
                <a:spcPct val="0"/>
              </a:spcBef>
              <a:spcAft>
                <a:spcPct val="0"/>
              </a:spcAft>
              <a:defRPr sz="1700">
                <a:solidFill>
                  <a:schemeClr val="tx1"/>
                </a:solidFill>
                <a:latin typeface="Calibri" charset="0"/>
                <a:ea typeface="Arial" charset="0"/>
                <a:cs typeface="Arial" charset="0"/>
              </a:defRPr>
            </a:lvl6pPr>
            <a:lvl7pPr marL="2597150" indent="146050" eaLnBrk="0" fontAlgn="base" hangingPunct="0">
              <a:spcBef>
                <a:spcPct val="0"/>
              </a:spcBef>
              <a:spcAft>
                <a:spcPct val="0"/>
              </a:spcAft>
              <a:defRPr sz="1700">
                <a:solidFill>
                  <a:schemeClr val="tx1"/>
                </a:solidFill>
                <a:latin typeface="Calibri" charset="0"/>
                <a:ea typeface="Arial" charset="0"/>
                <a:cs typeface="Arial" charset="0"/>
              </a:defRPr>
            </a:lvl7pPr>
            <a:lvl8pPr marL="3054350" indent="146050" eaLnBrk="0" fontAlgn="base" hangingPunct="0">
              <a:spcBef>
                <a:spcPct val="0"/>
              </a:spcBef>
              <a:spcAft>
                <a:spcPct val="0"/>
              </a:spcAft>
              <a:defRPr sz="1700">
                <a:solidFill>
                  <a:schemeClr val="tx1"/>
                </a:solidFill>
                <a:latin typeface="Calibri" charset="0"/>
                <a:ea typeface="Arial" charset="0"/>
                <a:cs typeface="Arial" charset="0"/>
              </a:defRPr>
            </a:lvl8pPr>
            <a:lvl9pPr marL="3511550" indent="146050" eaLnBrk="0" fontAlgn="base" hangingPunct="0">
              <a:spcBef>
                <a:spcPct val="0"/>
              </a:spcBef>
              <a:spcAft>
                <a:spcPct val="0"/>
              </a:spcAft>
              <a:defRPr sz="1700">
                <a:solidFill>
                  <a:schemeClr val="tx1"/>
                </a:solidFill>
                <a:latin typeface="Calibri" charset="0"/>
                <a:ea typeface="Arial" charset="0"/>
                <a:cs typeface="Arial" charset="0"/>
              </a:defRPr>
            </a:lvl9pPr>
          </a:lstStyle>
          <a:p>
            <a:pPr defTabSz="914400" eaLnBrk="1" hangingPunct="1">
              <a:spcBef>
                <a:spcPct val="50000"/>
              </a:spcBef>
              <a:defRPr/>
            </a:pPr>
            <a:r>
              <a:rPr lang="en-US" sz="1400" i="1" smtClean="0">
                <a:latin typeface="+mj-lt"/>
              </a:rPr>
              <a:t>2018 Diabetes Canada CPG – Chapter 23.  Cardiovascular Protection in People with Diabetes </a:t>
            </a:r>
          </a:p>
        </p:txBody>
      </p:sp>
      <p:sp>
        <p:nvSpPr>
          <p:cNvPr id="320518" name="Text Box 6"/>
          <p:cNvSpPr txBox="1">
            <a:spLocks noChangeArrowheads="1"/>
          </p:cNvSpPr>
          <p:nvPr/>
        </p:nvSpPr>
        <p:spPr bwMode="auto">
          <a:xfrm>
            <a:off x="0" y="6251575"/>
            <a:ext cx="7499350" cy="609600"/>
          </a:xfrm>
          <a:prstGeom prst="rect">
            <a:avLst/>
          </a:prstGeom>
          <a:noFill/>
          <a:ln w="9525">
            <a:noFill/>
            <a:miter lim="800000"/>
            <a:headEnd/>
            <a:tailEnd/>
          </a:ln>
          <a:effectLst/>
        </p:spPr>
        <p:txBody>
          <a:bodyPr>
            <a:spAutoFit/>
          </a:bodyPr>
          <a:lstStyle/>
          <a:p>
            <a:pPr defTabSz="914400">
              <a:spcBef>
                <a:spcPct val="50000"/>
              </a:spcBef>
            </a:pPr>
            <a:r>
              <a:rPr lang="en-US" i="1"/>
              <a:t>ACEi,</a:t>
            </a:r>
            <a:r>
              <a:rPr lang="en-US"/>
              <a:t> angiotensin converting enzyme inhibitor; </a:t>
            </a:r>
            <a:r>
              <a:rPr lang="en-US" i="1"/>
              <a:t>ARB</a:t>
            </a:r>
            <a:r>
              <a:rPr lang="en-US"/>
              <a:t>, angiotension receptor blocker; </a:t>
            </a:r>
            <a:r>
              <a:rPr lang="en-US" i="1"/>
              <a:t>CV</a:t>
            </a:r>
            <a:r>
              <a:rPr lang="en-US"/>
              <a:t>, cardiovascular; </a:t>
            </a:r>
            <a:r>
              <a:rPr lang="en-US" i="1"/>
              <a:t>CVD</a:t>
            </a:r>
            <a:r>
              <a:rPr lang="en-US"/>
              <a:t>, cardiovascular disease; </a:t>
            </a:r>
            <a:r>
              <a:rPr lang="en-US" i="1"/>
              <a:t>DM</a:t>
            </a:r>
            <a:r>
              <a:rPr lang="en-US"/>
              <a:t>, diabetes mellitus</a:t>
            </a:r>
            <a:endParaRPr lang="en-CA"/>
          </a:p>
        </p:txBody>
      </p:sp>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9857" name="Title 4"/>
          <p:cNvSpPr>
            <a:spLocks noGrp="1"/>
          </p:cNvSpPr>
          <p:nvPr>
            <p:ph type="title"/>
          </p:nvPr>
        </p:nvSpPr>
        <p:spPr>
          <a:xfrm>
            <a:off x="666750" y="147638"/>
            <a:ext cx="7886700" cy="1325562"/>
          </a:xfrm>
        </p:spPr>
        <p:txBody>
          <a:bodyPr/>
          <a:lstStyle/>
          <a:p>
            <a:pPr algn="ctr"/>
            <a:r>
              <a:rPr lang="en-US" sz="3600" b="0" smtClean="0">
                <a:latin typeface="Open Sans"/>
                <a:ea typeface="ＭＳ Ｐゴシック" pitchFamily="34" charset="-128"/>
                <a:cs typeface="Open Sans"/>
              </a:rPr>
              <a:t>Visit </a:t>
            </a:r>
            <a:r>
              <a:rPr lang="en-US" sz="3600" smtClean="0">
                <a:latin typeface="Open Sans"/>
                <a:ea typeface="ＭＳ Ｐゴシック" pitchFamily="34" charset="-128"/>
                <a:cs typeface="Open Sans"/>
              </a:rPr>
              <a:t>guidelines.diabetes.ca</a:t>
            </a:r>
            <a:r>
              <a:rPr lang="en-US" sz="3600" b="0" smtClean="0">
                <a:latin typeface="Open Sans"/>
                <a:ea typeface="ＭＳ Ｐゴシック" pitchFamily="34" charset="-128"/>
                <a:cs typeface="Open Sans"/>
              </a:rPr>
              <a:t> </a:t>
            </a:r>
            <a:br>
              <a:rPr lang="en-US" sz="3600" b="0" smtClean="0">
                <a:latin typeface="Open Sans"/>
                <a:ea typeface="ＭＳ Ｐゴシック" pitchFamily="34" charset="-128"/>
                <a:cs typeface="Open Sans"/>
              </a:rPr>
            </a:br>
            <a:endParaRPr lang="en-US" sz="3600" b="0" smtClean="0">
              <a:latin typeface="Open Sans"/>
              <a:ea typeface="ＭＳ Ｐゴシック" pitchFamily="34" charset="-128"/>
              <a:cs typeface="Open Sans"/>
            </a:endParaRPr>
          </a:p>
        </p:txBody>
      </p:sp>
      <p:pic>
        <p:nvPicPr>
          <p:cNvPr id="249858" name="Picture 5"/>
          <p:cNvPicPr>
            <a:picLocks noChangeAspect="1"/>
          </p:cNvPicPr>
          <p:nvPr/>
        </p:nvPicPr>
        <p:blipFill>
          <a:blip r:embed="rId2"/>
          <a:srcRect/>
          <a:stretch>
            <a:fillRect/>
          </a:stretch>
        </p:blipFill>
        <p:spPr bwMode="auto">
          <a:xfrm>
            <a:off x="0" y="1030288"/>
            <a:ext cx="9144000" cy="5724525"/>
          </a:xfrm>
          <a:prstGeom prst="rect">
            <a:avLst/>
          </a:prstGeom>
          <a:noFill/>
          <a:ln w="9525">
            <a:noFill/>
            <a:miter lim="800000"/>
            <a:headEnd/>
            <a:tailEnd/>
          </a:ln>
        </p:spPr>
      </p:pic>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0881" name="Title 1"/>
          <p:cNvSpPr>
            <a:spLocks noGrp="1"/>
          </p:cNvSpPr>
          <p:nvPr>
            <p:ph type="title"/>
          </p:nvPr>
        </p:nvSpPr>
        <p:spPr>
          <a:xfrm>
            <a:off x="641350" y="0"/>
            <a:ext cx="7886700" cy="1325563"/>
          </a:xfrm>
        </p:spPr>
        <p:txBody>
          <a:bodyPr/>
          <a:lstStyle/>
          <a:p>
            <a:pPr algn="ctr"/>
            <a:r>
              <a:rPr lang="en-US" smtClean="0">
                <a:latin typeface="Open Sans"/>
                <a:ea typeface="ＭＳ Ｐゴシック" pitchFamily="34" charset="-128"/>
                <a:cs typeface="Open Sans"/>
              </a:rPr>
              <a:t>Or download the App</a:t>
            </a:r>
          </a:p>
        </p:txBody>
      </p:sp>
      <p:pic>
        <p:nvPicPr>
          <p:cNvPr id="250882" name="Picture 3"/>
          <p:cNvPicPr>
            <a:picLocks noChangeAspect="1"/>
          </p:cNvPicPr>
          <p:nvPr/>
        </p:nvPicPr>
        <p:blipFill>
          <a:blip r:embed="rId2"/>
          <a:srcRect/>
          <a:stretch>
            <a:fillRect/>
          </a:stretch>
        </p:blipFill>
        <p:spPr bwMode="auto">
          <a:xfrm>
            <a:off x="4567238" y="2103438"/>
            <a:ext cx="4022725" cy="2952750"/>
          </a:xfrm>
          <a:prstGeom prst="rect">
            <a:avLst/>
          </a:prstGeom>
          <a:noFill/>
          <a:ln w="9525">
            <a:noFill/>
            <a:miter lim="800000"/>
            <a:headEnd/>
            <a:tailEnd/>
          </a:ln>
        </p:spPr>
      </p:pic>
      <p:pic>
        <p:nvPicPr>
          <p:cNvPr id="250883" name="Picture 5"/>
          <p:cNvPicPr>
            <a:picLocks noChangeAspect="1"/>
          </p:cNvPicPr>
          <p:nvPr/>
        </p:nvPicPr>
        <p:blipFill>
          <a:blip r:embed="rId3"/>
          <a:srcRect/>
          <a:stretch>
            <a:fillRect/>
          </a:stretch>
        </p:blipFill>
        <p:spPr bwMode="auto">
          <a:xfrm>
            <a:off x="1090613" y="1090613"/>
            <a:ext cx="3052762" cy="5430837"/>
          </a:xfrm>
          <a:prstGeom prst="rect">
            <a:avLst/>
          </a:prstGeom>
          <a:noFill/>
          <a:ln w="9525">
            <a:noFill/>
            <a:miter lim="800000"/>
            <a:headEnd/>
            <a:tailEnd/>
          </a:ln>
        </p:spPr>
      </p:pic>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1905" name="Title 1"/>
          <p:cNvSpPr>
            <a:spLocks noGrp="1"/>
          </p:cNvSpPr>
          <p:nvPr>
            <p:ph type="title" idx="4294967295"/>
          </p:nvPr>
        </p:nvSpPr>
        <p:spPr/>
        <p:txBody>
          <a:bodyPr/>
          <a:lstStyle/>
          <a:p>
            <a:r>
              <a:rPr lang="en-US" smtClean="0">
                <a:latin typeface="Arial" charset="0"/>
                <a:cs typeface="Arial" charset="0"/>
              </a:rPr>
              <a:t>Diabetes Canada Clinical Practice Guidelines</a:t>
            </a:r>
          </a:p>
        </p:txBody>
      </p:sp>
      <p:sp>
        <p:nvSpPr>
          <p:cNvPr id="251906" name="Content Placeholder 2"/>
          <p:cNvSpPr>
            <a:spLocks noGrp="1"/>
          </p:cNvSpPr>
          <p:nvPr>
            <p:ph idx="4294967295"/>
          </p:nvPr>
        </p:nvSpPr>
        <p:spPr/>
        <p:txBody>
          <a:bodyPr/>
          <a:lstStyle/>
          <a:p>
            <a:pPr marL="0" indent="0">
              <a:buFontTx/>
              <a:buNone/>
            </a:pPr>
            <a:endParaRPr lang="en-US" smtClean="0">
              <a:hlinkClick r:id="rId3"/>
            </a:endParaRPr>
          </a:p>
          <a:p>
            <a:pPr marL="0" indent="0">
              <a:buFontTx/>
              <a:buNone/>
            </a:pPr>
            <a:r>
              <a:rPr lang="en-US" smtClean="0">
                <a:solidFill>
                  <a:srgbClr val="C00000"/>
                </a:solidFill>
                <a:hlinkClick r:id="rId3"/>
              </a:rPr>
              <a:t>www.guidelines.diabetes.ca</a:t>
            </a:r>
            <a:r>
              <a:rPr lang="en-US" smtClean="0">
                <a:solidFill>
                  <a:srgbClr val="C00000"/>
                </a:solidFill>
              </a:rPr>
              <a:t> </a:t>
            </a:r>
            <a:r>
              <a:rPr lang="en-US" smtClean="0">
                <a:solidFill>
                  <a:schemeClr val="accent1"/>
                </a:solidFill>
              </a:rPr>
              <a:t>– health-care providers</a:t>
            </a:r>
          </a:p>
          <a:p>
            <a:pPr marL="0" indent="0">
              <a:buFontTx/>
              <a:buNone/>
            </a:pPr>
            <a:endParaRPr lang="en-US" smtClean="0">
              <a:solidFill>
                <a:schemeClr val="accent1"/>
              </a:solidFill>
            </a:endParaRPr>
          </a:p>
          <a:p>
            <a:pPr marL="0" indent="0">
              <a:buFontTx/>
              <a:buNone/>
            </a:pPr>
            <a:r>
              <a:rPr lang="en-US" smtClean="0"/>
              <a:t>1-800-BANTING (226-8464)</a:t>
            </a:r>
          </a:p>
          <a:p>
            <a:pPr marL="0" indent="0">
              <a:buFontTx/>
              <a:buNone/>
            </a:pPr>
            <a:endParaRPr lang="en-US" smtClean="0"/>
          </a:p>
          <a:p>
            <a:pPr marL="0" indent="0">
              <a:buFontTx/>
              <a:buNone/>
            </a:pPr>
            <a:r>
              <a:rPr lang="en-US" smtClean="0">
                <a:hlinkClick r:id="rId4"/>
              </a:rPr>
              <a:t>www.diabetes.ca </a:t>
            </a:r>
            <a:r>
              <a:rPr lang="en-US" smtClean="0">
                <a:solidFill>
                  <a:schemeClr val="accent1"/>
                </a:solidFill>
              </a:rPr>
              <a:t>– for people with diabetes </a:t>
            </a:r>
          </a:p>
          <a:p>
            <a:pPr marL="0" indent="0"/>
            <a:endParaRPr lang="en-US" smtClean="0">
              <a:solidFill>
                <a:schemeClr val="accent1"/>
              </a:solidFill>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7937" name="Title 1"/>
          <p:cNvSpPr>
            <a:spLocks noGrp="1"/>
          </p:cNvSpPr>
          <p:nvPr>
            <p:ph type="title" idx="4294967295"/>
          </p:nvPr>
        </p:nvSpPr>
        <p:spPr>
          <a:xfrm>
            <a:off x="490538" y="395288"/>
            <a:ext cx="8532812" cy="1143000"/>
          </a:xfrm>
        </p:spPr>
        <p:txBody>
          <a:bodyPr/>
          <a:lstStyle/>
          <a:p>
            <a:r>
              <a:rPr lang="en-CA" sz="2800" smtClean="0"/>
              <a:t>Type 2 Diabetes for &gt;15 Years Duration Confers a Similar Risk of Fatal CHD as Prior CHD and No Diabetes </a:t>
            </a:r>
            <a:endParaRPr lang="en-US" sz="2800" smtClean="0"/>
          </a:p>
        </p:txBody>
      </p:sp>
      <p:pic>
        <p:nvPicPr>
          <p:cNvPr id="167938" name="Picture 12" descr="Cover"/>
          <p:cNvPicPr>
            <a:picLocks noChangeAspect="1" noChangeArrowheads="1"/>
          </p:cNvPicPr>
          <p:nvPr/>
        </p:nvPicPr>
        <p:blipFill>
          <a:blip r:embed="rId2"/>
          <a:srcRect/>
          <a:stretch>
            <a:fillRect/>
          </a:stretch>
        </p:blipFill>
        <p:spPr bwMode="auto">
          <a:xfrm>
            <a:off x="1293813" y="1517650"/>
            <a:ext cx="5462587" cy="4308475"/>
          </a:xfrm>
          <a:prstGeom prst="rect">
            <a:avLst/>
          </a:prstGeom>
          <a:noFill/>
          <a:ln w="9525">
            <a:noFill/>
            <a:miter lim="800000"/>
            <a:headEnd/>
            <a:tailEnd/>
          </a:ln>
        </p:spPr>
      </p:pic>
      <p:sp>
        <p:nvSpPr>
          <p:cNvPr id="33795" name="TextBox 6"/>
          <p:cNvSpPr txBox="1">
            <a:spLocks noChangeArrowheads="1"/>
          </p:cNvSpPr>
          <p:nvPr/>
        </p:nvSpPr>
        <p:spPr bwMode="auto">
          <a:xfrm>
            <a:off x="6983413" y="1943100"/>
            <a:ext cx="1874837" cy="457200"/>
          </a:xfrm>
          <a:prstGeom prst="rect">
            <a:avLst/>
          </a:prstGeom>
          <a:noFill/>
          <a:ln>
            <a:noFill/>
          </a:ln>
          <a:extLst>
            <a:ext uri="{909E8E84-426E-40dd-AFC4-6F175D3DCCD1}"/>
            <a:ext uri="{91240B29-F687-4f45-9708-019B960494DF}"/>
          </a:extLst>
        </p:spPr>
        <p:txBody>
          <a:bodyPr/>
          <a:lstStyle>
            <a:lvl1pPr eaLnBrk="0" hangingPunct="0">
              <a:defRPr sz="1700">
                <a:solidFill>
                  <a:schemeClr val="tx1"/>
                </a:solidFill>
                <a:latin typeface="Calibri" charset="0"/>
                <a:ea typeface="ＭＳ Ｐゴシック" charset="0"/>
                <a:cs typeface="ＭＳ Ｐゴシック" charset="0"/>
              </a:defRPr>
            </a:lvl1pPr>
            <a:lvl2pPr marL="742950" indent="-285750" eaLnBrk="0" hangingPunct="0">
              <a:defRPr sz="1700">
                <a:solidFill>
                  <a:schemeClr val="tx1"/>
                </a:solidFill>
                <a:latin typeface="Calibri" charset="0"/>
                <a:ea typeface="ＭＳ Ｐゴシック" charset="0"/>
              </a:defRPr>
            </a:lvl2pPr>
            <a:lvl3pPr marL="1143000" indent="-228600" eaLnBrk="0" hangingPunct="0">
              <a:defRPr sz="1700">
                <a:solidFill>
                  <a:schemeClr val="tx1"/>
                </a:solidFill>
                <a:latin typeface="Calibri" charset="0"/>
                <a:ea typeface="ＭＳ Ｐゴシック" charset="0"/>
              </a:defRPr>
            </a:lvl3pPr>
            <a:lvl4pPr marL="1600200" indent="-228600" eaLnBrk="0" hangingPunct="0">
              <a:defRPr sz="1700">
                <a:solidFill>
                  <a:schemeClr val="tx1"/>
                </a:solidFill>
                <a:latin typeface="Calibri" charset="0"/>
                <a:ea typeface="ＭＳ Ｐゴシック" charset="0"/>
              </a:defRPr>
            </a:lvl4pPr>
            <a:lvl5pPr marL="2057400" indent="-228600" eaLnBrk="0" hangingPunct="0">
              <a:defRPr sz="1700">
                <a:solidFill>
                  <a:schemeClr val="tx1"/>
                </a:solidFill>
                <a:latin typeface="Calibri" charset="0"/>
                <a:ea typeface="ＭＳ Ｐゴシック" charset="0"/>
              </a:defRPr>
            </a:lvl5pPr>
            <a:lvl6pPr marL="2514600" indent="-228600" defTabSz="841375" eaLnBrk="0" fontAlgn="base" hangingPunct="0">
              <a:spcBef>
                <a:spcPct val="0"/>
              </a:spcBef>
              <a:spcAft>
                <a:spcPct val="0"/>
              </a:spcAft>
              <a:defRPr sz="1700">
                <a:solidFill>
                  <a:schemeClr val="tx1"/>
                </a:solidFill>
                <a:latin typeface="Calibri" charset="0"/>
                <a:ea typeface="ＭＳ Ｐゴシック" charset="0"/>
              </a:defRPr>
            </a:lvl6pPr>
            <a:lvl7pPr marL="2971800" indent="-228600" defTabSz="841375" eaLnBrk="0" fontAlgn="base" hangingPunct="0">
              <a:spcBef>
                <a:spcPct val="0"/>
              </a:spcBef>
              <a:spcAft>
                <a:spcPct val="0"/>
              </a:spcAft>
              <a:defRPr sz="1700">
                <a:solidFill>
                  <a:schemeClr val="tx1"/>
                </a:solidFill>
                <a:latin typeface="Calibri" charset="0"/>
                <a:ea typeface="ＭＳ Ｐゴシック" charset="0"/>
              </a:defRPr>
            </a:lvl7pPr>
            <a:lvl8pPr marL="3429000" indent="-228600" defTabSz="841375" eaLnBrk="0" fontAlgn="base" hangingPunct="0">
              <a:spcBef>
                <a:spcPct val="0"/>
              </a:spcBef>
              <a:spcAft>
                <a:spcPct val="0"/>
              </a:spcAft>
              <a:defRPr sz="1700">
                <a:solidFill>
                  <a:schemeClr val="tx1"/>
                </a:solidFill>
                <a:latin typeface="Calibri" charset="0"/>
                <a:ea typeface="ＭＳ Ｐゴシック" charset="0"/>
              </a:defRPr>
            </a:lvl8pPr>
            <a:lvl9pPr marL="3886200" indent="-228600" defTabSz="841375" eaLnBrk="0" fontAlgn="base" hangingPunct="0">
              <a:spcBef>
                <a:spcPct val="0"/>
              </a:spcBef>
              <a:spcAft>
                <a:spcPct val="0"/>
              </a:spcAft>
              <a:defRPr sz="1700">
                <a:solidFill>
                  <a:schemeClr val="tx1"/>
                </a:solidFill>
                <a:latin typeface="Calibri" charset="0"/>
                <a:ea typeface="ＭＳ Ｐゴシック" charset="0"/>
              </a:defRPr>
            </a:lvl9pPr>
          </a:lstStyle>
          <a:p>
            <a:pPr algn="ctr" eaLnBrk="1" hangingPunct="1">
              <a:defRPr/>
            </a:pPr>
            <a:r>
              <a:rPr lang="en-US" sz="2000">
                <a:latin typeface="+mj-lt"/>
              </a:rPr>
              <a:t>20 year follow-up of 121,046 women aged 30 to 55 years in Nurses</a:t>
            </a:r>
            <a:r>
              <a:rPr lang="ja-JP" altLang="en-US" sz="2000">
                <a:latin typeface="+mj-lt"/>
              </a:rPr>
              <a:t>’</a:t>
            </a:r>
            <a:r>
              <a:rPr lang="en-US" altLang="ja-JP" sz="2000">
                <a:latin typeface="+mj-lt"/>
              </a:rPr>
              <a:t> Health Study </a:t>
            </a:r>
            <a:endParaRPr lang="en-US" sz="2000">
              <a:latin typeface="+mj-lt"/>
            </a:endParaRPr>
          </a:p>
        </p:txBody>
      </p:sp>
      <p:sp>
        <p:nvSpPr>
          <p:cNvPr id="8" name="Rectangle 7" descr="Reference"/>
          <p:cNvSpPr>
            <a:spLocks noChangeArrowheads="1"/>
          </p:cNvSpPr>
          <p:nvPr/>
        </p:nvSpPr>
        <p:spPr bwMode="auto">
          <a:xfrm>
            <a:off x="354013" y="6445250"/>
            <a:ext cx="5910262" cy="244475"/>
          </a:xfrm>
          <a:prstGeom prst="rect">
            <a:avLst/>
          </a:prstGeom>
          <a:noFill/>
          <a:ln>
            <a:noFill/>
          </a:ln>
          <a:extLst>
            <a:ext uri="{909E8E84-426E-40dd-AFC4-6F175D3DCCD1}"/>
            <a:ext uri="{91240B29-F687-4f45-9708-019B960494DF}"/>
          </a:extLst>
        </p:spPr>
        <p:txBody>
          <a:bodyPr lIns="0" tIns="0" rIns="0" bIns="0" anchor="b"/>
          <a:lstStyle/>
          <a:p>
            <a:r>
              <a:rPr lang="fr-FR" sz="1400">
                <a:latin typeface="Open Sans"/>
                <a:cs typeface="Arial" charset="0"/>
              </a:rPr>
              <a:t>Hu F, et al. Arch Intern Med. 2001;161:1717-1723.</a:t>
            </a:r>
          </a:p>
          <a:p>
            <a:r>
              <a:rPr lang="fr-FR" sz="1400">
                <a:latin typeface="Open Sans"/>
                <a:cs typeface="Arial" charset="0"/>
              </a:rPr>
              <a:t>CHD, coronary heart disease</a:t>
            </a:r>
          </a:p>
        </p:txBody>
      </p:sp>
      <p:sp>
        <p:nvSpPr>
          <p:cNvPr id="9" name="Oval 8"/>
          <p:cNvSpPr/>
          <p:nvPr/>
        </p:nvSpPr>
        <p:spPr>
          <a:xfrm>
            <a:off x="2360613" y="3997325"/>
            <a:ext cx="609600" cy="609600"/>
          </a:xfrm>
          <a:prstGeom prst="ellipse">
            <a:avLst/>
          </a:prstGeom>
          <a:noFill/>
          <a:ln>
            <a:solidFill>
              <a:srgbClr val="FF0000"/>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latin typeface="+mj-lt"/>
            </a:endParaRPr>
          </a:p>
        </p:txBody>
      </p:sp>
      <p:sp>
        <p:nvSpPr>
          <p:cNvPr id="10" name="Oval 9"/>
          <p:cNvSpPr/>
          <p:nvPr/>
        </p:nvSpPr>
        <p:spPr>
          <a:xfrm>
            <a:off x="5789613" y="3997325"/>
            <a:ext cx="609600" cy="609600"/>
          </a:xfrm>
          <a:prstGeom prst="ellipse">
            <a:avLst/>
          </a:prstGeom>
          <a:noFill/>
          <a:ln>
            <a:solidFill>
              <a:srgbClr val="FF0000"/>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latin typeface="+mj-lt"/>
            </a:endParaRPr>
          </a:p>
        </p:txBody>
      </p:sp>
      <p:sp>
        <p:nvSpPr>
          <p:cNvPr id="167943" name="Text Box 8"/>
          <p:cNvSpPr txBox="1">
            <a:spLocks noChangeArrowheads="1"/>
          </p:cNvSpPr>
          <p:nvPr/>
        </p:nvSpPr>
        <p:spPr bwMode="auto">
          <a:xfrm>
            <a:off x="53975" y="66675"/>
            <a:ext cx="7677150" cy="304800"/>
          </a:xfrm>
          <a:prstGeom prst="rect">
            <a:avLst/>
          </a:prstGeom>
          <a:noFill/>
          <a:ln w="9525">
            <a:noFill/>
            <a:miter lim="800000"/>
            <a:headEnd/>
            <a:tailEnd/>
          </a:ln>
        </p:spPr>
        <p:txBody>
          <a:bodyPr>
            <a:spAutoFit/>
          </a:bodyPr>
          <a:lstStyle/>
          <a:p>
            <a:pPr defTabSz="914400">
              <a:spcBef>
                <a:spcPct val="50000"/>
              </a:spcBef>
            </a:pPr>
            <a:r>
              <a:rPr lang="en-US" sz="1400" i="1">
                <a:cs typeface="Arial" charset="0"/>
              </a:rPr>
              <a:t>2018 Diabetes Canada CPG – Chapter 23.  Cardiovascular Protection in People with Diabetes </a:t>
            </a:r>
          </a:p>
        </p:txBody>
      </p:sp>
    </p:spTree>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8961" name="Title 1"/>
          <p:cNvSpPr>
            <a:spLocks noGrp="1"/>
          </p:cNvSpPr>
          <p:nvPr>
            <p:ph type="title" idx="4294967295"/>
          </p:nvPr>
        </p:nvSpPr>
        <p:spPr>
          <a:xfrm>
            <a:off x="685800" y="609600"/>
            <a:ext cx="7775575" cy="1143000"/>
          </a:xfrm>
        </p:spPr>
        <p:txBody>
          <a:bodyPr/>
          <a:lstStyle/>
          <a:p>
            <a:r>
              <a:rPr lang="en-US" smtClean="0"/>
              <a:t>Multifaceted Management is Essential for Type 2 Diabetes</a:t>
            </a:r>
          </a:p>
        </p:txBody>
      </p:sp>
      <p:sp>
        <p:nvSpPr>
          <p:cNvPr id="168962" name="Content Placeholder 2"/>
          <p:cNvSpPr>
            <a:spLocks noGrp="1"/>
          </p:cNvSpPr>
          <p:nvPr>
            <p:ph idx="4294967295"/>
          </p:nvPr>
        </p:nvSpPr>
        <p:spPr>
          <a:xfrm>
            <a:off x="962025" y="2024063"/>
            <a:ext cx="7381875" cy="4114800"/>
          </a:xfrm>
        </p:spPr>
        <p:txBody>
          <a:bodyPr/>
          <a:lstStyle/>
          <a:p>
            <a:pPr>
              <a:lnSpc>
                <a:spcPct val="120000"/>
              </a:lnSpc>
            </a:pPr>
            <a:r>
              <a:rPr lang="en-US" b="0" smtClean="0"/>
              <a:t>Intensive multifaceted care lowers mortality</a:t>
            </a:r>
          </a:p>
          <a:p>
            <a:pPr>
              <a:lnSpc>
                <a:spcPct val="120000"/>
              </a:lnSpc>
              <a:buFontTx/>
              <a:buNone/>
            </a:pPr>
            <a:endParaRPr lang="en-US" sz="1200" b="0" smtClean="0"/>
          </a:p>
          <a:p>
            <a:pPr>
              <a:lnSpc>
                <a:spcPct val="120000"/>
              </a:lnSpc>
            </a:pPr>
            <a:r>
              <a:rPr lang="en-US" b="0" smtClean="0"/>
              <a:t>Multifaceted treatment strategy includes:</a:t>
            </a:r>
          </a:p>
          <a:p>
            <a:pPr lvl="1">
              <a:lnSpc>
                <a:spcPct val="120000"/>
              </a:lnSpc>
            </a:pPr>
            <a:r>
              <a:rPr lang="en-US" smtClean="0">
                <a:latin typeface="Open Sans"/>
                <a:ea typeface="Open Sans"/>
                <a:cs typeface="Open Sans"/>
              </a:rPr>
              <a:t>Glucose, lipid, BP control</a:t>
            </a:r>
          </a:p>
          <a:p>
            <a:pPr lvl="1">
              <a:lnSpc>
                <a:spcPct val="120000"/>
              </a:lnSpc>
            </a:pPr>
            <a:r>
              <a:rPr lang="en-US" smtClean="0">
                <a:latin typeface="Open Sans"/>
                <a:ea typeface="Open Sans"/>
                <a:cs typeface="Open Sans"/>
              </a:rPr>
              <a:t>Healthy behaviour optimization</a:t>
            </a:r>
          </a:p>
          <a:p>
            <a:pPr lvl="1">
              <a:lnSpc>
                <a:spcPct val="120000"/>
              </a:lnSpc>
            </a:pPr>
            <a:r>
              <a:rPr lang="en-US" smtClean="0">
                <a:latin typeface="Open Sans"/>
                <a:ea typeface="Open Sans"/>
                <a:cs typeface="Open Sans"/>
              </a:rPr>
              <a:t>CV protective medications</a:t>
            </a:r>
          </a:p>
        </p:txBody>
      </p:sp>
      <p:sp>
        <p:nvSpPr>
          <p:cNvPr id="168963" name="Text Box 4"/>
          <p:cNvSpPr txBox="1">
            <a:spLocks noChangeArrowheads="1"/>
          </p:cNvSpPr>
          <p:nvPr/>
        </p:nvSpPr>
        <p:spPr bwMode="auto">
          <a:xfrm>
            <a:off x="0" y="66675"/>
            <a:ext cx="7677150" cy="304800"/>
          </a:xfrm>
          <a:prstGeom prst="rect">
            <a:avLst/>
          </a:prstGeom>
          <a:noFill/>
          <a:ln w="9525">
            <a:noFill/>
            <a:miter lim="800000"/>
            <a:headEnd/>
            <a:tailEnd/>
          </a:ln>
        </p:spPr>
        <p:txBody>
          <a:bodyPr>
            <a:spAutoFit/>
          </a:bodyPr>
          <a:lstStyle/>
          <a:p>
            <a:pPr defTabSz="914400">
              <a:spcBef>
                <a:spcPct val="50000"/>
              </a:spcBef>
            </a:pPr>
            <a:r>
              <a:rPr lang="en-US" sz="1400" i="1">
                <a:cs typeface="Arial" charset="0"/>
              </a:rPr>
              <a:t>2018 Diabetes Canada CPG – Chapter 23.  Cardiovascular Protection in People with Diabetes </a:t>
            </a:r>
          </a:p>
        </p:txBody>
      </p:sp>
      <p:sp>
        <p:nvSpPr>
          <p:cNvPr id="168965" name="Text Box 5"/>
          <p:cNvSpPr txBox="1">
            <a:spLocks noChangeArrowheads="1"/>
          </p:cNvSpPr>
          <p:nvPr/>
        </p:nvSpPr>
        <p:spPr bwMode="auto">
          <a:xfrm>
            <a:off x="792163" y="6343650"/>
            <a:ext cx="4687887" cy="350838"/>
          </a:xfrm>
          <a:prstGeom prst="rect">
            <a:avLst/>
          </a:prstGeom>
          <a:noFill/>
          <a:ln w="9525">
            <a:noFill/>
            <a:miter lim="800000"/>
            <a:headEnd/>
            <a:tailEnd/>
          </a:ln>
          <a:effectLst/>
        </p:spPr>
        <p:txBody>
          <a:bodyPr>
            <a:spAutoFit/>
          </a:bodyPr>
          <a:lstStyle/>
          <a:p>
            <a:pPr defTabSz="914400">
              <a:spcBef>
                <a:spcPct val="50000"/>
              </a:spcBef>
            </a:pPr>
            <a:r>
              <a:rPr lang="en-US" i="1"/>
              <a:t>BP</a:t>
            </a:r>
            <a:r>
              <a:rPr lang="en-US"/>
              <a:t>, blood pressure; </a:t>
            </a:r>
            <a:r>
              <a:rPr lang="en-US" i="1"/>
              <a:t>CV</a:t>
            </a:r>
            <a:r>
              <a:rPr lang="en-US"/>
              <a:t>, cardiovascular</a:t>
            </a:r>
            <a:endParaRPr lang="en-CA"/>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1009" name="Rectangle 2"/>
          <p:cNvSpPr>
            <a:spLocks noGrp="1"/>
          </p:cNvSpPr>
          <p:nvPr>
            <p:ph type="ctrTitle" idx="4294967295"/>
          </p:nvPr>
        </p:nvSpPr>
        <p:spPr>
          <a:xfrm>
            <a:off x="647700" y="5029200"/>
            <a:ext cx="7772400" cy="1143000"/>
          </a:xfrm>
        </p:spPr>
        <p:txBody>
          <a:bodyPr/>
          <a:lstStyle/>
          <a:p>
            <a:pPr algn="ctr"/>
            <a:r>
              <a:rPr lang="en-US" sz="3200" smtClean="0">
                <a:solidFill>
                  <a:srgbClr val="000000"/>
                </a:solidFill>
                <a:latin typeface="Arial" charset="0"/>
                <a:cs typeface="Arial" charset="0"/>
              </a:rPr>
              <a:t>STENO-2</a:t>
            </a:r>
          </a:p>
        </p:txBody>
      </p:sp>
      <p:pic>
        <p:nvPicPr>
          <p:cNvPr id="171010" name="Picture 3"/>
          <p:cNvPicPr>
            <a:picLocks noChangeAspect="1" noChangeArrowheads="1"/>
          </p:cNvPicPr>
          <p:nvPr/>
        </p:nvPicPr>
        <p:blipFill>
          <a:blip r:embed="rId3"/>
          <a:srcRect/>
          <a:stretch>
            <a:fillRect/>
          </a:stretch>
        </p:blipFill>
        <p:spPr bwMode="auto">
          <a:xfrm>
            <a:off x="0" y="1066800"/>
            <a:ext cx="9144000" cy="4119563"/>
          </a:xfrm>
          <a:prstGeom prst="rect">
            <a:avLst/>
          </a:prstGeom>
          <a:noFill/>
          <a:ln w="9525">
            <a:noFill/>
            <a:miter lim="800000"/>
            <a:headEnd/>
            <a:tailEnd/>
          </a:ln>
        </p:spPr>
      </p:pic>
      <p:sp>
        <p:nvSpPr>
          <p:cNvPr id="171011" name="Text Box 4"/>
          <p:cNvSpPr txBox="1">
            <a:spLocks noChangeArrowheads="1"/>
          </p:cNvSpPr>
          <p:nvPr/>
        </p:nvSpPr>
        <p:spPr bwMode="auto">
          <a:xfrm>
            <a:off x="0" y="66675"/>
            <a:ext cx="7677150" cy="304800"/>
          </a:xfrm>
          <a:prstGeom prst="rect">
            <a:avLst/>
          </a:prstGeom>
          <a:noFill/>
          <a:ln w="9525">
            <a:noFill/>
            <a:miter lim="800000"/>
            <a:headEnd/>
            <a:tailEnd/>
          </a:ln>
        </p:spPr>
        <p:txBody>
          <a:bodyPr>
            <a:spAutoFit/>
          </a:bodyPr>
          <a:lstStyle/>
          <a:p>
            <a:pPr defTabSz="914400">
              <a:spcBef>
                <a:spcPct val="50000"/>
              </a:spcBef>
            </a:pPr>
            <a:r>
              <a:rPr lang="en-US" sz="1400" i="1">
                <a:cs typeface="Arial" charset="0"/>
              </a:rPr>
              <a:t>2018 Diabetes Canada CPG – Chapter 23.  Cardiovascular Protection in People with Diabetes </a:t>
            </a:r>
          </a:p>
        </p:txBody>
      </p:sp>
    </p:spTree>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3057" name="Rectangle 2"/>
          <p:cNvSpPr>
            <a:spLocks noGrp="1" noChangeArrowheads="1"/>
          </p:cNvSpPr>
          <p:nvPr>
            <p:ph type="title" idx="4294967295"/>
          </p:nvPr>
        </p:nvSpPr>
        <p:spPr>
          <a:xfrm>
            <a:off x="687388" y="608013"/>
            <a:ext cx="7775575" cy="1144587"/>
          </a:xfrm>
        </p:spPr>
        <p:txBody>
          <a:bodyPr/>
          <a:lstStyle/>
          <a:p>
            <a:r>
              <a:rPr lang="en-US" sz="3200" smtClean="0"/>
              <a:t>STENO-2:  Multifaceted Approach for CVD Prevention Among People with Type 2 diabetes</a:t>
            </a:r>
          </a:p>
        </p:txBody>
      </p:sp>
      <p:sp>
        <p:nvSpPr>
          <p:cNvPr id="40962" name="Text Box 3"/>
          <p:cNvSpPr txBox="1">
            <a:spLocks noChangeArrowheads="1"/>
          </p:cNvSpPr>
          <p:nvPr/>
        </p:nvSpPr>
        <p:spPr bwMode="auto">
          <a:xfrm>
            <a:off x="987425" y="2438400"/>
            <a:ext cx="2147888" cy="1354138"/>
          </a:xfrm>
          <a:prstGeom prst="rect">
            <a:avLst/>
          </a:prstGeom>
          <a:noFill/>
          <a:ln>
            <a:noFill/>
          </a:ln>
          <a:extLst>
            <a:ext uri="{909E8E84-426E-40dd-AFC4-6F175D3DCCD1}"/>
            <a:ext uri="{91240B29-F687-4f45-9708-019B960494DF}"/>
          </a:extLst>
        </p:spPr>
        <p:txBody>
          <a:bodyPr wrap="none">
            <a:spAutoFit/>
          </a:bodyPr>
          <a:lstStyle>
            <a:lvl1pPr eaLnBrk="0" hangingPunct="0">
              <a:defRPr sz="1700">
                <a:solidFill>
                  <a:schemeClr val="tx1"/>
                </a:solidFill>
                <a:latin typeface="Calibri" charset="0"/>
                <a:ea typeface="ＭＳ Ｐゴシック" charset="0"/>
                <a:cs typeface="ＭＳ Ｐゴシック" charset="0"/>
              </a:defRPr>
            </a:lvl1pPr>
            <a:lvl2pPr marL="742950" indent="-285750" eaLnBrk="0" hangingPunct="0">
              <a:defRPr sz="1700">
                <a:solidFill>
                  <a:schemeClr val="tx1"/>
                </a:solidFill>
                <a:latin typeface="Calibri" charset="0"/>
                <a:ea typeface="ＭＳ Ｐゴシック" charset="0"/>
              </a:defRPr>
            </a:lvl2pPr>
            <a:lvl3pPr marL="1143000" indent="-228600" eaLnBrk="0" hangingPunct="0">
              <a:defRPr sz="1700">
                <a:solidFill>
                  <a:schemeClr val="tx1"/>
                </a:solidFill>
                <a:latin typeface="Calibri" charset="0"/>
                <a:ea typeface="ＭＳ Ｐゴシック" charset="0"/>
              </a:defRPr>
            </a:lvl3pPr>
            <a:lvl4pPr marL="1600200" indent="-228600" eaLnBrk="0" hangingPunct="0">
              <a:defRPr sz="1700">
                <a:solidFill>
                  <a:schemeClr val="tx1"/>
                </a:solidFill>
                <a:latin typeface="Calibri" charset="0"/>
                <a:ea typeface="ＭＳ Ｐゴシック" charset="0"/>
              </a:defRPr>
            </a:lvl4pPr>
            <a:lvl5pPr marL="2057400" indent="-228600" eaLnBrk="0" hangingPunct="0">
              <a:defRPr sz="1700">
                <a:solidFill>
                  <a:schemeClr val="tx1"/>
                </a:solidFill>
                <a:latin typeface="Calibri" charset="0"/>
                <a:ea typeface="ＭＳ Ｐゴシック" charset="0"/>
              </a:defRPr>
            </a:lvl5pPr>
            <a:lvl6pPr marL="2514600" indent="-228600" defTabSz="841375" eaLnBrk="0" fontAlgn="base" hangingPunct="0">
              <a:spcBef>
                <a:spcPct val="0"/>
              </a:spcBef>
              <a:spcAft>
                <a:spcPct val="0"/>
              </a:spcAft>
              <a:defRPr sz="1700">
                <a:solidFill>
                  <a:schemeClr val="tx1"/>
                </a:solidFill>
                <a:latin typeface="Calibri" charset="0"/>
                <a:ea typeface="ＭＳ Ｐゴシック" charset="0"/>
              </a:defRPr>
            </a:lvl6pPr>
            <a:lvl7pPr marL="2971800" indent="-228600" defTabSz="841375" eaLnBrk="0" fontAlgn="base" hangingPunct="0">
              <a:spcBef>
                <a:spcPct val="0"/>
              </a:spcBef>
              <a:spcAft>
                <a:spcPct val="0"/>
              </a:spcAft>
              <a:defRPr sz="1700">
                <a:solidFill>
                  <a:schemeClr val="tx1"/>
                </a:solidFill>
                <a:latin typeface="Calibri" charset="0"/>
                <a:ea typeface="ＭＳ Ｐゴシック" charset="0"/>
              </a:defRPr>
            </a:lvl7pPr>
            <a:lvl8pPr marL="3429000" indent="-228600" defTabSz="841375" eaLnBrk="0" fontAlgn="base" hangingPunct="0">
              <a:spcBef>
                <a:spcPct val="0"/>
              </a:spcBef>
              <a:spcAft>
                <a:spcPct val="0"/>
              </a:spcAft>
              <a:defRPr sz="1700">
                <a:solidFill>
                  <a:schemeClr val="tx1"/>
                </a:solidFill>
                <a:latin typeface="Calibri" charset="0"/>
                <a:ea typeface="ＭＳ Ｐゴシック" charset="0"/>
              </a:defRPr>
            </a:lvl8pPr>
            <a:lvl9pPr marL="3886200" indent="-228600" defTabSz="841375" eaLnBrk="0" fontAlgn="base" hangingPunct="0">
              <a:spcBef>
                <a:spcPct val="0"/>
              </a:spcBef>
              <a:spcAft>
                <a:spcPct val="0"/>
              </a:spcAft>
              <a:defRPr sz="1700">
                <a:solidFill>
                  <a:schemeClr val="tx1"/>
                </a:solidFill>
                <a:latin typeface="Calibri" charset="0"/>
                <a:ea typeface="ＭＳ Ｐゴシック" charset="0"/>
              </a:defRPr>
            </a:lvl9pPr>
          </a:lstStyle>
          <a:p>
            <a:pPr algn="ctr" eaLnBrk="1" hangingPunct="1">
              <a:defRPr/>
            </a:pPr>
            <a:r>
              <a:rPr lang="en-GB" b="1">
                <a:latin typeface="+mj-lt"/>
              </a:rPr>
              <a:t>Type 2 Diabetes </a:t>
            </a:r>
          </a:p>
          <a:p>
            <a:pPr algn="ctr" eaLnBrk="1" hangingPunct="1">
              <a:defRPr/>
            </a:pPr>
            <a:r>
              <a:rPr lang="en-GB" b="1">
                <a:latin typeface="+mj-lt"/>
              </a:rPr>
              <a:t>+ </a:t>
            </a:r>
          </a:p>
          <a:p>
            <a:pPr algn="ctr" eaLnBrk="1" hangingPunct="1">
              <a:defRPr/>
            </a:pPr>
            <a:r>
              <a:rPr lang="en-GB" b="1">
                <a:latin typeface="+mj-lt"/>
              </a:rPr>
              <a:t>Microalbuminuria</a:t>
            </a:r>
          </a:p>
          <a:p>
            <a:pPr algn="ctr" eaLnBrk="1" hangingPunct="1">
              <a:defRPr/>
            </a:pPr>
            <a:endParaRPr lang="en-GB" sz="1400" b="1">
              <a:latin typeface="+mj-lt"/>
            </a:endParaRPr>
          </a:p>
          <a:p>
            <a:pPr algn="ctr" eaLnBrk="1" hangingPunct="1">
              <a:defRPr/>
            </a:pPr>
            <a:r>
              <a:rPr lang="en-GB" b="1">
                <a:latin typeface="+mj-lt"/>
              </a:rPr>
              <a:t>n = 160</a:t>
            </a:r>
            <a:endParaRPr lang="en-US" b="1">
              <a:latin typeface="+mj-lt"/>
            </a:endParaRPr>
          </a:p>
        </p:txBody>
      </p:sp>
      <p:sp>
        <p:nvSpPr>
          <p:cNvPr id="40963" name="Text Box 5"/>
          <p:cNvSpPr txBox="1">
            <a:spLocks noChangeArrowheads="1"/>
          </p:cNvSpPr>
          <p:nvPr/>
        </p:nvSpPr>
        <p:spPr bwMode="auto">
          <a:xfrm>
            <a:off x="5334000" y="4330700"/>
            <a:ext cx="3352800" cy="946150"/>
          </a:xfrm>
          <a:prstGeom prst="rect">
            <a:avLst/>
          </a:prstGeom>
          <a:noFill/>
          <a:ln>
            <a:noFill/>
          </a:ln>
          <a:extLst>
            <a:ext uri="{909E8E84-426E-40dd-AFC4-6F175D3DCCD1}"/>
            <a:ext uri="{91240B29-F687-4f45-9708-019B960494DF}"/>
          </a:extLst>
        </p:spPr>
        <p:txBody>
          <a:bodyPr>
            <a:spAutoFit/>
          </a:bodyPr>
          <a:lstStyle>
            <a:lvl1pPr eaLnBrk="0" hangingPunct="0">
              <a:defRPr sz="1700">
                <a:solidFill>
                  <a:schemeClr val="tx1"/>
                </a:solidFill>
                <a:latin typeface="Calibri" charset="0"/>
                <a:ea typeface="ＭＳ Ｐゴシック" charset="0"/>
                <a:cs typeface="ＭＳ Ｐゴシック" charset="0"/>
              </a:defRPr>
            </a:lvl1pPr>
            <a:lvl2pPr marL="742950" indent="-285750" eaLnBrk="0" hangingPunct="0">
              <a:defRPr sz="1700">
                <a:solidFill>
                  <a:schemeClr val="tx1"/>
                </a:solidFill>
                <a:latin typeface="Calibri" charset="0"/>
                <a:ea typeface="ＭＳ Ｐゴシック" charset="0"/>
              </a:defRPr>
            </a:lvl2pPr>
            <a:lvl3pPr marL="1143000" indent="-228600" eaLnBrk="0" hangingPunct="0">
              <a:defRPr sz="1700">
                <a:solidFill>
                  <a:schemeClr val="tx1"/>
                </a:solidFill>
                <a:latin typeface="Calibri" charset="0"/>
                <a:ea typeface="ＭＳ Ｐゴシック" charset="0"/>
              </a:defRPr>
            </a:lvl3pPr>
            <a:lvl4pPr marL="1600200" indent="-228600" eaLnBrk="0" hangingPunct="0">
              <a:defRPr sz="1700">
                <a:solidFill>
                  <a:schemeClr val="tx1"/>
                </a:solidFill>
                <a:latin typeface="Calibri" charset="0"/>
                <a:ea typeface="ＭＳ Ｐゴシック" charset="0"/>
              </a:defRPr>
            </a:lvl4pPr>
            <a:lvl5pPr marL="2057400" indent="-228600" eaLnBrk="0" hangingPunct="0">
              <a:defRPr sz="1700">
                <a:solidFill>
                  <a:schemeClr val="tx1"/>
                </a:solidFill>
                <a:latin typeface="Calibri" charset="0"/>
                <a:ea typeface="ＭＳ Ｐゴシック" charset="0"/>
              </a:defRPr>
            </a:lvl5pPr>
            <a:lvl6pPr marL="2514600" indent="-228600" defTabSz="841375" eaLnBrk="0" fontAlgn="base" hangingPunct="0">
              <a:spcBef>
                <a:spcPct val="0"/>
              </a:spcBef>
              <a:spcAft>
                <a:spcPct val="0"/>
              </a:spcAft>
              <a:defRPr sz="1700">
                <a:solidFill>
                  <a:schemeClr val="tx1"/>
                </a:solidFill>
                <a:latin typeface="Calibri" charset="0"/>
                <a:ea typeface="ＭＳ Ｐゴシック" charset="0"/>
              </a:defRPr>
            </a:lvl6pPr>
            <a:lvl7pPr marL="2971800" indent="-228600" defTabSz="841375" eaLnBrk="0" fontAlgn="base" hangingPunct="0">
              <a:spcBef>
                <a:spcPct val="0"/>
              </a:spcBef>
              <a:spcAft>
                <a:spcPct val="0"/>
              </a:spcAft>
              <a:defRPr sz="1700">
                <a:solidFill>
                  <a:schemeClr val="tx1"/>
                </a:solidFill>
                <a:latin typeface="Calibri" charset="0"/>
                <a:ea typeface="ＭＳ Ｐゴシック" charset="0"/>
              </a:defRPr>
            </a:lvl7pPr>
            <a:lvl8pPr marL="3429000" indent="-228600" defTabSz="841375" eaLnBrk="0" fontAlgn="base" hangingPunct="0">
              <a:spcBef>
                <a:spcPct val="0"/>
              </a:spcBef>
              <a:spcAft>
                <a:spcPct val="0"/>
              </a:spcAft>
              <a:defRPr sz="1700">
                <a:solidFill>
                  <a:schemeClr val="tx1"/>
                </a:solidFill>
                <a:latin typeface="Calibri" charset="0"/>
                <a:ea typeface="ＭＳ Ｐゴシック" charset="0"/>
              </a:defRPr>
            </a:lvl8pPr>
            <a:lvl9pPr marL="3886200" indent="-228600" defTabSz="841375" eaLnBrk="0" fontAlgn="base" hangingPunct="0">
              <a:spcBef>
                <a:spcPct val="0"/>
              </a:spcBef>
              <a:spcAft>
                <a:spcPct val="0"/>
              </a:spcAft>
              <a:defRPr sz="1700">
                <a:solidFill>
                  <a:schemeClr val="tx1"/>
                </a:solidFill>
                <a:latin typeface="Calibri" charset="0"/>
                <a:ea typeface="ＭＳ Ｐゴシック" charset="0"/>
              </a:defRPr>
            </a:lvl9pPr>
          </a:lstStyle>
          <a:p>
            <a:pPr eaLnBrk="1" hangingPunct="1">
              <a:defRPr/>
            </a:pPr>
            <a:r>
              <a:rPr lang="en-GB" sz="2000" b="1">
                <a:solidFill>
                  <a:srgbClr val="FF0000"/>
                </a:solidFill>
                <a:latin typeface="+mj-lt"/>
              </a:rPr>
              <a:t>Conventional Arm</a:t>
            </a:r>
          </a:p>
          <a:p>
            <a:pPr eaLnBrk="1" hangingPunct="1">
              <a:defRPr/>
            </a:pPr>
            <a:r>
              <a:rPr lang="en-GB" sz="1800">
                <a:latin typeface="+mj-lt"/>
              </a:rPr>
              <a:t>MD follows clinical practice guidelines</a:t>
            </a:r>
            <a:endParaRPr lang="en-US" sz="1800">
              <a:latin typeface="+mj-lt"/>
            </a:endParaRPr>
          </a:p>
        </p:txBody>
      </p:sp>
      <p:sp>
        <p:nvSpPr>
          <p:cNvPr id="40964" name="Line 6"/>
          <p:cNvSpPr>
            <a:spLocks noChangeShapeType="1"/>
          </p:cNvSpPr>
          <p:nvPr/>
        </p:nvSpPr>
        <p:spPr bwMode="auto">
          <a:xfrm flipV="1">
            <a:off x="3581400" y="2286000"/>
            <a:ext cx="1587500" cy="838200"/>
          </a:xfrm>
          <a:prstGeom prst="line">
            <a:avLst/>
          </a:prstGeom>
          <a:noFill/>
          <a:ln w="28575">
            <a:solidFill>
              <a:schemeClr val="tx1"/>
            </a:solidFill>
            <a:round/>
            <a:headEnd/>
            <a:tailEnd type="triangle" w="med" len="med"/>
          </a:ln>
          <a:extLst>
            <a:ext uri="{909E8E84-426E-40dd-AFC4-6F175D3DCCD1}"/>
          </a:extLst>
        </p:spPr>
        <p:txBody>
          <a:bodyPr/>
          <a:lstStyle/>
          <a:p>
            <a:pPr>
              <a:defRPr/>
            </a:pPr>
            <a:endParaRPr lang="en-US">
              <a:latin typeface="+mj-lt"/>
              <a:ea typeface="ＭＳ Ｐゴシック" charset="0"/>
              <a:cs typeface="ＭＳ Ｐゴシック" charset="0"/>
            </a:endParaRPr>
          </a:p>
        </p:txBody>
      </p:sp>
      <p:sp>
        <p:nvSpPr>
          <p:cNvPr id="40965" name="Line 7"/>
          <p:cNvSpPr>
            <a:spLocks noChangeShapeType="1"/>
          </p:cNvSpPr>
          <p:nvPr/>
        </p:nvSpPr>
        <p:spPr bwMode="auto">
          <a:xfrm>
            <a:off x="3581400" y="3124200"/>
            <a:ext cx="1587500" cy="1447800"/>
          </a:xfrm>
          <a:prstGeom prst="line">
            <a:avLst/>
          </a:prstGeom>
          <a:noFill/>
          <a:ln w="28575">
            <a:solidFill>
              <a:schemeClr val="tx1"/>
            </a:solidFill>
            <a:round/>
            <a:headEnd/>
            <a:tailEnd type="triangle" w="med" len="med"/>
          </a:ln>
          <a:extLst>
            <a:ext uri="{909E8E84-426E-40dd-AFC4-6F175D3DCCD1}"/>
          </a:extLst>
        </p:spPr>
        <p:txBody>
          <a:bodyPr/>
          <a:lstStyle/>
          <a:p>
            <a:pPr>
              <a:defRPr/>
            </a:pPr>
            <a:endParaRPr lang="en-US">
              <a:latin typeface="+mj-lt"/>
              <a:ea typeface="ＭＳ Ｐゴシック" charset="0"/>
              <a:cs typeface="ＭＳ Ｐゴシック" charset="0"/>
            </a:endParaRPr>
          </a:p>
        </p:txBody>
      </p:sp>
      <p:sp>
        <p:nvSpPr>
          <p:cNvPr id="173062" name="Text Box 9"/>
          <p:cNvSpPr txBox="1">
            <a:spLocks noChangeArrowheads="1"/>
          </p:cNvSpPr>
          <p:nvPr/>
        </p:nvSpPr>
        <p:spPr bwMode="auto">
          <a:xfrm>
            <a:off x="635000" y="5337175"/>
            <a:ext cx="8839200" cy="701675"/>
          </a:xfrm>
          <a:prstGeom prst="rect">
            <a:avLst/>
          </a:prstGeom>
          <a:noFill/>
          <a:ln w="9525">
            <a:noFill/>
            <a:miter lim="800000"/>
            <a:headEnd/>
            <a:tailEnd/>
          </a:ln>
        </p:spPr>
        <p:txBody>
          <a:bodyPr>
            <a:spAutoFit/>
          </a:bodyPr>
          <a:lstStyle/>
          <a:p>
            <a:r>
              <a:rPr lang="en-GB" sz="2000" b="1">
                <a:latin typeface="Open Sans"/>
              </a:rPr>
              <a:t>8-year follow-up composite outcome:</a:t>
            </a:r>
          </a:p>
          <a:p>
            <a:r>
              <a:rPr lang="en-GB" sz="2000">
                <a:solidFill>
                  <a:schemeClr val="tx2"/>
                </a:solidFill>
                <a:latin typeface="Open Sans"/>
              </a:rPr>
              <a:t>CV death, MI, CABG, PCI, Stroke, Amputation, or PVD surgery</a:t>
            </a:r>
            <a:endParaRPr lang="en-US" sz="2000">
              <a:solidFill>
                <a:schemeClr val="tx2"/>
              </a:solidFill>
              <a:latin typeface="Open Sans"/>
            </a:endParaRPr>
          </a:p>
        </p:txBody>
      </p:sp>
      <p:sp>
        <p:nvSpPr>
          <p:cNvPr id="40967" name="Text Box 10"/>
          <p:cNvSpPr txBox="1">
            <a:spLocks noChangeArrowheads="1"/>
          </p:cNvSpPr>
          <p:nvPr/>
        </p:nvSpPr>
        <p:spPr bwMode="auto">
          <a:xfrm>
            <a:off x="241300" y="6203950"/>
            <a:ext cx="6705600" cy="731838"/>
          </a:xfrm>
          <a:prstGeom prst="rect">
            <a:avLst/>
          </a:prstGeom>
          <a:noFill/>
          <a:ln>
            <a:noFill/>
          </a:ln>
          <a:extLst>
            <a:ext uri="{909E8E84-426E-40dd-AFC4-6F175D3DCCD1}"/>
            <a:ext uri="{91240B29-F687-4f45-9708-019B960494DF}"/>
          </a:extLst>
        </p:spPr>
        <p:txBody>
          <a:bodyPr>
            <a:spAutoFit/>
          </a:bodyPr>
          <a:lstStyle/>
          <a:p>
            <a:pPr>
              <a:spcBef>
                <a:spcPct val="50000"/>
              </a:spcBef>
            </a:pPr>
            <a:r>
              <a:rPr lang="en-GB" sz="1200">
                <a:latin typeface="Open Sans"/>
              </a:rPr>
              <a:t>Gaede</a:t>
            </a:r>
            <a:r>
              <a:rPr lang="en-US" sz="1200">
                <a:latin typeface="Open Sans"/>
              </a:rPr>
              <a:t> et al. </a:t>
            </a:r>
            <a:r>
              <a:rPr lang="en-US" sz="1200" i="1">
                <a:latin typeface="Open Sans"/>
              </a:rPr>
              <a:t>NEJM</a:t>
            </a:r>
            <a:r>
              <a:rPr lang="en-US" sz="1200">
                <a:latin typeface="Open Sans"/>
              </a:rPr>
              <a:t>. </a:t>
            </a:r>
            <a:r>
              <a:rPr lang="en-GB" sz="1200">
                <a:latin typeface="Open Sans"/>
              </a:rPr>
              <a:t>2003</a:t>
            </a:r>
            <a:r>
              <a:rPr lang="en-US" sz="1200">
                <a:latin typeface="Open Sans"/>
              </a:rPr>
              <a:t>: </a:t>
            </a:r>
            <a:r>
              <a:rPr lang="en-GB" sz="1200">
                <a:latin typeface="Open Sans"/>
              </a:rPr>
              <a:t>348</a:t>
            </a:r>
            <a:r>
              <a:rPr lang="en-US" sz="1200">
                <a:latin typeface="Open Sans"/>
              </a:rPr>
              <a:t>;</a:t>
            </a:r>
            <a:r>
              <a:rPr lang="en-GB" sz="1200">
                <a:latin typeface="Open Sans"/>
              </a:rPr>
              <a:t>383</a:t>
            </a:r>
            <a:r>
              <a:rPr lang="en-US" sz="1200">
                <a:latin typeface="Open Sans"/>
              </a:rPr>
              <a:t>-</a:t>
            </a:r>
            <a:r>
              <a:rPr lang="en-GB" sz="1200">
                <a:latin typeface="Open Sans"/>
              </a:rPr>
              <a:t>393</a:t>
            </a:r>
          </a:p>
          <a:p>
            <a:pPr>
              <a:spcBef>
                <a:spcPct val="50000"/>
              </a:spcBef>
            </a:pPr>
            <a:r>
              <a:rPr lang="en-GB" sz="1200" i="1">
                <a:latin typeface="Open Sans"/>
              </a:rPr>
              <a:t>BP</a:t>
            </a:r>
            <a:r>
              <a:rPr lang="en-GB" sz="1200">
                <a:latin typeface="Open Sans"/>
              </a:rPr>
              <a:t>, blood pressure; CV, cardiovascular; </a:t>
            </a:r>
            <a:r>
              <a:rPr lang="en-GB" sz="1200" i="1">
                <a:latin typeface="Open Sans"/>
              </a:rPr>
              <a:t>CABG,</a:t>
            </a:r>
            <a:r>
              <a:rPr lang="en-GB" sz="1200">
                <a:latin typeface="Open Sans"/>
              </a:rPr>
              <a:t> coronary artery bypass grafting; </a:t>
            </a:r>
            <a:r>
              <a:rPr lang="en-GB" sz="1200" i="1">
                <a:latin typeface="Open Sans"/>
              </a:rPr>
              <a:t>MI,</a:t>
            </a:r>
            <a:r>
              <a:rPr lang="en-GB" sz="1200">
                <a:latin typeface="Open Sans"/>
              </a:rPr>
              <a:t> myocardial infarction; </a:t>
            </a:r>
            <a:r>
              <a:rPr lang="en-GB" sz="1200" i="1">
                <a:latin typeface="Open Sans"/>
              </a:rPr>
              <a:t>PCI, </a:t>
            </a:r>
            <a:r>
              <a:rPr lang="en-GB" sz="1200">
                <a:latin typeface="Open Sans"/>
              </a:rPr>
              <a:t>percutaneous coronary intervention; </a:t>
            </a:r>
            <a:r>
              <a:rPr lang="en-GB" sz="1200" i="1">
                <a:latin typeface="Open Sans"/>
              </a:rPr>
              <a:t>PVD</a:t>
            </a:r>
            <a:r>
              <a:rPr lang="en-GB" sz="1200">
                <a:latin typeface="Open Sans"/>
              </a:rPr>
              <a:t>, peripheral vascular disease</a:t>
            </a:r>
            <a:endParaRPr lang="en-US" sz="1200">
              <a:latin typeface="Open Sans"/>
            </a:endParaRPr>
          </a:p>
        </p:txBody>
      </p:sp>
      <p:sp>
        <p:nvSpPr>
          <p:cNvPr id="40968" name="Rectangle 11"/>
          <p:cNvSpPr>
            <a:spLocks noChangeArrowheads="1"/>
          </p:cNvSpPr>
          <p:nvPr/>
        </p:nvSpPr>
        <p:spPr bwMode="auto">
          <a:xfrm>
            <a:off x="4876800" y="1882775"/>
            <a:ext cx="3886200" cy="2290763"/>
          </a:xfrm>
          <a:prstGeom prst="rect">
            <a:avLst/>
          </a:prstGeom>
          <a:noFill/>
          <a:ln>
            <a:noFill/>
          </a:ln>
          <a:extLst>
            <a:ext uri="{909E8E84-426E-40dd-AFC4-6F175D3DCCD1}"/>
            <a:ext uri="{91240B29-F687-4f45-9708-019B960494DF}"/>
          </a:extLst>
        </p:spPr>
        <p:txBody>
          <a:bodyPr>
            <a:spAutoFit/>
          </a:bodyPr>
          <a:lstStyle/>
          <a:p>
            <a:pPr lvl="1">
              <a:lnSpc>
                <a:spcPct val="90000"/>
              </a:lnSpc>
              <a:spcBef>
                <a:spcPct val="40000"/>
              </a:spcBef>
              <a:defRPr/>
            </a:pPr>
            <a:r>
              <a:rPr lang="en-US" sz="2000" b="1" dirty="0">
                <a:solidFill>
                  <a:srgbClr val="FF0000"/>
                </a:solidFill>
                <a:latin typeface="+mj-lt"/>
                <a:ea typeface="ＭＳ Ｐゴシック" charset="0"/>
                <a:cs typeface="ＭＳ Ｐゴシック" charset="0"/>
              </a:rPr>
              <a:t>Intensive Arm</a:t>
            </a:r>
          </a:p>
          <a:p>
            <a:pPr lvl="1">
              <a:lnSpc>
                <a:spcPct val="90000"/>
              </a:lnSpc>
              <a:spcBef>
                <a:spcPct val="40000"/>
              </a:spcBef>
              <a:defRPr/>
            </a:pPr>
            <a:r>
              <a:rPr lang="en-US" sz="1800" dirty="0">
                <a:latin typeface="+mj-lt"/>
                <a:ea typeface="ＭＳ Ｐゴシック" charset="0"/>
                <a:cs typeface="ＭＳ Ｐゴシック" charset="0"/>
              </a:rPr>
              <a:t>Therapies to achieve targets in glycemia, lipids, BP and albuminuria</a:t>
            </a:r>
          </a:p>
          <a:p>
            <a:pPr lvl="1">
              <a:lnSpc>
                <a:spcPct val="90000"/>
              </a:lnSpc>
              <a:spcBef>
                <a:spcPct val="40000"/>
              </a:spcBef>
              <a:defRPr/>
            </a:pPr>
            <a:r>
              <a:rPr lang="en-US" sz="1800" dirty="0">
                <a:latin typeface="+mj-lt"/>
                <a:ea typeface="ＭＳ Ｐゴシック" charset="0"/>
                <a:cs typeface="ＭＳ Ｐゴシック" charset="0"/>
              </a:rPr>
              <a:t>Multidisciplinary care q3mo</a:t>
            </a:r>
          </a:p>
          <a:p>
            <a:pPr lvl="1">
              <a:lnSpc>
                <a:spcPct val="90000"/>
              </a:lnSpc>
              <a:spcBef>
                <a:spcPct val="40000"/>
              </a:spcBef>
              <a:defRPr/>
            </a:pPr>
            <a:r>
              <a:rPr lang="en-US" sz="1800" dirty="0">
                <a:latin typeface="+mj-lt"/>
                <a:ea typeface="ＭＳ Ｐゴシック" charset="0"/>
                <a:cs typeface="ＭＳ Ｐゴシック" charset="0"/>
              </a:rPr>
              <a:t>ASA and ACE inhibitors</a:t>
            </a:r>
          </a:p>
          <a:p>
            <a:pPr lvl="1">
              <a:lnSpc>
                <a:spcPct val="90000"/>
              </a:lnSpc>
              <a:spcBef>
                <a:spcPct val="40000"/>
              </a:spcBef>
              <a:defRPr/>
            </a:pPr>
            <a:r>
              <a:rPr lang="en-US" sz="1800" dirty="0">
                <a:latin typeface="+mj-lt"/>
                <a:ea typeface="ＭＳ Ｐゴシック" charset="0"/>
                <a:cs typeface="ＭＳ Ｐゴシック" charset="0"/>
              </a:rPr>
              <a:t>(independent of BP)</a:t>
            </a:r>
          </a:p>
        </p:txBody>
      </p:sp>
      <p:sp>
        <p:nvSpPr>
          <p:cNvPr id="40969" name="Rectangle 1"/>
          <p:cNvSpPr>
            <a:spLocks noChangeArrowheads="1"/>
          </p:cNvSpPr>
          <p:nvPr/>
        </p:nvSpPr>
        <p:spPr bwMode="auto">
          <a:xfrm>
            <a:off x="5257800" y="1841500"/>
            <a:ext cx="3429000" cy="2438400"/>
          </a:xfrm>
          <a:prstGeom prst="rect">
            <a:avLst/>
          </a:prstGeom>
          <a:noFill/>
          <a:ln w="28575">
            <a:solidFill>
              <a:schemeClr val="tx2"/>
            </a:solidFill>
            <a:round/>
            <a:headEnd/>
            <a:tailEnd/>
          </a:ln>
          <a:extLst>
            <a:ext uri="{909E8E84-426E-40dd-AFC4-6F175D3DCCD1}"/>
          </a:extLst>
        </p:spPr>
        <p:txBody>
          <a:bodyPr/>
          <a:lstStyle/>
          <a:p>
            <a:pPr>
              <a:defRPr/>
            </a:pPr>
            <a:endParaRPr lang="en-CA">
              <a:latin typeface="+mj-lt"/>
              <a:ea typeface="ＭＳ Ｐゴシック" charset="0"/>
              <a:cs typeface="ＭＳ Ｐゴシック" charset="0"/>
            </a:endParaRPr>
          </a:p>
        </p:txBody>
      </p:sp>
      <p:sp>
        <p:nvSpPr>
          <p:cNvPr id="40970" name="Rectangle 11"/>
          <p:cNvSpPr>
            <a:spLocks noChangeArrowheads="1"/>
          </p:cNvSpPr>
          <p:nvPr/>
        </p:nvSpPr>
        <p:spPr bwMode="auto">
          <a:xfrm>
            <a:off x="5257800" y="4330700"/>
            <a:ext cx="3429000" cy="954088"/>
          </a:xfrm>
          <a:prstGeom prst="rect">
            <a:avLst/>
          </a:prstGeom>
          <a:noFill/>
          <a:ln w="28575">
            <a:solidFill>
              <a:schemeClr val="tx2"/>
            </a:solidFill>
            <a:round/>
            <a:headEnd/>
            <a:tailEnd/>
          </a:ln>
          <a:extLst>
            <a:ext uri="{909E8E84-426E-40dd-AFC4-6F175D3DCCD1}"/>
          </a:extLst>
        </p:spPr>
        <p:txBody>
          <a:bodyPr/>
          <a:lstStyle/>
          <a:p>
            <a:pPr>
              <a:defRPr/>
            </a:pPr>
            <a:endParaRPr lang="en-CA">
              <a:latin typeface="+mj-lt"/>
              <a:ea typeface="ＭＳ Ｐゴシック" charset="0"/>
              <a:cs typeface="ＭＳ Ｐゴシック" charset="0"/>
            </a:endParaRPr>
          </a:p>
        </p:txBody>
      </p:sp>
      <p:sp>
        <p:nvSpPr>
          <p:cNvPr id="173067" name="Text Box 12"/>
          <p:cNvSpPr txBox="1">
            <a:spLocks noChangeArrowheads="1"/>
          </p:cNvSpPr>
          <p:nvPr/>
        </p:nvSpPr>
        <p:spPr bwMode="auto">
          <a:xfrm>
            <a:off x="0" y="66675"/>
            <a:ext cx="7677150" cy="304800"/>
          </a:xfrm>
          <a:prstGeom prst="rect">
            <a:avLst/>
          </a:prstGeom>
          <a:noFill/>
          <a:ln w="9525">
            <a:noFill/>
            <a:miter lim="800000"/>
            <a:headEnd/>
            <a:tailEnd/>
          </a:ln>
        </p:spPr>
        <p:txBody>
          <a:bodyPr>
            <a:spAutoFit/>
          </a:bodyPr>
          <a:lstStyle/>
          <a:p>
            <a:pPr defTabSz="914400">
              <a:spcBef>
                <a:spcPct val="50000"/>
              </a:spcBef>
            </a:pPr>
            <a:r>
              <a:rPr lang="en-US" sz="1400" i="1">
                <a:cs typeface="Arial" charset="0"/>
              </a:rPr>
              <a:t>2018 Diabetes Canada CPG – Chapter 23.  Cardiovascular Protection in People with Diabetes </a:t>
            </a: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iabetes-Canada" id="{2758C9F2-230E-2647-99BB-84C4E5661632}" vid="{AA3FD364-9042-D741-9349-171970A5392E}"/>
    </a:ext>
  </a:extLst>
</a:theme>
</file>

<file path=ppt/theme/theme10.xml><?xml version="1.0" encoding="utf-8"?>
<a:theme xmlns:a="http://schemas.openxmlformats.org/drawingml/2006/main" name="6_Office Theme">
  <a:themeElements>
    <a:clrScheme name="4_Office Theme 1">
      <a:dk1>
        <a:srgbClr val="000000"/>
      </a:dk1>
      <a:lt1>
        <a:srgbClr val="FFFFFF"/>
      </a:lt1>
      <a:dk2>
        <a:srgbClr val="44546A"/>
      </a:dk2>
      <a:lt2>
        <a:srgbClr val="E7E6E6"/>
      </a:lt2>
      <a:accent1>
        <a:srgbClr val="4472C4"/>
      </a:accent1>
      <a:accent2>
        <a:srgbClr val="ED7D31"/>
      </a:accent2>
      <a:accent3>
        <a:srgbClr val="FFFFFF"/>
      </a:accent3>
      <a:accent4>
        <a:srgbClr val="000000"/>
      </a:accent4>
      <a:accent5>
        <a:srgbClr val="B0BCDE"/>
      </a:accent5>
      <a:accent6>
        <a:srgbClr val="D7712B"/>
      </a:accent6>
      <a:hlink>
        <a:srgbClr val="0563C1"/>
      </a:hlink>
      <a:folHlink>
        <a:srgbClr val="954F72"/>
      </a:folHlink>
    </a:clrScheme>
    <a:fontScheme name="4_Office Theme">
      <a:majorFont>
        <a:latin typeface="Open Sans"/>
        <a:ea typeface="Open Sans"/>
        <a:cs typeface="Open Sans"/>
      </a:majorFont>
      <a:minorFont>
        <a:latin typeface="Open Sans"/>
        <a:ea typeface="Open Sans"/>
        <a:cs typeface="Open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4_Office Theme 1">
        <a:dk1>
          <a:srgbClr val="000000"/>
        </a:dk1>
        <a:lt1>
          <a:srgbClr val="FFFFFF"/>
        </a:lt1>
        <a:dk2>
          <a:srgbClr val="44546A"/>
        </a:dk2>
        <a:lt2>
          <a:srgbClr val="E7E6E6"/>
        </a:lt2>
        <a:accent1>
          <a:srgbClr val="4472C4"/>
        </a:accent1>
        <a:accent2>
          <a:srgbClr val="ED7D31"/>
        </a:accent2>
        <a:accent3>
          <a:srgbClr val="FFFFFF"/>
        </a:accent3>
        <a:accent4>
          <a:srgbClr val="000000"/>
        </a:accent4>
        <a:accent5>
          <a:srgbClr val="B0BCDE"/>
        </a:accent5>
        <a:accent6>
          <a:srgbClr val="D7712B"/>
        </a:accent6>
        <a:hlink>
          <a:srgbClr val="0563C1"/>
        </a:hlink>
        <a:folHlink>
          <a:srgbClr val="954F72"/>
        </a:folHlink>
      </a:clrScheme>
      <a:clrMap bg1="lt1" tx1="dk1" bg2="lt2" tx2="dk2" accent1="accent1" accent2="accent2" accent3="accent3" accent4="accent4" accent5="accent5" accent6="accent6" hlink="hlink" folHlink="folHlink"/>
    </a:extraClrScheme>
  </a:extraClrSchemeLst>
</a:theme>
</file>

<file path=ppt/theme/theme11.xml><?xml version="1.0" encoding="utf-8"?>
<a:theme xmlns:a="http://schemas.openxmlformats.org/drawingml/2006/main" name="7_Office Theme">
  <a:themeElements>
    <a:clrScheme name="4_Office Theme 1">
      <a:dk1>
        <a:srgbClr val="000000"/>
      </a:dk1>
      <a:lt1>
        <a:srgbClr val="FFFFFF"/>
      </a:lt1>
      <a:dk2>
        <a:srgbClr val="44546A"/>
      </a:dk2>
      <a:lt2>
        <a:srgbClr val="E7E6E6"/>
      </a:lt2>
      <a:accent1>
        <a:srgbClr val="4472C4"/>
      </a:accent1>
      <a:accent2>
        <a:srgbClr val="ED7D31"/>
      </a:accent2>
      <a:accent3>
        <a:srgbClr val="FFFFFF"/>
      </a:accent3>
      <a:accent4>
        <a:srgbClr val="000000"/>
      </a:accent4>
      <a:accent5>
        <a:srgbClr val="B0BCDE"/>
      </a:accent5>
      <a:accent6>
        <a:srgbClr val="D7712B"/>
      </a:accent6>
      <a:hlink>
        <a:srgbClr val="0563C1"/>
      </a:hlink>
      <a:folHlink>
        <a:srgbClr val="954F72"/>
      </a:folHlink>
    </a:clrScheme>
    <a:fontScheme name="4_Office Theme">
      <a:majorFont>
        <a:latin typeface="Open Sans"/>
        <a:ea typeface="ＭＳ Ｐゴシック"/>
        <a:cs typeface="Open Sans"/>
      </a:majorFont>
      <a:minorFont>
        <a:latin typeface="Open Sans"/>
        <a:ea typeface="ＭＳ Ｐゴシック"/>
        <a:cs typeface="Open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raClrScheme>
      <a:clrScheme name="4_Office Theme 1">
        <a:dk1>
          <a:srgbClr val="000000"/>
        </a:dk1>
        <a:lt1>
          <a:srgbClr val="FFFFFF"/>
        </a:lt1>
        <a:dk2>
          <a:srgbClr val="44546A"/>
        </a:dk2>
        <a:lt2>
          <a:srgbClr val="E7E6E6"/>
        </a:lt2>
        <a:accent1>
          <a:srgbClr val="4472C4"/>
        </a:accent1>
        <a:accent2>
          <a:srgbClr val="ED7D31"/>
        </a:accent2>
        <a:accent3>
          <a:srgbClr val="FFFFFF"/>
        </a:accent3>
        <a:accent4>
          <a:srgbClr val="000000"/>
        </a:accent4>
        <a:accent5>
          <a:srgbClr val="B0BCDE"/>
        </a:accent5>
        <a:accent6>
          <a:srgbClr val="D7712B"/>
        </a:accent6>
        <a:hlink>
          <a:srgbClr val="0563C1"/>
        </a:hlink>
        <a:folHlink>
          <a:srgbClr val="954F72"/>
        </a:folHlink>
      </a:clrScheme>
      <a:clrMap bg1="lt1" tx1="dk1" bg2="lt2" tx2="dk2" accent1="accent1" accent2="accent2" accent3="accent3" accent4="accent4" accent5="accent5" accent6="accent6" hlink="hlink" folHlink="folHlink"/>
    </a:extraClrScheme>
  </a:extraClrSchemeLst>
</a:theme>
</file>

<file path=ppt/theme/theme1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iabetes-Canada" id="{2758C9F2-230E-2647-99BB-84C4E5661632}" vid="{AA3FD364-9042-D741-9349-171970A5392E}"/>
    </a:ext>
  </a:extLst>
</a:theme>
</file>

<file path=ppt/theme/theme1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4_Office Theme">
  <a:themeElements>
    <a:clrScheme name="4_Office Theme 1">
      <a:dk1>
        <a:srgbClr val="000000"/>
      </a:dk1>
      <a:lt1>
        <a:srgbClr val="FFFFFF"/>
      </a:lt1>
      <a:dk2>
        <a:srgbClr val="44546A"/>
      </a:dk2>
      <a:lt2>
        <a:srgbClr val="E7E6E6"/>
      </a:lt2>
      <a:accent1>
        <a:srgbClr val="4472C4"/>
      </a:accent1>
      <a:accent2>
        <a:srgbClr val="ED7D31"/>
      </a:accent2>
      <a:accent3>
        <a:srgbClr val="FFFFFF"/>
      </a:accent3>
      <a:accent4>
        <a:srgbClr val="000000"/>
      </a:accent4>
      <a:accent5>
        <a:srgbClr val="B0BCDE"/>
      </a:accent5>
      <a:accent6>
        <a:srgbClr val="D7712B"/>
      </a:accent6>
      <a:hlink>
        <a:srgbClr val="0563C1"/>
      </a:hlink>
      <a:folHlink>
        <a:srgbClr val="954F72"/>
      </a:folHlink>
    </a:clrScheme>
    <a:fontScheme name="4_Office Theme">
      <a:majorFont>
        <a:latin typeface="Open Sans"/>
        <a:ea typeface="ＭＳ Ｐゴシック"/>
        <a:cs typeface="Open Sans"/>
      </a:majorFont>
      <a:minorFont>
        <a:latin typeface="Open Sans"/>
        <a:ea typeface="ＭＳ Ｐゴシック"/>
        <a:cs typeface="Open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raClrScheme>
      <a:clrScheme name="4_Office Theme 1">
        <a:dk1>
          <a:srgbClr val="000000"/>
        </a:dk1>
        <a:lt1>
          <a:srgbClr val="FFFFFF"/>
        </a:lt1>
        <a:dk2>
          <a:srgbClr val="44546A"/>
        </a:dk2>
        <a:lt2>
          <a:srgbClr val="E7E6E6"/>
        </a:lt2>
        <a:accent1>
          <a:srgbClr val="4472C4"/>
        </a:accent1>
        <a:accent2>
          <a:srgbClr val="ED7D31"/>
        </a:accent2>
        <a:accent3>
          <a:srgbClr val="FFFFFF"/>
        </a:accent3>
        <a:accent4>
          <a:srgbClr val="000000"/>
        </a:accent4>
        <a:accent5>
          <a:srgbClr val="B0BCDE"/>
        </a:accent5>
        <a:accent6>
          <a:srgbClr val="D7712B"/>
        </a:accent6>
        <a:hlink>
          <a:srgbClr val="0563C1"/>
        </a:hlink>
        <a:folHlink>
          <a:srgbClr val="954F72"/>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14_Office Theme">
  <a:themeElements>
    <a:clrScheme name="14_Office Theme 1">
      <a:dk1>
        <a:srgbClr val="000000"/>
      </a:dk1>
      <a:lt1>
        <a:srgbClr val="FFFFFF"/>
      </a:lt1>
      <a:dk2>
        <a:srgbClr val="44546A"/>
      </a:dk2>
      <a:lt2>
        <a:srgbClr val="E7E6E6"/>
      </a:lt2>
      <a:accent1>
        <a:srgbClr val="4472C4"/>
      </a:accent1>
      <a:accent2>
        <a:srgbClr val="ED7D31"/>
      </a:accent2>
      <a:accent3>
        <a:srgbClr val="FFFFFF"/>
      </a:accent3>
      <a:accent4>
        <a:srgbClr val="000000"/>
      </a:accent4>
      <a:accent5>
        <a:srgbClr val="B0BCDE"/>
      </a:accent5>
      <a:accent6>
        <a:srgbClr val="D7712B"/>
      </a:accent6>
      <a:hlink>
        <a:srgbClr val="0563C1"/>
      </a:hlink>
      <a:folHlink>
        <a:srgbClr val="954F72"/>
      </a:folHlink>
    </a:clrScheme>
    <a:fontScheme name="14_Office Theme">
      <a:majorFont>
        <a:latin typeface="Open Sans"/>
        <a:ea typeface="ＭＳ Ｐゴシック"/>
        <a:cs typeface="Open Sans"/>
      </a:majorFont>
      <a:minorFont>
        <a:latin typeface="Open Sans"/>
        <a:ea typeface="ＭＳ Ｐゴシック"/>
        <a:cs typeface="Open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raClrScheme>
      <a:clrScheme name="14_Office Theme 1">
        <a:dk1>
          <a:srgbClr val="000000"/>
        </a:dk1>
        <a:lt1>
          <a:srgbClr val="FFFFFF"/>
        </a:lt1>
        <a:dk2>
          <a:srgbClr val="44546A"/>
        </a:dk2>
        <a:lt2>
          <a:srgbClr val="E7E6E6"/>
        </a:lt2>
        <a:accent1>
          <a:srgbClr val="4472C4"/>
        </a:accent1>
        <a:accent2>
          <a:srgbClr val="ED7D31"/>
        </a:accent2>
        <a:accent3>
          <a:srgbClr val="FFFFFF"/>
        </a:accent3>
        <a:accent4>
          <a:srgbClr val="000000"/>
        </a:accent4>
        <a:accent5>
          <a:srgbClr val="B0BCDE"/>
        </a:accent5>
        <a:accent6>
          <a:srgbClr val="D7712B"/>
        </a:accent6>
        <a:hlink>
          <a:srgbClr val="0563C1"/>
        </a:hlink>
        <a:folHlink>
          <a:srgbClr val="954F72"/>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19_Office Theme">
  <a:themeElements>
    <a:clrScheme name="19_Office Theme 1">
      <a:dk1>
        <a:srgbClr val="000000"/>
      </a:dk1>
      <a:lt1>
        <a:srgbClr val="FFFFFF"/>
      </a:lt1>
      <a:dk2>
        <a:srgbClr val="44546A"/>
      </a:dk2>
      <a:lt2>
        <a:srgbClr val="E7E6E6"/>
      </a:lt2>
      <a:accent1>
        <a:srgbClr val="4472C4"/>
      </a:accent1>
      <a:accent2>
        <a:srgbClr val="ED7D31"/>
      </a:accent2>
      <a:accent3>
        <a:srgbClr val="FFFFFF"/>
      </a:accent3>
      <a:accent4>
        <a:srgbClr val="000000"/>
      </a:accent4>
      <a:accent5>
        <a:srgbClr val="B0BCDE"/>
      </a:accent5>
      <a:accent6>
        <a:srgbClr val="D7712B"/>
      </a:accent6>
      <a:hlink>
        <a:srgbClr val="0563C1"/>
      </a:hlink>
      <a:folHlink>
        <a:srgbClr val="954F72"/>
      </a:folHlink>
    </a:clrScheme>
    <a:fontScheme name="19_Office Theme">
      <a:majorFont>
        <a:latin typeface="Open Sans"/>
        <a:ea typeface="ＭＳ Ｐゴシック"/>
        <a:cs typeface="Open Sans"/>
      </a:majorFont>
      <a:minorFont>
        <a:latin typeface="Open Sans"/>
        <a:ea typeface="ＭＳ Ｐゴシック"/>
        <a:cs typeface="Open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raClrScheme>
      <a:clrScheme name="19_Office Theme 1">
        <a:dk1>
          <a:srgbClr val="000000"/>
        </a:dk1>
        <a:lt1>
          <a:srgbClr val="FFFFFF"/>
        </a:lt1>
        <a:dk2>
          <a:srgbClr val="44546A"/>
        </a:dk2>
        <a:lt2>
          <a:srgbClr val="E7E6E6"/>
        </a:lt2>
        <a:accent1>
          <a:srgbClr val="4472C4"/>
        </a:accent1>
        <a:accent2>
          <a:srgbClr val="ED7D31"/>
        </a:accent2>
        <a:accent3>
          <a:srgbClr val="FFFFFF"/>
        </a:accent3>
        <a:accent4>
          <a:srgbClr val="000000"/>
        </a:accent4>
        <a:accent5>
          <a:srgbClr val="B0BCDE"/>
        </a:accent5>
        <a:accent6>
          <a:srgbClr val="D7712B"/>
        </a:accent6>
        <a:hlink>
          <a:srgbClr val="0563C1"/>
        </a:hlink>
        <a:folHlink>
          <a:srgbClr val="954F72"/>
        </a:folHlink>
      </a:clrScheme>
      <a:clrMap bg1="lt1" tx1="dk1" bg2="lt2" tx2="dk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20_Office Theme">
  <a:themeElements>
    <a:clrScheme name="20_Office Theme 1">
      <a:dk1>
        <a:srgbClr val="000000"/>
      </a:dk1>
      <a:lt1>
        <a:srgbClr val="FFFFFF"/>
      </a:lt1>
      <a:dk2>
        <a:srgbClr val="44546A"/>
      </a:dk2>
      <a:lt2>
        <a:srgbClr val="E7E6E6"/>
      </a:lt2>
      <a:accent1>
        <a:srgbClr val="4472C4"/>
      </a:accent1>
      <a:accent2>
        <a:srgbClr val="ED7D31"/>
      </a:accent2>
      <a:accent3>
        <a:srgbClr val="FFFFFF"/>
      </a:accent3>
      <a:accent4>
        <a:srgbClr val="000000"/>
      </a:accent4>
      <a:accent5>
        <a:srgbClr val="B0BCDE"/>
      </a:accent5>
      <a:accent6>
        <a:srgbClr val="D7712B"/>
      </a:accent6>
      <a:hlink>
        <a:srgbClr val="0563C1"/>
      </a:hlink>
      <a:folHlink>
        <a:srgbClr val="954F72"/>
      </a:folHlink>
    </a:clrScheme>
    <a:fontScheme name="20_Office Theme">
      <a:majorFont>
        <a:latin typeface="Open Sans"/>
        <a:ea typeface="ＭＳ Ｐゴシック"/>
        <a:cs typeface="Open Sans"/>
      </a:majorFont>
      <a:minorFont>
        <a:latin typeface="Open Sans"/>
        <a:ea typeface="ＭＳ Ｐゴシック"/>
        <a:cs typeface="Open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raClrScheme>
      <a:clrScheme name="20_Office Theme 1">
        <a:dk1>
          <a:srgbClr val="000000"/>
        </a:dk1>
        <a:lt1>
          <a:srgbClr val="FFFFFF"/>
        </a:lt1>
        <a:dk2>
          <a:srgbClr val="44546A"/>
        </a:dk2>
        <a:lt2>
          <a:srgbClr val="E7E6E6"/>
        </a:lt2>
        <a:accent1>
          <a:srgbClr val="4472C4"/>
        </a:accent1>
        <a:accent2>
          <a:srgbClr val="ED7D31"/>
        </a:accent2>
        <a:accent3>
          <a:srgbClr val="FFFFFF"/>
        </a:accent3>
        <a:accent4>
          <a:srgbClr val="000000"/>
        </a:accent4>
        <a:accent5>
          <a:srgbClr val="B0BCDE"/>
        </a:accent5>
        <a:accent6>
          <a:srgbClr val="D7712B"/>
        </a:accent6>
        <a:hlink>
          <a:srgbClr val="0563C1"/>
        </a:hlink>
        <a:folHlink>
          <a:srgbClr val="954F72"/>
        </a:folHlink>
      </a:clrScheme>
      <a:clrMap bg1="lt1" tx1="dk1" bg2="lt2" tx2="dk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2_Office Theme">
  <a:themeElements>
    <a:clrScheme name="2_Office Theme 1">
      <a:dk1>
        <a:srgbClr val="000000"/>
      </a:dk1>
      <a:lt1>
        <a:srgbClr val="FFFFFF"/>
      </a:lt1>
      <a:dk2>
        <a:srgbClr val="44546A"/>
      </a:dk2>
      <a:lt2>
        <a:srgbClr val="E7E6E6"/>
      </a:lt2>
      <a:accent1>
        <a:srgbClr val="4472C4"/>
      </a:accent1>
      <a:accent2>
        <a:srgbClr val="ED7D31"/>
      </a:accent2>
      <a:accent3>
        <a:srgbClr val="FFFFFF"/>
      </a:accent3>
      <a:accent4>
        <a:srgbClr val="000000"/>
      </a:accent4>
      <a:accent5>
        <a:srgbClr val="B0BCDE"/>
      </a:accent5>
      <a:accent6>
        <a:srgbClr val="D7712B"/>
      </a:accent6>
      <a:hlink>
        <a:srgbClr val="0563C1"/>
      </a:hlink>
      <a:folHlink>
        <a:srgbClr val="954F72"/>
      </a:folHlink>
    </a:clrScheme>
    <a:fontScheme name="2_Office Theme">
      <a:majorFont>
        <a:latin typeface="Open Sans"/>
        <a:ea typeface="ＭＳ Ｐゴシック"/>
        <a:cs typeface=""/>
      </a:majorFont>
      <a:minorFont>
        <a:latin typeface="Open Sans"/>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raClrScheme>
      <a:clrScheme name="2_Office Theme 1">
        <a:dk1>
          <a:srgbClr val="000000"/>
        </a:dk1>
        <a:lt1>
          <a:srgbClr val="FFFFFF"/>
        </a:lt1>
        <a:dk2>
          <a:srgbClr val="44546A"/>
        </a:dk2>
        <a:lt2>
          <a:srgbClr val="E7E6E6"/>
        </a:lt2>
        <a:accent1>
          <a:srgbClr val="4472C4"/>
        </a:accent1>
        <a:accent2>
          <a:srgbClr val="ED7D31"/>
        </a:accent2>
        <a:accent3>
          <a:srgbClr val="FFFFFF"/>
        </a:accent3>
        <a:accent4>
          <a:srgbClr val="000000"/>
        </a:accent4>
        <a:accent5>
          <a:srgbClr val="B0BCDE"/>
        </a:accent5>
        <a:accent6>
          <a:srgbClr val="D7712B"/>
        </a:accent6>
        <a:hlink>
          <a:srgbClr val="0563C1"/>
        </a:hlink>
        <a:folHlink>
          <a:srgbClr val="954F72"/>
        </a:folHlink>
      </a:clrScheme>
      <a:clrMap bg1="lt1" tx1="dk1" bg2="lt2" tx2="dk2" accent1="accent1" accent2="accent2" accent3="accent3" accent4="accent4" accent5="accent5" accent6="accent6" hlink="hlink" folHlink="folHlink"/>
    </a:extraClrScheme>
  </a:extraClrSchemeLst>
</a:theme>
</file>

<file path=ppt/theme/theme7.xml><?xml version="1.0" encoding="utf-8"?>
<a:theme xmlns:a="http://schemas.openxmlformats.org/drawingml/2006/main" name="10_Office Theme">
  <a:themeElements>
    <a:clrScheme name="10_Office Theme 1">
      <a:dk1>
        <a:srgbClr val="000000"/>
      </a:dk1>
      <a:lt1>
        <a:srgbClr val="FFFFFF"/>
      </a:lt1>
      <a:dk2>
        <a:srgbClr val="44546A"/>
      </a:dk2>
      <a:lt2>
        <a:srgbClr val="E7E6E6"/>
      </a:lt2>
      <a:accent1>
        <a:srgbClr val="4472C4"/>
      </a:accent1>
      <a:accent2>
        <a:srgbClr val="ED7D31"/>
      </a:accent2>
      <a:accent3>
        <a:srgbClr val="FFFFFF"/>
      </a:accent3>
      <a:accent4>
        <a:srgbClr val="000000"/>
      </a:accent4>
      <a:accent5>
        <a:srgbClr val="B0BCDE"/>
      </a:accent5>
      <a:accent6>
        <a:srgbClr val="D7712B"/>
      </a:accent6>
      <a:hlink>
        <a:srgbClr val="0563C1"/>
      </a:hlink>
      <a:folHlink>
        <a:srgbClr val="954F72"/>
      </a:folHlink>
    </a:clrScheme>
    <a:fontScheme name="10_Office Theme">
      <a:majorFont>
        <a:latin typeface="Open Sans"/>
        <a:ea typeface=""/>
        <a:cs typeface=""/>
      </a:majorFont>
      <a:minorFont>
        <a:latin typeface="Ope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0_Office Theme 1">
        <a:dk1>
          <a:srgbClr val="000000"/>
        </a:dk1>
        <a:lt1>
          <a:srgbClr val="FFFFFF"/>
        </a:lt1>
        <a:dk2>
          <a:srgbClr val="44546A"/>
        </a:dk2>
        <a:lt2>
          <a:srgbClr val="E7E6E6"/>
        </a:lt2>
        <a:accent1>
          <a:srgbClr val="4472C4"/>
        </a:accent1>
        <a:accent2>
          <a:srgbClr val="ED7D31"/>
        </a:accent2>
        <a:accent3>
          <a:srgbClr val="FFFFFF"/>
        </a:accent3>
        <a:accent4>
          <a:srgbClr val="000000"/>
        </a:accent4>
        <a:accent5>
          <a:srgbClr val="B0BCDE"/>
        </a:accent5>
        <a:accent6>
          <a:srgbClr val="D7712B"/>
        </a:accent6>
        <a:hlink>
          <a:srgbClr val="0563C1"/>
        </a:hlink>
        <a:folHlink>
          <a:srgbClr val="954F72"/>
        </a:folHlink>
      </a:clrScheme>
      <a:clrMap bg1="lt1" tx1="dk1" bg2="lt2" tx2="dk2" accent1="accent1" accent2="accent2" accent3="accent3" accent4="accent4" accent5="accent5" accent6="accent6" hlink="hlink" folHlink="folHlink"/>
    </a:extraClrScheme>
  </a:extraClrSchemeLst>
</a:theme>
</file>

<file path=ppt/theme/theme8.xml><?xml version="1.0" encoding="utf-8"?>
<a:theme xmlns:a="http://schemas.openxmlformats.org/drawingml/2006/main" name="5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iabetes-Canada" id="{2758C9F2-230E-2647-99BB-84C4E5661632}" vid="{AA3FD364-9042-D741-9349-171970A5392E}"/>
    </a:ext>
  </a:extLst>
</a:theme>
</file>

<file path=ppt/theme/theme9.xml><?xml version="1.0" encoding="utf-8"?>
<a:theme xmlns:a="http://schemas.openxmlformats.org/drawingml/2006/main" name="11_Office Theme">
  <a:themeElements>
    <a:clrScheme name="10_Office Theme 1">
      <a:dk1>
        <a:srgbClr val="000000"/>
      </a:dk1>
      <a:lt1>
        <a:srgbClr val="FFFFFF"/>
      </a:lt1>
      <a:dk2>
        <a:srgbClr val="44546A"/>
      </a:dk2>
      <a:lt2>
        <a:srgbClr val="E7E6E6"/>
      </a:lt2>
      <a:accent1>
        <a:srgbClr val="4472C4"/>
      </a:accent1>
      <a:accent2>
        <a:srgbClr val="ED7D31"/>
      </a:accent2>
      <a:accent3>
        <a:srgbClr val="FFFFFF"/>
      </a:accent3>
      <a:accent4>
        <a:srgbClr val="000000"/>
      </a:accent4>
      <a:accent5>
        <a:srgbClr val="B0BCDE"/>
      </a:accent5>
      <a:accent6>
        <a:srgbClr val="D7712B"/>
      </a:accent6>
      <a:hlink>
        <a:srgbClr val="0563C1"/>
      </a:hlink>
      <a:folHlink>
        <a:srgbClr val="954F72"/>
      </a:folHlink>
    </a:clrScheme>
    <a:fontScheme name="10_Office Theme">
      <a:majorFont>
        <a:latin typeface="Open Sans"/>
        <a:ea typeface=""/>
        <a:cs typeface=""/>
      </a:majorFont>
      <a:minorFont>
        <a:latin typeface="Ope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0_Office Theme 1">
        <a:dk1>
          <a:srgbClr val="000000"/>
        </a:dk1>
        <a:lt1>
          <a:srgbClr val="FFFFFF"/>
        </a:lt1>
        <a:dk2>
          <a:srgbClr val="44546A"/>
        </a:dk2>
        <a:lt2>
          <a:srgbClr val="E7E6E6"/>
        </a:lt2>
        <a:accent1>
          <a:srgbClr val="4472C4"/>
        </a:accent1>
        <a:accent2>
          <a:srgbClr val="ED7D31"/>
        </a:accent2>
        <a:accent3>
          <a:srgbClr val="FFFFFF"/>
        </a:accent3>
        <a:accent4>
          <a:srgbClr val="000000"/>
        </a:accent4>
        <a:accent5>
          <a:srgbClr val="B0BCDE"/>
        </a:accent5>
        <a:accent6>
          <a:srgbClr val="D7712B"/>
        </a:accent6>
        <a:hlink>
          <a:srgbClr val="0563C1"/>
        </a:hlink>
        <a:folHlink>
          <a:srgbClr val="954F72"/>
        </a:folHlink>
      </a:clrScheme>
      <a:clrMap bg1="lt1" tx1="dk1" bg2="lt2" tx2="dk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emplate>Diabetes-Canada</Template>
  <TotalTime>1355</TotalTime>
  <Words>10701</Words>
  <Application>Microsoft Macintosh PowerPoint</Application>
  <PresentationFormat>Letter Paper (8.5x11 in)</PresentationFormat>
  <Paragraphs>1136</Paragraphs>
  <Slides>53</Slides>
  <Notes>38</Notes>
  <HiddenSlides>0</HiddenSlides>
  <MMClips>0</MMClips>
  <ScaleCrop>false</ScaleCrop>
  <HeadingPairs>
    <vt:vector size="8" baseType="variant">
      <vt:variant>
        <vt:lpstr>Fonts Used</vt:lpstr>
      </vt:variant>
      <vt:variant>
        <vt:i4>13</vt:i4>
      </vt:variant>
      <vt:variant>
        <vt:lpstr>Theme</vt:lpstr>
      </vt:variant>
      <vt:variant>
        <vt:i4>12</vt:i4>
      </vt:variant>
      <vt:variant>
        <vt:lpstr>Embedded OLE Servers</vt:lpstr>
      </vt:variant>
      <vt:variant>
        <vt:i4>2</vt:i4>
      </vt:variant>
      <vt:variant>
        <vt:lpstr>Slide Titles</vt:lpstr>
      </vt:variant>
      <vt:variant>
        <vt:i4>53</vt:i4>
      </vt:variant>
    </vt:vector>
  </HeadingPairs>
  <TitlesOfParts>
    <vt:vector size="80" baseType="lpstr">
      <vt:lpstr>Calibri</vt:lpstr>
      <vt:lpstr>Candara</vt:lpstr>
      <vt:lpstr>Monotype Sorts</vt:lpstr>
      <vt:lpstr>MS Mincho</vt:lpstr>
      <vt:lpstr>MS PGothic</vt:lpstr>
      <vt:lpstr>ＭＳ Ｐゴシック</vt:lpstr>
      <vt:lpstr>Open Sans</vt:lpstr>
      <vt:lpstr>Open Sans Light</vt:lpstr>
      <vt:lpstr>Symbol</vt:lpstr>
      <vt:lpstr>Times New Roman</vt:lpstr>
      <vt:lpstr>Wingdings</vt:lpstr>
      <vt:lpstr>ヒラギノ角ゴ Pro W3</vt:lpstr>
      <vt:lpstr>Arial</vt:lpstr>
      <vt:lpstr>Office Theme</vt:lpstr>
      <vt:lpstr>4_Office Theme</vt:lpstr>
      <vt:lpstr>14_Office Theme</vt:lpstr>
      <vt:lpstr>19_Office Theme</vt:lpstr>
      <vt:lpstr>20_Office Theme</vt:lpstr>
      <vt:lpstr>2_Office Theme</vt:lpstr>
      <vt:lpstr>10_Office Theme</vt:lpstr>
      <vt:lpstr>5_Office Theme</vt:lpstr>
      <vt:lpstr>11_Office Theme</vt:lpstr>
      <vt:lpstr>6_Office Theme</vt:lpstr>
      <vt:lpstr>7_Office Theme</vt:lpstr>
      <vt:lpstr>1_Office Theme</vt:lpstr>
      <vt:lpstr>Worksheet</vt:lpstr>
      <vt:lpstr>Excel.Chart.8</vt:lpstr>
      <vt:lpstr>Cardiovascular Protection in People with Diabetes</vt:lpstr>
      <vt:lpstr>PowerPoint Presentation</vt:lpstr>
      <vt:lpstr>Key Changes</vt:lpstr>
      <vt:lpstr>Vascular Protection Checklist</vt:lpstr>
      <vt:lpstr>Absolute Risk of MI is Higher in People with Diabetes</vt:lpstr>
      <vt:lpstr>Type 2 Diabetes for &gt;15 Years Duration Confers a Similar Risk of Fatal CHD as Prior CHD and No Diabetes </vt:lpstr>
      <vt:lpstr>Multifaceted Management is Essential for Type 2 Diabetes</vt:lpstr>
      <vt:lpstr>STENO-2</vt:lpstr>
      <vt:lpstr>STENO-2:  Multifaceted Approach for CVD Prevention Among People with Type 2 diabetes</vt:lpstr>
      <vt:lpstr>PowerPoint Presentation</vt:lpstr>
      <vt:lpstr>STENO 2 – Microvascular Disease Reduced</vt:lpstr>
      <vt:lpstr>STENO-2: 21-years follow up </vt:lpstr>
      <vt:lpstr>Use a Multifaceted Vascular Protection Strategy</vt:lpstr>
      <vt:lpstr>Cardiovascular protective medications </vt:lpstr>
      <vt:lpstr>PowerPoint Presentation</vt:lpstr>
      <vt:lpstr>CARDS: Effect of Statin for PRIMARY Prevention in Diabetes</vt:lpstr>
      <vt:lpstr>CARDS: Statin Reduced CVD in People with Diabetes</vt:lpstr>
      <vt:lpstr>Who Should Receive Statins?  (regardless of baseline LDL-C)</vt:lpstr>
      <vt:lpstr>What if baseline LDL-C &lt;2.0 mmol/L?</vt:lpstr>
      <vt:lpstr>IMPROVE-IT: Ezetimibe add-on to statin reduced CV events in people with ACS and diabetes</vt:lpstr>
      <vt:lpstr>PowerPoint Presentation</vt:lpstr>
      <vt:lpstr>Cardiovascular protective medications </vt:lpstr>
      <vt:lpstr>Association of SBP and CV Mortality in Men With Type 2 Diabetes</vt:lpstr>
      <vt:lpstr>UKPDS: Hypertension in Diabetes</vt:lpstr>
      <vt:lpstr>PowerPoint Presentation</vt:lpstr>
      <vt:lpstr>PowerPoint Presentation</vt:lpstr>
      <vt:lpstr>ONTARGET: ARB Therapy is as Effective as ACEi for CVD Prevention </vt:lpstr>
      <vt:lpstr>Who Should Receive ACEi or ARB Therapy? (regardless of baseline blood pressure) </vt:lpstr>
      <vt:lpstr>RAAS blockade in diabetes</vt:lpstr>
      <vt:lpstr>Cardiovascular protective medications </vt:lpstr>
      <vt:lpstr>Empagliflozin reduced CV events  CV death, non-fatal MI, or non-fatal stroke</vt:lpstr>
      <vt:lpstr>PowerPoint Presentation</vt:lpstr>
      <vt:lpstr>PowerPoint Presentation</vt:lpstr>
      <vt:lpstr>PowerPoint Presentation</vt:lpstr>
      <vt:lpstr>Cardiovascular protective medications </vt:lpstr>
      <vt:lpstr>What About ASA for 1⁰ Prevention of CVD? </vt:lpstr>
      <vt:lpstr>ASA for 1⁰ Prevention in Diabetes Meta analysis of 6 studies (n = 10,117)</vt:lpstr>
      <vt:lpstr>PowerPoint Presentation</vt:lpstr>
      <vt:lpstr>Don’t Forget To…………..</vt:lpstr>
      <vt:lpstr>Recommendation 1</vt:lpstr>
      <vt:lpstr>Recommendation 2</vt:lpstr>
      <vt:lpstr>Recommendation 3</vt:lpstr>
      <vt:lpstr>Recommendation 4</vt:lpstr>
      <vt:lpstr>Recommendations 5-7</vt:lpstr>
      <vt:lpstr>Recommendation 8</vt:lpstr>
      <vt:lpstr>Key Messages</vt:lpstr>
      <vt:lpstr>Key Messages</vt:lpstr>
      <vt:lpstr>Key Messages</vt:lpstr>
      <vt:lpstr>Key Messages for People with Diabetes</vt:lpstr>
      <vt:lpstr>Vascular Protection Checklist</vt:lpstr>
      <vt:lpstr>Visit guidelines.diabetes.ca  </vt:lpstr>
      <vt:lpstr>Or download the App</vt:lpstr>
      <vt:lpstr>Diabetes Canada Clinical Practice Guidelines</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Jaan Kittask</dc:creator>
  <cp:lastModifiedBy>Kate Campbell</cp:lastModifiedBy>
  <cp:revision>105</cp:revision>
  <cp:lastPrinted>2017-01-20T14:54:31Z</cp:lastPrinted>
  <dcterms:created xsi:type="dcterms:W3CDTF">2016-12-08T13:37:53Z</dcterms:created>
  <dcterms:modified xsi:type="dcterms:W3CDTF">2018-10-24T02:48:16Z</dcterms:modified>
</cp:coreProperties>
</file>