
<file path=[Content_Types].xml><?xml version="1.0" encoding="utf-8"?>
<Types xmlns="http://schemas.openxmlformats.org/package/2006/content-types">
  <Default Extension="xml" ContentType="application/xml"/>
  <Default Extension="jpeg" ContentType="image/jpeg"/>
  <Default Extension="rels" ContentType="application/vnd.openxmlformats-package.relationships+xml"/>
  <Default Extension="emf" ContentType="image/x-emf"/>
  <Default Extension="vml" ContentType="application/vnd.openxmlformats-officedocument.vmlDrawing"/>
  <Default Extension="xls" ContentType="application/vnd.ms-excel"/>
  <Default Extension="bin" ContentType="application/vnd.openxmlformats-officedocument.oleObject"/>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tags/tag1.xml" ContentType="application/vnd.openxmlformats-officedocument.presentationml.tags+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tags/tag2.xml" ContentType="application/vnd.openxmlformats-officedocument.presentationml.tags+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tags/tag3.xml" ContentType="application/vnd.openxmlformats-officedocument.presentationml.tags+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44"/>
  </p:notesMasterIdLst>
  <p:handoutMasterIdLst>
    <p:handoutMasterId r:id="rId45"/>
  </p:handoutMasterIdLst>
  <p:sldIdLst>
    <p:sldId id="314" r:id="rId2"/>
    <p:sldId id="339" r:id="rId3"/>
    <p:sldId id="315" r:id="rId4"/>
    <p:sldId id="316" r:id="rId5"/>
    <p:sldId id="317" r:id="rId6"/>
    <p:sldId id="318" r:id="rId7"/>
    <p:sldId id="320" r:id="rId8"/>
    <p:sldId id="321" r:id="rId9"/>
    <p:sldId id="302" r:id="rId10"/>
    <p:sldId id="303" r:id="rId11"/>
    <p:sldId id="304" r:id="rId12"/>
    <p:sldId id="305" r:id="rId13"/>
    <p:sldId id="306" r:id="rId14"/>
    <p:sldId id="307" r:id="rId15"/>
    <p:sldId id="308" r:id="rId16"/>
    <p:sldId id="309" r:id="rId17"/>
    <p:sldId id="311" r:id="rId18"/>
    <p:sldId id="329" r:id="rId19"/>
    <p:sldId id="322" r:id="rId20"/>
    <p:sldId id="323" r:id="rId21"/>
    <p:sldId id="289" r:id="rId22"/>
    <p:sldId id="290" r:id="rId23"/>
    <p:sldId id="312" r:id="rId24"/>
    <p:sldId id="313" r:id="rId25"/>
    <p:sldId id="330" r:id="rId26"/>
    <p:sldId id="293" r:id="rId27"/>
    <p:sldId id="331" r:id="rId28"/>
    <p:sldId id="332" r:id="rId29"/>
    <p:sldId id="294" r:id="rId30"/>
    <p:sldId id="325" r:id="rId31"/>
    <p:sldId id="295" r:id="rId32"/>
    <p:sldId id="333" r:id="rId33"/>
    <p:sldId id="334" r:id="rId34"/>
    <p:sldId id="335" r:id="rId35"/>
    <p:sldId id="297" r:id="rId36"/>
    <p:sldId id="298" r:id="rId37"/>
    <p:sldId id="299" r:id="rId38"/>
    <p:sldId id="300" r:id="rId39"/>
    <p:sldId id="301" r:id="rId40"/>
    <p:sldId id="337" r:id="rId41"/>
    <p:sldId id="338" r:id="rId42"/>
    <p:sldId id="336" r:id="rId43"/>
  </p:sldIdLst>
  <p:sldSz cx="9144000" cy="6858000" type="letter"/>
  <p:notesSz cx="7010400" cy="9236075"/>
  <p:defaultTextStyle>
    <a:defPPr>
      <a:defRPr lang="en-US"/>
    </a:defPPr>
    <a:lvl1pPr algn="l" defTabSz="841375" rtl="0" fontAlgn="base">
      <a:spcBef>
        <a:spcPct val="0"/>
      </a:spcBef>
      <a:spcAft>
        <a:spcPct val="0"/>
      </a:spcAft>
      <a:defRPr sz="1700" kern="1200">
        <a:solidFill>
          <a:schemeClr val="tx1"/>
        </a:solidFill>
        <a:latin typeface="Calibri" charset="0"/>
        <a:ea typeface="MS PGothic" charset="-128"/>
        <a:cs typeface="+mn-cs"/>
      </a:defRPr>
    </a:lvl1pPr>
    <a:lvl2pPr marL="420688" indent="36513" algn="l" defTabSz="841375" rtl="0" fontAlgn="base">
      <a:spcBef>
        <a:spcPct val="0"/>
      </a:spcBef>
      <a:spcAft>
        <a:spcPct val="0"/>
      </a:spcAft>
      <a:defRPr sz="1700" kern="1200">
        <a:solidFill>
          <a:schemeClr val="tx1"/>
        </a:solidFill>
        <a:latin typeface="Calibri" charset="0"/>
        <a:ea typeface="MS PGothic" charset="-128"/>
        <a:cs typeface="+mn-cs"/>
      </a:defRPr>
    </a:lvl2pPr>
    <a:lvl3pPr marL="841375" indent="73025" algn="l" defTabSz="841375" rtl="0" fontAlgn="base">
      <a:spcBef>
        <a:spcPct val="0"/>
      </a:spcBef>
      <a:spcAft>
        <a:spcPct val="0"/>
      </a:spcAft>
      <a:defRPr sz="1700" kern="1200">
        <a:solidFill>
          <a:schemeClr val="tx1"/>
        </a:solidFill>
        <a:latin typeface="Calibri" charset="0"/>
        <a:ea typeface="MS PGothic" charset="-128"/>
        <a:cs typeface="+mn-cs"/>
      </a:defRPr>
    </a:lvl3pPr>
    <a:lvl4pPr marL="1262063" indent="109538" algn="l" defTabSz="841375" rtl="0" fontAlgn="base">
      <a:spcBef>
        <a:spcPct val="0"/>
      </a:spcBef>
      <a:spcAft>
        <a:spcPct val="0"/>
      </a:spcAft>
      <a:defRPr sz="1700" kern="1200">
        <a:solidFill>
          <a:schemeClr val="tx1"/>
        </a:solidFill>
        <a:latin typeface="Calibri" charset="0"/>
        <a:ea typeface="MS PGothic" charset="-128"/>
        <a:cs typeface="+mn-cs"/>
      </a:defRPr>
    </a:lvl4pPr>
    <a:lvl5pPr marL="1682750" indent="146050" algn="l" defTabSz="841375" rtl="0" fontAlgn="base">
      <a:spcBef>
        <a:spcPct val="0"/>
      </a:spcBef>
      <a:spcAft>
        <a:spcPct val="0"/>
      </a:spcAft>
      <a:defRPr sz="1700" kern="1200">
        <a:solidFill>
          <a:schemeClr val="tx1"/>
        </a:solidFill>
        <a:latin typeface="Calibri" charset="0"/>
        <a:ea typeface="MS PGothic" charset="-128"/>
        <a:cs typeface="+mn-cs"/>
      </a:defRPr>
    </a:lvl5pPr>
    <a:lvl6pPr marL="2286000" algn="l" defTabSz="914400" rtl="0" eaLnBrk="1" latinLnBrk="0" hangingPunct="1">
      <a:defRPr sz="1700" kern="1200">
        <a:solidFill>
          <a:schemeClr val="tx1"/>
        </a:solidFill>
        <a:latin typeface="Calibri" charset="0"/>
        <a:ea typeface="MS PGothic" charset="-128"/>
        <a:cs typeface="+mn-cs"/>
      </a:defRPr>
    </a:lvl6pPr>
    <a:lvl7pPr marL="2743200" algn="l" defTabSz="914400" rtl="0" eaLnBrk="1" latinLnBrk="0" hangingPunct="1">
      <a:defRPr sz="1700" kern="1200">
        <a:solidFill>
          <a:schemeClr val="tx1"/>
        </a:solidFill>
        <a:latin typeface="Calibri" charset="0"/>
        <a:ea typeface="MS PGothic" charset="-128"/>
        <a:cs typeface="+mn-cs"/>
      </a:defRPr>
    </a:lvl7pPr>
    <a:lvl8pPr marL="3200400" algn="l" defTabSz="914400" rtl="0" eaLnBrk="1" latinLnBrk="0" hangingPunct="1">
      <a:defRPr sz="1700" kern="1200">
        <a:solidFill>
          <a:schemeClr val="tx1"/>
        </a:solidFill>
        <a:latin typeface="Calibri" charset="0"/>
        <a:ea typeface="MS PGothic" charset="-128"/>
        <a:cs typeface="+mn-cs"/>
      </a:defRPr>
    </a:lvl8pPr>
    <a:lvl9pPr marL="3657600" algn="l" defTabSz="914400" rtl="0" eaLnBrk="1" latinLnBrk="0" hangingPunct="1">
      <a:defRPr sz="1700" kern="1200">
        <a:solidFill>
          <a:schemeClr val="tx1"/>
        </a:solidFill>
        <a:latin typeface="Calibri" charset="0"/>
        <a:ea typeface="MS PGothic" charset="-128"/>
        <a:cs typeface="+mn-cs"/>
      </a:defRPr>
    </a:lvl9pPr>
  </p:defaultTextStyle>
  <p:extLst>
    <p:ext uri="{EFAFB233-063F-42B5-8137-9DF3F51BA10A}">
      <p15:sldGuideLst xmlns:p15="http://schemas.microsoft.com/office/powerpoint/2012/main">
        <p15:guide id="1" orient="horz" pos="2160">
          <p15:clr>
            <a:srgbClr val="A4A3A4"/>
          </p15:clr>
        </p15:guide>
        <p15:guide id="2" pos="2920">
          <p15:clr>
            <a:srgbClr val="A4A3A4"/>
          </p15:clr>
        </p15:guide>
      </p15:sldGuideLst>
    </p:ext>
    <p:ext uri="{2D200454-40CA-4A62-9FC3-DE9A4176ACB9}">
      <p15:notesGuideLst xmlns:p15="http://schemas.microsoft.com/office/powerpoint/2012/main">
        <p15:guide id="1" orient="horz" pos="2909">
          <p15:clr>
            <a:srgbClr val="A4A3A4"/>
          </p15:clr>
        </p15:guide>
        <p15:guide id="2" pos="2208">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000000"/>
        </p14:laserClr>
      </p:ext>
      <p:ext uri="{2FDB2607-1784-4EEB-B798-7EB5836EED8A}">
        <p14:showMediaCtrls xmlns:p14="http://schemas.microsoft.com/office/powerpoint/2010/main" val="1"/>
      </p:ext>
    </p:extLst>
  </p:showPr>
  <p:clrMru>
    <a:srgbClr val="00B2EB"/>
    <a:srgbClr val="1E326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1360"/>
    <p:restoredTop sz="79943" autoAdjust="0"/>
  </p:normalViewPr>
  <p:slideViewPr>
    <p:cSldViewPr snapToGrid="0" snapToObjects="1">
      <p:cViewPr>
        <p:scale>
          <a:sx n="110" d="100"/>
          <a:sy n="110" d="100"/>
        </p:scale>
        <p:origin x="960" y="-448"/>
      </p:cViewPr>
      <p:guideLst>
        <p:guide orient="horz" pos="2160"/>
        <p:guide pos="292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snapToObjects="1">
      <p:cViewPr varScale="1">
        <p:scale>
          <a:sx n="88" d="100"/>
          <a:sy n="88" d="100"/>
        </p:scale>
        <p:origin x="-3822" y="-120"/>
      </p:cViewPr>
      <p:guideLst>
        <p:guide orient="horz" pos="2909"/>
        <p:guide pos="2208"/>
      </p:guideLst>
    </p:cSldViewPr>
  </p:notesViewPr>
  <p:gridSpacing cx="72008" cy="72008"/>
</p:viewPr>
</file>

<file path=ppt/_rels/presentation.xml.rels><?xml version="1.0" encoding="UTF-8" standalone="yes"?>
<Relationships xmlns="http://schemas.openxmlformats.org/package/2006/relationships"><Relationship Id="rId46" Type="http://schemas.openxmlformats.org/officeDocument/2006/relationships/presProps" Target="presProps.xml"/><Relationship Id="rId47" Type="http://schemas.openxmlformats.org/officeDocument/2006/relationships/viewProps" Target="viewProps.xml"/><Relationship Id="rId48" Type="http://schemas.openxmlformats.org/officeDocument/2006/relationships/theme" Target="theme/theme1.xml"/><Relationship Id="rId49" Type="http://schemas.openxmlformats.org/officeDocument/2006/relationships/tableStyles" Target="tableStyles.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notesMaster" Target="notesMasters/notesMaster1.xml"/><Relationship Id="rId45" Type="http://schemas.openxmlformats.org/officeDocument/2006/relationships/handoutMaster" Target="handoutMasters/handout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6.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1963"/>
          </a:xfrm>
          <a:prstGeom prst="rect">
            <a:avLst/>
          </a:prstGeom>
        </p:spPr>
        <p:txBody>
          <a:bodyPr vert="horz" lIns="92830" tIns="46415" rIns="92830" bIns="46415" rtlCol="0"/>
          <a:lstStyle>
            <a:lvl1pPr algn="l" defTabSz="842162" fontAlgn="auto">
              <a:spcBef>
                <a:spcPts val="0"/>
              </a:spcBef>
              <a:spcAft>
                <a:spcPts val="0"/>
              </a:spcAft>
              <a:defRPr sz="1200">
                <a:latin typeface="+mn-lt"/>
                <a:ea typeface="+mn-ea"/>
                <a:cs typeface="+mn-cs"/>
              </a:defRPr>
            </a:lvl1pPr>
          </a:lstStyle>
          <a:p>
            <a:pPr>
              <a:defRPr/>
            </a:pPr>
            <a:endParaRPr lang="en-CA"/>
          </a:p>
        </p:txBody>
      </p:sp>
      <p:sp>
        <p:nvSpPr>
          <p:cNvPr id="3" name="Date Placeholder 2"/>
          <p:cNvSpPr>
            <a:spLocks noGrp="1"/>
          </p:cNvSpPr>
          <p:nvPr>
            <p:ph type="dt" sz="quarter" idx="1"/>
          </p:nvPr>
        </p:nvSpPr>
        <p:spPr>
          <a:xfrm>
            <a:off x="3970338" y="0"/>
            <a:ext cx="3038475" cy="461963"/>
          </a:xfrm>
          <a:prstGeom prst="rect">
            <a:avLst/>
          </a:prstGeom>
        </p:spPr>
        <p:txBody>
          <a:bodyPr vert="horz" wrap="square" lIns="92830" tIns="46415" rIns="92830" bIns="46415" numCol="1" anchor="t" anchorCtr="0" compatLnSpc="1">
            <a:prstTxWarp prst="textNoShape">
              <a:avLst/>
            </a:prstTxWarp>
          </a:bodyPr>
          <a:lstStyle>
            <a:lvl1pPr algn="r">
              <a:defRPr sz="1200"/>
            </a:lvl1pPr>
          </a:lstStyle>
          <a:p>
            <a:fld id="{84CFE5E4-4256-5E40-8DEA-F2B09DFDF09B}" type="datetimeFigureOut">
              <a:rPr lang="en-CA" altLang="x-none"/>
              <a:pPr/>
              <a:t>2018-10-23</a:t>
            </a:fld>
            <a:endParaRPr lang="en-CA" altLang="x-none"/>
          </a:p>
        </p:txBody>
      </p:sp>
      <p:sp>
        <p:nvSpPr>
          <p:cNvPr id="4" name="Footer Placeholder 3"/>
          <p:cNvSpPr>
            <a:spLocks noGrp="1"/>
          </p:cNvSpPr>
          <p:nvPr>
            <p:ph type="ftr" sz="quarter" idx="2"/>
          </p:nvPr>
        </p:nvSpPr>
        <p:spPr>
          <a:xfrm>
            <a:off x="0" y="8772525"/>
            <a:ext cx="3038475" cy="461963"/>
          </a:xfrm>
          <a:prstGeom prst="rect">
            <a:avLst/>
          </a:prstGeom>
        </p:spPr>
        <p:txBody>
          <a:bodyPr vert="horz" lIns="92830" tIns="46415" rIns="92830" bIns="46415" rtlCol="0" anchor="b"/>
          <a:lstStyle>
            <a:lvl1pPr algn="l" defTabSz="842162" fontAlgn="auto">
              <a:spcBef>
                <a:spcPts val="0"/>
              </a:spcBef>
              <a:spcAft>
                <a:spcPts val="0"/>
              </a:spcAft>
              <a:defRPr sz="1200">
                <a:latin typeface="+mn-lt"/>
                <a:ea typeface="+mn-ea"/>
                <a:cs typeface="+mn-cs"/>
              </a:defRPr>
            </a:lvl1pPr>
          </a:lstStyle>
          <a:p>
            <a:pPr>
              <a:defRPr/>
            </a:pPr>
            <a:endParaRPr lang="en-CA"/>
          </a:p>
        </p:txBody>
      </p:sp>
      <p:sp>
        <p:nvSpPr>
          <p:cNvPr id="5" name="Slide Number Placeholder 4"/>
          <p:cNvSpPr>
            <a:spLocks noGrp="1"/>
          </p:cNvSpPr>
          <p:nvPr>
            <p:ph type="sldNum" sz="quarter" idx="3"/>
          </p:nvPr>
        </p:nvSpPr>
        <p:spPr>
          <a:xfrm>
            <a:off x="3970338" y="8772525"/>
            <a:ext cx="3038475" cy="461963"/>
          </a:xfrm>
          <a:prstGeom prst="rect">
            <a:avLst/>
          </a:prstGeom>
        </p:spPr>
        <p:txBody>
          <a:bodyPr vert="horz" wrap="square" lIns="92830" tIns="46415" rIns="92830" bIns="46415" numCol="1" anchor="b" anchorCtr="0" compatLnSpc="1">
            <a:prstTxWarp prst="textNoShape">
              <a:avLst/>
            </a:prstTxWarp>
          </a:bodyPr>
          <a:lstStyle>
            <a:lvl1pPr algn="r">
              <a:defRPr sz="1200"/>
            </a:lvl1pPr>
          </a:lstStyle>
          <a:p>
            <a:fld id="{9F7E28FD-525D-FF45-A0B9-1A6A6BD9D54C}" type="slidenum">
              <a:rPr lang="en-CA" altLang="x-none"/>
              <a:pPr/>
              <a:t>‹#›</a:t>
            </a:fld>
            <a:endParaRPr lang="en-CA" altLang="x-none"/>
          </a:p>
        </p:txBody>
      </p:sp>
    </p:spTree>
    <p:extLst>
      <p:ext uri="{BB962C8B-B14F-4D97-AF65-F5344CB8AC3E}">
        <p14:creationId xmlns:p14="http://schemas.microsoft.com/office/powerpoint/2010/main" val="18271274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3550"/>
          </a:xfrm>
          <a:prstGeom prst="rect">
            <a:avLst/>
          </a:prstGeom>
        </p:spPr>
        <p:txBody>
          <a:bodyPr vert="horz" lIns="92830" tIns="46415" rIns="92830" bIns="46415" rtlCol="0"/>
          <a:lstStyle>
            <a:lvl1pPr algn="l" defTabSz="842162" fontAlgn="auto">
              <a:spcBef>
                <a:spcPts val="0"/>
              </a:spcBef>
              <a:spcAft>
                <a:spcPts val="0"/>
              </a:spcAft>
              <a:defRPr sz="1200">
                <a:latin typeface="+mn-lt"/>
                <a:ea typeface="+mn-ea"/>
                <a:cs typeface="+mn-cs"/>
              </a:defRPr>
            </a:lvl1pPr>
          </a:lstStyle>
          <a:p>
            <a:pPr>
              <a:defRPr/>
            </a:pPr>
            <a:endParaRPr lang="en-US"/>
          </a:p>
        </p:txBody>
      </p:sp>
      <p:sp>
        <p:nvSpPr>
          <p:cNvPr id="3" name="Date Placeholder 2"/>
          <p:cNvSpPr>
            <a:spLocks noGrp="1"/>
          </p:cNvSpPr>
          <p:nvPr>
            <p:ph type="dt" idx="1"/>
          </p:nvPr>
        </p:nvSpPr>
        <p:spPr>
          <a:xfrm>
            <a:off x="3970338" y="0"/>
            <a:ext cx="3038475" cy="463550"/>
          </a:xfrm>
          <a:prstGeom prst="rect">
            <a:avLst/>
          </a:prstGeom>
        </p:spPr>
        <p:txBody>
          <a:bodyPr vert="horz" wrap="square" lIns="92830" tIns="46415" rIns="92830" bIns="46415" numCol="1" anchor="t" anchorCtr="0" compatLnSpc="1">
            <a:prstTxWarp prst="textNoShape">
              <a:avLst/>
            </a:prstTxWarp>
          </a:bodyPr>
          <a:lstStyle>
            <a:lvl1pPr algn="r">
              <a:defRPr sz="1200"/>
            </a:lvl1pPr>
          </a:lstStyle>
          <a:p>
            <a:fld id="{D4598BCD-5A7B-BA48-8F2D-7924CCF638FA}" type="datetimeFigureOut">
              <a:rPr lang="en-US" altLang="x-none"/>
              <a:pPr/>
              <a:t>10/23/18</a:t>
            </a:fld>
            <a:endParaRPr lang="en-US" altLang="x-none"/>
          </a:p>
        </p:txBody>
      </p:sp>
      <p:sp>
        <p:nvSpPr>
          <p:cNvPr id="4" name="Slide Image Placeholder 3"/>
          <p:cNvSpPr>
            <a:spLocks noGrp="1" noRot="1" noChangeAspect="1"/>
          </p:cNvSpPr>
          <p:nvPr>
            <p:ph type="sldImg" idx="2"/>
          </p:nvPr>
        </p:nvSpPr>
        <p:spPr>
          <a:xfrm>
            <a:off x="1427163" y="1154113"/>
            <a:ext cx="4156075" cy="3117850"/>
          </a:xfrm>
          <a:prstGeom prst="rect">
            <a:avLst/>
          </a:prstGeom>
          <a:noFill/>
          <a:ln w="12700">
            <a:solidFill>
              <a:prstClr val="black"/>
            </a:solidFill>
          </a:ln>
        </p:spPr>
        <p:txBody>
          <a:bodyPr vert="horz" lIns="92830" tIns="46415" rIns="92830" bIns="46415" rtlCol="0" anchor="ctr"/>
          <a:lstStyle/>
          <a:p>
            <a:pPr lvl="0"/>
            <a:endParaRPr lang="en-US" noProof="0"/>
          </a:p>
        </p:txBody>
      </p:sp>
      <p:sp>
        <p:nvSpPr>
          <p:cNvPr id="5" name="Notes Placeholder 4"/>
          <p:cNvSpPr>
            <a:spLocks noGrp="1"/>
          </p:cNvSpPr>
          <p:nvPr>
            <p:ph type="body" sz="quarter" idx="3"/>
          </p:nvPr>
        </p:nvSpPr>
        <p:spPr>
          <a:xfrm>
            <a:off x="701675" y="4445000"/>
            <a:ext cx="5607050" cy="3636963"/>
          </a:xfrm>
          <a:prstGeom prst="rect">
            <a:avLst/>
          </a:prstGeom>
        </p:spPr>
        <p:txBody>
          <a:bodyPr vert="horz" lIns="92830" tIns="46415" rIns="92830" bIns="46415" rtlCol="0"/>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8772525"/>
            <a:ext cx="3038475" cy="463550"/>
          </a:xfrm>
          <a:prstGeom prst="rect">
            <a:avLst/>
          </a:prstGeom>
        </p:spPr>
        <p:txBody>
          <a:bodyPr vert="horz" lIns="92830" tIns="46415" rIns="92830" bIns="46415" rtlCol="0" anchor="b"/>
          <a:lstStyle>
            <a:lvl1pPr algn="l" defTabSz="842162" fontAlgn="auto">
              <a:spcBef>
                <a:spcPts val="0"/>
              </a:spcBef>
              <a:spcAft>
                <a:spcPts val="0"/>
              </a:spcAft>
              <a:defRPr sz="1200">
                <a:latin typeface="+mn-lt"/>
                <a:ea typeface="+mn-ea"/>
                <a:cs typeface="+mn-cs"/>
              </a:defRPr>
            </a:lvl1pPr>
          </a:lstStyle>
          <a:p>
            <a:pPr>
              <a:defRPr/>
            </a:pPr>
            <a:endParaRPr lang="en-US"/>
          </a:p>
        </p:txBody>
      </p:sp>
      <p:sp>
        <p:nvSpPr>
          <p:cNvPr id="7" name="Slide Number Placeholder 6"/>
          <p:cNvSpPr>
            <a:spLocks noGrp="1"/>
          </p:cNvSpPr>
          <p:nvPr>
            <p:ph type="sldNum" sz="quarter" idx="5"/>
          </p:nvPr>
        </p:nvSpPr>
        <p:spPr>
          <a:xfrm>
            <a:off x="3970338" y="8772525"/>
            <a:ext cx="3038475" cy="463550"/>
          </a:xfrm>
          <a:prstGeom prst="rect">
            <a:avLst/>
          </a:prstGeom>
        </p:spPr>
        <p:txBody>
          <a:bodyPr vert="horz" wrap="square" lIns="92830" tIns="46415" rIns="92830" bIns="46415" numCol="1" anchor="b" anchorCtr="0" compatLnSpc="1">
            <a:prstTxWarp prst="textNoShape">
              <a:avLst/>
            </a:prstTxWarp>
          </a:bodyPr>
          <a:lstStyle>
            <a:lvl1pPr algn="r">
              <a:defRPr sz="1200"/>
            </a:lvl1pPr>
          </a:lstStyle>
          <a:p>
            <a:fld id="{7FB6DF94-3D97-4347-B0BC-36CD7BC43F26}" type="slidenum">
              <a:rPr lang="en-US" altLang="x-none"/>
              <a:pPr/>
              <a:t>‹#›</a:t>
            </a:fld>
            <a:endParaRPr lang="en-US" altLang="x-none"/>
          </a:p>
        </p:txBody>
      </p:sp>
    </p:spTree>
    <p:extLst>
      <p:ext uri="{BB962C8B-B14F-4D97-AF65-F5344CB8AC3E}">
        <p14:creationId xmlns:p14="http://schemas.microsoft.com/office/powerpoint/2010/main" val="855182297"/>
      </p:ext>
    </p:extLst>
  </p:cSld>
  <p:clrMap bg1="lt1" tx1="dk1" bg2="lt2" tx2="dk2" accent1="accent1" accent2="accent2" accent3="accent3" accent4="accent4" accent5="accent5" accent6="accent6" hlink="hlink" folHlink="folHlink"/>
  <p:notesStyle>
    <a:lvl1pPr algn="l" defTabSz="841375" rtl="0" eaLnBrk="0" fontAlgn="base" hangingPunct="0">
      <a:spcBef>
        <a:spcPct val="30000"/>
      </a:spcBef>
      <a:spcAft>
        <a:spcPct val="0"/>
      </a:spcAft>
      <a:defRPr sz="1100" kern="1200">
        <a:solidFill>
          <a:schemeClr val="tx1"/>
        </a:solidFill>
        <a:latin typeface="+mn-lt"/>
        <a:ea typeface="MS PGothic" charset="-128"/>
        <a:cs typeface="+mn-cs"/>
      </a:defRPr>
    </a:lvl1pPr>
    <a:lvl2pPr marL="420688" algn="l" defTabSz="841375" rtl="0" eaLnBrk="0" fontAlgn="base" hangingPunct="0">
      <a:spcBef>
        <a:spcPct val="30000"/>
      </a:spcBef>
      <a:spcAft>
        <a:spcPct val="0"/>
      </a:spcAft>
      <a:defRPr sz="1100" kern="1200">
        <a:solidFill>
          <a:schemeClr val="tx1"/>
        </a:solidFill>
        <a:latin typeface="+mn-lt"/>
        <a:ea typeface="MS PGothic" charset="-128"/>
        <a:cs typeface="+mn-cs"/>
      </a:defRPr>
    </a:lvl2pPr>
    <a:lvl3pPr marL="841375" algn="l" defTabSz="841375" rtl="0" eaLnBrk="0" fontAlgn="base" hangingPunct="0">
      <a:spcBef>
        <a:spcPct val="30000"/>
      </a:spcBef>
      <a:spcAft>
        <a:spcPct val="0"/>
      </a:spcAft>
      <a:defRPr sz="1100" kern="1200">
        <a:solidFill>
          <a:schemeClr val="tx1"/>
        </a:solidFill>
        <a:latin typeface="+mn-lt"/>
        <a:ea typeface="MS PGothic" charset="-128"/>
        <a:cs typeface="+mn-cs"/>
      </a:defRPr>
    </a:lvl3pPr>
    <a:lvl4pPr marL="1262063" algn="l" defTabSz="841375" rtl="0" eaLnBrk="0" fontAlgn="base" hangingPunct="0">
      <a:spcBef>
        <a:spcPct val="30000"/>
      </a:spcBef>
      <a:spcAft>
        <a:spcPct val="0"/>
      </a:spcAft>
      <a:defRPr sz="1100" kern="1200">
        <a:solidFill>
          <a:schemeClr val="tx1"/>
        </a:solidFill>
        <a:latin typeface="+mn-lt"/>
        <a:ea typeface="MS PGothic" charset="-128"/>
        <a:cs typeface="+mn-cs"/>
      </a:defRPr>
    </a:lvl4pPr>
    <a:lvl5pPr marL="1682750" algn="l" defTabSz="841375" rtl="0" eaLnBrk="0" fontAlgn="base" hangingPunct="0">
      <a:spcBef>
        <a:spcPct val="30000"/>
      </a:spcBef>
      <a:spcAft>
        <a:spcPct val="0"/>
      </a:spcAft>
      <a:defRPr sz="1100" kern="1200">
        <a:solidFill>
          <a:schemeClr val="tx1"/>
        </a:solidFill>
        <a:latin typeface="+mn-lt"/>
        <a:ea typeface="MS PGothic" charset="-128"/>
        <a:cs typeface="+mn-cs"/>
      </a:defRPr>
    </a:lvl5pPr>
    <a:lvl6pPr marL="2105406" algn="l" defTabSz="842162" rtl="0" eaLnBrk="1" latinLnBrk="0" hangingPunct="1">
      <a:defRPr sz="1100" kern="1200">
        <a:solidFill>
          <a:schemeClr val="tx1"/>
        </a:solidFill>
        <a:latin typeface="+mn-lt"/>
        <a:ea typeface="+mn-ea"/>
        <a:cs typeface="+mn-cs"/>
      </a:defRPr>
    </a:lvl6pPr>
    <a:lvl7pPr marL="2526487" algn="l" defTabSz="842162" rtl="0" eaLnBrk="1" latinLnBrk="0" hangingPunct="1">
      <a:defRPr sz="1100" kern="1200">
        <a:solidFill>
          <a:schemeClr val="tx1"/>
        </a:solidFill>
        <a:latin typeface="+mn-lt"/>
        <a:ea typeface="+mn-ea"/>
        <a:cs typeface="+mn-cs"/>
      </a:defRPr>
    </a:lvl7pPr>
    <a:lvl8pPr marL="2947568" algn="l" defTabSz="842162" rtl="0" eaLnBrk="1" latinLnBrk="0" hangingPunct="1">
      <a:defRPr sz="1100" kern="1200">
        <a:solidFill>
          <a:schemeClr val="tx1"/>
        </a:solidFill>
        <a:latin typeface="+mn-lt"/>
        <a:ea typeface="+mn-ea"/>
        <a:cs typeface="+mn-cs"/>
      </a:defRPr>
    </a:lvl8pPr>
    <a:lvl9pPr marL="3368650" algn="l" defTabSz="842162" rtl="0" eaLnBrk="1" latinLnBrk="0" hangingPunct="1">
      <a:defRPr sz="11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9.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0.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2.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72707"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x-none" dirty="0"/>
              <a:t>Welcome to Introduction to the 2018 Diabetes Canada Clinical Practice guidelines for the Prevention and Management of Diabetes in Canada. </a:t>
            </a:r>
          </a:p>
        </p:txBody>
      </p:sp>
    </p:spTree>
    <p:extLst>
      <p:ext uri="{BB962C8B-B14F-4D97-AF65-F5344CB8AC3E}">
        <p14:creationId xmlns:p14="http://schemas.microsoft.com/office/powerpoint/2010/main" val="208829995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78851"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x-none"/>
              <a:t>The next set of the guidelines were published in 1998 and were co-chaired by Dr. Sara Meltzer and Dr. Larry Leiter.  They were 29 pages and contained 93 recommendations with grading.</a:t>
            </a:r>
          </a:p>
          <a:p>
            <a:endParaRPr lang="en-CA" altLang="x-none"/>
          </a:p>
        </p:txBody>
      </p:sp>
    </p:spTree>
    <p:extLst>
      <p:ext uri="{BB962C8B-B14F-4D97-AF65-F5344CB8AC3E}">
        <p14:creationId xmlns:p14="http://schemas.microsoft.com/office/powerpoint/2010/main" val="11425686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79875"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x-none"/>
              <a:t>Here is the pharmacologic glycemic management of type 2 diabetes figure.  Once again, it highlights the limited treatment choices available at the time.</a:t>
            </a:r>
            <a:endParaRPr lang="en-CA" altLang="x-none"/>
          </a:p>
        </p:txBody>
      </p:sp>
    </p:spTree>
    <p:extLst>
      <p:ext uri="{BB962C8B-B14F-4D97-AF65-F5344CB8AC3E}">
        <p14:creationId xmlns:p14="http://schemas.microsoft.com/office/powerpoint/2010/main" val="35321816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80899"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x-none"/>
              <a:t>The next set of guidelines were published in 2003 and were published in the Canadian Journal of Diabetes.  They were chaired by Dr. Stewart Harris, and Dr. Hertzel Gerstein chaired the Methods Committee.  They were 163 pages and contained 154 graded recommendations. </a:t>
            </a:r>
          </a:p>
          <a:p>
            <a:endParaRPr lang="en-CA" altLang="x-none"/>
          </a:p>
        </p:txBody>
      </p:sp>
    </p:spTree>
    <p:extLst>
      <p:ext uri="{BB962C8B-B14F-4D97-AF65-F5344CB8AC3E}">
        <p14:creationId xmlns:p14="http://schemas.microsoft.com/office/powerpoint/2010/main" val="89286523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81923"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x-none" dirty="0"/>
              <a:t>The pharmacologic glycemic management </a:t>
            </a:r>
            <a:r>
              <a:rPr lang="en-US" altLang="x-none" dirty="0" smtClean="0"/>
              <a:t>figure </a:t>
            </a:r>
            <a:r>
              <a:rPr lang="en-US" altLang="x-none" dirty="0"/>
              <a:t>shows the availability of more treatment choices and the need to make timely adjustments to therapy to reach A1C targets within 6 to 12 months.</a:t>
            </a:r>
            <a:endParaRPr lang="en-CA" altLang="x-none" dirty="0"/>
          </a:p>
        </p:txBody>
      </p:sp>
    </p:spTree>
    <p:extLst>
      <p:ext uri="{BB962C8B-B14F-4D97-AF65-F5344CB8AC3E}">
        <p14:creationId xmlns:p14="http://schemas.microsoft.com/office/powerpoint/2010/main" val="191772944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82947"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x-none" dirty="0"/>
              <a:t>The next set of guidelines were published in 2008 and were chaired by Dr. Vincent </a:t>
            </a:r>
            <a:r>
              <a:rPr lang="en-US" altLang="x-none" dirty="0" smtClean="0"/>
              <a:t>Woo.  </a:t>
            </a:r>
            <a:r>
              <a:rPr lang="en-US" altLang="x-none" dirty="0"/>
              <a:t>Dr. Gillian Booth chaired the Methods Committee and Dr. Ian </a:t>
            </a:r>
            <a:r>
              <a:rPr lang="en-US" altLang="x-none" dirty="0" err="1"/>
              <a:t>Blumer</a:t>
            </a:r>
            <a:r>
              <a:rPr lang="en-US" altLang="x-none" dirty="0"/>
              <a:t> chaired the Dissemination Committee.  The guidelines were 201 pages and contained 213 recommendations.</a:t>
            </a:r>
          </a:p>
          <a:p>
            <a:endParaRPr lang="en-CA" altLang="x-none" dirty="0"/>
          </a:p>
        </p:txBody>
      </p:sp>
    </p:spTree>
    <p:extLst>
      <p:ext uri="{BB962C8B-B14F-4D97-AF65-F5344CB8AC3E}">
        <p14:creationId xmlns:p14="http://schemas.microsoft.com/office/powerpoint/2010/main" val="184415751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83971"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x-none"/>
              <a:t>Dr. Alice Cheng chaired the 2013 guidelines.  Dr. Gillian Booth continued in her role as chair of the Methods Committee.  Dr. Catherine Yu took over the role as Chair of the Dissemination Committee.  The expert committee included 120 key stakeholders and the guidelines contained 240 recommendations.  This version of the guidelines saw the development of a website that housed the full text guidelines as well as many innovative practical tools.</a:t>
            </a:r>
          </a:p>
          <a:p>
            <a:endParaRPr lang="en-CA" altLang="x-none"/>
          </a:p>
        </p:txBody>
      </p:sp>
    </p:spTree>
    <p:extLst>
      <p:ext uri="{BB962C8B-B14F-4D97-AF65-F5344CB8AC3E}">
        <p14:creationId xmlns:p14="http://schemas.microsoft.com/office/powerpoint/2010/main" val="12392787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84995"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x-none"/>
              <a:t>The 2018 guidelines involved 135 health-care professional volunteers from across Canada.</a:t>
            </a:r>
          </a:p>
          <a:p>
            <a:r>
              <a:rPr lang="en-US" altLang="x-none"/>
              <a:t>Dr. Diana Sherifali and Dr. Doreen Rabi acted as co-chairs for the Methods Committee.  Dr. Catherine Yu continued in her role as Chair of the Dissemination Committee but was joined by co-chair, Dr. Noah Ivers.</a:t>
            </a:r>
          </a:p>
          <a:p>
            <a:r>
              <a:rPr lang="en-US" altLang="x-none"/>
              <a:t>This set of guidelines is the longest ever at 325 pages and contains 317 recommendations.  The website has been enriched with even more practical tools and resources for health-care providers and people living with diabetes.</a:t>
            </a:r>
          </a:p>
          <a:p>
            <a:endParaRPr lang="en-CA" altLang="x-none"/>
          </a:p>
        </p:txBody>
      </p:sp>
    </p:spTree>
    <p:extLst>
      <p:ext uri="{BB962C8B-B14F-4D97-AF65-F5344CB8AC3E}">
        <p14:creationId xmlns:p14="http://schemas.microsoft.com/office/powerpoint/2010/main" val="194414118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87043"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x-none"/>
              <a:t>The 2018 guidelines were released on April 9, 2018 and are housed on the Diabetes Canada website at http://guidelines.diabetes.ca</a:t>
            </a:r>
          </a:p>
          <a:p>
            <a:r>
              <a:rPr lang="en-US" altLang="x-none"/>
              <a:t>In addition to the full guidelines, various tools and resources are present on the website and are updated regularly</a:t>
            </a:r>
            <a:endParaRPr lang="en-CA" altLang="x-none"/>
          </a:p>
          <a:p>
            <a:r>
              <a:rPr lang="en-US" altLang="x-none"/>
              <a:t>Only medications with Health Canada Notice of Compliance granted by September 15, 2017 were included</a:t>
            </a:r>
            <a:endParaRPr lang="en-CA" altLang="x-none"/>
          </a:p>
          <a:p>
            <a:endParaRPr lang="en-CA" altLang="x-none"/>
          </a:p>
        </p:txBody>
      </p:sp>
    </p:spTree>
    <p:extLst>
      <p:ext uri="{BB962C8B-B14F-4D97-AF65-F5344CB8AC3E}">
        <p14:creationId xmlns:p14="http://schemas.microsoft.com/office/powerpoint/2010/main" val="121715676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88067"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nSpc>
                <a:spcPct val="90000"/>
              </a:lnSpc>
            </a:pPr>
            <a:r>
              <a:rPr lang="en-US" altLang="x-none" sz="900"/>
              <a:t>This slide demonstrates the committee structure used for guideline development.  </a:t>
            </a:r>
          </a:p>
          <a:p>
            <a:pPr>
              <a:lnSpc>
                <a:spcPct val="90000"/>
              </a:lnSpc>
            </a:pPr>
            <a:r>
              <a:rPr lang="en-US" altLang="x-none" sz="900"/>
              <a:t>There was an Executive committee consisting of the chair, 2 past-chairs, Co-Chairs of the Methods Committee, and 3 experienced guidelines developers.  </a:t>
            </a:r>
          </a:p>
          <a:p>
            <a:pPr>
              <a:lnSpc>
                <a:spcPct val="90000"/>
              </a:lnSpc>
            </a:pPr>
            <a:r>
              <a:rPr lang="en-US" altLang="x-none" sz="900"/>
              <a:t>A Steering Committee consisted of members of the Executive Committee with 7 Sub-group chairs, Co-chairs of the Dissemination and Implementation Committee, 10 senior advisors representing a variety of allied health professions including Primary Care, Endocrinology, Pharmacy, Nursing, Dietitics, Cardiology, Pediatrics as well as 2 informed patients living with diabetes (one with type 1 and one with type 2 diabetes).</a:t>
            </a:r>
          </a:p>
          <a:p>
            <a:pPr>
              <a:lnSpc>
                <a:spcPct val="90000"/>
              </a:lnSpc>
            </a:pPr>
            <a:r>
              <a:rPr lang="en-US" altLang="x-none" sz="900"/>
              <a:t>An Expert Committee consisted of 135 health-care professionals who were nationally recognized content experts for their chapter.</a:t>
            </a:r>
          </a:p>
          <a:p>
            <a:pPr>
              <a:lnSpc>
                <a:spcPct val="90000"/>
              </a:lnSpc>
            </a:pPr>
            <a:r>
              <a:rPr lang="en-US" altLang="x-none" sz="900"/>
              <a:t>The guidelines development process was supported by an Executive Editor, Diabetes support Team and the McMaster Evidence Review and Synthesis Centre.</a:t>
            </a:r>
          </a:p>
          <a:p>
            <a:pPr>
              <a:lnSpc>
                <a:spcPct val="90000"/>
              </a:lnSpc>
            </a:pPr>
            <a:r>
              <a:rPr lang="en-US" altLang="x-none" sz="900"/>
              <a:t>The guideliens underwent external review by National and International reviewers and included </a:t>
            </a:r>
            <a:r>
              <a:rPr lang="en-CA" altLang="en-US" sz="800" b="1"/>
              <a:t>specialists, community primary care providers, academic Departments of Family Medicine across Canada, and specialty and disease support organizations.</a:t>
            </a:r>
          </a:p>
          <a:p>
            <a:pPr>
              <a:lnSpc>
                <a:spcPct val="90000"/>
              </a:lnSpc>
            </a:pPr>
            <a:endParaRPr lang="en-US" altLang="x-none" sz="900"/>
          </a:p>
          <a:p>
            <a:pPr>
              <a:lnSpc>
                <a:spcPct val="90000"/>
              </a:lnSpc>
            </a:pPr>
            <a:r>
              <a:rPr lang="en-US" altLang="x-none" sz="900"/>
              <a:t>An Independent Methods Review Committee ensured consistency and rigour in the recommendation development process.  The IMR consisted of 9 university based clinical faculty with advanced training in research methods.  The IMR provided methodological expertise and were a resource available to the expert authors throughout the development process.  </a:t>
            </a:r>
          </a:p>
          <a:p>
            <a:pPr>
              <a:lnSpc>
                <a:spcPct val="90000"/>
              </a:lnSpc>
            </a:pPr>
            <a:endParaRPr lang="en-US" altLang="x-none" sz="900"/>
          </a:p>
          <a:p>
            <a:pPr>
              <a:lnSpc>
                <a:spcPct val="90000"/>
              </a:lnSpc>
            </a:pPr>
            <a:r>
              <a:rPr lang="en-US" altLang="x-none" sz="900"/>
              <a:t>A Dissemination and Implementation Committee consisting of 2 co-chairs and volunteer methods developed strategies to increase health-care practitioner implementation of the recommendations.  A major activity of the guidelines was the development and maintenance of a guidelines website which hosts the full guidelines; interim updates; a quick reference guide, key messages for health-care providers and people with diabetes, health-care provider tools, slide kits, videos and webinars as well as resources for people with diabetes and their support systems in a variety of languages.  Both IOS and Android apps were also developed.  </a:t>
            </a:r>
            <a:endParaRPr lang="en-CA" altLang="x-none" sz="900"/>
          </a:p>
        </p:txBody>
      </p:sp>
    </p:spTree>
    <p:extLst>
      <p:ext uri="{BB962C8B-B14F-4D97-AF65-F5344CB8AC3E}">
        <p14:creationId xmlns:p14="http://schemas.microsoft.com/office/powerpoint/2010/main" val="197207890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89091"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altLang="x-none"/>
              <a:t>The guidelines are not meant to provide a “menu-driven” or “cookbook” approach to diabetes care where the clinician has no discretion.</a:t>
            </a:r>
          </a:p>
          <a:p>
            <a:r>
              <a:rPr lang="en-CA" altLang="x-none"/>
              <a:t>In addition, they are unable to provide guidance in all circumstances and for all people with diabetes. People with diabetes</a:t>
            </a:r>
          </a:p>
          <a:p>
            <a:r>
              <a:rPr lang="en-CA" altLang="x-none"/>
              <a:t>are a diverse and heterogeneous group; treatment decisions must be individualized. Guidelines are meant to aid in decision</a:t>
            </a:r>
          </a:p>
          <a:p>
            <a:r>
              <a:rPr lang="en-CA" altLang="x-none"/>
              <a:t>making by providing recommendations that are informed by the best available evidence; however, therapeutic decisions are made</a:t>
            </a:r>
          </a:p>
          <a:p>
            <a:r>
              <a:rPr lang="en-CA" altLang="x-none"/>
              <a:t>at the level of the relationship between the health-care provider and the individual with diabetes. That relationship, along with the</a:t>
            </a:r>
          </a:p>
          <a:p>
            <a:r>
              <a:rPr lang="en-CA" altLang="x-none"/>
              <a:t>importance of clinical judgement, can never be replaced by guideline recommendations. Evidence-based guidelines try to weigh the</a:t>
            </a:r>
          </a:p>
          <a:p>
            <a:r>
              <a:rPr lang="en-CA" altLang="x-none"/>
              <a:t>benefit and harm of various treatments; however, patient preferences are not always included in clinical research and, as a result,</a:t>
            </a:r>
          </a:p>
          <a:p>
            <a:r>
              <a:rPr lang="en-CA" altLang="x-none"/>
              <a:t>patient values and preferences must be incorporated into clinical decision making.</a:t>
            </a:r>
          </a:p>
          <a:p>
            <a:endParaRPr lang="en-CA" altLang="x-none"/>
          </a:p>
        </p:txBody>
      </p:sp>
    </p:spTree>
    <p:extLst>
      <p:ext uri="{BB962C8B-B14F-4D97-AF65-F5344CB8AC3E}">
        <p14:creationId xmlns:p14="http://schemas.microsoft.com/office/powerpoint/2010/main" val="4675989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73731"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x-none"/>
              <a:t>The International Diabetes Federation has identified diabetes as one of the largest global health emergencies of the 21</a:t>
            </a:r>
            <a:r>
              <a:rPr lang="en-US" altLang="x-none" baseline="30000"/>
              <a:t>st</a:t>
            </a:r>
            <a:r>
              <a:rPr lang="en-US" altLang="x-none"/>
              <a:t> century.  Each year, more and more people worldwide are diagnosed with this serious chronic condition with potentially devastating complications that affects all age groups.  In 2015, the IDF estimated that 415 millions adults currently had diabetes and 318 million adults had impaired glucose tolerance, putting them at high risk of developing the disease in the future.</a:t>
            </a:r>
          </a:p>
          <a:p>
            <a:endParaRPr lang="en-US" altLang="x-none"/>
          </a:p>
          <a:p>
            <a:r>
              <a:rPr lang="en-US" altLang="x-none"/>
              <a:t>In the study shown in this slide, compared with the prevalence of diabetes in European, American and Oceania countries, the rate for Canada was the third highest at 9.2%.  </a:t>
            </a:r>
          </a:p>
          <a:p>
            <a:endParaRPr lang="en-CA" altLang="x-none"/>
          </a:p>
        </p:txBody>
      </p:sp>
    </p:spTree>
    <p:extLst>
      <p:ext uri="{BB962C8B-B14F-4D97-AF65-F5344CB8AC3E}">
        <p14:creationId xmlns:p14="http://schemas.microsoft.com/office/powerpoint/2010/main" val="173210076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90115"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altLang="en-US" b="1"/>
              <a:t>Expansion of the Expert Committee to include 135 healthcare professional volunteers</a:t>
            </a:r>
          </a:p>
          <a:p>
            <a:r>
              <a:rPr lang="en-CA" altLang="en-US"/>
              <a:t>Broader representation</a:t>
            </a:r>
            <a:r>
              <a:rPr lang="en-CA" altLang="en-US" b="1"/>
              <a:t> from more allied health/interprofessional stakeholder groups</a:t>
            </a:r>
          </a:p>
          <a:p>
            <a:r>
              <a:rPr lang="en-CA" altLang="en-US" b="1"/>
              <a:t>Expertise from </a:t>
            </a:r>
            <a:r>
              <a:rPr lang="en-CA" altLang="en-US"/>
              <a:t>diverse practice settings</a:t>
            </a:r>
            <a:r>
              <a:rPr lang="en-CA" altLang="en-US" b="1"/>
              <a:t> across the country </a:t>
            </a:r>
          </a:p>
          <a:p>
            <a:r>
              <a:rPr lang="en-CA" altLang="en-US" b="1"/>
              <a:t>Professionals from family medicine, endocrinology, internal medicine, cardiology, neurology, nephrology, infectious disease, urology, psychiatry, psychology, obstetrics, ophthalmology, pediatrics, nursing, dietetics, pharmacy, chiropractics, exercise physiology and others</a:t>
            </a:r>
          </a:p>
          <a:p>
            <a:endParaRPr lang="en-CA" altLang="x-none"/>
          </a:p>
        </p:txBody>
      </p:sp>
    </p:spTree>
    <p:extLst>
      <p:ext uri="{BB962C8B-B14F-4D97-AF65-F5344CB8AC3E}">
        <p14:creationId xmlns:p14="http://schemas.microsoft.com/office/powerpoint/2010/main" val="129302273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91139"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altLang="en-US" b="1"/>
              <a:t>Inclusion and active participation of </a:t>
            </a:r>
            <a:r>
              <a:rPr lang="en-CA" altLang="en-US"/>
              <a:t>informed people with diabetes</a:t>
            </a:r>
            <a:r>
              <a:rPr lang="en-CA" altLang="en-US" b="1"/>
              <a:t> on the Expert Committee</a:t>
            </a:r>
          </a:p>
          <a:p>
            <a:r>
              <a:rPr lang="en-US" altLang="en-US" b="1"/>
              <a:t>Key messages usin</a:t>
            </a:r>
            <a:r>
              <a:rPr lang="en-CA" altLang="en-US" b="1"/>
              <a:t>g </a:t>
            </a:r>
            <a:r>
              <a:rPr lang="en-CA" altLang="en-US"/>
              <a:t>lay terms</a:t>
            </a:r>
            <a:r>
              <a:rPr lang="en-CA" altLang="en-US" b="1"/>
              <a:t> directed at people living with diabetes</a:t>
            </a:r>
            <a:br>
              <a:rPr lang="en-CA" altLang="en-US" b="1"/>
            </a:br>
            <a:endParaRPr lang="en-CA" altLang="x-none" b="1"/>
          </a:p>
          <a:p>
            <a:endParaRPr lang="en-CA" altLang="x-none"/>
          </a:p>
        </p:txBody>
      </p:sp>
    </p:spTree>
    <p:extLst>
      <p:ext uri="{BB962C8B-B14F-4D97-AF65-F5344CB8AC3E}">
        <p14:creationId xmlns:p14="http://schemas.microsoft.com/office/powerpoint/2010/main" val="144604953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92163"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x-none"/>
              <a:t>Here is an example from the Diabetes and Driving chapter.  These are the key messages for health-care providers.</a:t>
            </a:r>
            <a:endParaRPr lang="en-CA" altLang="x-none"/>
          </a:p>
        </p:txBody>
      </p:sp>
    </p:spTree>
    <p:extLst>
      <p:ext uri="{BB962C8B-B14F-4D97-AF65-F5344CB8AC3E}">
        <p14:creationId xmlns:p14="http://schemas.microsoft.com/office/powerpoint/2010/main" val="68215206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93187"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x-none"/>
              <a:t>Here are the some Key Messages for People with diabetes.  As you can see they are written using lay terms. </a:t>
            </a:r>
            <a:endParaRPr lang="en-CA" altLang="x-none"/>
          </a:p>
        </p:txBody>
      </p:sp>
    </p:spTree>
    <p:extLst>
      <p:ext uri="{BB962C8B-B14F-4D97-AF65-F5344CB8AC3E}">
        <p14:creationId xmlns:p14="http://schemas.microsoft.com/office/powerpoint/2010/main" val="166208238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95235"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altLang="en-US" b="1"/>
              <a:t>Increased recognition of </a:t>
            </a:r>
            <a:r>
              <a:rPr lang="en-CA" altLang="en-US"/>
              <a:t>ethnocultural diversity</a:t>
            </a:r>
            <a:r>
              <a:rPr lang="en-CA" altLang="en-US" b="1"/>
              <a:t> in Canada and its relationship with diabetes care</a:t>
            </a:r>
          </a:p>
          <a:p>
            <a:r>
              <a:rPr lang="en-CA" altLang="en-US" b="1"/>
              <a:t>Increased involvement of </a:t>
            </a:r>
            <a:r>
              <a:rPr lang="en-CA" altLang="en-US"/>
              <a:t>Indigenous authors</a:t>
            </a:r>
            <a:r>
              <a:rPr lang="en-CA" altLang="en-US" b="1"/>
              <a:t> and organizations, and health-care providers working with Indigenous populations and communities in the development of recommendations related to type 2 diabetes and Indigenous peoples </a:t>
            </a:r>
          </a:p>
          <a:p>
            <a:r>
              <a:rPr lang="en-CA" altLang="en-US" b="1"/>
              <a:t>Acknowledgement of the </a:t>
            </a:r>
            <a:r>
              <a:rPr lang="en-CA" altLang="en-US"/>
              <a:t>legacy of colonization and residential schools</a:t>
            </a:r>
            <a:r>
              <a:rPr lang="en-CA" altLang="en-US" b="1"/>
              <a:t> and their ongoing effects on Indigenous health, as well as the call to action of the 2015 Truth and Reconciliation Commission</a:t>
            </a:r>
          </a:p>
          <a:p>
            <a:endParaRPr lang="en-CA" altLang="en-US" b="1"/>
          </a:p>
          <a:p>
            <a:endParaRPr lang="en-CA" altLang="x-none"/>
          </a:p>
        </p:txBody>
      </p:sp>
    </p:spTree>
    <p:extLst>
      <p:ext uri="{BB962C8B-B14F-4D97-AF65-F5344CB8AC3E}">
        <p14:creationId xmlns:p14="http://schemas.microsoft.com/office/powerpoint/2010/main" val="15133090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96259"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altLang="en-US" b="1"/>
              <a:t>Addition of new material on </a:t>
            </a:r>
            <a:r>
              <a:rPr lang="en-CA" altLang="en-US"/>
              <a:t>diabetes and driving</a:t>
            </a:r>
            <a:r>
              <a:rPr lang="en-CA" altLang="en-US" b="1"/>
              <a:t>, and </a:t>
            </a:r>
            <a:r>
              <a:rPr lang="en-CA" altLang="en-US"/>
              <a:t>post-transplant </a:t>
            </a:r>
            <a:r>
              <a:rPr lang="en-CA" altLang="en-US" b="1"/>
              <a:t>diabetes</a:t>
            </a:r>
          </a:p>
          <a:p>
            <a:r>
              <a:rPr lang="en-US" altLang="en-US" b="1"/>
              <a:t>Introduction contains information related to Diabetes and </a:t>
            </a:r>
            <a:r>
              <a:rPr lang="en-US" altLang="en-US"/>
              <a:t>Oral Health</a:t>
            </a:r>
            <a:r>
              <a:rPr lang="en-US" altLang="en-US" b="1"/>
              <a:t>, and Diabetes and </a:t>
            </a:r>
            <a:r>
              <a:rPr lang="en-US" altLang="en-US"/>
              <a:t>Cancer Screening</a:t>
            </a:r>
            <a:endParaRPr lang="en-CA" altLang="en-US"/>
          </a:p>
          <a:p>
            <a:endParaRPr lang="en-CA" altLang="x-none"/>
          </a:p>
        </p:txBody>
      </p:sp>
    </p:spTree>
    <p:extLst>
      <p:ext uri="{BB962C8B-B14F-4D97-AF65-F5344CB8AC3E}">
        <p14:creationId xmlns:p14="http://schemas.microsoft.com/office/powerpoint/2010/main" val="79788228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98307"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ts val="900"/>
              </a:spcBef>
            </a:pPr>
            <a:r>
              <a:rPr lang="en-CA" altLang="en-US" sz="1000"/>
              <a:t>More rigorous systematic review of literature with the McMaster Evidence Review and Synthesis Centre </a:t>
            </a:r>
          </a:p>
          <a:p>
            <a:pPr>
              <a:spcBef>
                <a:spcPts val="900"/>
              </a:spcBef>
            </a:pPr>
            <a:endParaRPr lang="en-CA" altLang="en-US" sz="1000"/>
          </a:p>
          <a:p>
            <a:pPr>
              <a:spcBef>
                <a:spcPts val="900"/>
              </a:spcBef>
            </a:pPr>
            <a:r>
              <a:rPr lang="en-CA" altLang="en-US" sz="1000" b="1"/>
              <a:t>More rigorous review of the grading of recommendations by an Independent Methods Review Committee</a:t>
            </a:r>
          </a:p>
          <a:p>
            <a:endParaRPr lang="en-CA" altLang="x-none"/>
          </a:p>
        </p:txBody>
      </p:sp>
    </p:spTree>
    <p:extLst>
      <p:ext uri="{BB962C8B-B14F-4D97-AF65-F5344CB8AC3E}">
        <p14:creationId xmlns:p14="http://schemas.microsoft.com/office/powerpoint/2010/main" val="111970574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00355"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x-none" dirty="0"/>
              <a:t>At the end of each chapter is a literature review flow diagram illustrating the systematic review performed for each chapter.</a:t>
            </a:r>
          </a:p>
          <a:p>
            <a:endParaRPr lang="en-US" altLang="x-none" dirty="0"/>
          </a:p>
          <a:p>
            <a:r>
              <a:rPr lang="en-US" altLang="x-none" dirty="0"/>
              <a:t>This is the diagram for the entire guidelines.  Over 600,000 articles were originally identified.  After screening by reference librarians, 8030 articles underwent full text review by the chapter authors.  The authors completed grading sheets using a program called Distiller where they had to justify why a reference was excluded or included.  At the </a:t>
            </a:r>
            <a:r>
              <a:rPr lang="en-US" altLang="x-none" dirty="0" smtClean="0"/>
              <a:t>end, </a:t>
            </a:r>
            <a:r>
              <a:rPr lang="en-US" altLang="x-none" dirty="0"/>
              <a:t>323 articles were used to support new or revised recommendations.</a:t>
            </a:r>
            <a:endParaRPr lang="en-CA" altLang="x-none" dirty="0"/>
          </a:p>
        </p:txBody>
      </p:sp>
    </p:spTree>
    <p:extLst>
      <p:ext uri="{BB962C8B-B14F-4D97-AF65-F5344CB8AC3E}">
        <p14:creationId xmlns:p14="http://schemas.microsoft.com/office/powerpoint/2010/main" val="49519032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01379"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ts val="900"/>
              </a:spcBef>
            </a:pPr>
            <a:r>
              <a:rPr lang="en-CA" altLang="x-none" sz="1000" b="1"/>
              <a:t>Wider external review by specialists, community primary care providers, all academic Departments of Family Medicine across Canada, and specialty and disease support organizations</a:t>
            </a:r>
          </a:p>
          <a:p>
            <a:pPr>
              <a:spcBef>
                <a:spcPts val="900"/>
              </a:spcBef>
            </a:pPr>
            <a:endParaRPr lang="en-CA" altLang="x-none" sz="300" b="1"/>
          </a:p>
          <a:p>
            <a:pPr>
              <a:spcBef>
                <a:spcPts val="900"/>
              </a:spcBef>
            </a:pPr>
            <a:r>
              <a:rPr lang="en-CA" altLang="x-none" sz="1000" b="1"/>
              <a:t>Additional efforts to manage and minimize conflict of interest among all expert and steering committee members</a:t>
            </a:r>
          </a:p>
          <a:p>
            <a:pPr>
              <a:spcBef>
                <a:spcPts val="900"/>
              </a:spcBef>
            </a:pPr>
            <a:r>
              <a:rPr lang="en-US" altLang="x-none" sz="1000" b="1"/>
              <a:t>Author disclosures listed at end of each chapter</a:t>
            </a:r>
            <a:endParaRPr lang="en-CA" altLang="x-none" sz="1000" b="1"/>
          </a:p>
          <a:p>
            <a:endParaRPr lang="en-CA" altLang="x-none"/>
          </a:p>
        </p:txBody>
      </p:sp>
    </p:spTree>
    <p:extLst>
      <p:ext uri="{BB962C8B-B14F-4D97-AF65-F5344CB8AC3E}">
        <p14:creationId xmlns:p14="http://schemas.microsoft.com/office/powerpoint/2010/main" val="116467695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02403"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altLang="x-none" sz="1000" b="1"/>
              <a:t>Expanded harmonization of recommendations through collaboration with other organizations, including the Cardiovascular Society (CCS), Hypertension Canada, and the Canadian Cardiovascular Harmonization of National Guidelines Endeavour (C-CHANGE)</a:t>
            </a:r>
          </a:p>
        </p:txBody>
      </p:sp>
    </p:spTree>
    <p:extLst>
      <p:ext uri="{BB962C8B-B14F-4D97-AF65-F5344CB8AC3E}">
        <p14:creationId xmlns:p14="http://schemas.microsoft.com/office/powerpoint/2010/main" val="4121738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Slide Image Placeholder 1"/>
          <p:cNvSpPr>
            <a:spLocks noGrp="1" noRot="1" noChangeAspect="1" noTextEdit="1"/>
          </p:cNvSpPr>
          <p:nvPr>
            <p:ph type="sldImg"/>
          </p:nvPr>
        </p:nvSpPr>
        <p:spPr bwMode="auto">
          <a:xfrm>
            <a:off x="1195388" y="692150"/>
            <a:ext cx="4619625" cy="3463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945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CA" altLang="x-none"/>
              <a:t>The prevalence of diabetes varies across Canada. In 2008/09, after accounting for differences in age distribution among the provinces and territories, Newfoundland and Labrador, Nova Scotia, and Ontario had the highest prevalence of diagnosed diabetes, while Nunavut, Alberta, and Quebec ranked lowest </a:t>
            </a:r>
          </a:p>
          <a:p>
            <a:pPr eaLnBrk="1" hangingPunct="1">
              <a:spcBef>
                <a:spcPct val="0"/>
              </a:spcBef>
            </a:pPr>
            <a:endParaRPr lang="en-CA" altLang="x-none"/>
          </a:p>
          <a:p>
            <a:pPr eaLnBrk="1" hangingPunct="1">
              <a:spcBef>
                <a:spcPct val="0"/>
              </a:spcBef>
            </a:pPr>
            <a:r>
              <a:rPr lang="en-CA" altLang="x-none"/>
              <a:t>Source: Public Health Agency of Canada (September 2011); using 2008/09 data from the Canadian Chronic Disease Surveillance System (Public Health Agency of Canada).</a:t>
            </a:r>
          </a:p>
          <a:p>
            <a:pPr eaLnBrk="1" hangingPunct="1">
              <a:spcBef>
                <a:spcPct val="0"/>
              </a:spcBef>
            </a:pPr>
            <a:endParaRPr lang="en-CA" altLang="x-none"/>
          </a:p>
        </p:txBody>
      </p:sp>
      <p:sp>
        <p:nvSpPr>
          <p:cNvPr id="19459" name="Slide Number Placeholder 3"/>
          <p:cNvSpPr txBox="1">
            <a:spLocks noGrp="1" noChangeArrowheads="1"/>
          </p:cNvSpPr>
          <p:nvPr/>
        </p:nvSpPr>
        <p:spPr bwMode="auto">
          <a:xfrm>
            <a:off x="3970338" y="8772525"/>
            <a:ext cx="3038475"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830" tIns="46415" rIns="92830" bIns="46415" anchor="b"/>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algn="r" eaLnBrk="1" hangingPunct="1"/>
            <a:fld id="{5FF5CB6F-3D22-4F41-AFEC-2566C19938DD}" type="slidenum">
              <a:rPr lang="en-US" altLang="x-none" sz="1200">
                <a:solidFill>
                  <a:srgbClr val="000000"/>
                </a:solidFill>
              </a:rPr>
              <a:pPr algn="r" eaLnBrk="1" hangingPunct="1"/>
              <a:t>4</a:t>
            </a:fld>
            <a:endParaRPr lang="en-US" altLang="x-none" sz="1200">
              <a:solidFill>
                <a:srgbClr val="000000"/>
              </a:solidFill>
            </a:endParaRPr>
          </a:p>
        </p:txBody>
      </p:sp>
    </p:spTree>
    <p:extLst>
      <p:ext uri="{BB962C8B-B14F-4D97-AF65-F5344CB8AC3E}">
        <p14:creationId xmlns:p14="http://schemas.microsoft.com/office/powerpoint/2010/main" val="12922181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03427"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altLang="x-none" b="1"/>
              <a:t>Expanded dissemination and implementation strategies to support all recommendations with increased use of web-based technology</a:t>
            </a:r>
          </a:p>
        </p:txBody>
      </p:sp>
    </p:spTree>
    <p:extLst>
      <p:ext uri="{BB962C8B-B14F-4D97-AF65-F5344CB8AC3E}">
        <p14:creationId xmlns:p14="http://schemas.microsoft.com/office/powerpoint/2010/main" val="177187488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07523"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x-none" dirty="0"/>
              <a:t>A key message </a:t>
            </a:r>
            <a:r>
              <a:rPr lang="en-US" altLang="x-none" b="1" dirty="0" smtClean="0"/>
              <a:t>throughout </a:t>
            </a:r>
            <a:r>
              <a:rPr lang="en-US" altLang="x-none" b="1" dirty="0"/>
              <a:t>the guidelines remains the importance of individualizing therapy for the person with diabetes</a:t>
            </a:r>
            <a:endParaRPr lang="en-CA" altLang="x-none" b="1" dirty="0"/>
          </a:p>
          <a:p>
            <a:endParaRPr lang="en-CA" altLang="x-none" dirty="0"/>
          </a:p>
        </p:txBody>
      </p:sp>
    </p:spTree>
    <p:extLst>
      <p:ext uri="{BB962C8B-B14F-4D97-AF65-F5344CB8AC3E}">
        <p14:creationId xmlns:p14="http://schemas.microsoft.com/office/powerpoint/2010/main" val="74542563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14691"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x-none"/>
              <a:t>I will go through the next few slides quickly but want to acknowledge the hard work and support of my talent steering committee listed on the next few slides.</a:t>
            </a:r>
            <a:endParaRPr lang="en-CA" altLang="x-none"/>
          </a:p>
        </p:txBody>
      </p:sp>
    </p:spTree>
    <p:extLst>
      <p:ext uri="{BB962C8B-B14F-4D97-AF65-F5344CB8AC3E}">
        <p14:creationId xmlns:p14="http://schemas.microsoft.com/office/powerpoint/2010/main" val="209648407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15715"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x-none" dirty="0"/>
              <a:t>I truly did what this slide states – I surrounded myself with dreamers and </a:t>
            </a:r>
            <a:r>
              <a:rPr lang="en-US" altLang="x-none" dirty="0" smtClean="0"/>
              <a:t>doers</a:t>
            </a:r>
            <a:r>
              <a:rPr lang="en-US" altLang="x-none" dirty="0"/>
              <a:t>, believers and thinkers.</a:t>
            </a:r>
            <a:endParaRPr lang="en-CA" altLang="x-none" dirty="0"/>
          </a:p>
        </p:txBody>
      </p:sp>
    </p:spTree>
    <p:extLst>
      <p:ext uri="{BB962C8B-B14F-4D97-AF65-F5344CB8AC3E}">
        <p14:creationId xmlns:p14="http://schemas.microsoft.com/office/powerpoint/2010/main" val="184361858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11619"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x-none"/>
              <a:t>I encourage you once again to visit the Diabetes Canada guidelines website where you can view full versions of the guidelines, download slide kits and videos, find a variety of health-care provider tools as well as resources for your patients.</a:t>
            </a:r>
            <a:endParaRPr lang="en-CA" altLang="x-none"/>
          </a:p>
        </p:txBody>
      </p:sp>
    </p:spTree>
    <p:extLst>
      <p:ext uri="{BB962C8B-B14F-4D97-AF65-F5344CB8AC3E}">
        <p14:creationId xmlns:p14="http://schemas.microsoft.com/office/powerpoint/2010/main" val="180344875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13667"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x-none"/>
              <a:t>This same material can be found by downloading the app.</a:t>
            </a:r>
            <a:endParaRPr lang="en-CA" altLang="x-none"/>
          </a:p>
        </p:txBody>
      </p:sp>
    </p:spTree>
    <p:extLst>
      <p:ext uri="{BB962C8B-B14F-4D97-AF65-F5344CB8AC3E}">
        <p14:creationId xmlns:p14="http://schemas.microsoft.com/office/powerpoint/2010/main" val="97908194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09571"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x-none"/>
              <a:t>I would also like to thank all of the expert authors who contributed uncountable hours of work.    We can all be proud of these world-class guidelines that have been created.</a:t>
            </a:r>
            <a:endParaRPr lang="en-CA" altLang="x-none"/>
          </a:p>
        </p:txBody>
      </p:sp>
    </p:spTree>
    <p:extLst>
      <p:ext uri="{BB962C8B-B14F-4D97-AF65-F5344CB8AC3E}">
        <p14:creationId xmlns:p14="http://schemas.microsoft.com/office/powerpoint/2010/main" val="14105967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Slide Image Placeholder 1"/>
          <p:cNvSpPr>
            <a:spLocks noGrp="1" noRot="1" noChangeAspect="1" noTextEdit="1"/>
          </p:cNvSpPr>
          <p:nvPr>
            <p:ph type="sldImg"/>
          </p:nvPr>
        </p:nvSpPr>
        <p:spPr bwMode="auto">
          <a:xfrm>
            <a:off x="1195388" y="692150"/>
            <a:ext cx="4619625" cy="3463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21506"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CA" altLang="x-none" dirty="0"/>
              <a:t>The proportion of people with diagnosed diabetes generally increases with age. The body's ability to produce and use insulin deteriorates as one ages, placing older adults at an elevated risk of developing type 2 diabetes. The sharpest increase in the prevalence of diabetes occurred after the age of 40 years. In 2008/09, the 75 to 79 year age group had the highest proportion of people with diagnosed diabetes (23.1% of females and 28.5% of males). Although diagnosed diabetes is more common in older age groups, more than 50% of the affected Canadian population (1.2 million) was of working age, between 25 and 64 years.</a:t>
            </a:r>
          </a:p>
          <a:p>
            <a:pPr eaLnBrk="1" hangingPunct="1">
              <a:spcBef>
                <a:spcPct val="0"/>
              </a:spcBef>
            </a:pPr>
            <a:endParaRPr lang="en-CA" altLang="x-none" dirty="0" smtClean="0"/>
          </a:p>
          <a:p>
            <a:pPr eaLnBrk="1" hangingPunct="1">
              <a:spcBef>
                <a:spcPct val="0"/>
              </a:spcBef>
            </a:pPr>
            <a:r>
              <a:rPr lang="en-CA" altLang="x-none" dirty="0" smtClean="0"/>
              <a:t>Source</a:t>
            </a:r>
            <a:r>
              <a:rPr lang="en-CA" altLang="x-none" dirty="0"/>
              <a:t>: Public Health Agency of Canada (July 2011); using 2008/09 data from the Canadian Chronic Disease Surveillance System (Public Health Agency of Canada).</a:t>
            </a:r>
          </a:p>
          <a:p>
            <a:pPr eaLnBrk="1" hangingPunct="1">
              <a:spcBef>
                <a:spcPct val="0"/>
              </a:spcBef>
            </a:pPr>
            <a:endParaRPr lang="en-CA" altLang="x-none" dirty="0"/>
          </a:p>
        </p:txBody>
      </p:sp>
      <p:sp>
        <p:nvSpPr>
          <p:cNvPr id="21507" name="Slide Number Placeholder 3"/>
          <p:cNvSpPr txBox="1">
            <a:spLocks noGrp="1" noChangeArrowheads="1"/>
          </p:cNvSpPr>
          <p:nvPr/>
        </p:nvSpPr>
        <p:spPr bwMode="auto">
          <a:xfrm>
            <a:off x="3970338" y="8772525"/>
            <a:ext cx="3038475"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830" tIns="46415" rIns="92830" bIns="46415" anchor="b"/>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algn="r" eaLnBrk="1" hangingPunct="1"/>
            <a:fld id="{BD78ED43-9F02-B64F-B28A-0C599A58CCD4}" type="slidenum">
              <a:rPr lang="en-US" altLang="x-none" sz="1200">
                <a:solidFill>
                  <a:srgbClr val="000000"/>
                </a:solidFill>
              </a:rPr>
              <a:pPr algn="r" eaLnBrk="1" hangingPunct="1"/>
              <a:t>5</a:t>
            </a:fld>
            <a:endParaRPr lang="en-US" altLang="x-none" sz="1200">
              <a:solidFill>
                <a:srgbClr val="000000"/>
              </a:solidFill>
            </a:endParaRPr>
          </a:p>
        </p:txBody>
      </p:sp>
    </p:spTree>
    <p:extLst>
      <p:ext uri="{BB962C8B-B14F-4D97-AF65-F5344CB8AC3E}">
        <p14:creationId xmlns:p14="http://schemas.microsoft.com/office/powerpoint/2010/main" val="72509439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74755"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altLang="x-none"/>
              <a:t>The age-standardized prevalence of diagnosed diabetes among Canadians aged one year and older has increased by 70%, from 3.3% in 1998/99 to 5.6% in 2008/09. Prevalence over time was consistently higher among males than among females and increased in every age group </a:t>
            </a:r>
          </a:p>
        </p:txBody>
      </p:sp>
    </p:spTree>
    <p:extLst>
      <p:ext uri="{BB962C8B-B14F-4D97-AF65-F5344CB8AC3E}">
        <p14:creationId xmlns:p14="http://schemas.microsoft.com/office/powerpoint/2010/main" val="18392836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25602"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x-none" sz="1200" dirty="0">
                <a:latin typeface="Arial" charset="0"/>
              </a:rPr>
              <a:t>The DM Scan </a:t>
            </a:r>
            <a:r>
              <a:rPr lang="en-US" altLang="x-none" sz="1200" dirty="0" smtClean="0">
                <a:latin typeface="Arial" charset="0"/>
              </a:rPr>
              <a:t>study was </a:t>
            </a:r>
            <a:r>
              <a:rPr lang="en-US" altLang="x-none" sz="1200" dirty="0">
                <a:latin typeface="Arial" charset="0"/>
              </a:rPr>
              <a:t>performed to gain insight into management of patients with type 2 diabetes mellitus by Canadian primary care physicians.</a:t>
            </a:r>
          </a:p>
          <a:p>
            <a:r>
              <a:rPr lang="en-US" altLang="x-none" sz="1200" dirty="0">
                <a:latin typeface="Arial" charset="0"/>
              </a:rPr>
              <a:t>479 primary care physicians from across Canada submitted data on 5123 patients with type 2 diabetes whom they had seen on a single day on or around World Diabetes Day, November 14th, 2012.</a:t>
            </a:r>
          </a:p>
          <a:p>
            <a:r>
              <a:rPr lang="en-US" altLang="x-none" sz="1200" dirty="0">
                <a:latin typeface="Arial" charset="0"/>
              </a:rPr>
              <a:t>The mean A1C was 7.4%, mean LDL-C was 2.1 </a:t>
            </a:r>
            <a:r>
              <a:rPr lang="en-US" altLang="x-none" sz="1200" dirty="0" err="1">
                <a:latin typeface="Arial" charset="0"/>
              </a:rPr>
              <a:t>mmol</a:t>
            </a:r>
            <a:r>
              <a:rPr lang="en-US" altLang="x-none" sz="1200" dirty="0">
                <a:latin typeface="Arial" charset="0"/>
              </a:rPr>
              <a:t>/L and mean blood pressure was 128/75 mmHg. </a:t>
            </a:r>
          </a:p>
          <a:p>
            <a:r>
              <a:rPr lang="en-US" altLang="x-none" sz="1200" dirty="0">
                <a:latin typeface="Arial" charset="0"/>
              </a:rPr>
              <a:t>An A1C target of </a:t>
            </a:r>
            <a:r>
              <a:rPr lang="en-US" altLang="x-none" sz="1200" b="1" dirty="0">
                <a:latin typeface="Arial" charset="0"/>
              </a:rPr>
              <a:t>≤</a:t>
            </a:r>
            <a:r>
              <a:rPr lang="en-US" altLang="x-none" sz="1200" dirty="0">
                <a:latin typeface="Arial" charset="0"/>
              </a:rPr>
              <a:t>7.0% was met by 50%.  An LDL-C target of </a:t>
            </a:r>
            <a:r>
              <a:rPr lang="en-US" altLang="x-none" sz="1200" b="1" dirty="0">
                <a:latin typeface="Arial" charset="0"/>
              </a:rPr>
              <a:t>≤</a:t>
            </a:r>
            <a:r>
              <a:rPr lang="en-US" altLang="x-none" sz="1200" dirty="0">
                <a:latin typeface="Arial" charset="0"/>
              </a:rPr>
              <a:t>2.0 </a:t>
            </a:r>
            <a:r>
              <a:rPr lang="en-US" altLang="x-none" sz="1200" dirty="0" err="1">
                <a:latin typeface="Arial" charset="0"/>
              </a:rPr>
              <a:t>mmol</a:t>
            </a:r>
            <a:r>
              <a:rPr lang="en-US" altLang="x-none" sz="1200" dirty="0">
                <a:latin typeface="Arial" charset="0"/>
              </a:rPr>
              <a:t>/L by met by 57%.  A mean BP target of &lt;130/80 mmHg was met by 36%.</a:t>
            </a:r>
          </a:p>
          <a:p>
            <a:r>
              <a:rPr lang="en-US" altLang="x-none" sz="1200" dirty="0">
                <a:latin typeface="Arial" charset="0"/>
              </a:rPr>
              <a:t>The composite triple target was met by only 13% of patients. </a:t>
            </a:r>
          </a:p>
          <a:p>
            <a:r>
              <a:rPr lang="en-US" altLang="x-none" sz="1200" dirty="0">
                <a:latin typeface="Arial" charset="0"/>
              </a:rPr>
              <a:t>Nutritional counselling had been offered to 38% of patients. Of the 87% prescribed</a:t>
            </a:r>
          </a:p>
          <a:p>
            <a:r>
              <a:rPr lang="en-US" altLang="x-none" sz="1200" dirty="0" err="1">
                <a:latin typeface="Arial" charset="0"/>
              </a:rPr>
              <a:t>antihyperglycemic</a:t>
            </a:r>
            <a:r>
              <a:rPr lang="en-US" altLang="x-none" sz="1200" dirty="0">
                <a:latin typeface="Arial" charset="0"/>
              </a:rPr>
              <a:t> agents, 18% were on 1 non-insulin </a:t>
            </a:r>
            <a:r>
              <a:rPr lang="en-US" altLang="x-none" sz="1200" dirty="0" err="1">
                <a:latin typeface="Arial" charset="0"/>
              </a:rPr>
              <a:t>antihyperglycemic</a:t>
            </a:r>
            <a:r>
              <a:rPr lang="en-US" altLang="x-none" sz="1200" dirty="0">
                <a:latin typeface="Arial" charset="0"/>
              </a:rPr>
              <a:t> agent.  For 85% this was metformin), 15% were on two agent, 6% were on 3 or more agents, 19% were on insulin only and 42% were on insulin with one or more non-insulin </a:t>
            </a:r>
            <a:r>
              <a:rPr lang="en-US" altLang="x-none" sz="1200" dirty="0" err="1">
                <a:latin typeface="Arial" charset="0"/>
              </a:rPr>
              <a:t>antihyperglycemic</a:t>
            </a:r>
            <a:r>
              <a:rPr lang="en-US" altLang="x-none" sz="1200" dirty="0">
                <a:latin typeface="Arial" charset="0"/>
              </a:rPr>
              <a:t> agent.</a:t>
            </a:r>
          </a:p>
          <a:p>
            <a:r>
              <a:rPr lang="en-US" altLang="x-none" sz="1200" dirty="0">
                <a:latin typeface="Arial" charset="0"/>
              </a:rPr>
              <a:t>The DM-SCAN survey highlighted the persistent treatment gap associated with the treatment</a:t>
            </a:r>
          </a:p>
          <a:p>
            <a:r>
              <a:rPr lang="en-US" altLang="x-none" sz="1200" dirty="0">
                <a:latin typeface="Arial" charset="0"/>
              </a:rPr>
              <a:t>of type 2 diabetes and the challenges faced by primary care providers to gain glycemic control and cardiovascular protection in these patients. </a:t>
            </a:r>
            <a:endParaRPr lang="en-US" altLang="x-none" dirty="0"/>
          </a:p>
        </p:txBody>
      </p:sp>
      <p:sp>
        <p:nvSpPr>
          <p:cNvPr id="25603" name="Slide Number Placeholder 3"/>
          <p:cNvSpPr txBox="1">
            <a:spLocks noGrp="1" noChangeArrowheads="1"/>
          </p:cNvSpPr>
          <p:nvPr/>
        </p:nvSpPr>
        <p:spPr bwMode="auto">
          <a:xfrm>
            <a:off x="3970338" y="8772525"/>
            <a:ext cx="3038475"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830" tIns="46415" rIns="92830" bIns="46415" anchor="b"/>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algn="r" eaLnBrk="1" hangingPunct="1"/>
            <a:fld id="{053E4028-985F-374D-8698-718AB323E4A8}" type="slidenum">
              <a:rPr lang="en-US" altLang="x-none" sz="1200"/>
              <a:pPr algn="r" eaLnBrk="1" hangingPunct="1"/>
              <a:t>7</a:t>
            </a:fld>
            <a:endParaRPr lang="en-US" altLang="x-none" sz="1200"/>
          </a:p>
        </p:txBody>
      </p:sp>
    </p:spTree>
    <p:extLst>
      <p:ext uri="{BB962C8B-B14F-4D97-AF65-F5344CB8AC3E}">
        <p14:creationId xmlns:p14="http://schemas.microsoft.com/office/powerpoint/2010/main" val="19613124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75779"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x-none" dirty="0"/>
              <a:t>The Diabetes Canada Clinical Practice Guidelines are intended to </a:t>
            </a:r>
          </a:p>
          <a:p>
            <a:pPr>
              <a:lnSpc>
                <a:spcPct val="120000"/>
              </a:lnSpc>
              <a:buFontTx/>
              <a:buChar char="•"/>
            </a:pPr>
            <a:r>
              <a:rPr lang="en-US" altLang="x-none" b="1" dirty="0"/>
              <a:t>Provide guidance on the most appropriate management for people with diabetes mellitus </a:t>
            </a:r>
          </a:p>
          <a:p>
            <a:pPr>
              <a:lnSpc>
                <a:spcPct val="120000"/>
              </a:lnSpc>
              <a:buFontTx/>
              <a:buChar char="•"/>
            </a:pPr>
            <a:r>
              <a:rPr lang="en-US" altLang="x-none" b="1" dirty="0"/>
              <a:t>Enhance diabetes prevention efforts with the goal of reducing the burden of diabetes related complications</a:t>
            </a:r>
          </a:p>
          <a:p>
            <a:pPr>
              <a:lnSpc>
                <a:spcPct val="120000"/>
              </a:lnSpc>
              <a:buFontTx/>
              <a:buChar char="•"/>
            </a:pPr>
            <a:r>
              <a:rPr lang="en-US" altLang="x-none" b="1" dirty="0"/>
              <a:t>Inform clinical decisions made by health-care </a:t>
            </a:r>
            <a:r>
              <a:rPr lang="en-US" altLang="x-none" b="1" dirty="0" smtClean="0"/>
              <a:t>professionals</a:t>
            </a:r>
            <a:endParaRPr lang="en-US" altLang="x-none" b="1" dirty="0"/>
          </a:p>
        </p:txBody>
      </p:sp>
    </p:spTree>
    <p:extLst>
      <p:ext uri="{BB962C8B-B14F-4D97-AF65-F5344CB8AC3E}">
        <p14:creationId xmlns:p14="http://schemas.microsoft.com/office/powerpoint/2010/main" val="205253843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76803"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x-none"/>
              <a:t>I would like to provide a quick history of the guidelines.  The first set were published in the Canadian Medical Association Journal in 1992 and were only 16 pages long.  They were chaired by Dr. Meng Tan and recommendations were not graded.</a:t>
            </a:r>
          </a:p>
          <a:p>
            <a:endParaRPr lang="en-CA" altLang="x-none"/>
          </a:p>
        </p:txBody>
      </p:sp>
    </p:spTree>
    <p:extLst>
      <p:ext uri="{BB962C8B-B14F-4D97-AF65-F5344CB8AC3E}">
        <p14:creationId xmlns:p14="http://schemas.microsoft.com/office/powerpoint/2010/main" val="198363847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77827"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x-none"/>
              <a:t>Here is the pharmacologic glycemic management algorithm for these guidelines.  The image highlights that treatment choices were limited at the time.</a:t>
            </a:r>
            <a:endParaRPr lang="en-CA" altLang="x-none"/>
          </a:p>
        </p:txBody>
      </p:sp>
    </p:spTree>
    <p:extLst>
      <p:ext uri="{BB962C8B-B14F-4D97-AF65-F5344CB8AC3E}">
        <p14:creationId xmlns:p14="http://schemas.microsoft.com/office/powerpoint/2010/main" val="14757469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6" name="Rectangle 5"/>
          <p:cNvSpPr/>
          <p:nvPr userDrawn="1"/>
        </p:nvSpPr>
        <p:spPr>
          <a:xfrm>
            <a:off x="0" y="6142038"/>
            <a:ext cx="9144000" cy="715962"/>
          </a:xfrm>
          <a:prstGeom prst="rect">
            <a:avLst/>
          </a:prstGeom>
          <a:solidFill>
            <a:srgbClr val="00B2EB"/>
          </a:solidFill>
          <a:ln>
            <a:noFill/>
          </a:ln>
        </p:spPr>
        <p:style>
          <a:lnRef idx="2">
            <a:schemeClr val="accent1">
              <a:shade val="50000"/>
            </a:schemeClr>
          </a:lnRef>
          <a:fillRef idx="1">
            <a:schemeClr val="accent1"/>
          </a:fillRef>
          <a:effectRef idx="0">
            <a:schemeClr val="accent1"/>
          </a:effectRef>
          <a:fontRef idx="minor">
            <a:schemeClr val="lt1"/>
          </a:fontRef>
        </p:style>
        <p:txBody>
          <a:bodyPr lIns="84216" tIns="42108" rIns="84216" bIns="42108" anchor="ctr"/>
          <a:lstStyle/>
          <a:p>
            <a:pPr algn="ctr" defTabSz="842162" fontAlgn="auto">
              <a:spcBef>
                <a:spcPts val="0"/>
              </a:spcBef>
              <a:spcAft>
                <a:spcPts val="0"/>
              </a:spcAft>
              <a:defRPr/>
            </a:pPr>
            <a:endParaRPr lang="en-US"/>
          </a:p>
        </p:txBody>
      </p:sp>
      <p:pic>
        <p:nvPicPr>
          <p:cNvPr id="7"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36563" y="923925"/>
            <a:ext cx="2971800" cy="10604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pic>
      <p:sp>
        <p:nvSpPr>
          <p:cNvPr id="4" name="Title 1"/>
          <p:cNvSpPr>
            <a:spLocks noGrp="1"/>
          </p:cNvSpPr>
          <p:nvPr>
            <p:ph type="ctrTitle"/>
          </p:nvPr>
        </p:nvSpPr>
        <p:spPr>
          <a:xfrm>
            <a:off x="685800" y="3406725"/>
            <a:ext cx="7772400" cy="848868"/>
          </a:xfrm>
        </p:spPr>
        <p:txBody>
          <a:bodyPr/>
          <a:lstStyle/>
          <a:p>
            <a:r>
              <a:rPr lang="en-CA" dirty="0" smtClean="0"/>
              <a:t>Click to edit Master title style</a:t>
            </a:r>
            <a:endParaRPr lang="en-US" dirty="0"/>
          </a:p>
        </p:txBody>
      </p:sp>
      <p:sp>
        <p:nvSpPr>
          <p:cNvPr id="5" name="Subtitle 2"/>
          <p:cNvSpPr>
            <a:spLocks noGrp="1"/>
          </p:cNvSpPr>
          <p:nvPr>
            <p:ph type="subTitle" idx="1"/>
          </p:nvPr>
        </p:nvSpPr>
        <p:spPr>
          <a:xfrm>
            <a:off x="1371600" y="4609110"/>
            <a:ext cx="6400800" cy="1369374"/>
          </a:xfrm>
        </p:spPr>
        <p:txBody>
          <a:bodyPr/>
          <a:lstStyle>
            <a:lvl1pPr marL="0" indent="0" algn="ctr">
              <a:buNone/>
              <a:defRPr>
                <a:solidFill>
                  <a:srgbClr val="00B2EB"/>
                </a:solidFill>
              </a:defRPr>
            </a:lvl1pPr>
            <a:lvl2pPr marL="449167" indent="0" algn="ctr">
              <a:buNone/>
              <a:defRPr>
                <a:solidFill>
                  <a:schemeClr val="tx1">
                    <a:tint val="75000"/>
                  </a:schemeClr>
                </a:solidFill>
              </a:defRPr>
            </a:lvl2pPr>
            <a:lvl3pPr marL="898334" indent="0" algn="ctr">
              <a:buNone/>
              <a:defRPr>
                <a:solidFill>
                  <a:schemeClr val="tx1">
                    <a:tint val="75000"/>
                  </a:schemeClr>
                </a:solidFill>
              </a:defRPr>
            </a:lvl3pPr>
            <a:lvl4pPr marL="1347502" indent="0" algn="ctr">
              <a:buNone/>
              <a:defRPr>
                <a:solidFill>
                  <a:schemeClr val="tx1">
                    <a:tint val="75000"/>
                  </a:schemeClr>
                </a:solidFill>
              </a:defRPr>
            </a:lvl4pPr>
            <a:lvl5pPr marL="1796669" indent="0" algn="ctr">
              <a:buNone/>
              <a:defRPr>
                <a:solidFill>
                  <a:schemeClr val="tx1">
                    <a:tint val="75000"/>
                  </a:schemeClr>
                </a:solidFill>
              </a:defRPr>
            </a:lvl5pPr>
            <a:lvl6pPr marL="2245836" indent="0" algn="ctr">
              <a:buNone/>
              <a:defRPr>
                <a:solidFill>
                  <a:schemeClr val="tx1">
                    <a:tint val="75000"/>
                  </a:schemeClr>
                </a:solidFill>
              </a:defRPr>
            </a:lvl6pPr>
            <a:lvl7pPr marL="2695003" indent="0" algn="ctr">
              <a:buNone/>
              <a:defRPr>
                <a:solidFill>
                  <a:schemeClr val="tx1">
                    <a:tint val="75000"/>
                  </a:schemeClr>
                </a:solidFill>
              </a:defRPr>
            </a:lvl7pPr>
            <a:lvl8pPr marL="3144172" indent="0" algn="ctr">
              <a:buNone/>
              <a:defRPr>
                <a:solidFill>
                  <a:schemeClr val="tx1">
                    <a:tint val="75000"/>
                  </a:schemeClr>
                </a:solidFill>
              </a:defRPr>
            </a:lvl8pPr>
            <a:lvl9pPr marL="3593339" indent="0" algn="ctr">
              <a:buNone/>
              <a:defRPr>
                <a:solidFill>
                  <a:schemeClr val="tx1">
                    <a:tint val="75000"/>
                  </a:schemeClr>
                </a:solidFill>
              </a:defRPr>
            </a:lvl9pPr>
          </a:lstStyle>
          <a:p>
            <a:r>
              <a:rPr lang="en-CA" dirty="0" smtClean="0"/>
              <a:t>Click to edit Master subtitle style</a:t>
            </a:r>
            <a:endParaRPr lang="en-US" dirty="0"/>
          </a:p>
        </p:txBody>
      </p:sp>
    </p:spTree>
    <p:extLst>
      <p:ext uri="{BB962C8B-B14F-4D97-AF65-F5344CB8AC3E}">
        <p14:creationId xmlns:p14="http://schemas.microsoft.com/office/powerpoint/2010/main" val="5691454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5"/>
            <a:ext cx="7886700" cy="1325563"/>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a:lvl1pPr>
          </a:lstStyle>
          <a:p>
            <a:fld id="{D125FD4A-9169-564F-AFD6-E31E6F9097B9}" type="datetimeFigureOut">
              <a:rPr lang="en-US" altLang="x-none"/>
              <a:pPr/>
              <a:t>10/23/18</a:t>
            </a:fld>
            <a:endParaRPr lang="en-US" altLang="x-none"/>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621CA5C2-B443-AC42-AB3C-98EB9E6745C9}" type="slidenum">
              <a:rPr lang="en-US" altLang="x-none"/>
              <a:pPr/>
              <a:t>‹#›</a:t>
            </a:fld>
            <a:endParaRPr lang="en-US" altLang="x-none"/>
          </a:p>
        </p:txBody>
      </p:sp>
    </p:spTree>
    <p:extLst>
      <p:ext uri="{BB962C8B-B14F-4D97-AF65-F5344CB8AC3E}">
        <p14:creationId xmlns:p14="http://schemas.microsoft.com/office/powerpoint/2010/main" val="21039826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a:lvl1pPr>
          </a:lstStyle>
          <a:p>
            <a:fld id="{4489101D-0D3F-F74D-81CF-184FE24BCA9E}" type="datetimeFigureOut">
              <a:rPr lang="en-US" altLang="x-none"/>
              <a:pPr/>
              <a:t>10/23/18</a:t>
            </a:fld>
            <a:endParaRPr lang="en-US" altLang="x-none"/>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A6922517-D963-6048-BA59-1B6186A161E2}" type="slidenum">
              <a:rPr lang="en-US" altLang="x-none"/>
              <a:pPr/>
              <a:t>‹#›</a:t>
            </a:fld>
            <a:endParaRPr lang="en-US" altLang="x-none"/>
          </a:p>
        </p:txBody>
      </p:sp>
    </p:spTree>
    <p:extLst>
      <p:ext uri="{BB962C8B-B14F-4D97-AF65-F5344CB8AC3E}">
        <p14:creationId xmlns:p14="http://schemas.microsoft.com/office/powerpoint/2010/main" val="11714737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2">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6"/>
            <a:ext cx="7772400" cy="1470025"/>
          </a:xfrm>
        </p:spPr>
        <p:txBody>
          <a:bodyPr/>
          <a:lstStyle/>
          <a:p>
            <a:r>
              <a:rPr lang="en-CA" dirty="0"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rgbClr val="00B2EB"/>
                </a:solidFill>
              </a:defRPr>
            </a:lvl1pPr>
            <a:lvl2pPr marL="449167" indent="0" algn="ctr">
              <a:buNone/>
              <a:defRPr>
                <a:solidFill>
                  <a:schemeClr val="tx1">
                    <a:tint val="75000"/>
                  </a:schemeClr>
                </a:solidFill>
              </a:defRPr>
            </a:lvl2pPr>
            <a:lvl3pPr marL="898334" indent="0" algn="ctr">
              <a:buNone/>
              <a:defRPr>
                <a:solidFill>
                  <a:schemeClr val="tx1">
                    <a:tint val="75000"/>
                  </a:schemeClr>
                </a:solidFill>
              </a:defRPr>
            </a:lvl3pPr>
            <a:lvl4pPr marL="1347502" indent="0" algn="ctr">
              <a:buNone/>
              <a:defRPr>
                <a:solidFill>
                  <a:schemeClr val="tx1">
                    <a:tint val="75000"/>
                  </a:schemeClr>
                </a:solidFill>
              </a:defRPr>
            </a:lvl4pPr>
            <a:lvl5pPr marL="1796669" indent="0" algn="ctr">
              <a:buNone/>
              <a:defRPr>
                <a:solidFill>
                  <a:schemeClr val="tx1">
                    <a:tint val="75000"/>
                  </a:schemeClr>
                </a:solidFill>
              </a:defRPr>
            </a:lvl5pPr>
            <a:lvl6pPr marL="2245836" indent="0" algn="ctr">
              <a:buNone/>
              <a:defRPr>
                <a:solidFill>
                  <a:schemeClr val="tx1">
                    <a:tint val="75000"/>
                  </a:schemeClr>
                </a:solidFill>
              </a:defRPr>
            </a:lvl6pPr>
            <a:lvl7pPr marL="2695003" indent="0" algn="ctr">
              <a:buNone/>
              <a:defRPr>
                <a:solidFill>
                  <a:schemeClr val="tx1">
                    <a:tint val="75000"/>
                  </a:schemeClr>
                </a:solidFill>
              </a:defRPr>
            </a:lvl7pPr>
            <a:lvl8pPr marL="3144172" indent="0" algn="ctr">
              <a:buNone/>
              <a:defRPr>
                <a:solidFill>
                  <a:schemeClr val="tx1">
                    <a:tint val="75000"/>
                  </a:schemeClr>
                </a:solidFill>
              </a:defRPr>
            </a:lvl8pPr>
            <a:lvl9pPr marL="3593339" indent="0" algn="ctr">
              <a:buNone/>
              <a:defRPr>
                <a:solidFill>
                  <a:schemeClr val="tx1">
                    <a:tint val="75000"/>
                  </a:schemeClr>
                </a:solidFill>
              </a:defRPr>
            </a:lvl9pPr>
          </a:lstStyle>
          <a:p>
            <a:r>
              <a:rPr lang="en-CA" dirty="0" smtClean="0"/>
              <a:t>Click to edit Master subtitle style</a:t>
            </a:r>
            <a:endParaRPr lang="en-US" dirty="0"/>
          </a:p>
        </p:txBody>
      </p:sp>
      <p:sp>
        <p:nvSpPr>
          <p:cNvPr id="4" name="Footer Placeholder 4"/>
          <p:cNvSpPr>
            <a:spLocks noGrp="1"/>
          </p:cNvSpPr>
          <p:nvPr>
            <p:ph type="ftr" sz="quarter" idx="10"/>
          </p:nvPr>
        </p:nvSpPr>
        <p:spPr/>
        <p:txBody>
          <a:bodyPr/>
          <a:lstStyle>
            <a:lvl1pPr>
              <a:defRPr/>
            </a:lvl1pPr>
          </a:lstStyle>
          <a:p>
            <a:pPr>
              <a:defRPr/>
            </a:pPr>
            <a:endParaRPr lang="en-US"/>
          </a:p>
        </p:txBody>
      </p:sp>
      <p:sp>
        <p:nvSpPr>
          <p:cNvPr id="5" name="Slide Number Placeholder 5"/>
          <p:cNvSpPr>
            <a:spLocks noGrp="1"/>
          </p:cNvSpPr>
          <p:nvPr>
            <p:ph type="sldNum" sz="quarter" idx="11"/>
          </p:nvPr>
        </p:nvSpPr>
        <p:spPr/>
        <p:txBody>
          <a:bodyPr/>
          <a:lstStyle>
            <a:lvl1pPr>
              <a:defRPr/>
            </a:lvl1pPr>
          </a:lstStyle>
          <a:p>
            <a:fld id="{6D751909-190F-AD45-95C2-259705D1AB9F}" type="slidenum">
              <a:rPr lang="en-US" altLang="x-none"/>
              <a:pPr/>
              <a:t>‹#›</a:t>
            </a:fld>
            <a:endParaRPr lang="en-US" altLang="x-none"/>
          </a:p>
        </p:txBody>
      </p:sp>
      <p:sp>
        <p:nvSpPr>
          <p:cNvPr id="6"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a:lvl1pPr>
          </a:lstStyle>
          <a:p>
            <a:fld id="{6A98DC9F-CD38-8241-AE4C-1383464CC1A8}" type="datetimeFigureOut">
              <a:rPr lang="en-US" altLang="x-none"/>
              <a:pPr/>
              <a:t>10/23/18</a:t>
            </a:fld>
            <a:endParaRPr lang="en-US" altLang="x-none"/>
          </a:p>
        </p:txBody>
      </p:sp>
    </p:spTree>
    <p:extLst>
      <p:ext uri="{BB962C8B-B14F-4D97-AF65-F5344CB8AC3E}">
        <p14:creationId xmlns:p14="http://schemas.microsoft.com/office/powerpoint/2010/main" val="7354984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1"/>
            <a:ext cx="7772400" cy="1362075"/>
          </a:xfrm>
        </p:spPr>
        <p:txBody>
          <a:bodyPr anchor="t"/>
          <a:lstStyle>
            <a:lvl1pPr algn="l">
              <a:defRPr sz="3900" b="1" cap="all"/>
            </a:lvl1pPr>
          </a:lstStyle>
          <a:p>
            <a:r>
              <a:rPr lang="en-CA" smtClean="0"/>
              <a:t>Click to edit Master title style</a:t>
            </a:r>
            <a:endParaRPr lang="en-US"/>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solidFill>
                  <a:srgbClr val="00B2EB"/>
                </a:solidFill>
              </a:defRPr>
            </a:lvl1pPr>
            <a:lvl2pPr marL="449167" indent="0">
              <a:buNone/>
              <a:defRPr sz="1800">
                <a:solidFill>
                  <a:schemeClr val="tx1">
                    <a:tint val="75000"/>
                  </a:schemeClr>
                </a:solidFill>
              </a:defRPr>
            </a:lvl2pPr>
            <a:lvl3pPr marL="898334" indent="0">
              <a:buNone/>
              <a:defRPr sz="1600">
                <a:solidFill>
                  <a:schemeClr val="tx1">
                    <a:tint val="75000"/>
                  </a:schemeClr>
                </a:solidFill>
              </a:defRPr>
            </a:lvl3pPr>
            <a:lvl4pPr marL="1347502" indent="0">
              <a:buNone/>
              <a:defRPr sz="1400">
                <a:solidFill>
                  <a:schemeClr val="tx1">
                    <a:tint val="75000"/>
                  </a:schemeClr>
                </a:solidFill>
              </a:defRPr>
            </a:lvl4pPr>
            <a:lvl5pPr marL="1796669" indent="0">
              <a:buNone/>
              <a:defRPr sz="1400">
                <a:solidFill>
                  <a:schemeClr val="tx1">
                    <a:tint val="75000"/>
                  </a:schemeClr>
                </a:solidFill>
              </a:defRPr>
            </a:lvl5pPr>
            <a:lvl6pPr marL="2245836" indent="0">
              <a:buNone/>
              <a:defRPr sz="1400">
                <a:solidFill>
                  <a:schemeClr val="tx1">
                    <a:tint val="75000"/>
                  </a:schemeClr>
                </a:solidFill>
              </a:defRPr>
            </a:lvl6pPr>
            <a:lvl7pPr marL="2695003" indent="0">
              <a:buNone/>
              <a:defRPr sz="1400">
                <a:solidFill>
                  <a:schemeClr val="tx1">
                    <a:tint val="75000"/>
                  </a:schemeClr>
                </a:solidFill>
              </a:defRPr>
            </a:lvl7pPr>
            <a:lvl8pPr marL="3144172" indent="0">
              <a:buNone/>
              <a:defRPr sz="1400">
                <a:solidFill>
                  <a:schemeClr val="tx1">
                    <a:tint val="75000"/>
                  </a:schemeClr>
                </a:solidFill>
              </a:defRPr>
            </a:lvl8pPr>
            <a:lvl9pPr marL="3593339" indent="0">
              <a:buNone/>
              <a:defRPr sz="1400">
                <a:solidFill>
                  <a:schemeClr val="tx1">
                    <a:tint val="75000"/>
                  </a:schemeClr>
                </a:solidFill>
              </a:defRPr>
            </a:lvl9pPr>
          </a:lstStyle>
          <a:p>
            <a:pPr lvl="0"/>
            <a:r>
              <a:rPr lang="en-CA" dirty="0" smtClean="0"/>
              <a:t>Click to edit Master text styles</a:t>
            </a:r>
          </a:p>
        </p:txBody>
      </p:sp>
      <p:sp>
        <p:nvSpPr>
          <p:cNvPr id="4" name="Footer Placeholder 4"/>
          <p:cNvSpPr>
            <a:spLocks noGrp="1"/>
          </p:cNvSpPr>
          <p:nvPr>
            <p:ph type="ftr" sz="quarter" idx="10"/>
          </p:nvPr>
        </p:nvSpPr>
        <p:spPr/>
        <p:txBody>
          <a:bodyPr/>
          <a:lstStyle>
            <a:lvl1pPr>
              <a:defRPr/>
            </a:lvl1pPr>
          </a:lstStyle>
          <a:p>
            <a:pPr>
              <a:defRPr/>
            </a:pPr>
            <a:endParaRPr lang="en-US"/>
          </a:p>
        </p:txBody>
      </p:sp>
      <p:sp>
        <p:nvSpPr>
          <p:cNvPr id="5" name="Slide Number Placeholder 5"/>
          <p:cNvSpPr>
            <a:spLocks noGrp="1"/>
          </p:cNvSpPr>
          <p:nvPr>
            <p:ph type="sldNum" sz="quarter" idx="11"/>
          </p:nvPr>
        </p:nvSpPr>
        <p:spPr/>
        <p:txBody>
          <a:bodyPr/>
          <a:lstStyle>
            <a:lvl1pPr>
              <a:defRPr/>
            </a:lvl1pPr>
          </a:lstStyle>
          <a:p>
            <a:fld id="{8C557A7F-5D23-CA4C-9E0C-C1ECFB51C3CD}" type="slidenum">
              <a:rPr lang="en-US" altLang="x-none"/>
              <a:pPr/>
              <a:t>‹#›</a:t>
            </a:fld>
            <a:endParaRPr lang="en-US" altLang="x-none"/>
          </a:p>
        </p:txBody>
      </p:sp>
      <p:sp>
        <p:nvSpPr>
          <p:cNvPr id="6"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a:lvl1pPr>
          </a:lstStyle>
          <a:p>
            <a:fld id="{64981E75-A353-1147-8774-4229850D1AB3}" type="datetimeFigureOut">
              <a:rPr lang="en-US" altLang="x-none"/>
              <a:pPr/>
              <a:t>10/23/18</a:t>
            </a:fld>
            <a:endParaRPr lang="en-US" altLang="x-none"/>
          </a:p>
        </p:txBody>
      </p:sp>
    </p:spTree>
    <p:extLst>
      <p:ext uri="{BB962C8B-B14F-4D97-AF65-F5344CB8AC3E}">
        <p14:creationId xmlns:p14="http://schemas.microsoft.com/office/powerpoint/2010/main" val="6065265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Click to edit Master title style</a:t>
            </a:r>
            <a:endParaRPr lang="en-US" dirty="0"/>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5" name="Footer Placeholder 5"/>
          <p:cNvSpPr>
            <a:spLocks noGrp="1"/>
          </p:cNvSpPr>
          <p:nvPr>
            <p:ph type="ftr" sz="quarter" idx="10"/>
          </p:nvPr>
        </p:nvSpPr>
        <p:spPr/>
        <p:txBody>
          <a:bodyPr/>
          <a:lstStyle>
            <a:lvl1pPr>
              <a:defRPr/>
            </a:lvl1pPr>
          </a:lstStyle>
          <a:p>
            <a:pPr>
              <a:defRPr/>
            </a:pPr>
            <a:endParaRPr lang="en-US"/>
          </a:p>
        </p:txBody>
      </p:sp>
      <p:sp>
        <p:nvSpPr>
          <p:cNvPr id="6" name="Slide Number Placeholder 6"/>
          <p:cNvSpPr>
            <a:spLocks noGrp="1"/>
          </p:cNvSpPr>
          <p:nvPr>
            <p:ph type="sldNum" sz="quarter" idx="11"/>
          </p:nvPr>
        </p:nvSpPr>
        <p:spPr/>
        <p:txBody>
          <a:bodyPr/>
          <a:lstStyle>
            <a:lvl1pPr>
              <a:defRPr/>
            </a:lvl1pPr>
          </a:lstStyle>
          <a:p>
            <a:fld id="{79F76CF7-8EE2-A44D-AA32-B5826614E109}" type="slidenum">
              <a:rPr lang="en-US" altLang="x-none"/>
              <a:pPr/>
              <a:t>‹#›</a:t>
            </a:fld>
            <a:endParaRPr lang="en-US" altLang="x-none"/>
          </a:p>
        </p:txBody>
      </p:sp>
      <p:sp>
        <p:nvSpPr>
          <p:cNvPr id="7"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a:lvl1pPr>
          </a:lstStyle>
          <a:p>
            <a:fld id="{0F2B5EEB-7E6A-AC49-9E46-0A7DE0FD2952}" type="datetimeFigureOut">
              <a:rPr lang="en-US" altLang="x-none"/>
              <a:pPr/>
              <a:t>10/23/18</a:t>
            </a:fld>
            <a:endParaRPr lang="en-US" altLang="x-none"/>
          </a:p>
        </p:txBody>
      </p:sp>
    </p:spTree>
    <p:extLst>
      <p:ext uri="{BB962C8B-B14F-4D97-AF65-F5344CB8AC3E}">
        <p14:creationId xmlns:p14="http://schemas.microsoft.com/office/powerpoint/2010/main" val="19351271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CA" dirty="0" smtClean="0"/>
              <a:t>Click to edit Master title style</a:t>
            </a:r>
            <a:endParaRPr lang="en-US" dirty="0"/>
          </a:p>
        </p:txBody>
      </p:sp>
      <p:sp>
        <p:nvSpPr>
          <p:cNvPr id="4" name="Content Placeholder 3"/>
          <p:cNvSpPr>
            <a:spLocks noGrp="1"/>
          </p:cNvSpPr>
          <p:nvPr>
            <p:ph sz="half" idx="2"/>
          </p:nvPr>
        </p:nvSpPr>
        <p:spPr>
          <a:xfrm>
            <a:off x="457201" y="1866126"/>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dirty="0" smtClean="0"/>
              <a:t>Click to edit Master text styles</a:t>
            </a:r>
          </a:p>
          <a:p>
            <a:pPr lvl="1"/>
            <a:r>
              <a:rPr lang="en-CA" dirty="0" smtClean="0"/>
              <a:t>Second level</a:t>
            </a:r>
          </a:p>
          <a:p>
            <a:pPr lvl="2"/>
            <a:r>
              <a:rPr lang="en-CA" dirty="0" smtClean="0"/>
              <a:t>Third level</a:t>
            </a:r>
          </a:p>
          <a:p>
            <a:pPr lvl="3"/>
            <a:r>
              <a:rPr lang="en-CA" dirty="0" smtClean="0"/>
              <a:t>Fourth level</a:t>
            </a:r>
          </a:p>
          <a:p>
            <a:pPr lvl="4"/>
            <a:r>
              <a:rPr lang="en-CA" dirty="0" smtClean="0"/>
              <a:t>Fifth level</a:t>
            </a:r>
            <a:endParaRPr lang="en-US" dirty="0"/>
          </a:p>
        </p:txBody>
      </p:sp>
      <p:sp>
        <p:nvSpPr>
          <p:cNvPr id="6" name="Content Placeholder 5"/>
          <p:cNvSpPr>
            <a:spLocks noGrp="1"/>
          </p:cNvSpPr>
          <p:nvPr>
            <p:ph sz="quarter" idx="4"/>
          </p:nvPr>
        </p:nvSpPr>
        <p:spPr>
          <a:xfrm>
            <a:off x="4645026" y="1866126"/>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dirty="0" smtClean="0"/>
              <a:t>Click to edit Master text styles</a:t>
            </a:r>
          </a:p>
          <a:p>
            <a:pPr lvl="1"/>
            <a:r>
              <a:rPr lang="en-CA" dirty="0" smtClean="0"/>
              <a:t>Second level</a:t>
            </a:r>
          </a:p>
          <a:p>
            <a:pPr lvl="2"/>
            <a:r>
              <a:rPr lang="en-CA" dirty="0" smtClean="0"/>
              <a:t>Third level</a:t>
            </a:r>
          </a:p>
          <a:p>
            <a:pPr lvl="3"/>
            <a:r>
              <a:rPr lang="en-CA" dirty="0" smtClean="0"/>
              <a:t>Fourth level</a:t>
            </a:r>
          </a:p>
          <a:p>
            <a:pPr lvl="4"/>
            <a:r>
              <a:rPr lang="en-CA" dirty="0" smtClean="0"/>
              <a:t>Fifth level</a:t>
            </a:r>
            <a:endParaRPr lang="en-US" dirty="0"/>
          </a:p>
        </p:txBody>
      </p:sp>
      <p:sp>
        <p:nvSpPr>
          <p:cNvPr id="5" name="Footer Placeholder 7"/>
          <p:cNvSpPr>
            <a:spLocks noGrp="1"/>
          </p:cNvSpPr>
          <p:nvPr>
            <p:ph type="ftr" sz="quarter" idx="10"/>
          </p:nvPr>
        </p:nvSpPr>
        <p:spPr/>
        <p:txBody>
          <a:bodyPr/>
          <a:lstStyle>
            <a:lvl1pPr>
              <a:defRPr/>
            </a:lvl1pPr>
          </a:lstStyle>
          <a:p>
            <a:pPr>
              <a:defRPr/>
            </a:pPr>
            <a:endParaRPr lang="en-US"/>
          </a:p>
        </p:txBody>
      </p:sp>
      <p:sp>
        <p:nvSpPr>
          <p:cNvPr id="7" name="Slide Number Placeholder 8"/>
          <p:cNvSpPr>
            <a:spLocks noGrp="1"/>
          </p:cNvSpPr>
          <p:nvPr>
            <p:ph type="sldNum" sz="quarter" idx="11"/>
          </p:nvPr>
        </p:nvSpPr>
        <p:spPr/>
        <p:txBody>
          <a:bodyPr/>
          <a:lstStyle>
            <a:lvl1pPr>
              <a:defRPr/>
            </a:lvl1pPr>
          </a:lstStyle>
          <a:p>
            <a:fld id="{53338D1C-39FB-014C-BB92-A9FEE0FB7D80}" type="slidenum">
              <a:rPr lang="en-US" altLang="x-none"/>
              <a:pPr/>
              <a:t>‹#›</a:t>
            </a:fld>
            <a:endParaRPr lang="en-US" altLang="x-none"/>
          </a:p>
        </p:txBody>
      </p:sp>
      <p:sp>
        <p:nvSpPr>
          <p:cNvPr id="8"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a:lvl1pPr>
          </a:lstStyle>
          <a:p>
            <a:fld id="{E5E98C60-AFE4-D340-80A2-80D3193F5061}" type="datetimeFigureOut">
              <a:rPr lang="en-US" altLang="x-none"/>
              <a:pPr/>
              <a:t>10/23/18</a:t>
            </a:fld>
            <a:endParaRPr lang="en-US" altLang="x-none"/>
          </a:p>
        </p:txBody>
      </p:sp>
    </p:spTree>
    <p:extLst>
      <p:ext uri="{BB962C8B-B14F-4D97-AF65-F5344CB8AC3E}">
        <p14:creationId xmlns:p14="http://schemas.microsoft.com/office/powerpoint/2010/main" val="416216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Click to edit Master title style</a:t>
            </a:r>
            <a:endParaRPr lang="en-US" dirty="0"/>
          </a:p>
        </p:txBody>
      </p:sp>
      <p:sp>
        <p:nvSpPr>
          <p:cNvPr id="3" name="Footer Placeholder 3"/>
          <p:cNvSpPr>
            <a:spLocks noGrp="1"/>
          </p:cNvSpPr>
          <p:nvPr>
            <p:ph type="ftr" sz="quarter" idx="10"/>
          </p:nvPr>
        </p:nvSpPr>
        <p:spPr/>
        <p:txBody>
          <a:bodyPr/>
          <a:lstStyle>
            <a:lvl1pPr>
              <a:defRPr/>
            </a:lvl1pPr>
          </a:lstStyle>
          <a:p>
            <a:pPr>
              <a:defRPr/>
            </a:pPr>
            <a:endParaRPr lang="en-US"/>
          </a:p>
        </p:txBody>
      </p:sp>
      <p:sp>
        <p:nvSpPr>
          <p:cNvPr id="4" name="Slide Number Placeholder 4"/>
          <p:cNvSpPr>
            <a:spLocks noGrp="1"/>
          </p:cNvSpPr>
          <p:nvPr>
            <p:ph type="sldNum" sz="quarter" idx="11"/>
          </p:nvPr>
        </p:nvSpPr>
        <p:spPr/>
        <p:txBody>
          <a:bodyPr/>
          <a:lstStyle>
            <a:lvl1pPr>
              <a:defRPr/>
            </a:lvl1pPr>
          </a:lstStyle>
          <a:p>
            <a:fld id="{C596D8AE-8D53-FE40-9D23-8788FCCBD669}" type="slidenum">
              <a:rPr lang="en-US" altLang="x-none"/>
              <a:pPr/>
              <a:t>‹#›</a:t>
            </a:fld>
            <a:endParaRPr lang="en-US" altLang="x-none"/>
          </a:p>
        </p:txBody>
      </p:sp>
      <p:sp>
        <p:nvSpPr>
          <p:cNvPr id="5"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a:lvl1pPr>
          </a:lstStyle>
          <a:p>
            <a:fld id="{34E4B6CF-0024-EC46-930A-4D6A5B953C99}" type="datetimeFigureOut">
              <a:rPr lang="en-US" altLang="x-none"/>
              <a:pPr/>
              <a:t>10/23/18</a:t>
            </a:fld>
            <a:endParaRPr lang="en-US" altLang="x-none"/>
          </a:p>
        </p:txBody>
      </p:sp>
    </p:spTree>
    <p:extLst>
      <p:ext uri="{BB962C8B-B14F-4D97-AF65-F5344CB8AC3E}">
        <p14:creationId xmlns:p14="http://schemas.microsoft.com/office/powerpoint/2010/main" val="16021131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t with Caption 2">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593849"/>
          </a:xfrm>
        </p:spPr>
        <p:txBody>
          <a:bodyPr anchor="b">
            <a:noAutofit/>
          </a:bodyPr>
          <a:lstStyle>
            <a:lvl1pPr algn="l">
              <a:defRPr sz="4100" b="1"/>
            </a:lvl1pPr>
          </a:lstStyle>
          <a:p>
            <a:r>
              <a:rPr lang="en-US" smtClean="0"/>
              <a:t>Click to edit Master title style</a:t>
            </a:r>
            <a:endParaRPr lang="en-US" dirty="0"/>
          </a:p>
        </p:txBody>
      </p:sp>
      <p:sp>
        <p:nvSpPr>
          <p:cNvPr id="3" name="Content Placeholder 2"/>
          <p:cNvSpPr>
            <a:spLocks noGrp="1"/>
          </p:cNvSpPr>
          <p:nvPr>
            <p:ph idx="1"/>
          </p:nvPr>
        </p:nvSpPr>
        <p:spPr>
          <a:xfrm>
            <a:off x="3575050" y="273051"/>
            <a:ext cx="5111750" cy="5853113"/>
          </a:xfrm>
        </p:spPr>
        <p:txBody>
          <a:bodyPr/>
          <a:lstStyle>
            <a:lvl1pPr>
              <a:defRPr sz="31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1" y="1187532"/>
            <a:ext cx="3008313" cy="4938632"/>
          </a:xfrm>
        </p:spPr>
        <p:txBody>
          <a:bodyPr/>
          <a:lstStyle>
            <a:lvl1pPr marL="0" indent="0">
              <a:buNone/>
              <a:defRPr sz="1400"/>
            </a:lvl1pPr>
            <a:lvl2pPr marL="449167" indent="0">
              <a:buNone/>
              <a:defRPr sz="1200"/>
            </a:lvl2pPr>
            <a:lvl3pPr marL="898334" indent="0">
              <a:buNone/>
              <a:defRPr sz="1000"/>
            </a:lvl3pPr>
            <a:lvl4pPr marL="1347502" indent="0">
              <a:buNone/>
              <a:defRPr sz="900"/>
            </a:lvl4pPr>
            <a:lvl5pPr marL="1796669" indent="0">
              <a:buNone/>
              <a:defRPr sz="900"/>
            </a:lvl5pPr>
            <a:lvl6pPr marL="2245836" indent="0">
              <a:buNone/>
              <a:defRPr sz="900"/>
            </a:lvl6pPr>
            <a:lvl7pPr marL="2695003" indent="0">
              <a:buNone/>
              <a:defRPr sz="900"/>
            </a:lvl7pPr>
            <a:lvl8pPr marL="3144172" indent="0">
              <a:buNone/>
              <a:defRPr sz="900"/>
            </a:lvl8pPr>
            <a:lvl9pPr marL="3593339" indent="0">
              <a:buNone/>
              <a:defRPr sz="900"/>
            </a:lvl9pPr>
          </a:lstStyle>
          <a:p>
            <a:pPr lvl="0"/>
            <a:r>
              <a:rPr lang="en-CA" dirty="0" smtClean="0"/>
              <a:t>Click to edit Master text styles</a:t>
            </a:r>
          </a:p>
        </p:txBody>
      </p:sp>
      <p:sp>
        <p:nvSpPr>
          <p:cNvPr id="5" name="Footer Placeholder 5"/>
          <p:cNvSpPr>
            <a:spLocks noGrp="1"/>
          </p:cNvSpPr>
          <p:nvPr>
            <p:ph type="ftr" sz="quarter" idx="10"/>
          </p:nvPr>
        </p:nvSpPr>
        <p:spPr/>
        <p:txBody>
          <a:bodyPr/>
          <a:lstStyle>
            <a:lvl1pPr>
              <a:defRPr/>
            </a:lvl1pPr>
          </a:lstStyle>
          <a:p>
            <a:pPr>
              <a:defRPr/>
            </a:pPr>
            <a:endParaRPr lang="en-US"/>
          </a:p>
        </p:txBody>
      </p:sp>
      <p:sp>
        <p:nvSpPr>
          <p:cNvPr id="6" name="Slide Number Placeholder 6"/>
          <p:cNvSpPr>
            <a:spLocks noGrp="1"/>
          </p:cNvSpPr>
          <p:nvPr>
            <p:ph type="sldNum" sz="quarter" idx="11"/>
          </p:nvPr>
        </p:nvSpPr>
        <p:spPr/>
        <p:txBody>
          <a:bodyPr/>
          <a:lstStyle>
            <a:lvl1pPr>
              <a:defRPr/>
            </a:lvl1pPr>
          </a:lstStyle>
          <a:p>
            <a:fld id="{5AA539CF-98C7-0046-8891-3E58CAB7D228}" type="slidenum">
              <a:rPr lang="en-US" altLang="x-none"/>
              <a:pPr/>
              <a:t>‹#›</a:t>
            </a:fld>
            <a:endParaRPr lang="en-US" altLang="x-none"/>
          </a:p>
        </p:txBody>
      </p:sp>
      <p:sp>
        <p:nvSpPr>
          <p:cNvPr id="7"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a:lvl1pPr>
          </a:lstStyle>
          <a:p>
            <a:fld id="{FCBD0CF5-4EC8-A249-ABC0-533644D570F5}" type="datetimeFigureOut">
              <a:rPr lang="en-US" altLang="x-none"/>
              <a:pPr/>
              <a:t>10/23/18</a:t>
            </a:fld>
            <a:endParaRPr lang="en-US" altLang="x-none"/>
          </a:p>
        </p:txBody>
      </p:sp>
    </p:spTree>
    <p:extLst>
      <p:ext uri="{BB962C8B-B14F-4D97-AF65-F5344CB8AC3E}">
        <p14:creationId xmlns:p14="http://schemas.microsoft.com/office/powerpoint/2010/main" val="15657963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a:prstGeom prst="rect">
            <a:avLst/>
          </a:prstGeom>
        </p:spPr>
        <p:txBody>
          <a:bodyPr anchor="b"/>
          <a:lstStyle>
            <a:lvl1pPr>
              <a:defRPr sz="2900"/>
            </a:lvl1pPr>
          </a:lstStyle>
          <a:p>
            <a:r>
              <a:rPr lang="en-US" dirty="0" smtClean="0"/>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2900"/>
            </a:lvl1pPr>
            <a:lvl2pPr>
              <a:defRPr sz="2600"/>
            </a:lvl2pPr>
            <a:lvl3pPr>
              <a:defRPr sz="22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500"/>
            </a:lvl1pPr>
            <a:lvl2pPr marL="421081" indent="0">
              <a:buNone/>
              <a:defRPr sz="1300"/>
            </a:lvl2pPr>
            <a:lvl3pPr marL="842162" indent="0">
              <a:buNone/>
              <a:defRPr sz="1100"/>
            </a:lvl3pPr>
            <a:lvl4pPr marL="1263244" indent="0">
              <a:buNone/>
              <a:defRPr sz="900"/>
            </a:lvl4pPr>
            <a:lvl5pPr marL="1684325" indent="0">
              <a:buNone/>
              <a:defRPr sz="900"/>
            </a:lvl5pPr>
            <a:lvl6pPr marL="2105406" indent="0">
              <a:buNone/>
              <a:defRPr sz="900"/>
            </a:lvl6pPr>
            <a:lvl7pPr marL="2526487" indent="0">
              <a:buNone/>
              <a:defRPr sz="900"/>
            </a:lvl7pPr>
            <a:lvl8pPr marL="2947568" indent="0">
              <a:buNone/>
              <a:defRPr sz="900"/>
            </a:lvl8pPr>
            <a:lvl9pPr marL="336865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a:lvl1pPr>
          </a:lstStyle>
          <a:p>
            <a:fld id="{0C348A19-C07F-0145-B7E6-D25B143A063E}" type="datetimeFigureOut">
              <a:rPr lang="en-US" altLang="x-none"/>
              <a:pPr/>
              <a:t>10/23/18</a:t>
            </a:fld>
            <a:endParaRPr lang="en-US" altLang="x-none"/>
          </a:p>
        </p:txBody>
      </p:sp>
      <p:sp>
        <p:nvSpPr>
          <p:cNvPr id="6" name="Footer Placeholder 5"/>
          <p:cNvSpPr>
            <a:spLocks noGrp="1"/>
          </p:cNvSpPr>
          <p:nvPr>
            <p:ph type="ftr" sz="quarter" idx="11"/>
          </p:nvPr>
        </p:nvSpPr>
        <p:spPr/>
        <p:txBody>
          <a:bodyPr/>
          <a:lstStyle>
            <a:lvl1pPr>
              <a:defRPr/>
            </a:lvl1pPr>
          </a:lstStyle>
          <a:p>
            <a:pPr>
              <a:defRPr/>
            </a:pPr>
            <a:endParaRPr lang="en-US"/>
          </a:p>
        </p:txBody>
      </p:sp>
      <p:sp>
        <p:nvSpPr>
          <p:cNvPr id="7" name="Slide Number Placeholder 6"/>
          <p:cNvSpPr>
            <a:spLocks noGrp="1"/>
          </p:cNvSpPr>
          <p:nvPr>
            <p:ph type="sldNum" sz="quarter" idx="12"/>
          </p:nvPr>
        </p:nvSpPr>
        <p:spPr/>
        <p:txBody>
          <a:bodyPr/>
          <a:lstStyle>
            <a:lvl1pPr>
              <a:defRPr/>
            </a:lvl1pPr>
          </a:lstStyle>
          <a:p>
            <a:fld id="{3A4EDD17-0C3E-C642-87D7-5F5D40A494A8}" type="slidenum">
              <a:rPr lang="en-US" altLang="x-none"/>
              <a:pPr/>
              <a:t>‹#›</a:t>
            </a:fld>
            <a:endParaRPr lang="en-US" altLang="x-none"/>
          </a:p>
        </p:txBody>
      </p:sp>
    </p:spTree>
    <p:extLst>
      <p:ext uri="{BB962C8B-B14F-4D97-AF65-F5344CB8AC3E}">
        <p14:creationId xmlns:p14="http://schemas.microsoft.com/office/powerpoint/2010/main" val="10752323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a:prstGeom prst="rect">
            <a:avLst/>
          </a:prstGeom>
        </p:spPr>
        <p:txBody>
          <a:bodyPr anchor="b"/>
          <a:lstStyle>
            <a:lvl1pPr>
              <a:defRPr sz="2900"/>
            </a:lvl1pPr>
          </a:lstStyle>
          <a:p>
            <a:r>
              <a:rPr lang="en-US" smtClean="0"/>
              <a:t>Click to edit Master title style</a:t>
            </a:r>
            <a:endParaRPr lang="en-US"/>
          </a:p>
        </p:txBody>
      </p:sp>
      <p:sp>
        <p:nvSpPr>
          <p:cNvPr id="3" name="Picture Placeholder 2"/>
          <p:cNvSpPr>
            <a:spLocks noGrp="1"/>
          </p:cNvSpPr>
          <p:nvPr>
            <p:ph type="pic" idx="1"/>
          </p:nvPr>
        </p:nvSpPr>
        <p:spPr>
          <a:xfrm>
            <a:off x="3887391" y="987426"/>
            <a:ext cx="4629150" cy="4873625"/>
          </a:xfrm>
        </p:spPr>
        <p:txBody>
          <a:bodyPr rtlCol="0">
            <a:normAutofit/>
          </a:bodyPr>
          <a:lstStyle>
            <a:lvl1pPr marL="0" indent="0">
              <a:buNone/>
              <a:defRPr sz="2900"/>
            </a:lvl1pPr>
            <a:lvl2pPr marL="421081" indent="0">
              <a:buNone/>
              <a:defRPr sz="2600"/>
            </a:lvl2pPr>
            <a:lvl3pPr marL="842162" indent="0">
              <a:buNone/>
              <a:defRPr sz="2200"/>
            </a:lvl3pPr>
            <a:lvl4pPr marL="1263244" indent="0">
              <a:buNone/>
              <a:defRPr sz="1800"/>
            </a:lvl4pPr>
            <a:lvl5pPr marL="1684325" indent="0">
              <a:buNone/>
              <a:defRPr sz="1800"/>
            </a:lvl5pPr>
            <a:lvl6pPr marL="2105406" indent="0">
              <a:buNone/>
              <a:defRPr sz="1800"/>
            </a:lvl6pPr>
            <a:lvl7pPr marL="2526487" indent="0">
              <a:buNone/>
              <a:defRPr sz="1800"/>
            </a:lvl7pPr>
            <a:lvl8pPr marL="2947568" indent="0">
              <a:buNone/>
              <a:defRPr sz="1800"/>
            </a:lvl8pPr>
            <a:lvl9pPr marL="3368650" indent="0">
              <a:buNone/>
              <a:defRPr sz="1800"/>
            </a:lvl9pPr>
          </a:lstStyle>
          <a:p>
            <a:pPr lvl="0"/>
            <a:r>
              <a:rPr lang="en-US" noProof="0" smtClean="0"/>
              <a:t>Drag picture to placeholder or click icon to add</a:t>
            </a:r>
            <a:endParaRPr lang="en-US" noProof="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500"/>
            </a:lvl1pPr>
            <a:lvl2pPr marL="421081" indent="0">
              <a:buNone/>
              <a:defRPr sz="1300"/>
            </a:lvl2pPr>
            <a:lvl3pPr marL="842162" indent="0">
              <a:buNone/>
              <a:defRPr sz="1100"/>
            </a:lvl3pPr>
            <a:lvl4pPr marL="1263244" indent="0">
              <a:buNone/>
              <a:defRPr sz="900"/>
            </a:lvl4pPr>
            <a:lvl5pPr marL="1684325" indent="0">
              <a:buNone/>
              <a:defRPr sz="900"/>
            </a:lvl5pPr>
            <a:lvl6pPr marL="2105406" indent="0">
              <a:buNone/>
              <a:defRPr sz="900"/>
            </a:lvl6pPr>
            <a:lvl7pPr marL="2526487" indent="0">
              <a:buNone/>
              <a:defRPr sz="900"/>
            </a:lvl7pPr>
            <a:lvl8pPr marL="2947568" indent="0">
              <a:buNone/>
              <a:defRPr sz="900"/>
            </a:lvl8pPr>
            <a:lvl9pPr marL="336865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a:lvl1pPr>
          </a:lstStyle>
          <a:p>
            <a:fld id="{5C5C319C-63AE-9041-9973-7BC489DB8ACA}" type="datetimeFigureOut">
              <a:rPr lang="en-US" altLang="x-none"/>
              <a:pPr/>
              <a:t>10/23/18</a:t>
            </a:fld>
            <a:endParaRPr lang="en-US" altLang="x-none"/>
          </a:p>
        </p:txBody>
      </p:sp>
      <p:sp>
        <p:nvSpPr>
          <p:cNvPr id="6" name="Footer Placeholder 5"/>
          <p:cNvSpPr>
            <a:spLocks noGrp="1"/>
          </p:cNvSpPr>
          <p:nvPr>
            <p:ph type="ftr" sz="quarter" idx="11"/>
          </p:nvPr>
        </p:nvSpPr>
        <p:spPr/>
        <p:txBody>
          <a:bodyPr/>
          <a:lstStyle>
            <a:lvl1pPr>
              <a:defRPr/>
            </a:lvl1pPr>
          </a:lstStyle>
          <a:p>
            <a:pPr>
              <a:defRPr/>
            </a:pPr>
            <a:endParaRPr lang="en-US"/>
          </a:p>
        </p:txBody>
      </p:sp>
      <p:sp>
        <p:nvSpPr>
          <p:cNvPr id="7" name="Slide Number Placeholder 6"/>
          <p:cNvSpPr>
            <a:spLocks noGrp="1"/>
          </p:cNvSpPr>
          <p:nvPr>
            <p:ph type="sldNum" sz="quarter" idx="12"/>
          </p:nvPr>
        </p:nvSpPr>
        <p:spPr/>
        <p:txBody>
          <a:bodyPr/>
          <a:lstStyle>
            <a:lvl1pPr>
              <a:defRPr/>
            </a:lvl1pPr>
          </a:lstStyle>
          <a:p>
            <a:fld id="{E5D28300-E077-8B41-AA4F-9B2FFBAE4CB0}" type="slidenum">
              <a:rPr lang="en-US" altLang="x-none"/>
              <a:pPr/>
              <a:t>‹#›</a:t>
            </a:fld>
            <a:endParaRPr lang="en-US" altLang="x-none"/>
          </a:p>
        </p:txBody>
      </p:sp>
    </p:spTree>
    <p:extLst>
      <p:ext uri="{BB962C8B-B14F-4D97-AF65-F5344CB8AC3E}">
        <p14:creationId xmlns:p14="http://schemas.microsoft.com/office/powerpoint/2010/main" val="355334594"/>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3" Type="http://schemas.openxmlformats.org/officeDocument/2006/relationships/image" Target="../media/image1.jpe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ext Placeholder 2"/>
          <p:cNvSpPr>
            <a:spLocks noGrp="1"/>
          </p:cNvSpPr>
          <p:nvPr>
            <p:ph type="body" idx="1"/>
          </p:nvPr>
        </p:nvSpPr>
        <p:spPr bwMode="auto">
          <a:xfrm>
            <a:off x="628650" y="1825625"/>
            <a:ext cx="7886700" cy="432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84216" tIns="42108" rIns="84216" bIns="42108" numCol="1" anchor="t" anchorCtr="0" compatLnSpc="1">
            <a:prstTxWarp prst="textNoShape">
              <a:avLst/>
            </a:prstTxWarp>
          </a:bodyPr>
          <a:lstStyle/>
          <a:p>
            <a:pPr lvl="0"/>
            <a:r>
              <a:rPr lang="en-US" altLang="x-none"/>
              <a:t>Click to edit Master text styles</a:t>
            </a:r>
          </a:p>
          <a:p>
            <a:pPr lvl="1"/>
            <a:r>
              <a:rPr lang="en-US" altLang="x-none"/>
              <a:t>Second level</a:t>
            </a:r>
          </a:p>
          <a:p>
            <a:pPr lvl="2"/>
            <a:r>
              <a:rPr lang="en-US" altLang="x-none"/>
              <a:t>Third level</a:t>
            </a:r>
          </a:p>
          <a:p>
            <a:pPr lvl="3"/>
            <a:r>
              <a:rPr lang="en-US" altLang="x-none"/>
              <a:t>Fourth level</a:t>
            </a:r>
          </a:p>
          <a:p>
            <a:pPr lvl="4"/>
            <a:r>
              <a:rPr lang="en-US" altLang="x-none"/>
              <a:t>Fifth level</a:t>
            </a:r>
          </a:p>
        </p:txBody>
      </p:sp>
      <p:sp>
        <p:nvSpPr>
          <p:cNvPr id="6" name="Slide Number Placeholder 5"/>
          <p:cNvSpPr>
            <a:spLocks noGrp="1"/>
          </p:cNvSpPr>
          <p:nvPr>
            <p:ph type="sldNum" sz="quarter" idx="4"/>
          </p:nvPr>
        </p:nvSpPr>
        <p:spPr>
          <a:xfrm>
            <a:off x="196850" y="6356350"/>
            <a:ext cx="2057400" cy="365125"/>
          </a:xfrm>
          <a:prstGeom prst="rect">
            <a:avLst/>
          </a:prstGeom>
        </p:spPr>
        <p:txBody>
          <a:bodyPr vert="horz" wrap="square" lIns="84216" tIns="42108" rIns="84216" bIns="42108" numCol="1" anchor="ctr" anchorCtr="0" compatLnSpc="1">
            <a:prstTxWarp prst="textNoShape">
              <a:avLst/>
            </a:prstTxWarp>
          </a:bodyPr>
          <a:lstStyle>
            <a:lvl1pPr>
              <a:defRPr sz="1100" b="1">
                <a:solidFill>
                  <a:srgbClr val="00B2EB"/>
                </a:solidFill>
                <a:latin typeface="Open Sans" charset="0"/>
              </a:defRPr>
            </a:lvl1pPr>
          </a:lstStyle>
          <a:p>
            <a:fld id="{36713E08-AA9E-E240-87E5-EB6219A9864F}" type="slidenum">
              <a:rPr lang="en-US" altLang="x-none"/>
              <a:pPr/>
              <a:t>‹#›</a:t>
            </a:fld>
            <a:endParaRPr lang="en-US" altLang="x-none"/>
          </a:p>
        </p:txBody>
      </p:sp>
      <p:sp>
        <p:nvSpPr>
          <p:cNvPr id="9" name="Footer Placeholder 8"/>
          <p:cNvSpPr>
            <a:spLocks noGrp="1"/>
          </p:cNvSpPr>
          <p:nvPr>
            <p:ph type="ftr" sz="quarter" idx="3"/>
          </p:nvPr>
        </p:nvSpPr>
        <p:spPr>
          <a:xfrm>
            <a:off x="3028950" y="6356350"/>
            <a:ext cx="3086100" cy="365125"/>
          </a:xfrm>
          <a:prstGeom prst="rect">
            <a:avLst/>
          </a:prstGeom>
        </p:spPr>
        <p:txBody>
          <a:bodyPr vert="horz" lIns="84216" tIns="42108" rIns="84216" bIns="42108" rtlCol="0" anchor="ctr"/>
          <a:lstStyle>
            <a:lvl1pPr algn="ctr" defTabSz="842162" fontAlgn="auto">
              <a:spcBef>
                <a:spcPts val="0"/>
              </a:spcBef>
              <a:spcAft>
                <a:spcPts val="0"/>
              </a:spcAft>
              <a:defRPr sz="1100">
                <a:solidFill>
                  <a:schemeClr val="tx1">
                    <a:tint val="75000"/>
                  </a:schemeClr>
                </a:solidFill>
                <a:latin typeface="+mn-lt"/>
                <a:ea typeface="+mn-ea"/>
                <a:cs typeface="+mn-cs"/>
              </a:defRPr>
            </a:lvl1pPr>
          </a:lstStyle>
          <a:p>
            <a:pPr>
              <a:defRPr/>
            </a:pPr>
            <a:endParaRPr lang="en-US"/>
          </a:p>
        </p:txBody>
      </p:sp>
      <p:sp>
        <p:nvSpPr>
          <p:cNvPr id="1029" name="Title Placeholder 10"/>
          <p:cNvSpPr>
            <a:spLocks noGrp="1"/>
          </p:cNvSpPr>
          <p:nvPr>
            <p:ph type="title"/>
          </p:nvPr>
        </p:nvSpPr>
        <p:spPr bwMode="auto">
          <a:xfrm>
            <a:off x="628650" y="365125"/>
            <a:ext cx="78867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84216" tIns="42108" rIns="84216" bIns="42108" numCol="1" anchor="ctr" anchorCtr="0" compatLnSpc="1">
            <a:prstTxWarp prst="textNoShape">
              <a:avLst/>
            </a:prstTxWarp>
          </a:bodyPr>
          <a:lstStyle/>
          <a:p>
            <a:pPr lvl="0"/>
            <a:r>
              <a:rPr lang="en-US" altLang="x-none"/>
              <a:t>Click to edit Master title style</a:t>
            </a:r>
          </a:p>
        </p:txBody>
      </p:sp>
      <p:sp>
        <p:nvSpPr>
          <p:cNvPr id="12" name="Rectangle 11"/>
          <p:cNvSpPr/>
          <p:nvPr userDrawn="1"/>
        </p:nvSpPr>
        <p:spPr>
          <a:xfrm flipV="1">
            <a:off x="0" y="6154738"/>
            <a:ext cx="9144000" cy="44450"/>
          </a:xfrm>
          <a:prstGeom prst="rect">
            <a:avLst/>
          </a:prstGeom>
          <a:solidFill>
            <a:srgbClr val="00B2EB"/>
          </a:solidFill>
          <a:ln>
            <a:noFill/>
          </a:ln>
        </p:spPr>
        <p:style>
          <a:lnRef idx="2">
            <a:schemeClr val="accent1">
              <a:shade val="50000"/>
            </a:schemeClr>
          </a:lnRef>
          <a:fillRef idx="1">
            <a:schemeClr val="accent1"/>
          </a:fillRef>
          <a:effectRef idx="0">
            <a:schemeClr val="accent1"/>
          </a:effectRef>
          <a:fontRef idx="minor">
            <a:schemeClr val="lt1"/>
          </a:fontRef>
        </p:style>
        <p:txBody>
          <a:bodyPr lIns="84216" tIns="42108" rIns="84216" bIns="42108" anchor="ctr"/>
          <a:lstStyle/>
          <a:p>
            <a:pPr algn="ctr" defTabSz="842162" fontAlgn="auto">
              <a:spcBef>
                <a:spcPts val="0"/>
              </a:spcBef>
              <a:spcAft>
                <a:spcPts val="0"/>
              </a:spcAft>
              <a:defRPr/>
            </a:pPr>
            <a:endParaRPr lang="en-US"/>
          </a:p>
        </p:txBody>
      </p:sp>
      <p:pic>
        <p:nvPicPr>
          <p:cNvPr id="8" name="Picture 2"/>
          <p:cNvPicPr>
            <a:picLocks noChangeAspect="1" noChangeArrowheads="1"/>
          </p:cNvPicPr>
          <p:nvPr userDrawn="1"/>
        </p:nvPicPr>
        <p:blipFill>
          <a:blip r:embed="rId13"/>
          <a:srcRect/>
          <a:stretch>
            <a:fillRect/>
          </a:stretch>
        </p:blipFill>
        <p:spPr bwMode="auto">
          <a:xfrm>
            <a:off x="7739063" y="6262220"/>
            <a:ext cx="1109102" cy="395118"/>
          </a:xfrm>
          <a:prstGeom prst="rect">
            <a:avLst/>
          </a:prstGeom>
          <a:noFill/>
          <a:ln w="9525">
            <a:noFill/>
            <a:miter lim="800000"/>
            <a:headEnd/>
            <a:tailEnd/>
          </a:ln>
        </p:spPr>
      </p:pic>
      <p:sp>
        <p:nvSpPr>
          <p:cNvPr id="13" name="TextBox 12"/>
          <p:cNvSpPr txBox="1"/>
          <p:nvPr userDrawn="1"/>
        </p:nvSpPr>
        <p:spPr>
          <a:xfrm rot="19800000">
            <a:off x="1703294" y="3003177"/>
            <a:ext cx="5737412" cy="553998"/>
          </a:xfrm>
          <a:prstGeom prst="rect">
            <a:avLst/>
          </a:prstGeom>
          <a:noFill/>
        </p:spPr>
        <p:txBody>
          <a:bodyPr wrap="square" rtlCol="0">
            <a:spAutoFit/>
          </a:bodyPr>
          <a:lstStyle/>
          <a:p>
            <a:pPr algn="ctr"/>
            <a:r>
              <a:rPr lang="en-US" sz="3000" dirty="0" smtClean="0">
                <a:solidFill>
                  <a:schemeClr val="bg1">
                    <a:lumMod val="95000"/>
                  </a:schemeClr>
                </a:solidFill>
                <a:latin typeface="Open Sans" charset="0"/>
                <a:ea typeface="Open Sans" charset="0"/>
                <a:cs typeface="Open Sans" charset="0"/>
              </a:rPr>
              <a:t>PERSONAL</a:t>
            </a:r>
            <a:r>
              <a:rPr lang="en-US" sz="3000" baseline="0" dirty="0" smtClean="0">
                <a:solidFill>
                  <a:schemeClr val="bg1">
                    <a:lumMod val="95000"/>
                  </a:schemeClr>
                </a:solidFill>
                <a:latin typeface="Open Sans" charset="0"/>
                <a:ea typeface="Open Sans" charset="0"/>
                <a:cs typeface="Open Sans" charset="0"/>
              </a:rPr>
              <a:t> USE ONLY</a:t>
            </a:r>
            <a:endParaRPr lang="en-US" sz="3000" dirty="0">
              <a:solidFill>
                <a:schemeClr val="bg1">
                  <a:lumMod val="95000"/>
                </a:schemeClr>
              </a:solidFill>
              <a:latin typeface="Open Sans" charset="0"/>
              <a:ea typeface="Open Sans" charset="0"/>
              <a:cs typeface="Open Sans" charset="0"/>
            </a:endParaRPr>
          </a:p>
        </p:txBody>
      </p:sp>
      <p:sp>
        <p:nvSpPr>
          <p:cNvPr id="14" name="TextBox 13"/>
          <p:cNvSpPr txBox="1"/>
          <p:nvPr userDrawn="1"/>
        </p:nvSpPr>
        <p:spPr>
          <a:xfrm>
            <a:off x="7698664" y="6662274"/>
            <a:ext cx="1658471" cy="215444"/>
          </a:xfrm>
          <a:prstGeom prst="rect">
            <a:avLst/>
          </a:prstGeom>
          <a:noFill/>
        </p:spPr>
        <p:txBody>
          <a:bodyPr wrap="square" rtlCol="0">
            <a:spAutoFit/>
          </a:bodyPr>
          <a:lstStyle/>
          <a:p>
            <a:r>
              <a:rPr lang="en-US" sz="800" dirty="0" smtClean="0">
                <a:solidFill>
                  <a:schemeClr val="bg1">
                    <a:lumMod val="50000"/>
                  </a:schemeClr>
                </a:solidFill>
                <a:latin typeface="Open Sans" charset="0"/>
                <a:ea typeface="Open Sans" charset="0"/>
                <a:cs typeface="Open Sans" charset="0"/>
              </a:rPr>
              <a:t>PERSONAL USE ONLY</a:t>
            </a:r>
            <a:endParaRPr lang="en-US" sz="800" dirty="0">
              <a:solidFill>
                <a:schemeClr val="bg1">
                  <a:lumMod val="50000"/>
                </a:schemeClr>
              </a:solidFill>
              <a:latin typeface="Open Sans" charset="0"/>
              <a:ea typeface="Open Sans" charset="0"/>
              <a:cs typeface="Open Sans" charset="0"/>
            </a:endParaRPr>
          </a:p>
        </p:txBody>
      </p:sp>
    </p:spTree>
  </p:cSld>
  <p:clrMap bg1="lt1" tx1="dk1" bg2="lt2" tx2="dk2" accent1="accent1" accent2="accent2" accent3="accent3" accent4="accent4" accent5="accent5" accent6="accent6" hlink="hlink" folHlink="folHlink"/>
  <p:sldLayoutIdLst>
    <p:sldLayoutId id="2147483819" r:id="rId1"/>
    <p:sldLayoutId id="2147483820" r:id="rId2"/>
    <p:sldLayoutId id="2147483821" r:id="rId3"/>
    <p:sldLayoutId id="2147483822" r:id="rId4"/>
    <p:sldLayoutId id="2147483823" r:id="rId5"/>
    <p:sldLayoutId id="2147483824" r:id="rId6"/>
    <p:sldLayoutId id="2147483825" r:id="rId7"/>
    <p:sldLayoutId id="2147483826" r:id="rId8"/>
    <p:sldLayoutId id="2147483827" r:id="rId9"/>
    <p:sldLayoutId id="2147483828" r:id="rId10"/>
    <p:sldLayoutId id="2147483829" r:id="rId11"/>
  </p:sldLayoutIdLst>
  <p:timing>
    <p:tnLst>
      <p:par>
        <p:cTn id="1" dur="indefinite" restart="never" nodeType="tmRoot"/>
      </p:par>
    </p:tnLst>
  </p:timing>
  <p:txStyles>
    <p:titleStyle>
      <a:lvl1pPr algn="l" defTabSz="841375" rtl="0" eaLnBrk="0" fontAlgn="base" hangingPunct="0">
        <a:lnSpc>
          <a:spcPct val="90000"/>
        </a:lnSpc>
        <a:spcBef>
          <a:spcPct val="0"/>
        </a:spcBef>
        <a:spcAft>
          <a:spcPct val="0"/>
        </a:spcAft>
        <a:defRPr sz="4100" b="1" kern="1200">
          <a:solidFill>
            <a:srgbClr val="1E3268"/>
          </a:solidFill>
          <a:latin typeface="Open Sans" charset="0"/>
          <a:ea typeface="MS PGothic" charset="-128"/>
          <a:cs typeface="Open Sans" charset="0"/>
        </a:defRPr>
      </a:lvl1pPr>
      <a:lvl2pPr algn="l" defTabSz="841375" rtl="0" eaLnBrk="0" fontAlgn="base" hangingPunct="0">
        <a:lnSpc>
          <a:spcPct val="90000"/>
        </a:lnSpc>
        <a:spcBef>
          <a:spcPct val="0"/>
        </a:spcBef>
        <a:spcAft>
          <a:spcPct val="0"/>
        </a:spcAft>
        <a:defRPr sz="4100" b="1">
          <a:solidFill>
            <a:srgbClr val="1E3268"/>
          </a:solidFill>
          <a:latin typeface="Open Sans" pitchFamily="34" charset="0"/>
          <a:ea typeface="MS PGothic" charset="-128"/>
          <a:cs typeface="Open Sans" pitchFamily="34" charset="0"/>
        </a:defRPr>
      </a:lvl2pPr>
      <a:lvl3pPr algn="l" defTabSz="841375" rtl="0" eaLnBrk="0" fontAlgn="base" hangingPunct="0">
        <a:lnSpc>
          <a:spcPct val="90000"/>
        </a:lnSpc>
        <a:spcBef>
          <a:spcPct val="0"/>
        </a:spcBef>
        <a:spcAft>
          <a:spcPct val="0"/>
        </a:spcAft>
        <a:defRPr sz="4100" b="1">
          <a:solidFill>
            <a:srgbClr val="1E3268"/>
          </a:solidFill>
          <a:latin typeface="Open Sans" pitchFamily="34" charset="0"/>
          <a:ea typeface="MS PGothic" charset="-128"/>
          <a:cs typeface="Open Sans" pitchFamily="34" charset="0"/>
        </a:defRPr>
      </a:lvl3pPr>
      <a:lvl4pPr algn="l" defTabSz="841375" rtl="0" eaLnBrk="0" fontAlgn="base" hangingPunct="0">
        <a:lnSpc>
          <a:spcPct val="90000"/>
        </a:lnSpc>
        <a:spcBef>
          <a:spcPct val="0"/>
        </a:spcBef>
        <a:spcAft>
          <a:spcPct val="0"/>
        </a:spcAft>
        <a:defRPr sz="4100" b="1">
          <a:solidFill>
            <a:srgbClr val="1E3268"/>
          </a:solidFill>
          <a:latin typeface="Open Sans" pitchFamily="34" charset="0"/>
          <a:ea typeface="MS PGothic" charset="-128"/>
          <a:cs typeface="Open Sans" pitchFamily="34" charset="0"/>
        </a:defRPr>
      </a:lvl4pPr>
      <a:lvl5pPr algn="l" defTabSz="841375" rtl="0" eaLnBrk="0" fontAlgn="base" hangingPunct="0">
        <a:lnSpc>
          <a:spcPct val="90000"/>
        </a:lnSpc>
        <a:spcBef>
          <a:spcPct val="0"/>
        </a:spcBef>
        <a:spcAft>
          <a:spcPct val="0"/>
        </a:spcAft>
        <a:defRPr sz="4100" b="1">
          <a:solidFill>
            <a:srgbClr val="1E3268"/>
          </a:solidFill>
          <a:latin typeface="Open Sans" pitchFamily="34" charset="0"/>
          <a:ea typeface="MS PGothic" charset="-128"/>
          <a:cs typeface="Open Sans" pitchFamily="34" charset="0"/>
        </a:defRPr>
      </a:lvl5pPr>
      <a:lvl6pPr marL="457200" algn="l" defTabSz="841375" rtl="0" fontAlgn="base">
        <a:lnSpc>
          <a:spcPct val="90000"/>
        </a:lnSpc>
        <a:spcBef>
          <a:spcPct val="0"/>
        </a:spcBef>
        <a:spcAft>
          <a:spcPct val="0"/>
        </a:spcAft>
        <a:defRPr sz="4100" b="1">
          <a:solidFill>
            <a:srgbClr val="1E3268"/>
          </a:solidFill>
          <a:latin typeface="Open Sans" pitchFamily="34" charset="0"/>
          <a:cs typeface="Open Sans" pitchFamily="34" charset="0"/>
        </a:defRPr>
      </a:lvl6pPr>
      <a:lvl7pPr marL="914400" algn="l" defTabSz="841375" rtl="0" fontAlgn="base">
        <a:lnSpc>
          <a:spcPct val="90000"/>
        </a:lnSpc>
        <a:spcBef>
          <a:spcPct val="0"/>
        </a:spcBef>
        <a:spcAft>
          <a:spcPct val="0"/>
        </a:spcAft>
        <a:defRPr sz="4100" b="1">
          <a:solidFill>
            <a:srgbClr val="1E3268"/>
          </a:solidFill>
          <a:latin typeface="Open Sans" pitchFamily="34" charset="0"/>
          <a:cs typeface="Open Sans" pitchFamily="34" charset="0"/>
        </a:defRPr>
      </a:lvl7pPr>
      <a:lvl8pPr marL="1371600" algn="l" defTabSz="841375" rtl="0" fontAlgn="base">
        <a:lnSpc>
          <a:spcPct val="90000"/>
        </a:lnSpc>
        <a:spcBef>
          <a:spcPct val="0"/>
        </a:spcBef>
        <a:spcAft>
          <a:spcPct val="0"/>
        </a:spcAft>
        <a:defRPr sz="4100" b="1">
          <a:solidFill>
            <a:srgbClr val="1E3268"/>
          </a:solidFill>
          <a:latin typeface="Open Sans" pitchFamily="34" charset="0"/>
          <a:cs typeface="Open Sans" pitchFamily="34" charset="0"/>
        </a:defRPr>
      </a:lvl8pPr>
      <a:lvl9pPr marL="1828800" algn="l" defTabSz="841375" rtl="0" fontAlgn="base">
        <a:lnSpc>
          <a:spcPct val="90000"/>
        </a:lnSpc>
        <a:spcBef>
          <a:spcPct val="0"/>
        </a:spcBef>
        <a:spcAft>
          <a:spcPct val="0"/>
        </a:spcAft>
        <a:defRPr sz="4100" b="1">
          <a:solidFill>
            <a:srgbClr val="1E3268"/>
          </a:solidFill>
          <a:latin typeface="Open Sans" pitchFamily="34" charset="0"/>
          <a:cs typeface="Open Sans" pitchFamily="34" charset="0"/>
        </a:defRPr>
      </a:lvl9pPr>
    </p:titleStyle>
    <p:bodyStyle>
      <a:lvl1pPr marL="209550" indent="-209550" algn="l" defTabSz="841375" rtl="0" eaLnBrk="0" fontAlgn="base" hangingPunct="0">
        <a:lnSpc>
          <a:spcPct val="90000"/>
        </a:lnSpc>
        <a:spcBef>
          <a:spcPts val="925"/>
        </a:spcBef>
        <a:spcAft>
          <a:spcPct val="0"/>
        </a:spcAft>
        <a:buFont typeface="Arial" charset="0"/>
        <a:buChar char="•"/>
        <a:defRPr sz="2600" b="1" kern="1200">
          <a:solidFill>
            <a:srgbClr val="1E3268"/>
          </a:solidFill>
          <a:latin typeface="Open Sans" charset="0"/>
          <a:ea typeface="MS PGothic" charset="-128"/>
          <a:cs typeface="Open Sans" charset="0"/>
        </a:defRPr>
      </a:lvl1pPr>
      <a:lvl2pPr marL="630238" indent="-209550" algn="l" defTabSz="841375" rtl="0" eaLnBrk="0" fontAlgn="base" hangingPunct="0">
        <a:lnSpc>
          <a:spcPct val="90000"/>
        </a:lnSpc>
        <a:spcBef>
          <a:spcPts val="463"/>
        </a:spcBef>
        <a:spcAft>
          <a:spcPct val="0"/>
        </a:spcAft>
        <a:buFont typeface="Arial" charset="0"/>
        <a:buChar char="•"/>
        <a:defRPr sz="2200" kern="1200">
          <a:solidFill>
            <a:srgbClr val="1E3268"/>
          </a:solidFill>
          <a:latin typeface="Open Sans Light" charset="0"/>
          <a:ea typeface="MS PGothic" charset="-128"/>
          <a:cs typeface="Open Sans Light" charset="0"/>
        </a:defRPr>
      </a:lvl2pPr>
      <a:lvl3pPr marL="1052513" indent="-209550" algn="l" defTabSz="841375" rtl="0" eaLnBrk="0" fontAlgn="base" hangingPunct="0">
        <a:lnSpc>
          <a:spcPct val="90000"/>
        </a:lnSpc>
        <a:spcBef>
          <a:spcPts val="463"/>
        </a:spcBef>
        <a:spcAft>
          <a:spcPct val="0"/>
        </a:spcAft>
        <a:buFont typeface="Arial" charset="0"/>
        <a:buChar char="•"/>
        <a:defRPr kern="1200">
          <a:solidFill>
            <a:srgbClr val="1E3268"/>
          </a:solidFill>
          <a:latin typeface="Open Sans Light" charset="0"/>
          <a:ea typeface="MS PGothic" charset="-128"/>
          <a:cs typeface="Open Sans Light" charset="0"/>
        </a:defRPr>
      </a:lvl3pPr>
      <a:lvl4pPr marL="1473200" indent="-209550" algn="l" defTabSz="841375" rtl="0" eaLnBrk="0" fontAlgn="base" hangingPunct="0">
        <a:lnSpc>
          <a:spcPct val="90000"/>
        </a:lnSpc>
        <a:spcBef>
          <a:spcPts val="463"/>
        </a:spcBef>
        <a:spcAft>
          <a:spcPct val="0"/>
        </a:spcAft>
        <a:buFont typeface="Arial" charset="0"/>
        <a:buChar char="•"/>
        <a:defRPr sz="1700" kern="1200">
          <a:solidFill>
            <a:srgbClr val="1E3268"/>
          </a:solidFill>
          <a:latin typeface="Open Sans Light" charset="0"/>
          <a:ea typeface="MS PGothic" charset="-128"/>
          <a:cs typeface="Open Sans Light" charset="0"/>
        </a:defRPr>
      </a:lvl4pPr>
      <a:lvl5pPr marL="1893888" indent="-209550" algn="l" defTabSz="841375" rtl="0" eaLnBrk="0" fontAlgn="base" hangingPunct="0">
        <a:lnSpc>
          <a:spcPct val="90000"/>
        </a:lnSpc>
        <a:spcBef>
          <a:spcPts val="463"/>
        </a:spcBef>
        <a:spcAft>
          <a:spcPct val="0"/>
        </a:spcAft>
        <a:buFont typeface="Arial" charset="0"/>
        <a:buChar char="•"/>
        <a:defRPr sz="1700" kern="1200">
          <a:solidFill>
            <a:srgbClr val="1E3268"/>
          </a:solidFill>
          <a:latin typeface="Open Sans Light" charset="0"/>
          <a:ea typeface="MS PGothic" charset="-128"/>
          <a:cs typeface="Open Sans Light" charset="0"/>
        </a:defRPr>
      </a:lvl5pPr>
      <a:lvl6pPr marL="2315947" indent="-210541" algn="l" defTabSz="842162" rtl="0" eaLnBrk="1" latinLnBrk="0" hangingPunct="1">
        <a:lnSpc>
          <a:spcPct val="90000"/>
        </a:lnSpc>
        <a:spcBef>
          <a:spcPts val="461"/>
        </a:spcBef>
        <a:buFont typeface="Arial"/>
        <a:buChar char="•"/>
        <a:defRPr sz="1700" kern="1200">
          <a:solidFill>
            <a:schemeClr val="tx1"/>
          </a:solidFill>
          <a:latin typeface="+mn-lt"/>
          <a:ea typeface="+mn-ea"/>
          <a:cs typeface="+mn-cs"/>
        </a:defRPr>
      </a:lvl6pPr>
      <a:lvl7pPr marL="2737028" indent="-210541" algn="l" defTabSz="842162" rtl="0" eaLnBrk="1" latinLnBrk="0" hangingPunct="1">
        <a:lnSpc>
          <a:spcPct val="90000"/>
        </a:lnSpc>
        <a:spcBef>
          <a:spcPts val="461"/>
        </a:spcBef>
        <a:buFont typeface="Arial"/>
        <a:buChar char="•"/>
        <a:defRPr sz="1700" kern="1200">
          <a:solidFill>
            <a:schemeClr val="tx1"/>
          </a:solidFill>
          <a:latin typeface="+mn-lt"/>
          <a:ea typeface="+mn-ea"/>
          <a:cs typeface="+mn-cs"/>
        </a:defRPr>
      </a:lvl7pPr>
      <a:lvl8pPr marL="3158109" indent="-210541" algn="l" defTabSz="842162" rtl="0" eaLnBrk="1" latinLnBrk="0" hangingPunct="1">
        <a:lnSpc>
          <a:spcPct val="90000"/>
        </a:lnSpc>
        <a:spcBef>
          <a:spcPts val="461"/>
        </a:spcBef>
        <a:buFont typeface="Arial"/>
        <a:buChar char="•"/>
        <a:defRPr sz="1700" kern="1200">
          <a:solidFill>
            <a:schemeClr val="tx1"/>
          </a:solidFill>
          <a:latin typeface="+mn-lt"/>
          <a:ea typeface="+mn-ea"/>
          <a:cs typeface="+mn-cs"/>
        </a:defRPr>
      </a:lvl8pPr>
      <a:lvl9pPr marL="3579190" indent="-210541" algn="l" defTabSz="842162" rtl="0" eaLnBrk="1" latinLnBrk="0" hangingPunct="1">
        <a:lnSpc>
          <a:spcPct val="90000"/>
        </a:lnSpc>
        <a:spcBef>
          <a:spcPts val="461"/>
        </a:spcBef>
        <a:buFont typeface="Arial"/>
        <a:buChar char="•"/>
        <a:defRPr sz="1700" kern="1200">
          <a:solidFill>
            <a:schemeClr val="tx1"/>
          </a:solidFill>
          <a:latin typeface="+mn-lt"/>
          <a:ea typeface="+mn-ea"/>
          <a:cs typeface="+mn-cs"/>
        </a:defRPr>
      </a:lvl9pPr>
    </p:bodyStyle>
    <p:otherStyle>
      <a:defPPr>
        <a:defRPr lang="en-US"/>
      </a:defPPr>
      <a:lvl1pPr marL="0" algn="l" defTabSz="842162" rtl="0" eaLnBrk="1" latinLnBrk="0" hangingPunct="1">
        <a:defRPr sz="1700" kern="1200">
          <a:solidFill>
            <a:schemeClr val="tx1"/>
          </a:solidFill>
          <a:latin typeface="+mn-lt"/>
          <a:ea typeface="+mn-ea"/>
          <a:cs typeface="+mn-cs"/>
        </a:defRPr>
      </a:lvl1pPr>
      <a:lvl2pPr marL="421081" algn="l" defTabSz="842162" rtl="0" eaLnBrk="1" latinLnBrk="0" hangingPunct="1">
        <a:defRPr sz="1700" kern="1200">
          <a:solidFill>
            <a:schemeClr val="tx1"/>
          </a:solidFill>
          <a:latin typeface="+mn-lt"/>
          <a:ea typeface="+mn-ea"/>
          <a:cs typeface="+mn-cs"/>
        </a:defRPr>
      </a:lvl2pPr>
      <a:lvl3pPr marL="842162" algn="l" defTabSz="842162" rtl="0" eaLnBrk="1" latinLnBrk="0" hangingPunct="1">
        <a:defRPr sz="1700" kern="1200">
          <a:solidFill>
            <a:schemeClr val="tx1"/>
          </a:solidFill>
          <a:latin typeface="+mn-lt"/>
          <a:ea typeface="+mn-ea"/>
          <a:cs typeface="+mn-cs"/>
        </a:defRPr>
      </a:lvl3pPr>
      <a:lvl4pPr marL="1263244" algn="l" defTabSz="842162" rtl="0" eaLnBrk="1" latinLnBrk="0" hangingPunct="1">
        <a:defRPr sz="1700" kern="1200">
          <a:solidFill>
            <a:schemeClr val="tx1"/>
          </a:solidFill>
          <a:latin typeface="+mn-lt"/>
          <a:ea typeface="+mn-ea"/>
          <a:cs typeface="+mn-cs"/>
        </a:defRPr>
      </a:lvl4pPr>
      <a:lvl5pPr marL="1684325" algn="l" defTabSz="842162" rtl="0" eaLnBrk="1" latinLnBrk="0" hangingPunct="1">
        <a:defRPr sz="1700" kern="1200">
          <a:solidFill>
            <a:schemeClr val="tx1"/>
          </a:solidFill>
          <a:latin typeface="+mn-lt"/>
          <a:ea typeface="+mn-ea"/>
          <a:cs typeface="+mn-cs"/>
        </a:defRPr>
      </a:lvl5pPr>
      <a:lvl6pPr marL="2105406" algn="l" defTabSz="842162" rtl="0" eaLnBrk="1" latinLnBrk="0" hangingPunct="1">
        <a:defRPr sz="1700" kern="1200">
          <a:solidFill>
            <a:schemeClr val="tx1"/>
          </a:solidFill>
          <a:latin typeface="+mn-lt"/>
          <a:ea typeface="+mn-ea"/>
          <a:cs typeface="+mn-cs"/>
        </a:defRPr>
      </a:lvl6pPr>
      <a:lvl7pPr marL="2526487" algn="l" defTabSz="842162" rtl="0" eaLnBrk="1" latinLnBrk="0" hangingPunct="1">
        <a:defRPr sz="1700" kern="1200">
          <a:solidFill>
            <a:schemeClr val="tx1"/>
          </a:solidFill>
          <a:latin typeface="+mn-lt"/>
          <a:ea typeface="+mn-ea"/>
          <a:cs typeface="+mn-cs"/>
        </a:defRPr>
      </a:lvl7pPr>
      <a:lvl8pPr marL="2947568" algn="l" defTabSz="842162" rtl="0" eaLnBrk="1" latinLnBrk="0" hangingPunct="1">
        <a:defRPr sz="1700" kern="1200">
          <a:solidFill>
            <a:schemeClr val="tx1"/>
          </a:solidFill>
          <a:latin typeface="+mn-lt"/>
          <a:ea typeface="+mn-ea"/>
          <a:cs typeface="+mn-cs"/>
        </a:defRPr>
      </a:lvl8pPr>
      <a:lvl9pPr marL="3368650" algn="l" defTabSz="842162" rtl="0" eaLnBrk="1" latinLnBrk="0" hangingPunct="1">
        <a:defRPr sz="1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9.xml"/><Relationship Id="rId3" Type="http://schemas.openxmlformats.org/officeDocument/2006/relationships/image" Target="../media/image12.png"/></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4" Type="http://schemas.openxmlformats.org/officeDocument/2006/relationships/image" Target="../media/image14.jpeg"/><Relationship Id="rId5" Type="http://schemas.openxmlformats.org/officeDocument/2006/relationships/image" Target="../media/image15.png"/><Relationship Id="rId1" Type="http://schemas.openxmlformats.org/officeDocument/2006/relationships/slideLayout" Target="../slideLayouts/slideLayout5.xml"/><Relationship Id="rId2" Type="http://schemas.openxmlformats.org/officeDocument/2006/relationships/notesSlide" Target="../notesSlides/notesSlide1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1.xml"/><Relationship Id="rId3" Type="http://schemas.openxmlformats.org/officeDocument/2006/relationships/image" Target="../media/image16.png"/></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4" Type="http://schemas.openxmlformats.org/officeDocument/2006/relationships/image" Target="../media/image18.jpeg"/><Relationship Id="rId5" Type="http://schemas.openxmlformats.org/officeDocument/2006/relationships/image" Target="../media/image19.jpeg"/><Relationship Id="rId1" Type="http://schemas.openxmlformats.org/officeDocument/2006/relationships/slideLayout" Target="../slideLayouts/slideLayout5.xml"/><Relationship Id="rId2" Type="http://schemas.openxmlformats.org/officeDocument/2006/relationships/notesSlide" Target="../notesSlides/notesSlide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3.xml"/><Relationship Id="rId3" Type="http://schemas.openxmlformats.org/officeDocument/2006/relationships/image" Target="../media/image20.png"/></Relationships>
</file>

<file path=ppt/slides/_rels/slide15.xml.rels><?xml version="1.0" encoding="UTF-8" standalone="yes"?>
<Relationships xmlns="http://schemas.openxmlformats.org/package/2006/relationships"><Relationship Id="rId3" Type="http://schemas.openxmlformats.org/officeDocument/2006/relationships/image" Target="../media/image21.png"/><Relationship Id="rId4" Type="http://schemas.openxmlformats.org/officeDocument/2006/relationships/image" Target="../media/image22.jpeg"/><Relationship Id="rId5" Type="http://schemas.openxmlformats.org/officeDocument/2006/relationships/image" Target="../media/image23.jpeg"/><Relationship Id="rId6" Type="http://schemas.openxmlformats.org/officeDocument/2006/relationships/image" Target="../media/image24.jpeg"/><Relationship Id="rId1" Type="http://schemas.openxmlformats.org/officeDocument/2006/relationships/slideLayout" Target="../slideLayouts/slideLayout5.xml"/><Relationship Id="rId2" Type="http://schemas.openxmlformats.org/officeDocument/2006/relationships/notesSlide" Target="../notesSlides/notesSlide14.xml"/></Relationships>
</file>

<file path=ppt/slides/_rels/slide16.xml.rels><?xml version="1.0" encoding="UTF-8" standalone="yes"?>
<Relationships xmlns="http://schemas.openxmlformats.org/package/2006/relationships"><Relationship Id="rId3" Type="http://schemas.openxmlformats.org/officeDocument/2006/relationships/image" Target="../media/image25.jpeg"/><Relationship Id="rId4" Type="http://schemas.openxmlformats.org/officeDocument/2006/relationships/image" Target="../media/image26.jpeg"/><Relationship Id="rId5" Type="http://schemas.openxmlformats.org/officeDocument/2006/relationships/image" Target="../media/image27.jpeg"/><Relationship Id="rId6" Type="http://schemas.openxmlformats.org/officeDocument/2006/relationships/image" Target="../media/image24.jpeg"/><Relationship Id="rId1" Type="http://schemas.openxmlformats.org/officeDocument/2006/relationships/slideLayout" Target="../slideLayouts/slideLayout5.xml"/><Relationship Id="rId2" Type="http://schemas.openxmlformats.org/officeDocument/2006/relationships/notesSlide" Target="../notesSlides/notesSlide15.xml"/></Relationships>
</file>

<file path=ppt/slides/_rels/slide17.xml.rels><?xml version="1.0" encoding="UTF-8" standalone="yes"?>
<Relationships xmlns="http://schemas.openxmlformats.org/package/2006/relationships"><Relationship Id="rId3" Type="http://schemas.openxmlformats.org/officeDocument/2006/relationships/image" Target="../media/image25.jpeg"/><Relationship Id="rId4" Type="http://schemas.openxmlformats.org/officeDocument/2006/relationships/image" Target="../media/image26.jpeg"/><Relationship Id="rId5" Type="http://schemas.openxmlformats.org/officeDocument/2006/relationships/image" Target="../media/image28.jpeg"/><Relationship Id="rId6" Type="http://schemas.openxmlformats.org/officeDocument/2006/relationships/image" Target="../media/image29.jpeg"/><Relationship Id="rId7" Type="http://schemas.openxmlformats.org/officeDocument/2006/relationships/image" Target="../media/image30.png"/><Relationship Id="rId8" Type="http://schemas.openxmlformats.org/officeDocument/2006/relationships/image" Target="../media/image31.jpeg"/><Relationship Id="rId1" Type="http://schemas.openxmlformats.org/officeDocument/2006/relationships/slideLayout" Target="../slideLayouts/slideLayout5.xml"/><Relationship Id="rId2" Type="http://schemas.openxmlformats.org/officeDocument/2006/relationships/notesSlide" Target="../notesSlides/notesSlide16.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7.xml"/><Relationship Id="rId4" Type="http://schemas.openxmlformats.org/officeDocument/2006/relationships/hyperlink" Target="http://guidelines.diabetes.ca/" TargetMode="External"/><Relationship Id="rId1" Type="http://schemas.openxmlformats.org/officeDocument/2006/relationships/tags" Target="../tags/tag1.xml"/><Relationship Id="rId2"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mailto:guidelines@diabetes.ca"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0.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2.xml"/><Relationship Id="rId3" Type="http://schemas.openxmlformats.org/officeDocument/2006/relationships/image" Target="../media/image32.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3.xml"/><Relationship Id="rId3" Type="http://schemas.openxmlformats.org/officeDocument/2006/relationships/image" Target="../media/image33.png"/></Relationships>
</file>

<file path=ppt/slides/_rels/slide25.xml.rels><?xml version="1.0" encoding="UTF-8" standalone="yes"?>
<Relationships xmlns="http://schemas.openxmlformats.org/package/2006/relationships"><Relationship Id="rId1" Type="http://schemas.openxmlformats.org/officeDocument/2006/relationships/tags" Target="../tags/tag2.xml"/><Relationship Id="rId2" Type="http://schemas.openxmlformats.org/officeDocument/2006/relationships/slideLayout" Target="../slideLayouts/slideLayout5.xml"/><Relationship Id="rId3" Type="http://schemas.openxmlformats.org/officeDocument/2006/relationships/notesSlide" Target="../notesSlides/notesSlide2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5.xml"/></Relationships>
</file>

<file path=ppt/slides/_rels/slide27.xml.rels><?xml version="1.0" encoding="UTF-8" standalone="yes"?>
<Relationships xmlns="http://schemas.openxmlformats.org/package/2006/relationships"><Relationship Id="rId1" Type="http://schemas.openxmlformats.org/officeDocument/2006/relationships/tags" Target="../tags/tag3.xml"/><Relationship Id="rId2" Type="http://schemas.openxmlformats.org/officeDocument/2006/relationships/slideLayout" Target="../slideLayouts/slideLayout5.xml"/><Relationship Id="rId3" Type="http://schemas.openxmlformats.org/officeDocument/2006/relationships/notesSlide" Target="../notesSlides/notesSlide2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7.xml"/><Relationship Id="rId3" Type="http://schemas.openxmlformats.org/officeDocument/2006/relationships/image" Target="../media/image34.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xml"/><Relationship Id="rId3" Type="http://schemas.openxmlformats.org/officeDocument/2006/relationships/image" Target="../media/image2.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9.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0.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35.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36.png"/><Relationship Id="rId3" Type="http://schemas.openxmlformats.org/officeDocument/2006/relationships/image" Target="../media/image37.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1.xml"/><Relationship Id="rId3" Type="http://schemas.openxmlformats.org/officeDocument/2006/relationships/image" Target="../media/image38.jpe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3.xml"/><Relationship Id="rId3" Type="http://schemas.openxmlformats.org/officeDocument/2006/relationships/image" Target="../media/image39.jpeg"/></Relationships>
</file>

<file path=ppt/slides/_rels/slide4.xml.rels><?xml version="1.0" encoding="UTF-8" standalone="yes"?>
<Relationships xmlns="http://schemas.openxmlformats.org/package/2006/relationships"><Relationship Id="rId3" Type="http://schemas.openxmlformats.org/officeDocument/2006/relationships/image" Target="../media/image3.emf"/><Relationship Id="rId4" Type="http://schemas.openxmlformats.org/officeDocument/2006/relationships/image" Target="../media/image4.png"/><Relationship Id="rId1" Type="http://schemas.openxmlformats.org/officeDocument/2006/relationships/slideLayout" Target="../slideLayouts/slideLayout5.xml"/><Relationship Id="rId2" Type="http://schemas.openxmlformats.org/officeDocument/2006/relationships/notesSlide" Target="../notesSlides/notesSlide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4.xml"/><Relationship Id="rId3" Type="http://schemas.openxmlformats.org/officeDocument/2006/relationships/image" Target="../media/image35.png"/></Relationships>
</file>

<file path=ppt/slides/_rels/slide41.xml.rels><?xml version="1.0" encoding="UTF-8" standalone="yes"?>
<Relationships xmlns="http://schemas.openxmlformats.org/package/2006/relationships"><Relationship Id="rId3" Type="http://schemas.openxmlformats.org/officeDocument/2006/relationships/image" Target="../media/image36.png"/><Relationship Id="rId4" Type="http://schemas.openxmlformats.org/officeDocument/2006/relationships/image" Target="../media/image37.png"/><Relationship Id="rId1" Type="http://schemas.openxmlformats.org/officeDocument/2006/relationships/slideLayout" Target="../slideLayouts/slideLayout5.xml"/><Relationship Id="rId2" Type="http://schemas.openxmlformats.org/officeDocument/2006/relationships/notesSlide" Target="../notesSlides/notesSlide35.xml"/></Relationships>
</file>

<file path=ppt/slides/_rels/slide42.xml.rels><?xml version="1.0" encoding="UTF-8" standalone="yes"?>
<Relationships xmlns="http://schemas.openxmlformats.org/package/2006/relationships"><Relationship Id="rId3" Type="http://schemas.openxmlformats.org/officeDocument/2006/relationships/hyperlink" Target="http://guidelines.diabetes.ca/" TargetMode="External"/><Relationship Id="rId4" Type="http://schemas.openxmlformats.org/officeDocument/2006/relationships/hyperlink" Target="http://diabetes.ca/" TargetMode="External"/><Relationship Id="rId1" Type="http://schemas.openxmlformats.org/officeDocument/2006/relationships/slideLayout" Target="../slideLayouts/slideLayout6.xml"/><Relationship Id="rId2" Type="http://schemas.openxmlformats.org/officeDocument/2006/relationships/notesSlide" Target="../notesSlides/notesSlide3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5.xml"/><Relationship Id="rId3"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6.xml"/><Relationship Id="rId4" Type="http://schemas.openxmlformats.org/officeDocument/2006/relationships/image" Target="../media/image7.jpeg"/><Relationship Id="rId5" Type="http://schemas.openxmlformats.org/officeDocument/2006/relationships/oleObject" Target="../embeddings/oleObject1.bin"/><Relationship Id="rId6" Type="http://schemas.openxmlformats.org/officeDocument/2006/relationships/oleObject" Target="../embeddings/Microsoft_Excel_97_-_2004_Worksheet1.xls"/><Relationship Id="rId7" Type="http://schemas.openxmlformats.org/officeDocument/2006/relationships/image" Target="../media/image6.png"/><Relationship Id="rId8" Type="http://schemas.openxmlformats.org/officeDocument/2006/relationships/image" Target="../media/image8.png"/><Relationship Id="rId1" Type="http://schemas.openxmlformats.org/officeDocument/2006/relationships/vmlDrawing" Target="../drawings/vmlDrawing1.vml"/><Relationship Id="rId2"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7.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4" Type="http://schemas.openxmlformats.org/officeDocument/2006/relationships/image" Target="../media/image10.png"/><Relationship Id="rId5" Type="http://schemas.openxmlformats.org/officeDocument/2006/relationships/image" Target="../media/image11.jpeg"/><Relationship Id="rId1" Type="http://schemas.openxmlformats.org/officeDocument/2006/relationships/slideLayout" Target="../slideLayouts/slideLayout5.xml"/><Relationship Id="rId2" Type="http://schemas.openxmlformats.org/officeDocument/2006/relationships/notesSlide" Target="../notesSlides/notesSlide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Title 3"/>
          <p:cNvSpPr>
            <a:spLocks noGrp="1"/>
          </p:cNvSpPr>
          <p:nvPr>
            <p:ph type="ctrTitle" idx="4294967295"/>
          </p:nvPr>
        </p:nvSpPr>
        <p:spPr>
          <a:xfrm>
            <a:off x="476250" y="3022600"/>
            <a:ext cx="4383088" cy="1027113"/>
          </a:xfrm>
        </p:spPr>
        <p:txBody>
          <a:bodyPr/>
          <a:lstStyle/>
          <a:p>
            <a:r>
              <a:rPr lang="en-US" altLang="x-none"/>
              <a:t>Introduction</a:t>
            </a:r>
          </a:p>
        </p:txBody>
      </p:sp>
      <p:sp>
        <p:nvSpPr>
          <p:cNvPr id="16386" name="Subtitle 4"/>
          <p:cNvSpPr>
            <a:spLocks noGrp="1"/>
          </p:cNvSpPr>
          <p:nvPr>
            <p:ph type="subTitle" idx="4294967295"/>
          </p:nvPr>
        </p:nvSpPr>
        <p:spPr>
          <a:xfrm>
            <a:off x="476250" y="4149725"/>
            <a:ext cx="8096250" cy="1733550"/>
          </a:xfrm>
        </p:spPr>
        <p:txBody>
          <a:bodyPr/>
          <a:lstStyle/>
          <a:p>
            <a:pPr marL="0" indent="0">
              <a:buFont typeface="Arial" charset="0"/>
              <a:buNone/>
            </a:pPr>
            <a:r>
              <a:rPr lang="en-US" altLang="x-none">
                <a:solidFill>
                  <a:srgbClr val="00B2EB"/>
                </a:solidFill>
              </a:rPr>
              <a:t>Chapter 1</a:t>
            </a:r>
          </a:p>
          <a:p>
            <a:pPr marL="0" indent="0">
              <a:buFont typeface="Arial" charset="0"/>
              <a:buNone/>
            </a:pPr>
            <a:r>
              <a:rPr lang="en-US" altLang="x-none"/>
              <a:t>Robyn L. Houlden MD, FRCPC</a:t>
            </a:r>
          </a:p>
          <a:p>
            <a:pPr marL="0" indent="0">
              <a:buFont typeface="Arial" charset="0"/>
              <a:buNone/>
            </a:pPr>
            <a:r>
              <a:rPr lang="en-US" altLang="x-none"/>
              <a:t>Chair, 2018 Diabetes Canada CPG</a:t>
            </a:r>
            <a:endParaRPr lang="en-CA" altLang="x-none"/>
          </a:p>
          <a:p>
            <a:pPr marL="0" indent="0">
              <a:buFont typeface="Arial" charset="0"/>
              <a:buNone/>
            </a:pPr>
            <a:endParaRPr lang="en-US" altLang="x-none">
              <a:solidFill>
                <a:srgbClr val="00B2EB"/>
              </a:solidFill>
            </a:endParaRPr>
          </a:p>
          <a:p>
            <a:pPr marL="0" indent="0">
              <a:buFont typeface="Arial" charset="0"/>
              <a:buNone/>
            </a:pPr>
            <a:endParaRPr lang="en-US" altLang="x-none">
              <a:solidFill>
                <a:srgbClr val="00B2EB"/>
              </a:solidFill>
            </a:endParaRPr>
          </a:p>
        </p:txBody>
      </p:sp>
      <p:sp>
        <p:nvSpPr>
          <p:cNvPr id="16387" name="Title 3"/>
          <p:cNvSpPr txBox="1">
            <a:spLocks/>
          </p:cNvSpPr>
          <p:nvPr/>
        </p:nvSpPr>
        <p:spPr bwMode="auto">
          <a:xfrm>
            <a:off x="476250" y="2270125"/>
            <a:ext cx="7612063" cy="652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r>
              <a:rPr lang="en-US" altLang="x-none" sz="3600">
                <a:latin typeface="Arial" charset="0"/>
              </a:rPr>
              <a:t>2018 Clinical Practice Guidelines</a:t>
            </a:r>
          </a:p>
        </p:txBody>
      </p:sp>
      <p:sp>
        <p:nvSpPr>
          <p:cNvPr id="16388" name="Rectangle 1"/>
          <p:cNvSpPr>
            <a:spLocks noChangeArrowheads="1"/>
          </p:cNvSpPr>
          <p:nvPr/>
        </p:nvSpPr>
        <p:spPr bwMode="auto">
          <a:xfrm>
            <a:off x="3924300" y="1635125"/>
            <a:ext cx="44132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r>
              <a:rPr lang="en-US" altLang="x-none" sz="1800">
                <a:solidFill>
                  <a:schemeClr val="bg1"/>
                </a:solidFill>
                <a:latin typeface="Arial" charset="0"/>
              </a:rPr>
              <a:t>20</a:t>
            </a:r>
            <a:endParaRPr lang="en-CA" altLang="x-none"/>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6802" name="Picture 2"/>
          <p:cNvPicPr>
            <a:picLocks noChangeAspect="1" noChangeArrowheads="1"/>
          </p:cNvPicPr>
          <p:nvPr/>
        </p:nvPicPr>
        <p:blipFill>
          <a:blip r:embed="rId3">
            <a:extLst>
              <a:ext uri="{28A0092B-C50C-407E-A947-70E740481C1C}">
                <a14:useLocalDpi xmlns:a14="http://schemas.microsoft.com/office/drawing/2010/main" val="0"/>
              </a:ext>
            </a:extLst>
          </a:blip>
          <a:srcRect l="57941" t="14063" r="5000" b="19531"/>
          <a:stretch>
            <a:fillRect/>
          </a:stretch>
        </p:blipFill>
        <p:spPr bwMode="auto">
          <a:xfrm>
            <a:off x="238125" y="228600"/>
            <a:ext cx="8699500" cy="586898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7" name="Picture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04800" y="0"/>
            <a:ext cx="5257800" cy="687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698" name="Rectangle 3"/>
          <p:cNvSpPr>
            <a:spLocks noGrp="1"/>
          </p:cNvSpPr>
          <p:nvPr>
            <p:ph type="body" idx="4294967295"/>
          </p:nvPr>
        </p:nvSpPr>
        <p:spPr>
          <a:xfrm>
            <a:off x="4953000" y="3173413"/>
            <a:ext cx="3657600" cy="2620962"/>
          </a:xfrm>
        </p:spPr>
        <p:txBody>
          <a:bodyPr/>
          <a:lstStyle/>
          <a:p>
            <a:r>
              <a:rPr lang="en-US" altLang="x-none" sz="2000"/>
              <a:t>29 pages published as supplement to CMAJ</a:t>
            </a:r>
          </a:p>
          <a:p>
            <a:r>
              <a:rPr lang="en-US" altLang="x-none" sz="2000"/>
              <a:t>Expert committee of 37 key stakeholders</a:t>
            </a:r>
          </a:p>
          <a:p>
            <a:r>
              <a:rPr lang="en-US" altLang="x-none" sz="2000"/>
              <a:t>93 recommendations with grading</a:t>
            </a:r>
            <a:endParaRPr lang="en-CA" altLang="x-none" sz="2000"/>
          </a:p>
        </p:txBody>
      </p:sp>
      <p:pic>
        <p:nvPicPr>
          <p:cNvPr id="29699" name="Picture 4" descr="th?id=OIP"/>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70500" y="0"/>
            <a:ext cx="2190750" cy="161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7829" name="Text Box 5"/>
          <p:cNvSpPr txBox="1">
            <a:spLocks noChangeArrowheads="1"/>
          </p:cNvSpPr>
          <p:nvPr/>
        </p:nvSpPr>
        <p:spPr bwMode="auto">
          <a:xfrm>
            <a:off x="5251450" y="1619250"/>
            <a:ext cx="1930400" cy="116998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p>
            <a:pPr algn="ctr">
              <a:spcBef>
                <a:spcPct val="50000"/>
              </a:spcBef>
              <a:defRPr/>
            </a:pPr>
            <a:r>
              <a:rPr lang="en-US" sz="1400" dirty="0">
                <a:latin typeface="Arial" charset="0"/>
                <a:ea typeface="ＭＳ Ｐゴシック" charset="0"/>
                <a:cs typeface="ＭＳ Ｐゴシック" charset="0"/>
              </a:rPr>
              <a:t>Co-Chair:  Dr. Sara Meltzer, Associate Professor, Department of Medicine, McGill</a:t>
            </a:r>
            <a:endParaRPr lang="en-CA" sz="1400" dirty="0">
              <a:latin typeface="Arial" charset="0"/>
              <a:ea typeface="ＭＳ Ｐゴシック" charset="0"/>
              <a:cs typeface="ＭＳ Ｐゴシック" charset="0"/>
            </a:endParaRPr>
          </a:p>
        </p:txBody>
      </p:sp>
      <p:pic>
        <p:nvPicPr>
          <p:cNvPr id="29701" name="Picture 1"/>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7508875" y="0"/>
            <a:ext cx="1227138" cy="161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 Box 5"/>
          <p:cNvSpPr txBox="1">
            <a:spLocks noChangeArrowheads="1"/>
          </p:cNvSpPr>
          <p:nvPr/>
        </p:nvSpPr>
        <p:spPr bwMode="auto">
          <a:xfrm>
            <a:off x="7181850" y="1614488"/>
            <a:ext cx="1962150" cy="116998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p>
            <a:pPr algn="ctr">
              <a:spcBef>
                <a:spcPct val="50000"/>
              </a:spcBef>
              <a:defRPr/>
            </a:pPr>
            <a:r>
              <a:rPr lang="en-US" sz="1400" dirty="0">
                <a:latin typeface="Arial" charset="0"/>
                <a:ea typeface="ＭＳ Ｐゴシック" charset="0"/>
                <a:cs typeface="ＭＳ Ｐゴシック" charset="0"/>
              </a:rPr>
              <a:t>Co-Chair:  Dr. Lawrence </a:t>
            </a:r>
            <a:r>
              <a:rPr lang="en-US" sz="1400" dirty="0" err="1">
                <a:latin typeface="Arial" charset="0"/>
                <a:ea typeface="ＭＳ Ｐゴシック" charset="0"/>
                <a:cs typeface="ＭＳ Ｐゴシック" charset="0"/>
              </a:rPr>
              <a:t>Leiter</a:t>
            </a:r>
            <a:r>
              <a:rPr lang="en-US" sz="1400" dirty="0">
                <a:latin typeface="Arial" charset="0"/>
                <a:ea typeface="ＭＳ Ｐゴシック" charset="0"/>
                <a:cs typeface="ＭＳ Ｐゴシック" charset="0"/>
              </a:rPr>
              <a:t>,  Professor, Department of Medicine, University of Toronto</a:t>
            </a:r>
            <a:endParaRPr lang="en-CA" sz="1400" dirty="0">
              <a:latin typeface="Arial" charset="0"/>
              <a:ea typeface="ＭＳ Ｐゴシック" charset="0"/>
              <a:cs typeface="ＭＳ Ｐゴシック"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8850" name="Picture 2"/>
          <p:cNvPicPr>
            <a:picLocks noChangeAspect="1" noChangeArrowheads="1"/>
          </p:cNvPicPr>
          <p:nvPr/>
        </p:nvPicPr>
        <p:blipFill>
          <a:blip r:embed="rId3">
            <a:extLst>
              <a:ext uri="{28A0092B-C50C-407E-A947-70E740481C1C}">
                <a14:useLocalDpi xmlns:a14="http://schemas.microsoft.com/office/drawing/2010/main" val="0"/>
              </a:ext>
            </a:extLst>
          </a:blip>
          <a:srcRect l="65588" t="17188" r="14706" b="22656"/>
          <a:stretch>
            <a:fillRect/>
          </a:stretch>
        </p:blipFill>
        <p:spPr bwMode="auto">
          <a:xfrm>
            <a:off x="1670050" y="0"/>
            <a:ext cx="5967413" cy="68580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ChangeArrowheads="1"/>
          </p:cNvSpPr>
          <p:nvPr/>
        </p:nvSpPr>
        <p:spPr bwMode="auto">
          <a:xfrm>
            <a:off x="5105400" y="2362200"/>
            <a:ext cx="3657600" cy="36576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pPr marL="209550" indent="-209550" eaLnBrk="0" hangingPunct="0">
              <a:lnSpc>
                <a:spcPct val="90000"/>
              </a:lnSpc>
              <a:spcBef>
                <a:spcPts val="925"/>
              </a:spcBef>
              <a:buFont typeface="Arial" charset="0"/>
              <a:buChar char="•"/>
              <a:defRPr/>
            </a:pPr>
            <a:r>
              <a:rPr lang="en-US" sz="2000" b="1">
                <a:solidFill>
                  <a:srgbClr val="1E3268"/>
                </a:solidFill>
                <a:latin typeface="Open Sans" charset="0"/>
                <a:ea typeface="ＭＳ Ｐゴシック" charset="0"/>
                <a:cs typeface="Arial" charset="0"/>
              </a:rPr>
              <a:t>163 pages published as Supplement to Canadian Journal of Diabetes</a:t>
            </a:r>
          </a:p>
          <a:p>
            <a:pPr marL="209550" indent="-209550" eaLnBrk="0" hangingPunct="0">
              <a:lnSpc>
                <a:spcPct val="90000"/>
              </a:lnSpc>
              <a:spcBef>
                <a:spcPts val="925"/>
              </a:spcBef>
              <a:buFont typeface="Arial" charset="0"/>
              <a:buChar char="•"/>
              <a:defRPr/>
            </a:pPr>
            <a:r>
              <a:rPr lang="en-US" sz="2000" b="1">
                <a:solidFill>
                  <a:srgbClr val="1E3268"/>
                </a:solidFill>
                <a:latin typeface="Open Sans" charset="0"/>
                <a:ea typeface="ＭＳ Ｐゴシック" charset="0"/>
                <a:cs typeface="Arial" charset="0"/>
              </a:rPr>
              <a:t> Expert Committee of 61 key stakeholders </a:t>
            </a:r>
          </a:p>
          <a:p>
            <a:pPr marL="209550" indent="-209550" eaLnBrk="0" hangingPunct="0">
              <a:lnSpc>
                <a:spcPct val="90000"/>
              </a:lnSpc>
              <a:spcBef>
                <a:spcPts val="925"/>
              </a:spcBef>
              <a:buFont typeface="Arial" charset="0"/>
              <a:buChar char="•"/>
              <a:defRPr/>
            </a:pPr>
            <a:r>
              <a:rPr lang="en-US" sz="2000" b="1">
                <a:solidFill>
                  <a:srgbClr val="1E3268"/>
                </a:solidFill>
                <a:latin typeface="Open Sans" charset="0"/>
                <a:ea typeface="ＭＳ Ｐゴシック" charset="0"/>
                <a:cs typeface="Arial" charset="0"/>
              </a:rPr>
              <a:t>154 graded recommendations + practical paper tools</a:t>
            </a:r>
            <a:endParaRPr lang="en-CA" sz="2000" b="1">
              <a:solidFill>
                <a:srgbClr val="1E3268"/>
              </a:solidFill>
              <a:latin typeface="Open Sans" charset="0"/>
              <a:ea typeface="ＭＳ Ｐゴシック" charset="0"/>
              <a:cs typeface="Arial" charset="0"/>
            </a:endParaRPr>
          </a:p>
        </p:txBody>
      </p:sp>
      <p:pic>
        <p:nvPicPr>
          <p:cNvPr id="79875" name="Picture 3"/>
          <p:cNvPicPr>
            <a:picLocks noChangeAspect="1" noChangeArrowheads="1"/>
          </p:cNvPicPr>
          <p:nvPr/>
        </p:nvPicPr>
        <p:blipFill>
          <a:blip r:embed="rId3">
            <a:extLst>
              <a:ext uri="{28A0092B-C50C-407E-A947-70E740481C1C}">
                <a14:useLocalDpi xmlns:a14="http://schemas.microsoft.com/office/drawing/2010/main" val="0"/>
              </a:ext>
            </a:extLst>
          </a:blip>
          <a:srcRect l="61176" t="22656" r="11765" b="21875"/>
          <a:stretch>
            <a:fillRect/>
          </a:stretch>
        </p:blipFill>
        <p:spPr bwMode="auto">
          <a:xfrm>
            <a:off x="0" y="1676400"/>
            <a:ext cx="5105400" cy="39401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pic>
      <p:pic>
        <p:nvPicPr>
          <p:cNvPr id="31747" name="Picture 4" descr="stewart_harri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05000" y="0"/>
            <a:ext cx="1965325" cy="198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9877" name="Text Box 5"/>
          <p:cNvSpPr txBox="1">
            <a:spLocks noChangeArrowheads="1"/>
          </p:cNvSpPr>
          <p:nvPr/>
        </p:nvSpPr>
        <p:spPr bwMode="auto">
          <a:xfrm>
            <a:off x="0" y="0"/>
            <a:ext cx="1981200" cy="13684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p>
            <a:pPr>
              <a:spcBef>
                <a:spcPct val="50000"/>
              </a:spcBef>
              <a:defRPr/>
            </a:pPr>
            <a:r>
              <a:rPr lang="en-US" sz="1400">
                <a:latin typeface="Arial" charset="0"/>
                <a:ea typeface="ＭＳ Ｐゴシック" charset="0"/>
                <a:cs typeface="ＭＳ Ｐゴシック" charset="0"/>
              </a:rPr>
              <a:t>Chair:  Dr. Stewart Harris, Professor Department of Family Medicine, Schulich School of Medicine, UWO</a:t>
            </a:r>
            <a:endParaRPr lang="en-CA" sz="1400">
              <a:latin typeface="Arial" charset="0"/>
              <a:ea typeface="ＭＳ Ｐゴシック" charset="0"/>
              <a:cs typeface="ＭＳ Ｐゴシック" charset="0"/>
            </a:endParaRPr>
          </a:p>
        </p:txBody>
      </p:sp>
      <p:sp>
        <p:nvSpPr>
          <p:cNvPr id="79878" name="Text Box 6"/>
          <p:cNvSpPr txBox="1">
            <a:spLocks noChangeArrowheads="1"/>
          </p:cNvSpPr>
          <p:nvPr/>
        </p:nvSpPr>
        <p:spPr bwMode="auto">
          <a:xfrm>
            <a:off x="5867400" y="0"/>
            <a:ext cx="1981200" cy="11557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p>
            <a:pPr>
              <a:spcBef>
                <a:spcPct val="50000"/>
              </a:spcBef>
              <a:defRPr/>
            </a:pPr>
            <a:r>
              <a:rPr lang="en-US" sz="1400">
                <a:latin typeface="Arial" charset="0"/>
                <a:ea typeface="ＭＳ Ｐゴシック" charset="0"/>
                <a:cs typeface="ＭＳ Ｐゴシック" charset="0"/>
              </a:rPr>
              <a:t>Chair, Methods:  Dr. Hertzel Gerstein, Professor Department of Medicine, McMaster University </a:t>
            </a:r>
            <a:endParaRPr lang="en-CA" sz="1400">
              <a:latin typeface="Arial" charset="0"/>
              <a:ea typeface="ＭＳ Ｐゴシック" charset="0"/>
              <a:cs typeface="ＭＳ Ｐゴシック" charset="0"/>
            </a:endParaRPr>
          </a:p>
        </p:txBody>
      </p:sp>
      <p:pic>
        <p:nvPicPr>
          <p:cNvPr id="31750" name="Picture 7" descr="gerstein_hertzel_201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823200" y="0"/>
            <a:ext cx="1320800" cy="198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0898" name="Picture 2"/>
          <p:cNvPicPr>
            <a:picLocks noChangeAspect="1" noChangeArrowheads="1"/>
          </p:cNvPicPr>
          <p:nvPr/>
        </p:nvPicPr>
        <p:blipFill>
          <a:blip r:embed="rId3">
            <a:extLst>
              <a:ext uri="{28A0092B-C50C-407E-A947-70E740481C1C}">
                <a14:useLocalDpi xmlns:a14="http://schemas.microsoft.com/office/drawing/2010/main" val="0"/>
              </a:ext>
            </a:extLst>
          </a:blip>
          <a:srcRect l="61765" t="14844" r="10883" b="19531"/>
          <a:stretch>
            <a:fillRect/>
          </a:stretch>
        </p:blipFill>
        <p:spPr bwMode="auto">
          <a:xfrm>
            <a:off x="990600" y="228600"/>
            <a:ext cx="7086600" cy="6400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3"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28600" y="1676400"/>
            <a:ext cx="3557588" cy="48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23" name="Rectangle 3"/>
          <p:cNvSpPr>
            <a:spLocks noChangeArrowheads="1"/>
          </p:cNvSpPr>
          <p:nvPr/>
        </p:nvSpPr>
        <p:spPr bwMode="auto">
          <a:xfrm>
            <a:off x="4800600" y="2368550"/>
            <a:ext cx="3657600" cy="330676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pPr marL="209550" indent="-209550" eaLnBrk="0" hangingPunct="0">
              <a:lnSpc>
                <a:spcPct val="90000"/>
              </a:lnSpc>
              <a:spcBef>
                <a:spcPts val="925"/>
              </a:spcBef>
              <a:buFont typeface="Arial" charset="0"/>
              <a:buChar char="•"/>
              <a:defRPr/>
            </a:pPr>
            <a:r>
              <a:rPr lang="en-US" sz="2000" b="1" dirty="0">
                <a:solidFill>
                  <a:srgbClr val="1E3268"/>
                </a:solidFill>
                <a:latin typeface="Open Sans" charset="0"/>
                <a:ea typeface="ＭＳ Ｐゴシック" charset="0"/>
                <a:cs typeface="Arial" charset="0"/>
              </a:rPr>
              <a:t>201 pages published as supplement to CJD</a:t>
            </a:r>
          </a:p>
          <a:p>
            <a:pPr marL="209550" indent="-209550" eaLnBrk="0" hangingPunct="0">
              <a:lnSpc>
                <a:spcPct val="90000"/>
              </a:lnSpc>
              <a:spcBef>
                <a:spcPts val="925"/>
              </a:spcBef>
              <a:buFont typeface="Arial" charset="0"/>
              <a:buChar char="•"/>
              <a:defRPr/>
            </a:pPr>
            <a:r>
              <a:rPr lang="en-US" sz="2000" b="1" dirty="0">
                <a:solidFill>
                  <a:srgbClr val="1E3268"/>
                </a:solidFill>
                <a:latin typeface="Open Sans" charset="0"/>
                <a:ea typeface="ＭＳ Ｐゴシック" charset="0"/>
                <a:cs typeface="Arial" charset="0"/>
              </a:rPr>
              <a:t>Expert committee of 99 key stakeholders</a:t>
            </a:r>
          </a:p>
          <a:p>
            <a:pPr marL="209550" indent="-209550" eaLnBrk="0" hangingPunct="0">
              <a:lnSpc>
                <a:spcPct val="90000"/>
              </a:lnSpc>
              <a:spcBef>
                <a:spcPts val="925"/>
              </a:spcBef>
              <a:buFont typeface="Arial" charset="0"/>
              <a:buChar char="•"/>
              <a:defRPr/>
            </a:pPr>
            <a:r>
              <a:rPr lang="en-US" sz="2000" b="1" dirty="0">
                <a:solidFill>
                  <a:srgbClr val="1E3268"/>
                </a:solidFill>
                <a:latin typeface="Open Sans" charset="0"/>
                <a:ea typeface="ＭＳ Ｐゴシック" charset="0"/>
                <a:cs typeface="Arial" charset="0"/>
              </a:rPr>
              <a:t>213 recommendations with grading + practical tools</a:t>
            </a:r>
          </a:p>
          <a:p>
            <a:pPr marL="209550" indent="-209550" eaLnBrk="0" hangingPunct="0">
              <a:lnSpc>
                <a:spcPct val="90000"/>
              </a:lnSpc>
              <a:spcBef>
                <a:spcPts val="925"/>
              </a:spcBef>
              <a:buFont typeface="Arial" charset="0"/>
              <a:buChar char="•"/>
              <a:defRPr/>
            </a:pPr>
            <a:r>
              <a:rPr lang="en-US" sz="2000" b="1" dirty="0">
                <a:solidFill>
                  <a:srgbClr val="1E3268"/>
                </a:solidFill>
                <a:latin typeface="Open Sans" charset="0"/>
                <a:ea typeface="ＭＳ Ｐゴシック" charset="0"/>
                <a:cs typeface="Arial" charset="0"/>
              </a:rPr>
              <a:t>Dissemination Committee</a:t>
            </a:r>
            <a:endParaRPr lang="en-CA" sz="2000" b="1" dirty="0">
              <a:solidFill>
                <a:srgbClr val="1E3268"/>
              </a:solidFill>
              <a:latin typeface="Open Sans" charset="0"/>
              <a:ea typeface="ＭＳ Ｐゴシック" charset="0"/>
              <a:cs typeface="Arial" charset="0"/>
            </a:endParaRPr>
          </a:p>
        </p:txBody>
      </p:sp>
      <p:pic>
        <p:nvPicPr>
          <p:cNvPr id="33795" name="Picture 4" descr="Vincent C. Woo, MD, FRCP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76400" y="0"/>
            <a:ext cx="1228725"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25" name="Text Box 5"/>
          <p:cNvSpPr txBox="1">
            <a:spLocks noChangeArrowheads="1"/>
          </p:cNvSpPr>
          <p:nvPr/>
        </p:nvSpPr>
        <p:spPr bwMode="auto">
          <a:xfrm>
            <a:off x="0" y="0"/>
            <a:ext cx="1905000" cy="11557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p>
            <a:pPr>
              <a:spcBef>
                <a:spcPct val="50000"/>
              </a:spcBef>
              <a:defRPr/>
            </a:pPr>
            <a:r>
              <a:rPr lang="en-US" sz="1400">
                <a:latin typeface="Arial" charset="0"/>
                <a:ea typeface="ＭＳ Ｐゴシック" charset="0"/>
                <a:cs typeface="ＭＳ Ｐゴシック" charset="0"/>
              </a:rPr>
              <a:t>Chair:  Dr. Vincent Woo, Division of Endocrinology, University of Manitoba</a:t>
            </a:r>
            <a:endParaRPr lang="en-CA" sz="1400">
              <a:latin typeface="Arial" charset="0"/>
              <a:ea typeface="ＭＳ Ｐゴシック" charset="0"/>
              <a:cs typeface="ＭＳ Ｐゴシック" charset="0"/>
            </a:endParaRPr>
          </a:p>
        </p:txBody>
      </p:sp>
      <p:pic>
        <p:nvPicPr>
          <p:cNvPr id="33797" name="Picture 6" descr="team1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924800" y="0"/>
            <a:ext cx="1219200"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27" name="Text Box 7"/>
          <p:cNvSpPr txBox="1">
            <a:spLocks noChangeArrowheads="1"/>
          </p:cNvSpPr>
          <p:nvPr/>
        </p:nvSpPr>
        <p:spPr bwMode="auto">
          <a:xfrm>
            <a:off x="2895600" y="0"/>
            <a:ext cx="1905000" cy="11557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p>
            <a:pPr>
              <a:spcBef>
                <a:spcPct val="50000"/>
              </a:spcBef>
              <a:defRPr/>
            </a:pPr>
            <a:r>
              <a:rPr lang="en-US" sz="1400">
                <a:latin typeface="Arial" charset="0"/>
                <a:ea typeface="ＭＳ Ｐゴシック" charset="0"/>
                <a:cs typeface="ＭＳ Ｐゴシック" charset="0"/>
              </a:rPr>
              <a:t>Chair, Methods:  Dr. Gillian Booth, Associate Professor, Department of Medicine, U. of T.</a:t>
            </a:r>
            <a:endParaRPr lang="en-CA" sz="1400">
              <a:latin typeface="Arial" charset="0"/>
              <a:ea typeface="ＭＳ Ｐゴシック" charset="0"/>
              <a:cs typeface="ＭＳ Ｐゴシック" charset="0"/>
            </a:endParaRPr>
          </a:p>
        </p:txBody>
      </p:sp>
      <p:sp>
        <p:nvSpPr>
          <p:cNvPr id="81928" name="Text Box 8"/>
          <p:cNvSpPr txBox="1">
            <a:spLocks noChangeArrowheads="1"/>
          </p:cNvSpPr>
          <p:nvPr/>
        </p:nvSpPr>
        <p:spPr bwMode="auto">
          <a:xfrm>
            <a:off x="6096000" y="0"/>
            <a:ext cx="1905000" cy="11557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p>
            <a:pPr>
              <a:spcBef>
                <a:spcPct val="50000"/>
              </a:spcBef>
              <a:defRPr/>
            </a:pPr>
            <a:r>
              <a:rPr lang="en-US" sz="1400">
                <a:latin typeface="Arial" charset="0"/>
                <a:ea typeface="ＭＳ Ｐゴシック" charset="0"/>
                <a:cs typeface="ＭＳ Ｐゴシック" charset="0"/>
              </a:rPr>
              <a:t>Chair, Dissemination Committee:  Dr. Ian Blumer, Lecturer, Department of Medicine, U. of T.</a:t>
            </a:r>
            <a:endParaRPr lang="en-CA" sz="1400">
              <a:latin typeface="Arial" charset="0"/>
              <a:ea typeface="ＭＳ Ｐゴシック" charset="0"/>
              <a:cs typeface="ＭＳ Ｐゴシック" charset="0"/>
            </a:endParaRPr>
          </a:p>
        </p:txBody>
      </p:sp>
      <p:pic>
        <p:nvPicPr>
          <p:cNvPr id="33800" name="Picture 9" descr="booth"/>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648200" y="0"/>
            <a:ext cx="1314450" cy="167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7" name="Picture 2" descr="Canadian-Diabetes-Practice-Guidelines-2013"/>
          <p:cNvPicPr>
            <a:picLocks noChangeAspect="1" noChangeArrowheads="1"/>
          </p:cNvPicPr>
          <p:nvPr/>
        </p:nvPicPr>
        <p:blipFill>
          <a:blip r:embed="rId3">
            <a:extLst>
              <a:ext uri="{28A0092B-C50C-407E-A947-70E740481C1C}">
                <a14:useLocalDpi xmlns:a14="http://schemas.microsoft.com/office/drawing/2010/main" val="0"/>
              </a:ext>
            </a:extLst>
          </a:blip>
          <a:srcRect r="53230"/>
          <a:stretch>
            <a:fillRect/>
          </a:stretch>
        </p:blipFill>
        <p:spPr bwMode="auto">
          <a:xfrm>
            <a:off x="0" y="1981200"/>
            <a:ext cx="4416425" cy="464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2947" name="Rectangle 3"/>
          <p:cNvSpPr>
            <a:spLocks noChangeArrowheads="1"/>
          </p:cNvSpPr>
          <p:nvPr/>
        </p:nvSpPr>
        <p:spPr bwMode="auto">
          <a:xfrm>
            <a:off x="5257800" y="2332038"/>
            <a:ext cx="3657600" cy="452596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pPr marL="209550" indent="-209550" eaLnBrk="0" hangingPunct="0">
              <a:lnSpc>
                <a:spcPct val="90000"/>
              </a:lnSpc>
              <a:spcBef>
                <a:spcPts val="925"/>
              </a:spcBef>
              <a:buFont typeface="Arial" charset="0"/>
              <a:buChar char="•"/>
              <a:defRPr/>
            </a:pPr>
            <a:r>
              <a:rPr lang="en-US" sz="2000" b="1">
                <a:solidFill>
                  <a:srgbClr val="1E3268"/>
                </a:solidFill>
                <a:latin typeface="Open Sans" charset="0"/>
                <a:ea typeface="ＭＳ Ｐゴシック" charset="0"/>
                <a:cs typeface="Arial" charset="0"/>
              </a:rPr>
              <a:t>212 pages published as supplement to CJD </a:t>
            </a:r>
          </a:p>
          <a:p>
            <a:pPr marL="209550" indent="-209550" eaLnBrk="0" hangingPunct="0">
              <a:lnSpc>
                <a:spcPct val="90000"/>
              </a:lnSpc>
              <a:spcBef>
                <a:spcPts val="925"/>
              </a:spcBef>
              <a:buFont typeface="Arial" charset="0"/>
              <a:buChar char="•"/>
              <a:defRPr/>
            </a:pPr>
            <a:r>
              <a:rPr lang="en-US" sz="2000" b="1">
                <a:solidFill>
                  <a:srgbClr val="1E3268"/>
                </a:solidFill>
                <a:latin typeface="Open Sans" charset="0"/>
                <a:ea typeface="ＭＳ Ｐゴシック" charset="0"/>
                <a:cs typeface="Arial" charset="0"/>
              </a:rPr>
              <a:t>Expert committee of 120 key stakeholders</a:t>
            </a:r>
          </a:p>
          <a:p>
            <a:pPr marL="209550" indent="-209550" eaLnBrk="0" hangingPunct="0">
              <a:lnSpc>
                <a:spcPct val="90000"/>
              </a:lnSpc>
              <a:spcBef>
                <a:spcPts val="925"/>
              </a:spcBef>
              <a:buFont typeface="Arial" charset="0"/>
              <a:buChar char="•"/>
              <a:defRPr/>
            </a:pPr>
            <a:r>
              <a:rPr lang="en-US" sz="2000" b="1">
                <a:solidFill>
                  <a:srgbClr val="1E3268"/>
                </a:solidFill>
                <a:latin typeface="Open Sans" charset="0"/>
                <a:ea typeface="ＭＳ Ｐゴシック" charset="0"/>
                <a:cs typeface="Arial" charset="0"/>
              </a:rPr>
              <a:t>240 recommendations with grading + practical tools + website</a:t>
            </a:r>
          </a:p>
          <a:p>
            <a:pPr marL="209550" indent="-209550" eaLnBrk="0" hangingPunct="0">
              <a:lnSpc>
                <a:spcPct val="90000"/>
              </a:lnSpc>
              <a:spcBef>
                <a:spcPts val="925"/>
              </a:spcBef>
              <a:buFont typeface="Arial" charset="0"/>
              <a:buChar char="•"/>
              <a:defRPr/>
            </a:pPr>
            <a:r>
              <a:rPr lang="en-US" sz="2000" b="1">
                <a:solidFill>
                  <a:srgbClr val="1E3268"/>
                </a:solidFill>
                <a:latin typeface="Open Sans" charset="0"/>
                <a:ea typeface="ＭＳ Ｐゴシック" charset="0"/>
                <a:cs typeface="Arial" charset="0"/>
              </a:rPr>
              <a:t>Dissemination&amp; Implementation Committee</a:t>
            </a:r>
            <a:endParaRPr lang="en-CA" sz="2000" b="1">
              <a:solidFill>
                <a:srgbClr val="1E3268"/>
              </a:solidFill>
              <a:latin typeface="Open Sans" charset="0"/>
              <a:ea typeface="ＭＳ Ｐゴシック" charset="0"/>
              <a:cs typeface="Arial" charset="0"/>
            </a:endParaRPr>
          </a:p>
        </p:txBody>
      </p:sp>
      <p:sp>
        <p:nvSpPr>
          <p:cNvPr id="82948" name="Text Box 4"/>
          <p:cNvSpPr txBox="1">
            <a:spLocks noChangeArrowheads="1"/>
          </p:cNvSpPr>
          <p:nvPr/>
        </p:nvSpPr>
        <p:spPr bwMode="auto">
          <a:xfrm>
            <a:off x="0" y="0"/>
            <a:ext cx="1828800" cy="9429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p>
            <a:pPr>
              <a:spcBef>
                <a:spcPct val="50000"/>
              </a:spcBef>
              <a:defRPr/>
            </a:pPr>
            <a:r>
              <a:rPr lang="en-US" sz="1400">
                <a:latin typeface="Arial" charset="0"/>
                <a:ea typeface="ＭＳ Ｐゴシック" charset="0"/>
                <a:cs typeface="ＭＳ Ｐゴシック" charset="0"/>
              </a:rPr>
              <a:t>Dr. Alice Cheng, Associate Professor, Department of Medicine, U.of T.</a:t>
            </a:r>
            <a:endParaRPr lang="en-CA" sz="1400">
              <a:latin typeface="Arial" charset="0"/>
              <a:ea typeface="ＭＳ Ｐゴシック" charset="0"/>
              <a:cs typeface="ＭＳ Ｐゴシック" charset="0"/>
            </a:endParaRPr>
          </a:p>
        </p:txBody>
      </p:sp>
      <p:pic>
        <p:nvPicPr>
          <p:cNvPr id="34820" name="Picture 5" descr="Yu-Catherin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48600" y="0"/>
            <a:ext cx="12954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21" name="Picture 6" descr="fc28e769461fc434c8108c5e83b2432d1433870276_l"/>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52600" y="0"/>
            <a:ext cx="1333500" cy="133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2951" name="Text Box 7"/>
          <p:cNvSpPr txBox="1">
            <a:spLocks noChangeArrowheads="1"/>
          </p:cNvSpPr>
          <p:nvPr/>
        </p:nvSpPr>
        <p:spPr bwMode="auto">
          <a:xfrm>
            <a:off x="3124200" y="0"/>
            <a:ext cx="1600200" cy="13684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p>
            <a:pPr>
              <a:spcBef>
                <a:spcPct val="50000"/>
              </a:spcBef>
              <a:defRPr/>
            </a:pPr>
            <a:r>
              <a:rPr lang="en-US" sz="1400">
                <a:latin typeface="Arial" charset="0"/>
                <a:ea typeface="ＭＳ Ｐゴシック" charset="0"/>
                <a:cs typeface="ＭＳ Ｐゴシック" charset="0"/>
              </a:rPr>
              <a:t>Chair, Methods:  Dr. Gillian Booth, Associate Professor, Department of Medicine, U. of T.</a:t>
            </a:r>
            <a:endParaRPr lang="en-CA" sz="1400">
              <a:latin typeface="Arial" charset="0"/>
              <a:ea typeface="ＭＳ Ｐゴシック" charset="0"/>
              <a:cs typeface="ＭＳ Ｐゴシック" charset="0"/>
            </a:endParaRPr>
          </a:p>
        </p:txBody>
      </p:sp>
      <p:pic>
        <p:nvPicPr>
          <p:cNvPr id="34823" name="Picture 8" descr="booth"/>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648200" y="0"/>
            <a:ext cx="1314450" cy="167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2953" name="Text Box 9"/>
          <p:cNvSpPr txBox="1">
            <a:spLocks noChangeArrowheads="1"/>
          </p:cNvSpPr>
          <p:nvPr/>
        </p:nvSpPr>
        <p:spPr bwMode="auto">
          <a:xfrm>
            <a:off x="6096000" y="0"/>
            <a:ext cx="1905000" cy="13684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p>
            <a:pPr>
              <a:spcBef>
                <a:spcPct val="50000"/>
              </a:spcBef>
              <a:defRPr/>
            </a:pPr>
            <a:r>
              <a:rPr lang="en-US" sz="1400">
                <a:latin typeface="Arial" charset="0"/>
                <a:ea typeface="ＭＳ Ｐゴシック" charset="0"/>
                <a:cs typeface="ＭＳ Ｐゴシック" charset="0"/>
              </a:rPr>
              <a:t>Chair, Dissemination Committee:  Dr. Catherine Yu, Assistant Professor,  Department of Medicine, U. of T.</a:t>
            </a:r>
            <a:endParaRPr lang="en-CA" sz="1400">
              <a:latin typeface="Arial" charset="0"/>
              <a:ea typeface="ＭＳ Ｐゴシック" charset="0"/>
              <a:cs typeface="ＭＳ Ｐゴシック" charset="0"/>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5" name="Picture 2" descr="Canadian-Diabetes-Practice-Guidelines-2013"/>
          <p:cNvPicPr>
            <a:picLocks noChangeAspect="1" noChangeArrowheads="1"/>
          </p:cNvPicPr>
          <p:nvPr/>
        </p:nvPicPr>
        <p:blipFill>
          <a:blip r:embed="rId3">
            <a:extLst>
              <a:ext uri="{28A0092B-C50C-407E-A947-70E740481C1C}">
                <a14:useLocalDpi xmlns:a14="http://schemas.microsoft.com/office/drawing/2010/main" val="0"/>
              </a:ext>
            </a:extLst>
          </a:blip>
          <a:srcRect r="53230"/>
          <a:stretch>
            <a:fillRect/>
          </a:stretch>
        </p:blipFill>
        <p:spPr bwMode="auto">
          <a:xfrm>
            <a:off x="0" y="1828800"/>
            <a:ext cx="3763963" cy="396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4995" name="Rectangle 3"/>
          <p:cNvSpPr>
            <a:spLocks noChangeArrowheads="1"/>
          </p:cNvSpPr>
          <p:nvPr/>
        </p:nvSpPr>
        <p:spPr bwMode="auto">
          <a:xfrm>
            <a:off x="3962400" y="4876800"/>
            <a:ext cx="3657600" cy="1981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lvl1pPr marL="209550" indent="-209550"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a:lnSpc>
                <a:spcPct val="90000"/>
              </a:lnSpc>
              <a:spcBef>
                <a:spcPts val="925"/>
              </a:spcBef>
              <a:buFont typeface="Arial" charset="0"/>
              <a:buChar char="•"/>
            </a:pPr>
            <a:r>
              <a:rPr lang="en-US" altLang="x-none" sz="2000" b="1">
                <a:solidFill>
                  <a:srgbClr val="1E3268"/>
                </a:solidFill>
                <a:latin typeface="Open Sans" charset="0"/>
              </a:rPr>
              <a:t>325 pages</a:t>
            </a:r>
          </a:p>
          <a:p>
            <a:pPr>
              <a:lnSpc>
                <a:spcPct val="90000"/>
              </a:lnSpc>
              <a:spcBef>
                <a:spcPts val="925"/>
              </a:spcBef>
              <a:buFont typeface="Arial" charset="0"/>
              <a:buChar char="•"/>
            </a:pPr>
            <a:r>
              <a:rPr lang="en-US" altLang="x-none" sz="2000" b="1">
                <a:solidFill>
                  <a:srgbClr val="1E3268"/>
                </a:solidFill>
                <a:latin typeface="Open Sans" charset="0"/>
              </a:rPr>
              <a:t>Expert committee of 135 key stakeholders</a:t>
            </a:r>
          </a:p>
          <a:p>
            <a:pPr>
              <a:lnSpc>
                <a:spcPct val="90000"/>
              </a:lnSpc>
              <a:spcBef>
                <a:spcPts val="925"/>
              </a:spcBef>
              <a:buFont typeface="Arial" charset="0"/>
              <a:buChar char="•"/>
            </a:pPr>
            <a:r>
              <a:rPr lang="en-US" altLang="x-none" sz="2000" b="1">
                <a:solidFill>
                  <a:srgbClr val="1E3268"/>
                </a:solidFill>
                <a:latin typeface="Open Sans" charset="0"/>
              </a:rPr>
              <a:t>318 recommendations with grading + practical tools + website</a:t>
            </a:r>
          </a:p>
        </p:txBody>
      </p:sp>
      <p:pic>
        <p:nvPicPr>
          <p:cNvPr id="36867" name="Picture 4" descr="Yu-Catherin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15000" y="2057400"/>
            <a:ext cx="1371600"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4997" name="Text Box 5"/>
          <p:cNvSpPr txBox="1">
            <a:spLocks noChangeArrowheads="1"/>
          </p:cNvSpPr>
          <p:nvPr/>
        </p:nvSpPr>
        <p:spPr bwMode="auto">
          <a:xfrm>
            <a:off x="609600" y="3886200"/>
            <a:ext cx="762000" cy="366713"/>
          </a:xfrm>
          <a:prstGeom prst="rect">
            <a:avLst/>
          </a:prstGeom>
          <a:solidFill>
            <a:schemeClr val="bg1"/>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p>
            <a:pPr>
              <a:spcBef>
                <a:spcPct val="50000"/>
              </a:spcBef>
              <a:defRPr/>
            </a:pPr>
            <a:r>
              <a:rPr lang="en-US" sz="1800">
                <a:latin typeface="Arial" charset="0"/>
                <a:ea typeface="ＭＳ Ｐゴシック" charset="0"/>
                <a:cs typeface="ＭＳ Ｐゴシック" charset="0"/>
              </a:rPr>
              <a:t>2018</a:t>
            </a:r>
            <a:endParaRPr lang="en-CA" sz="1800">
              <a:latin typeface="Arial" charset="0"/>
              <a:ea typeface="ＭＳ Ｐゴシック" charset="0"/>
              <a:cs typeface="ＭＳ Ｐゴシック" charset="0"/>
            </a:endParaRPr>
          </a:p>
        </p:txBody>
      </p:sp>
      <p:pic>
        <p:nvPicPr>
          <p:cNvPr id="36869" name="Picture 6" descr="Robyn Houlden"/>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676400" y="0"/>
            <a:ext cx="1409700" cy="1409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4999" name="Text Box 7"/>
          <p:cNvSpPr txBox="1">
            <a:spLocks noChangeArrowheads="1"/>
          </p:cNvSpPr>
          <p:nvPr/>
        </p:nvSpPr>
        <p:spPr bwMode="auto">
          <a:xfrm>
            <a:off x="0" y="0"/>
            <a:ext cx="1752600" cy="11557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spcBef>
                <a:spcPct val="50000"/>
              </a:spcBef>
            </a:pPr>
            <a:r>
              <a:rPr lang="en-US" altLang="x-none" sz="1400">
                <a:latin typeface="Arial" charset="0"/>
              </a:rPr>
              <a:t>Chair:  Dr. Robyn Houlden, Professor, Department of Medicine, Queen</a:t>
            </a:r>
            <a:r>
              <a:rPr lang="ja-JP" altLang="en-US" sz="1400">
                <a:latin typeface="Arial" charset="0"/>
              </a:rPr>
              <a:t>’</a:t>
            </a:r>
            <a:r>
              <a:rPr lang="en-US" altLang="ja-JP" sz="1400">
                <a:latin typeface="Arial" charset="0"/>
              </a:rPr>
              <a:t>s University</a:t>
            </a:r>
            <a:endParaRPr lang="en-CA" altLang="x-none" sz="1400">
              <a:latin typeface="Arial" charset="0"/>
            </a:endParaRPr>
          </a:p>
        </p:txBody>
      </p:sp>
      <p:sp>
        <p:nvSpPr>
          <p:cNvPr id="85000" name="Text Box 8"/>
          <p:cNvSpPr txBox="1">
            <a:spLocks noChangeArrowheads="1"/>
          </p:cNvSpPr>
          <p:nvPr/>
        </p:nvSpPr>
        <p:spPr bwMode="auto">
          <a:xfrm>
            <a:off x="3962400" y="2057400"/>
            <a:ext cx="1905000" cy="15811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p>
            <a:pPr>
              <a:spcBef>
                <a:spcPct val="50000"/>
              </a:spcBef>
              <a:defRPr/>
            </a:pPr>
            <a:r>
              <a:rPr lang="en-US" sz="1400">
                <a:latin typeface="Arial" charset="0"/>
                <a:ea typeface="ＭＳ Ｐゴシック" charset="0"/>
                <a:cs typeface="ＭＳ Ｐゴシック" charset="0"/>
              </a:rPr>
              <a:t>Co-Chair, Dissemination Committee:  Dr. Catherine Yu, Associate Professor, Department of Medicine, U. of T.</a:t>
            </a:r>
            <a:endParaRPr lang="en-CA" sz="1400">
              <a:latin typeface="Arial" charset="0"/>
              <a:ea typeface="ＭＳ Ｐゴシック" charset="0"/>
              <a:cs typeface="ＭＳ Ｐゴシック" charset="0"/>
            </a:endParaRPr>
          </a:p>
        </p:txBody>
      </p:sp>
      <p:pic>
        <p:nvPicPr>
          <p:cNvPr id="36872" name="Picture 9" descr="sherifali_diana"/>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826000" y="0"/>
            <a:ext cx="1066800"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5002" name="Text Box 10"/>
          <p:cNvSpPr txBox="1">
            <a:spLocks noChangeArrowheads="1"/>
          </p:cNvSpPr>
          <p:nvPr/>
        </p:nvSpPr>
        <p:spPr bwMode="auto">
          <a:xfrm>
            <a:off x="3124200" y="0"/>
            <a:ext cx="1752600" cy="11557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p>
            <a:pPr>
              <a:spcBef>
                <a:spcPct val="50000"/>
              </a:spcBef>
              <a:defRPr/>
            </a:pPr>
            <a:r>
              <a:rPr lang="en-US" sz="1400">
                <a:latin typeface="Arial" charset="0"/>
                <a:ea typeface="ＭＳ Ｐゴシック" charset="0"/>
                <a:cs typeface="ＭＳ Ｐゴシック" charset="0"/>
              </a:rPr>
              <a:t>Co-Chair, Methods:  Dr. Diana Sherifali, Assistant Professor, School of Nursing </a:t>
            </a:r>
            <a:endParaRPr lang="en-CA" sz="1400">
              <a:latin typeface="Arial" charset="0"/>
              <a:ea typeface="ＭＳ Ｐゴシック" charset="0"/>
              <a:cs typeface="ＭＳ Ｐゴシック" charset="0"/>
            </a:endParaRPr>
          </a:p>
        </p:txBody>
      </p:sp>
      <p:pic>
        <p:nvPicPr>
          <p:cNvPr id="36874" name="Picture 11" descr="doreen-rabi-uc-3"/>
          <p:cNvPicPr>
            <a:picLocks noChangeAspect="1" noChangeArrowheads="1"/>
          </p:cNvPicPr>
          <p:nvPr/>
        </p:nvPicPr>
        <p:blipFill>
          <a:blip r:embed="rId7">
            <a:extLst>
              <a:ext uri="{28A0092B-C50C-407E-A947-70E740481C1C}">
                <a14:useLocalDpi xmlns:a14="http://schemas.microsoft.com/office/drawing/2010/main" val="0"/>
              </a:ext>
            </a:extLst>
          </a:blip>
          <a:srcRect l="22018" r="25137"/>
          <a:stretch>
            <a:fillRect/>
          </a:stretch>
        </p:blipFill>
        <p:spPr bwMode="auto">
          <a:xfrm>
            <a:off x="7580313" y="0"/>
            <a:ext cx="1563687" cy="198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5004" name="Text Box 12"/>
          <p:cNvSpPr txBox="1">
            <a:spLocks noChangeArrowheads="1"/>
          </p:cNvSpPr>
          <p:nvPr/>
        </p:nvSpPr>
        <p:spPr bwMode="auto">
          <a:xfrm>
            <a:off x="5867400" y="0"/>
            <a:ext cx="1752600" cy="17938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p>
            <a:pPr>
              <a:spcBef>
                <a:spcPct val="50000"/>
              </a:spcBef>
              <a:defRPr/>
            </a:pPr>
            <a:r>
              <a:rPr lang="en-US" sz="1400">
                <a:latin typeface="Arial" charset="0"/>
                <a:ea typeface="ＭＳ Ｐゴシック" charset="0"/>
                <a:cs typeface="ＭＳ Ｐゴシック" charset="0"/>
              </a:rPr>
              <a:t>Co-Chair, Methods:  Dr. Doreen Rabi, Associate Professor, Department of Medicine, University of Calgary </a:t>
            </a:r>
            <a:endParaRPr lang="en-CA" sz="1400">
              <a:latin typeface="Arial" charset="0"/>
              <a:ea typeface="ＭＳ Ｐゴシック" charset="0"/>
              <a:cs typeface="ＭＳ Ｐゴシック" charset="0"/>
            </a:endParaRPr>
          </a:p>
        </p:txBody>
      </p:sp>
      <p:sp>
        <p:nvSpPr>
          <p:cNvPr id="85005" name="Text Box 13"/>
          <p:cNvSpPr txBox="1">
            <a:spLocks noChangeArrowheads="1"/>
          </p:cNvSpPr>
          <p:nvPr/>
        </p:nvSpPr>
        <p:spPr bwMode="auto">
          <a:xfrm>
            <a:off x="5562600" y="3505200"/>
            <a:ext cx="1905000" cy="15811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p>
            <a:pPr>
              <a:spcBef>
                <a:spcPct val="50000"/>
              </a:spcBef>
              <a:defRPr/>
            </a:pPr>
            <a:r>
              <a:rPr lang="en-US" sz="1400">
                <a:latin typeface="Arial" charset="0"/>
                <a:ea typeface="ＭＳ Ｐゴシック" charset="0"/>
                <a:cs typeface="ＭＳ Ｐゴシック" charset="0"/>
              </a:rPr>
              <a:t>Co-Chair, Dissemination Committee:  Dr. Noah Ivers, Assistant Professor, Department of Family Medicine, U. of T.</a:t>
            </a:r>
            <a:endParaRPr lang="en-CA" sz="1400">
              <a:latin typeface="Arial" charset="0"/>
              <a:ea typeface="ＭＳ Ｐゴシック" charset="0"/>
              <a:cs typeface="ＭＳ Ｐゴシック" charset="0"/>
            </a:endParaRPr>
          </a:p>
        </p:txBody>
      </p:sp>
      <p:pic>
        <p:nvPicPr>
          <p:cNvPr id="36877" name="Picture 14" descr="DrNoah-Ivers"/>
          <p:cNvPicPr>
            <a:picLocks noChangeAspect="1" noChangeArrowheads="1"/>
          </p:cNvPicPr>
          <p:nvPr/>
        </p:nvPicPr>
        <p:blipFill>
          <a:blip r:embed="rId8">
            <a:extLst>
              <a:ext uri="{28A0092B-C50C-407E-A947-70E740481C1C}">
                <a14:useLocalDpi xmlns:a14="http://schemas.microsoft.com/office/drawing/2010/main" val="0"/>
              </a:ext>
            </a:extLst>
          </a:blip>
          <a:srcRect b="6134"/>
          <a:stretch>
            <a:fillRect/>
          </a:stretch>
        </p:blipFill>
        <p:spPr bwMode="auto">
          <a:xfrm>
            <a:off x="7543800" y="2667000"/>
            <a:ext cx="1298575"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2"/>
          <p:cNvSpPr>
            <a:spLocks noGrp="1"/>
          </p:cNvSpPr>
          <p:nvPr>
            <p:ph type="title" idx="4294967295"/>
          </p:nvPr>
        </p:nvSpPr>
        <p:spPr/>
        <p:txBody>
          <a:bodyPr/>
          <a:lstStyle/>
          <a:p>
            <a:endParaRPr lang="en-CA" altLang="x-none"/>
          </a:p>
        </p:txBody>
      </p:sp>
      <p:sp>
        <p:nvSpPr>
          <p:cNvPr id="411650" name="Rectangle 3"/>
          <p:cNvSpPr>
            <a:spLocks noGrp="1"/>
          </p:cNvSpPr>
          <p:nvPr>
            <p:ph type="body" idx="4294967295"/>
          </p:nvPr>
        </p:nvSpPr>
        <p:spPr/>
        <p:txBody>
          <a:bodyPr/>
          <a:lstStyle/>
          <a:p>
            <a:pPr>
              <a:lnSpc>
                <a:spcPct val="80000"/>
              </a:lnSpc>
            </a:pPr>
            <a:r>
              <a:rPr lang="en-US" altLang="x-none"/>
              <a:t>The 2018 guidelines were released on April 9, 2018 and are housed on the Diabetes Canada website at </a:t>
            </a:r>
            <a:r>
              <a:rPr lang="en-US" altLang="x-none">
                <a:hlinkClick r:id="rId4"/>
              </a:rPr>
              <a:t>http://guidelines.diabetes.ca</a:t>
            </a:r>
            <a:endParaRPr lang="en-US" altLang="x-none"/>
          </a:p>
          <a:p>
            <a:pPr>
              <a:lnSpc>
                <a:spcPct val="80000"/>
              </a:lnSpc>
            </a:pPr>
            <a:endParaRPr lang="en-US" altLang="x-none"/>
          </a:p>
          <a:p>
            <a:pPr>
              <a:lnSpc>
                <a:spcPct val="80000"/>
              </a:lnSpc>
            </a:pPr>
            <a:r>
              <a:rPr lang="en-US" altLang="x-none"/>
              <a:t>In addition to the full guidelines, various tools and resources are present on the website and are updated regularly</a:t>
            </a:r>
            <a:endParaRPr lang="en-CA" altLang="x-none"/>
          </a:p>
          <a:p>
            <a:pPr>
              <a:lnSpc>
                <a:spcPct val="80000"/>
              </a:lnSpc>
            </a:pPr>
            <a:endParaRPr lang="en-US" altLang="x-none"/>
          </a:p>
          <a:p>
            <a:pPr>
              <a:lnSpc>
                <a:spcPct val="80000"/>
              </a:lnSpc>
            </a:pPr>
            <a:r>
              <a:rPr lang="en-US" altLang="x-none"/>
              <a:t>Only medications with Health Canada Notice of Compliance granted by September 15, 2017 were included</a:t>
            </a:r>
            <a:endParaRPr lang="en-CA" altLang="x-none"/>
          </a:p>
        </p:txBody>
      </p:sp>
    </p:spTree>
    <p:custDataLst>
      <p:tags r:id="rId1"/>
    </p:custData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411650">
                                            <p:txEl>
                                              <p:pRg st="2" end="2"/>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411650">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Rectangle 15"/>
          <p:cNvSpPr>
            <a:spLocks noChangeArrowheads="1"/>
          </p:cNvSpPr>
          <p:nvPr/>
        </p:nvSpPr>
        <p:spPr bwMode="auto">
          <a:xfrm>
            <a:off x="130175" y="5791200"/>
            <a:ext cx="8632825" cy="1066800"/>
          </a:xfrm>
          <a:prstGeom prst="rect">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45713" rIns="91425" bIns="45713"/>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algn="ctr" eaLnBrk="1" hangingPunct="1"/>
            <a:endParaRPr lang="en-CA" altLang="x-none">
              <a:latin typeface="Arial" charset="0"/>
            </a:endParaRPr>
          </a:p>
        </p:txBody>
      </p:sp>
      <p:sp>
        <p:nvSpPr>
          <p:cNvPr id="37890" name="Title 1"/>
          <p:cNvSpPr>
            <a:spLocks noGrp="1"/>
          </p:cNvSpPr>
          <p:nvPr>
            <p:ph type="title" idx="4294967295"/>
          </p:nvPr>
        </p:nvSpPr>
        <p:spPr>
          <a:xfrm>
            <a:off x="990600" y="0"/>
            <a:ext cx="7772400" cy="1143000"/>
          </a:xfrm>
        </p:spPr>
        <p:txBody>
          <a:bodyPr/>
          <a:lstStyle/>
          <a:p>
            <a:pPr algn="ctr"/>
            <a:r>
              <a:rPr lang="en-US" altLang="x-none"/>
              <a:t>Committee structure</a:t>
            </a:r>
          </a:p>
        </p:txBody>
      </p:sp>
      <p:sp>
        <p:nvSpPr>
          <p:cNvPr id="4" name="Oval 3"/>
          <p:cNvSpPr>
            <a:spLocks noChangeArrowheads="1"/>
          </p:cNvSpPr>
          <p:nvPr/>
        </p:nvSpPr>
        <p:spPr bwMode="auto">
          <a:xfrm>
            <a:off x="1905000" y="838200"/>
            <a:ext cx="5257800" cy="5029200"/>
          </a:xfrm>
          <a:prstGeom prst="ellipse">
            <a:avLst/>
          </a:prstGeom>
          <a:solidFill>
            <a:srgbClr val="00CC00"/>
          </a:solidFill>
          <a:ln w="9525">
            <a:solidFill>
              <a:srgbClr val="161616"/>
            </a:solidFill>
            <a:round/>
            <a:headEnd/>
            <a:tailEnd/>
          </a:ln>
        </p:spPr>
        <p:txBody>
          <a:bodyPr lIns="91425" tIns="45713" rIns="91425" bIns="45713"/>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algn="ctr" eaLnBrk="1" hangingPunct="1"/>
            <a:endParaRPr lang="en-CA" altLang="x-none">
              <a:latin typeface="Arial" charset="0"/>
            </a:endParaRPr>
          </a:p>
        </p:txBody>
      </p:sp>
      <p:sp>
        <p:nvSpPr>
          <p:cNvPr id="5" name="Oval 4">
            <a:extLst>
              <a:ext uri="{FF2B5EF4-FFF2-40B4-BE49-F238E27FC236}"/>
            </a:extLst>
          </p:cNvPr>
          <p:cNvSpPr/>
          <p:nvPr/>
        </p:nvSpPr>
        <p:spPr bwMode="auto">
          <a:xfrm>
            <a:off x="2514600" y="2209800"/>
            <a:ext cx="3962400" cy="3657600"/>
          </a:xfrm>
          <a:prstGeom prst="ellipse">
            <a:avLst/>
          </a:prstGeom>
          <a:solidFill>
            <a:schemeClr val="tx2">
              <a:lumMod val="60000"/>
              <a:lumOff val="40000"/>
            </a:schemeClr>
          </a:solidFill>
          <a:ln w="9525" cap="flat" cmpd="sng" algn="ctr">
            <a:solidFill>
              <a:schemeClr val="accent4">
                <a:lumMod val="10000"/>
              </a:schemeClr>
            </a:solidFill>
            <a:prstDash val="solid"/>
            <a:round/>
            <a:headEnd type="none" w="med" len="med"/>
            <a:tailEnd type="none" w="med" len="med"/>
          </a:ln>
          <a:effectLst/>
        </p:spPr>
        <p:txBody>
          <a:bodyPr lIns="91425" tIns="45713" rIns="91425" bIns="45713"/>
          <a:lstStyle/>
          <a:p>
            <a:pPr algn="ctr">
              <a:defRPr/>
            </a:pPr>
            <a:endParaRPr lang="en-US">
              <a:latin typeface="Arial"/>
              <a:ea typeface="+mn-ea"/>
              <a:cs typeface="Arial"/>
            </a:endParaRPr>
          </a:p>
        </p:txBody>
      </p:sp>
      <p:sp>
        <p:nvSpPr>
          <p:cNvPr id="6" name="Oval 5">
            <a:extLst>
              <a:ext uri="{FF2B5EF4-FFF2-40B4-BE49-F238E27FC236}"/>
            </a:extLst>
          </p:cNvPr>
          <p:cNvSpPr/>
          <p:nvPr/>
        </p:nvSpPr>
        <p:spPr bwMode="auto">
          <a:xfrm>
            <a:off x="3276600" y="3429000"/>
            <a:ext cx="2514600" cy="2438400"/>
          </a:xfrm>
          <a:prstGeom prst="ellipse">
            <a:avLst/>
          </a:prstGeom>
          <a:solidFill>
            <a:srgbClr val="FFFF00"/>
          </a:solidFill>
          <a:ln w="9525" cap="flat" cmpd="sng" algn="ctr">
            <a:solidFill>
              <a:schemeClr val="accent4">
                <a:lumMod val="10000"/>
              </a:schemeClr>
            </a:solidFill>
            <a:prstDash val="solid"/>
            <a:round/>
            <a:headEnd type="none" w="med" len="med"/>
            <a:tailEnd type="none" w="med" len="med"/>
          </a:ln>
          <a:effectLst/>
        </p:spPr>
        <p:txBody>
          <a:bodyPr lIns="91425" tIns="45713" rIns="91425" bIns="45713"/>
          <a:lstStyle/>
          <a:p>
            <a:pPr algn="ctr">
              <a:defRPr/>
            </a:pPr>
            <a:endParaRPr lang="en-US">
              <a:latin typeface="Arial"/>
              <a:ea typeface="+mn-ea"/>
              <a:cs typeface="Arial"/>
            </a:endParaRPr>
          </a:p>
        </p:txBody>
      </p:sp>
      <p:sp>
        <p:nvSpPr>
          <p:cNvPr id="7" name="TextBox 6"/>
          <p:cNvSpPr txBox="1">
            <a:spLocks noChangeArrowheads="1"/>
          </p:cNvSpPr>
          <p:nvPr/>
        </p:nvSpPr>
        <p:spPr bwMode="auto">
          <a:xfrm>
            <a:off x="3200400" y="1295400"/>
            <a:ext cx="28194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45713" rIns="91425" bIns="45713">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algn="ctr" eaLnBrk="1" hangingPunct="1"/>
            <a:r>
              <a:rPr lang="en-US" altLang="x-none">
                <a:solidFill>
                  <a:srgbClr val="16165D"/>
                </a:solidFill>
                <a:latin typeface="Arial" charset="0"/>
              </a:rPr>
              <a:t>Expert committee</a:t>
            </a:r>
          </a:p>
        </p:txBody>
      </p:sp>
      <p:sp>
        <p:nvSpPr>
          <p:cNvPr id="8" name="TextBox 7"/>
          <p:cNvSpPr txBox="1">
            <a:spLocks noChangeArrowheads="1"/>
          </p:cNvSpPr>
          <p:nvPr/>
        </p:nvSpPr>
        <p:spPr bwMode="auto">
          <a:xfrm>
            <a:off x="3124200" y="2590800"/>
            <a:ext cx="28194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45713" rIns="91425" bIns="45713">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algn="ctr" eaLnBrk="1" hangingPunct="1"/>
            <a:r>
              <a:rPr lang="en-US" altLang="x-none">
                <a:solidFill>
                  <a:srgbClr val="FFFFFF"/>
                </a:solidFill>
                <a:latin typeface="Arial" charset="0"/>
              </a:rPr>
              <a:t>Steering committee</a:t>
            </a:r>
          </a:p>
        </p:txBody>
      </p:sp>
      <p:sp>
        <p:nvSpPr>
          <p:cNvPr id="9" name="TextBox 8"/>
          <p:cNvSpPr txBox="1">
            <a:spLocks noChangeArrowheads="1"/>
          </p:cNvSpPr>
          <p:nvPr/>
        </p:nvSpPr>
        <p:spPr bwMode="auto">
          <a:xfrm>
            <a:off x="3124200" y="4191000"/>
            <a:ext cx="28194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45713" rIns="91425" bIns="45713">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algn="ctr" eaLnBrk="1" hangingPunct="1"/>
            <a:r>
              <a:rPr lang="en-US" altLang="x-none">
                <a:solidFill>
                  <a:srgbClr val="16165D"/>
                </a:solidFill>
                <a:latin typeface="Arial" charset="0"/>
              </a:rPr>
              <a:t>Executive </a:t>
            </a:r>
          </a:p>
          <a:p>
            <a:pPr algn="ctr" eaLnBrk="1" hangingPunct="1"/>
            <a:r>
              <a:rPr lang="en-US" altLang="x-none">
                <a:solidFill>
                  <a:srgbClr val="16165D"/>
                </a:solidFill>
                <a:latin typeface="Arial" charset="0"/>
              </a:rPr>
              <a:t>committee</a:t>
            </a:r>
          </a:p>
        </p:txBody>
      </p:sp>
      <p:sp>
        <p:nvSpPr>
          <p:cNvPr id="11" name="TextBox 10"/>
          <p:cNvSpPr txBox="1">
            <a:spLocks noChangeArrowheads="1"/>
          </p:cNvSpPr>
          <p:nvPr/>
        </p:nvSpPr>
        <p:spPr bwMode="auto">
          <a:xfrm>
            <a:off x="838200" y="5875338"/>
            <a:ext cx="7620000" cy="619125"/>
          </a:xfrm>
          <a:prstGeom prst="rect">
            <a:avLst/>
          </a:prstGeom>
          <a:solidFill>
            <a:srgbClr val="FF9C0B"/>
          </a:solidFill>
          <a:ln w="9525">
            <a:solidFill>
              <a:srgbClr val="161616"/>
            </a:solidFill>
            <a:miter lim="800000"/>
            <a:headEnd/>
            <a:tailEnd/>
          </a:ln>
        </p:spPr>
        <p:txBody>
          <a:bodyPr lIns="91425" tIns="45713" rIns="91425" bIns="45713">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algn="ctr" eaLnBrk="1" hangingPunct="1"/>
            <a:r>
              <a:rPr lang="en-US" altLang="x-none">
                <a:solidFill>
                  <a:srgbClr val="16165D"/>
                </a:solidFill>
                <a:latin typeface="Arial" charset="0"/>
              </a:rPr>
              <a:t>Executive Editor  	McMaster Evidence Review and Synthesis Centre</a:t>
            </a:r>
          </a:p>
          <a:p>
            <a:pPr algn="ctr" eaLnBrk="1" hangingPunct="1"/>
            <a:r>
              <a:rPr lang="en-US" altLang="x-none">
                <a:solidFill>
                  <a:srgbClr val="16165D"/>
                </a:solidFill>
                <a:latin typeface="Arial" charset="0"/>
              </a:rPr>
              <a:t>Diabetes Canada Support Team</a:t>
            </a:r>
          </a:p>
        </p:txBody>
      </p:sp>
      <p:sp>
        <p:nvSpPr>
          <p:cNvPr id="12" name="TextBox 11"/>
          <p:cNvSpPr txBox="1">
            <a:spLocks noChangeArrowheads="1"/>
          </p:cNvSpPr>
          <p:nvPr/>
        </p:nvSpPr>
        <p:spPr bwMode="auto">
          <a:xfrm rot="5400000">
            <a:off x="-1261268" y="2632868"/>
            <a:ext cx="4724400" cy="830263"/>
          </a:xfrm>
          <a:prstGeom prst="rect">
            <a:avLst/>
          </a:prstGeom>
          <a:solidFill>
            <a:srgbClr val="FF9C0B"/>
          </a:solidFill>
          <a:ln w="9525">
            <a:solidFill>
              <a:srgbClr val="161616"/>
            </a:solidFill>
            <a:miter lim="800000"/>
            <a:headEnd/>
            <a:tailEnd/>
          </a:ln>
        </p:spPr>
        <p:txBody>
          <a:bodyPr lIns="91425" tIns="45713" rIns="91425" bIns="45713">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algn="ctr" eaLnBrk="1" hangingPunct="1"/>
            <a:r>
              <a:rPr lang="en-US" altLang="x-none">
                <a:solidFill>
                  <a:srgbClr val="16165D"/>
                </a:solidFill>
                <a:latin typeface="Arial" charset="0"/>
              </a:rPr>
              <a:t>External Reviewers </a:t>
            </a:r>
          </a:p>
          <a:p>
            <a:pPr algn="ctr" eaLnBrk="1" hangingPunct="1"/>
            <a:r>
              <a:rPr lang="en-US" altLang="x-none">
                <a:solidFill>
                  <a:srgbClr val="16165D"/>
                </a:solidFill>
                <a:latin typeface="Arial" charset="0"/>
              </a:rPr>
              <a:t>(National and International)</a:t>
            </a:r>
          </a:p>
        </p:txBody>
      </p:sp>
      <p:sp>
        <p:nvSpPr>
          <p:cNvPr id="13" name="TextBox 12"/>
          <p:cNvSpPr txBox="1">
            <a:spLocks noChangeArrowheads="1"/>
          </p:cNvSpPr>
          <p:nvPr/>
        </p:nvSpPr>
        <p:spPr bwMode="auto">
          <a:xfrm rot="5400000">
            <a:off x="5763419" y="2944019"/>
            <a:ext cx="4724400" cy="360362"/>
          </a:xfrm>
          <a:prstGeom prst="rect">
            <a:avLst/>
          </a:prstGeom>
          <a:solidFill>
            <a:srgbClr val="FF9C0B"/>
          </a:solidFill>
          <a:ln w="9525">
            <a:solidFill>
              <a:srgbClr val="161616"/>
            </a:solidFill>
            <a:miter lim="800000"/>
            <a:headEnd/>
            <a:tailEnd/>
          </a:ln>
        </p:spPr>
        <p:txBody>
          <a:bodyPr lIns="91425" tIns="45713" rIns="91425" bIns="45713">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algn="ctr" eaLnBrk="1" hangingPunct="1"/>
            <a:r>
              <a:rPr lang="en-US" altLang="x-none">
                <a:solidFill>
                  <a:srgbClr val="16165D"/>
                </a:solidFill>
                <a:latin typeface="Arial" charset="0"/>
              </a:rPr>
              <a:t>Independent Methods Committee</a:t>
            </a:r>
          </a:p>
        </p:txBody>
      </p:sp>
      <p:sp>
        <p:nvSpPr>
          <p:cNvPr id="14" name="TextBox 13">
            <a:extLst>
              <a:ext uri="{FF2B5EF4-FFF2-40B4-BE49-F238E27FC236}"/>
            </a:extLst>
          </p:cNvPr>
          <p:cNvSpPr txBox="1"/>
          <p:nvPr/>
        </p:nvSpPr>
        <p:spPr>
          <a:xfrm>
            <a:off x="914400" y="2438400"/>
            <a:ext cx="7315200" cy="954088"/>
          </a:xfrm>
          <a:prstGeom prst="rect">
            <a:avLst/>
          </a:prstGeom>
          <a:solidFill>
            <a:schemeClr val="accent2">
              <a:lumMod val="75000"/>
            </a:schemeClr>
          </a:solidFill>
          <a:ln>
            <a:solidFill>
              <a:srgbClr val="161616"/>
            </a:solidFill>
          </a:ln>
        </p:spPr>
        <p:txBody>
          <a:bodyPr lIns="91425" tIns="45713" rIns="91425" bIns="45713">
            <a:spAutoFit/>
          </a:bodyPr>
          <a:lstStyle/>
          <a:p>
            <a:pPr algn="ctr">
              <a:defRPr/>
            </a:pPr>
            <a:r>
              <a:rPr lang="en-US" sz="2800" dirty="0">
                <a:solidFill>
                  <a:schemeClr val="bg1"/>
                </a:solidFill>
                <a:latin typeface="Arial"/>
                <a:ea typeface="+mn-ea"/>
                <a:cs typeface="Arial"/>
              </a:rPr>
              <a:t>DISSEMINATION AND IMPLEMENTATION COMMITTEE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4"/>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1"/>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2"/>
                                        </p:tgtEl>
                                        <p:attrNameLst>
                                          <p:attrName>style.visibility</p:attrName>
                                        </p:attrNameLst>
                                      </p:cBhvr>
                                      <p:to>
                                        <p:strVal val="visible"/>
                                      </p:to>
                                    </p:set>
                                  </p:childTnLst>
                                </p:cTn>
                              </p:par>
                            </p:childTnLst>
                          </p:cTn>
                        </p:par>
                      </p:childTnLst>
                    </p:cTn>
                  </p:par>
                  <p:par>
                    <p:cTn id="29" fill="hold" nodeType="clickPar">
                      <p:stCondLst>
                        <p:cond delay="indefinite"/>
                      </p:stCondLst>
                      <p:childTnLst>
                        <p:par>
                          <p:cTn id="30" fill="hold" nodeType="withGroup">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3"/>
                                        </p:tgtEl>
                                        <p:attrNameLst>
                                          <p:attrName>style.visibility</p:attrName>
                                        </p:attrNameLst>
                                      </p:cBhvr>
                                      <p:to>
                                        <p:strVal val="visible"/>
                                      </p:to>
                                    </p:set>
                                  </p:childTnLst>
                                </p:cTn>
                              </p:par>
                            </p:childTnLst>
                          </p:cTn>
                        </p:par>
                      </p:childTnLst>
                    </p:cTn>
                  </p:par>
                  <p:par>
                    <p:cTn id="33" fill="hold" nodeType="clickPar">
                      <p:stCondLst>
                        <p:cond delay="indefinite"/>
                      </p:stCondLst>
                      <p:childTnLst>
                        <p:par>
                          <p:cTn id="34" fill="hold" nodeType="withGroup">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p:bldP spid="8" grpId="0"/>
      <p:bldP spid="9" grpId="0"/>
      <p:bldP spid="11" grpId="0" animBg="1"/>
      <p:bldP spid="12" grpId="0" animBg="1"/>
      <p:bldP spid="13" grpId="0" animBg="1"/>
      <p:bldP spid="14" grpId="0" animBg="1"/>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tangle 3"/>
          <p:cNvSpPr/>
          <p:nvPr/>
        </p:nvSpPr>
        <p:spPr>
          <a:xfrm>
            <a:off x="726830" y="567014"/>
            <a:ext cx="7573107" cy="5548507"/>
          </a:xfrm>
          <a:prstGeom prst="rect">
            <a:avLst/>
          </a:prstGeom>
        </p:spPr>
        <p:txBody>
          <a:bodyPr wrap="square">
            <a:spAutoFit/>
          </a:bodyPr>
          <a:lstStyle/>
          <a:p>
            <a:pPr algn="ctr">
              <a:lnSpc>
                <a:spcPct val="107000"/>
              </a:lnSpc>
              <a:spcAft>
                <a:spcPts val="800"/>
              </a:spcAft>
            </a:pPr>
            <a:r>
              <a:rPr lang="en-CA" sz="2400" b="1" dirty="0" smtClean="0">
                <a:solidFill>
                  <a:srgbClr val="000000"/>
                </a:solidFill>
                <a:latin typeface="Open Sans" charset="0"/>
                <a:ea typeface="Calibri" charset="0"/>
                <a:cs typeface="Open Sans" charset="0"/>
              </a:rPr>
              <a:t>Disclaimer</a:t>
            </a:r>
          </a:p>
          <a:p>
            <a:pPr>
              <a:lnSpc>
                <a:spcPct val="107000"/>
              </a:lnSpc>
              <a:spcAft>
                <a:spcPts val="800"/>
              </a:spcAft>
            </a:pPr>
            <a:endParaRPr lang="en-CA" sz="1800" dirty="0" smtClean="0">
              <a:solidFill>
                <a:srgbClr val="000000"/>
              </a:solidFill>
              <a:latin typeface="Open Sans" charset="0"/>
              <a:ea typeface="Calibri" charset="0"/>
              <a:cs typeface="Open Sans" charset="0"/>
            </a:endParaRPr>
          </a:p>
          <a:p>
            <a:pPr>
              <a:lnSpc>
                <a:spcPct val="107000"/>
              </a:lnSpc>
              <a:spcAft>
                <a:spcPts val="800"/>
              </a:spcAft>
            </a:pPr>
            <a:r>
              <a:rPr lang="en-CA" sz="1800" dirty="0" smtClean="0">
                <a:solidFill>
                  <a:srgbClr val="000000"/>
                </a:solidFill>
                <a:latin typeface="Open Sans" charset="0"/>
                <a:ea typeface="Calibri" charset="0"/>
                <a:cs typeface="Open Sans" charset="0"/>
              </a:rPr>
              <a:t>All </a:t>
            </a:r>
            <a:r>
              <a:rPr lang="en-CA" sz="1800" dirty="0">
                <a:solidFill>
                  <a:srgbClr val="000000"/>
                </a:solidFill>
                <a:latin typeface="Open Sans" charset="0"/>
                <a:ea typeface="Calibri" charset="0"/>
                <a:cs typeface="Open Sans" charset="0"/>
              </a:rPr>
              <a:t>Content contained on this slide deck is the property of Diabetes Canada, its content suppliers or its licensors as the case may be, and is protected by Canadian and international copyright, trademark, and other applicable laws. Diabetes Canada grants personal, limited, revocable, non-transferable and non-exclusive license to access and read content in this slide deck for personal, </a:t>
            </a:r>
            <a:r>
              <a:rPr lang="en-CA" sz="1800" b="1" dirty="0">
                <a:solidFill>
                  <a:srgbClr val="000000"/>
                </a:solidFill>
                <a:latin typeface="Open Sans" charset="0"/>
                <a:ea typeface="Calibri" charset="0"/>
                <a:cs typeface="Open Sans" charset="0"/>
              </a:rPr>
              <a:t>non-commercial</a:t>
            </a:r>
            <a:r>
              <a:rPr lang="en-CA" sz="1800" dirty="0">
                <a:solidFill>
                  <a:srgbClr val="000000"/>
                </a:solidFill>
                <a:latin typeface="Open Sans" charset="0"/>
                <a:ea typeface="Calibri" charset="0"/>
                <a:cs typeface="Open Sans" charset="0"/>
              </a:rPr>
              <a:t> and not-for-profit use only. The slide deck is made available for lawful, personal use only and </a:t>
            </a:r>
            <a:r>
              <a:rPr lang="en-CA" sz="1800" b="1" dirty="0">
                <a:solidFill>
                  <a:srgbClr val="000000"/>
                </a:solidFill>
                <a:latin typeface="Open Sans" charset="0"/>
                <a:ea typeface="Calibri" charset="0"/>
                <a:cs typeface="Open Sans" charset="0"/>
              </a:rPr>
              <a:t>not for commercial use</a:t>
            </a:r>
            <a:r>
              <a:rPr lang="en-CA" sz="1800" b="1" dirty="0" smtClean="0">
                <a:solidFill>
                  <a:srgbClr val="000000"/>
                </a:solidFill>
                <a:latin typeface="Open Sans" charset="0"/>
                <a:ea typeface="Calibri" charset="0"/>
                <a:cs typeface="Open Sans" charset="0"/>
              </a:rPr>
              <a:t>.</a:t>
            </a:r>
          </a:p>
          <a:p>
            <a:pPr>
              <a:lnSpc>
                <a:spcPct val="107000"/>
              </a:lnSpc>
              <a:spcAft>
                <a:spcPts val="800"/>
              </a:spcAft>
            </a:pPr>
            <a:endParaRPr lang="en-US" sz="1800" dirty="0">
              <a:latin typeface="Calibri" charset="0"/>
              <a:ea typeface="Calibri" charset="0"/>
              <a:cs typeface="Times New Roman" charset="0"/>
            </a:endParaRPr>
          </a:p>
          <a:p>
            <a:pPr>
              <a:lnSpc>
                <a:spcPct val="107000"/>
              </a:lnSpc>
              <a:spcAft>
                <a:spcPts val="800"/>
              </a:spcAft>
            </a:pPr>
            <a:r>
              <a:rPr lang="en-CA" sz="1800" b="1" dirty="0">
                <a:solidFill>
                  <a:srgbClr val="000000"/>
                </a:solidFill>
                <a:latin typeface="Open Sans" charset="0"/>
                <a:ea typeface="Calibri" charset="0"/>
                <a:cs typeface="Open Sans" charset="0"/>
              </a:rPr>
              <a:t>The unauthorized reproduction, distribution of this copyrighted work is not permitted.</a:t>
            </a:r>
            <a:endParaRPr lang="en-US" sz="1800" dirty="0">
              <a:latin typeface="Calibri" charset="0"/>
              <a:ea typeface="Calibri" charset="0"/>
              <a:cs typeface="Times New Roman" charset="0"/>
            </a:endParaRPr>
          </a:p>
          <a:p>
            <a:pPr>
              <a:lnSpc>
                <a:spcPct val="107000"/>
              </a:lnSpc>
              <a:spcAft>
                <a:spcPts val="800"/>
              </a:spcAft>
            </a:pPr>
            <a:endParaRPr lang="en-CA" sz="1800" b="1" dirty="0" smtClean="0">
              <a:solidFill>
                <a:srgbClr val="000000"/>
              </a:solidFill>
              <a:latin typeface="Open Sans" charset="0"/>
              <a:ea typeface="Calibri" charset="0"/>
              <a:cs typeface="Open Sans" charset="0"/>
            </a:endParaRPr>
          </a:p>
          <a:p>
            <a:pPr>
              <a:lnSpc>
                <a:spcPct val="107000"/>
              </a:lnSpc>
              <a:spcAft>
                <a:spcPts val="800"/>
              </a:spcAft>
            </a:pPr>
            <a:r>
              <a:rPr lang="en-CA" sz="1800" b="1" dirty="0" smtClean="0">
                <a:solidFill>
                  <a:srgbClr val="000000"/>
                </a:solidFill>
                <a:latin typeface="Open Sans" charset="0"/>
                <a:ea typeface="Calibri" charset="0"/>
                <a:cs typeface="Open Sans" charset="0"/>
              </a:rPr>
              <a:t>For </a:t>
            </a:r>
            <a:r>
              <a:rPr lang="en-CA" sz="1800" b="1" dirty="0">
                <a:solidFill>
                  <a:srgbClr val="000000"/>
                </a:solidFill>
                <a:latin typeface="Open Sans" charset="0"/>
                <a:ea typeface="Calibri" charset="0"/>
                <a:cs typeface="Open Sans" charset="0"/>
              </a:rPr>
              <a:t>permission to use this slide deck for commercial or any use other than personal, please contact </a:t>
            </a:r>
            <a:r>
              <a:rPr lang="en-CA" sz="1800" u="sng" dirty="0">
                <a:solidFill>
                  <a:srgbClr val="0563C1"/>
                </a:solidFill>
                <a:latin typeface="Open Sans" charset="0"/>
                <a:ea typeface="Calibri" charset="0"/>
                <a:cs typeface="Open Sans" charset="0"/>
                <a:hlinkClick r:id="rId2"/>
              </a:rPr>
              <a:t>guidelines@diabetes.ca</a:t>
            </a:r>
            <a:r>
              <a:rPr lang="en-CA" sz="1800" b="1" dirty="0">
                <a:solidFill>
                  <a:srgbClr val="000000"/>
                </a:solidFill>
                <a:latin typeface="Open Sans" charset="0"/>
                <a:ea typeface="Calibri" charset="0"/>
                <a:cs typeface="Open Sans" charset="0"/>
              </a:rPr>
              <a:t> </a:t>
            </a:r>
            <a:endParaRPr lang="en-US" sz="1800" dirty="0">
              <a:effectLst/>
              <a:latin typeface="Calibri" charset="0"/>
              <a:ea typeface="Calibri" charset="0"/>
              <a:cs typeface="Times New Roman" charset="0"/>
            </a:endParaRPr>
          </a:p>
        </p:txBody>
      </p:sp>
    </p:spTree>
    <p:extLst>
      <p:ext uri="{BB962C8B-B14F-4D97-AF65-F5344CB8AC3E}">
        <p14:creationId xmlns:p14="http://schemas.microsoft.com/office/powerpoint/2010/main" val="20252071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Content Placeholder 2"/>
          <p:cNvSpPr>
            <a:spLocks noGrp="1"/>
          </p:cNvSpPr>
          <p:nvPr>
            <p:ph idx="4294967295"/>
          </p:nvPr>
        </p:nvSpPr>
        <p:spPr>
          <a:xfrm>
            <a:off x="755650" y="901700"/>
            <a:ext cx="7772400" cy="3551238"/>
          </a:xfrm>
        </p:spPr>
        <p:txBody>
          <a:bodyPr/>
          <a:lstStyle/>
          <a:p>
            <a:pPr>
              <a:buFontTx/>
              <a:buNone/>
            </a:pPr>
            <a:r>
              <a:rPr lang="ja-JP" altLang="en-US" sz="2900" i="1"/>
              <a:t>“</a:t>
            </a:r>
            <a:r>
              <a:rPr lang="en-US" altLang="ja-JP" sz="2900" i="1"/>
              <a:t>Neither evidence nor clinical judgment alone is sufficient. </a:t>
            </a:r>
          </a:p>
          <a:p>
            <a:pPr>
              <a:buFontTx/>
              <a:buNone/>
            </a:pPr>
            <a:r>
              <a:rPr lang="en-US" altLang="x-none" sz="2900" i="1"/>
              <a:t>Evidence without judgment can be applied by a technician.</a:t>
            </a:r>
          </a:p>
          <a:p>
            <a:pPr>
              <a:buFontTx/>
              <a:buNone/>
            </a:pPr>
            <a:r>
              <a:rPr lang="en-US" altLang="x-none" sz="2900" i="1"/>
              <a:t> Judgment without evidence can be applied by a friend. </a:t>
            </a:r>
          </a:p>
          <a:p>
            <a:pPr>
              <a:buFontTx/>
              <a:buNone/>
            </a:pPr>
            <a:r>
              <a:rPr lang="en-US" altLang="x-none" sz="2900" i="1"/>
              <a:t>But the integration of evidence and judgment is what the healthcare provider does in order to dispense the best clinical care.</a:t>
            </a:r>
            <a:r>
              <a:rPr lang="ja-JP" altLang="en-US" sz="2900" i="1"/>
              <a:t>”</a:t>
            </a:r>
            <a:r>
              <a:rPr lang="en-US" altLang="ja-JP" sz="2900" i="1"/>
              <a:t> </a:t>
            </a:r>
            <a:endParaRPr lang="en-US" altLang="x-none" sz="2900"/>
          </a:p>
        </p:txBody>
      </p:sp>
      <p:sp>
        <p:nvSpPr>
          <p:cNvPr id="38914" name="TextBox 3"/>
          <p:cNvSpPr txBox="1">
            <a:spLocks noChangeArrowheads="1"/>
          </p:cNvSpPr>
          <p:nvPr/>
        </p:nvSpPr>
        <p:spPr bwMode="auto">
          <a:xfrm>
            <a:off x="1052513" y="5697538"/>
            <a:ext cx="5486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45713" rIns="91425" bIns="45713">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r>
              <a:rPr lang="en-US" altLang="x-none" sz="2400">
                <a:latin typeface="Open Sans" charset="0"/>
              </a:rPr>
              <a:t>(Hertzel Gerstein, 2012)</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Title 1"/>
          <p:cNvSpPr>
            <a:spLocks noGrp="1"/>
          </p:cNvSpPr>
          <p:nvPr>
            <p:ph type="title" idx="4294967295"/>
          </p:nvPr>
        </p:nvSpPr>
        <p:spPr/>
        <p:txBody>
          <a:bodyPr/>
          <a:lstStyle/>
          <a:p>
            <a:pPr eaLnBrk="1" hangingPunct="1"/>
            <a:r>
              <a:rPr lang="en-CA" altLang="x-none"/>
              <a:t>Key Changes</a:t>
            </a:r>
          </a:p>
        </p:txBody>
      </p:sp>
      <p:sp>
        <p:nvSpPr>
          <p:cNvPr id="39938" name="Content Placeholder 2"/>
          <p:cNvSpPr>
            <a:spLocks noGrp="1"/>
          </p:cNvSpPr>
          <p:nvPr>
            <p:ph type="body" idx="4294967295"/>
          </p:nvPr>
        </p:nvSpPr>
        <p:spPr>
          <a:xfrm>
            <a:off x="739775" y="1555750"/>
            <a:ext cx="7886700" cy="4329113"/>
          </a:xfrm>
        </p:spPr>
        <p:txBody>
          <a:bodyPr/>
          <a:lstStyle/>
          <a:p>
            <a:pPr>
              <a:lnSpc>
                <a:spcPct val="100000"/>
              </a:lnSpc>
            </a:pPr>
            <a:r>
              <a:rPr lang="en-CA" altLang="x-none" sz="2200" b="0" dirty="0"/>
              <a:t>Expansion of the Expert Committee to include 135 </a:t>
            </a:r>
            <a:r>
              <a:rPr lang="en-CA" altLang="x-none" sz="2200" b="0" dirty="0" smtClean="0"/>
              <a:t>health-care </a:t>
            </a:r>
            <a:r>
              <a:rPr lang="en-CA" altLang="x-none" sz="2200" b="0" dirty="0"/>
              <a:t>professional volunteers from across Canada</a:t>
            </a:r>
          </a:p>
          <a:p>
            <a:pPr>
              <a:lnSpc>
                <a:spcPct val="100000"/>
              </a:lnSpc>
            </a:pPr>
            <a:r>
              <a:rPr lang="en-CA" altLang="x-none" sz="2200" b="0" dirty="0"/>
              <a:t>Broader representation from more allied health/</a:t>
            </a:r>
            <a:r>
              <a:rPr lang="en-CA" altLang="x-none" sz="2200" b="0" dirty="0" err="1"/>
              <a:t>interprofessional</a:t>
            </a:r>
            <a:r>
              <a:rPr lang="en-CA" altLang="x-none" sz="2200" b="0" dirty="0"/>
              <a:t> stakeholder groups</a:t>
            </a:r>
          </a:p>
          <a:p>
            <a:pPr>
              <a:lnSpc>
                <a:spcPct val="100000"/>
              </a:lnSpc>
            </a:pPr>
            <a:r>
              <a:rPr lang="en-CA" altLang="x-none" sz="2200" b="0" dirty="0"/>
              <a:t>Expertise from diverse practice settings across the country </a:t>
            </a:r>
          </a:p>
          <a:p>
            <a:pPr>
              <a:lnSpc>
                <a:spcPct val="100000"/>
              </a:lnSpc>
            </a:pPr>
            <a:r>
              <a:rPr lang="en-CA" altLang="x-none" sz="2200" b="0" dirty="0"/>
              <a:t>Professionals from family medicine, endocrinology, internal medicine, cardiology, neurology, nephrology, infectious disease, urology, psychiatry, psychology, obstetrics, ophthalmology, pediatrics, nursing, dietetics, pharmacy, </a:t>
            </a:r>
            <a:r>
              <a:rPr lang="en-CA" altLang="x-none" sz="2200" b="0" dirty="0" err="1"/>
              <a:t>chiropractics</a:t>
            </a:r>
            <a:r>
              <a:rPr lang="en-CA" altLang="x-none" sz="2200" b="0" dirty="0"/>
              <a:t>, exercise physiology and others</a:t>
            </a:r>
          </a:p>
          <a:p>
            <a:pPr>
              <a:lnSpc>
                <a:spcPct val="100000"/>
              </a:lnSpc>
            </a:pPr>
            <a:endParaRPr lang="en-CA" altLang="x-none" sz="2200" b="0" dirty="0"/>
          </a:p>
        </p:txBody>
      </p:sp>
      <p:sp>
        <p:nvSpPr>
          <p:cNvPr id="39939" name="Wave 5"/>
          <p:cNvSpPr>
            <a:spLocks noChangeArrowheads="1"/>
          </p:cNvSpPr>
          <p:nvPr/>
        </p:nvSpPr>
        <p:spPr bwMode="auto">
          <a:xfrm>
            <a:off x="7677150" y="365125"/>
            <a:ext cx="838200" cy="609600"/>
          </a:xfrm>
          <a:prstGeom prst="wave">
            <a:avLst>
              <a:gd name="adj1" fmla="val 12500"/>
              <a:gd name="adj2" fmla="val 0"/>
            </a:avLst>
          </a:prstGeom>
          <a:solidFill>
            <a:schemeClr val="accent1"/>
          </a:solidFill>
          <a:ln w="9525">
            <a:solidFill>
              <a:schemeClr val="accent1"/>
            </a:solidFill>
            <a:round/>
            <a:headEnd/>
            <a:tailEnd/>
          </a:ln>
        </p:spPr>
        <p:txBody>
          <a:bodyPr wrap="none" lIns="45720" tIns="0" rIns="0" bIns="0"/>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eaLnBrk="0" fontAlgn="base" hangingPunct="0">
              <a:spcBef>
                <a:spcPct val="0"/>
              </a:spcBef>
              <a:spcAft>
                <a:spcPct val="0"/>
              </a:spcAft>
              <a:defRPr sz="1700">
                <a:solidFill>
                  <a:schemeClr val="tx1"/>
                </a:solidFill>
                <a:latin typeface="Calibri" charset="0"/>
                <a:ea typeface="MS PGothic" charset="-128"/>
              </a:defRPr>
            </a:lvl6pPr>
            <a:lvl7pPr marL="2971800" indent="-228600" eaLnBrk="0" fontAlgn="base" hangingPunct="0">
              <a:spcBef>
                <a:spcPct val="0"/>
              </a:spcBef>
              <a:spcAft>
                <a:spcPct val="0"/>
              </a:spcAft>
              <a:defRPr sz="1700">
                <a:solidFill>
                  <a:schemeClr val="tx1"/>
                </a:solidFill>
                <a:latin typeface="Calibri" charset="0"/>
                <a:ea typeface="MS PGothic" charset="-128"/>
              </a:defRPr>
            </a:lvl7pPr>
            <a:lvl8pPr marL="3429000" indent="-228600" eaLnBrk="0" fontAlgn="base" hangingPunct="0">
              <a:spcBef>
                <a:spcPct val="0"/>
              </a:spcBef>
              <a:spcAft>
                <a:spcPct val="0"/>
              </a:spcAft>
              <a:defRPr sz="1700">
                <a:solidFill>
                  <a:schemeClr val="tx1"/>
                </a:solidFill>
                <a:latin typeface="Calibri" charset="0"/>
                <a:ea typeface="MS PGothic" charset="-128"/>
              </a:defRPr>
            </a:lvl8pPr>
            <a:lvl9pPr marL="3886200" indent="-228600" eaLnBrk="0" fontAlgn="base" hangingPunct="0">
              <a:spcBef>
                <a:spcPct val="0"/>
              </a:spcBef>
              <a:spcAft>
                <a:spcPct val="0"/>
              </a:spcAft>
              <a:defRPr sz="1700">
                <a:solidFill>
                  <a:schemeClr val="tx1"/>
                </a:solidFill>
                <a:latin typeface="Calibri" charset="0"/>
                <a:ea typeface="MS PGothic" charset="-128"/>
              </a:defRPr>
            </a:lvl9pPr>
          </a:lstStyle>
          <a:p>
            <a:pPr algn="ctr" defTabSz="914400"/>
            <a:r>
              <a:rPr lang="en-US" altLang="x-none" sz="2000" b="1">
                <a:solidFill>
                  <a:schemeClr val="bg1"/>
                </a:solidFill>
                <a:latin typeface="Arial" charset="0"/>
              </a:rPr>
              <a:t>2018</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Title 1"/>
          <p:cNvSpPr>
            <a:spLocks noGrp="1"/>
          </p:cNvSpPr>
          <p:nvPr>
            <p:ph type="title" idx="4294967295"/>
          </p:nvPr>
        </p:nvSpPr>
        <p:spPr/>
        <p:txBody>
          <a:bodyPr/>
          <a:lstStyle/>
          <a:p>
            <a:pPr eaLnBrk="1" hangingPunct="1"/>
            <a:r>
              <a:rPr lang="en-CA" altLang="x-none"/>
              <a:t>Key Changes</a:t>
            </a:r>
          </a:p>
        </p:txBody>
      </p:sp>
      <p:sp>
        <p:nvSpPr>
          <p:cNvPr id="40962" name="Content Placeholder 2"/>
          <p:cNvSpPr>
            <a:spLocks noGrp="1"/>
          </p:cNvSpPr>
          <p:nvPr>
            <p:ph type="body" idx="4294967295"/>
          </p:nvPr>
        </p:nvSpPr>
        <p:spPr/>
        <p:txBody>
          <a:bodyPr/>
          <a:lstStyle/>
          <a:p>
            <a:pPr>
              <a:lnSpc>
                <a:spcPct val="100000"/>
              </a:lnSpc>
            </a:pPr>
            <a:r>
              <a:rPr lang="en-CA" altLang="x-none" b="0"/>
              <a:t>Inclusion and active participation of informed people with diabetes on the Expert Committee</a:t>
            </a:r>
          </a:p>
          <a:p>
            <a:pPr>
              <a:lnSpc>
                <a:spcPct val="100000"/>
              </a:lnSpc>
            </a:pPr>
            <a:r>
              <a:rPr lang="en-US" altLang="x-none" b="0"/>
              <a:t>Key messages usin</a:t>
            </a:r>
            <a:r>
              <a:rPr lang="en-CA" altLang="x-none" b="0"/>
              <a:t>g lay terms directed at people living with diabetes</a:t>
            </a:r>
            <a:br>
              <a:rPr lang="en-CA" altLang="x-none" b="0"/>
            </a:br>
            <a:endParaRPr lang="en-CA" altLang="x-none" b="0"/>
          </a:p>
        </p:txBody>
      </p:sp>
      <p:sp>
        <p:nvSpPr>
          <p:cNvPr id="40963" name="Wave 5"/>
          <p:cNvSpPr>
            <a:spLocks noChangeArrowheads="1"/>
          </p:cNvSpPr>
          <p:nvPr/>
        </p:nvSpPr>
        <p:spPr bwMode="auto">
          <a:xfrm>
            <a:off x="7677150" y="365125"/>
            <a:ext cx="838200" cy="609600"/>
          </a:xfrm>
          <a:prstGeom prst="wave">
            <a:avLst>
              <a:gd name="adj1" fmla="val 12500"/>
              <a:gd name="adj2" fmla="val 0"/>
            </a:avLst>
          </a:prstGeom>
          <a:solidFill>
            <a:schemeClr val="accent1"/>
          </a:solidFill>
          <a:ln w="9525">
            <a:solidFill>
              <a:schemeClr val="accent1"/>
            </a:solidFill>
            <a:round/>
            <a:headEnd/>
            <a:tailEnd/>
          </a:ln>
        </p:spPr>
        <p:txBody>
          <a:bodyPr wrap="none" lIns="45720" tIns="0" rIns="0" bIns="0"/>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eaLnBrk="0" fontAlgn="base" hangingPunct="0">
              <a:spcBef>
                <a:spcPct val="0"/>
              </a:spcBef>
              <a:spcAft>
                <a:spcPct val="0"/>
              </a:spcAft>
              <a:defRPr sz="1700">
                <a:solidFill>
                  <a:schemeClr val="tx1"/>
                </a:solidFill>
                <a:latin typeface="Calibri" charset="0"/>
                <a:ea typeface="MS PGothic" charset="-128"/>
              </a:defRPr>
            </a:lvl6pPr>
            <a:lvl7pPr marL="2971800" indent="-228600" eaLnBrk="0" fontAlgn="base" hangingPunct="0">
              <a:spcBef>
                <a:spcPct val="0"/>
              </a:spcBef>
              <a:spcAft>
                <a:spcPct val="0"/>
              </a:spcAft>
              <a:defRPr sz="1700">
                <a:solidFill>
                  <a:schemeClr val="tx1"/>
                </a:solidFill>
                <a:latin typeface="Calibri" charset="0"/>
                <a:ea typeface="MS PGothic" charset="-128"/>
              </a:defRPr>
            </a:lvl7pPr>
            <a:lvl8pPr marL="3429000" indent="-228600" eaLnBrk="0" fontAlgn="base" hangingPunct="0">
              <a:spcBef>
                <a:spcPct val="0"/>
              </a:spcBef>
              <a:spcAft>
                <a:spcPct val="0"/>
              </a:spcAft>
              <a:defRPr sz="1700">
                <a:solidFill>
                  <a:schemeClr val="tx1"/>
                </a:solidFill>
                <a:latin typeface="Calibri" charset="0"/>
                <a:ea typeface="MS PGothic" charset="-128"/>
              </a:defRPr>
            </a:lvl8pPr>
            <a:lvl9pPr marL="3886200" indent="-228600" eaLnBrk="0" fontAlgn="base" hangingPunct="0">
              <a:spcBef>
                <a:spcPct val="0"/>
              </a:spcBef>
              <a:spcAft>
                <a:spcPct val="0"/>
              </a:spcAft>
              <a:defRPr sz="1700">
                <a:solidFill>
                  <a:schemeClr val="tx1"/>
                </a:solidFill>
                <a:latin typeface="Calibri" charset="0"/>
                <a:ea typeface="MS PGothic" charset="-128"/>
              </a:defRPr>
            </a:lvl9pPr>
          </a:lstStyle>
          <a:p>
            <a:pPr algn="ctr" defTabSz="914400"/>
            <a:r>
              <a:rPr lang="en-US" altLang="x-none" sz="2000" b="1">
                <a:solidFill>
                  <a:schemeClr val="bg1"/>
                </a:solidFill>
                <a:latin typeface="Arial" charset="0"/>
              </a:rPr>
              <a:t>2018</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5"/>
          <p:cNvSpPr>
            <a:spLocks noGrp="1"/>
          </p:cNvSpPr>
          <p:nvPr>
            <p:ph type="title" idx="4294967295"/>
          </p:nvPr>
        </p:nvSpPr>
        <p:spPr/>
        <p:txBody>
          <a:bodyPr/>
          <a:lstStyle/>
          <a:p>
            <a:r>
              <a:rPr lang="en-US" altLang="x-none"/>
              <a:t>Diabetes and Driving</a:t>
            </a:r>
            <a:endParaRPr lang="en-CA" altLang="x-none"/>
          </a:p>
        </p:txBody>
      </p:sp>
      <p:pic>
        <p:nvPicPr>
          <p:cNvPr id="41988" name="Picture 4"/>
          <p:cNvPicPr>
            <a:picLocks noChangeAspect="1" noChangeArrowheads="1"/>
          </p:cNvPicPr>
          <p:nvPr/>
        </p:nvPicPr>
        <p:blipFill>
          <a:blip r:embed="rId3">
            <a:extLst>
              <a:ext uri="{28A0092B-C50C-407E-A947-70E740481C1C}">
                <a14:useLocalDpi xmlns:a14="http://schemas.microsoft.com/office/drawing/2010/main" val="0"/>
              </a:ext>
            </a:extLst>
          </a:blip>
          <a:srcRect l="6760" t="33556" r="75064" b="35759"/>
          <a:stretch>
            <a:fillRect/>
          </a:stretch>
        </p:blipFill>
        <p:spPr bwMode="auto">
          <a:xfrm>
            <a:off x="1174750" y="1690688"/>
            <a:ext cx="6518275" cy="3438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Rectangle 3"/>
          <p:cNvSpPr>
            <a:spLocks noGrp="1"/>
          </p:cNvSpPr>
          <p:nvPr>
            <p:ph type="title" idx="4294967295"/>
          </p:nvPr>
        </p:nvSpPr>
        <p:spPr>
          <a:xfrm>
            <a:off x="628650" y="-57150"/>
            <a:ext cx="7886700" cy="1325563"/>
          </a:xfrm>
        </p:spPr>
        <p:txBody>
          <a:bodyPr/>
          <a:lstStyle/>
          <a:p>
            <a:r>
              <a:rPr lang="en-US" altLang="x-none"/>
              <a:t>Diabetes and Driving</a:t>
            </a:r>
            <a:endParaRPr lang="en-CA" altLang="x-none"/>
          </a:p>
        </p:txBody>
      </p:sp>
      <p:pic>
        <p:nvPicPr>
          <p:cNvPr id="43012" name="Picture 4"/>
          <p:cNvPicPr>
            <a:picLocks noChangeAspect="1" noChangeArrowheads="1"/>
          </p:cNvPicPr>
          <p:nvPr/>
        </p:nvPicPr>
        <p:blipFill>
          <a:blip r:embed="rId3">
            <a:extLst>
              <a:ext uri="{28A0092B-C50C-407E-A947-70E740481C1C}">
                <a14:useLocalDpi xmlns:a14="http://schemas.microsoft.com/office/drawing/2010/main" val="0"/>
              </a:ext>
            </a:extLst>
          </a:blip>
          <a:srcRect l="6754" t="30927" r="75243" b="15334"/>
          <a:stretch>
            <a:fillRect/>
          </a:stretch>
        </p:blipFill>
        <p:spPr bwMode="auto">
          <a:xfrm>
            <a:off x="1497013" y="863600"/>
            <a:ext cx="5972175" cy="55705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Title 1"/>
          <p:cNvSpPr>
            <a:spLocks noGrp="1"/>
          </p:cNvSpPr>
          <p:nvPr>
            <p:ph type="title" idx="4294967295"/>
          </p:nvPr>
        </p:nvSpPr>
        <p:spPr/>
        <p:txBody>
          <a:bodyPr/>
          <a:lstStyle/>
          <a:p>
            <a:pPr eaLnBrk="1" hangingPunct="1"/>
            <a:r>
              <a:rPr lang="en-CA" altLang="en-US"/>
              <a:t>Key Changes</a:t>
            </a:r>
          </a:p>
        </p:txBody>
      </p:sp>
      <p:sp>
        <p:nvSpPr>
          <p:cNvPr id="414722" name="Content Placeholder 2"/>
          <p:cNvSpPr>
            <a:spLocks noGrp="1"/>
          </p:cNvSpPr>
          <p:nvPr>
            <p:ph type="body" idx="4294967295"/>
          </p:nvPr>
        </p:nvSpPr>
        <p:spPr/>
        <p:txBody>
          <a:bodyPr/>
          <a:lstStyle/>
          <a:p>
            <a:r>
              <a:rPr lang="en-CA" altLang="en-US" sz="2200" b="0"/>
              <a:t>Increased recognition of </a:t>
            </a:r>
            <a:r>
              <a:rPr lang="en-CA" altLang="en-US" sz="2200"/>
              <a:t>ethnocultural diversity</a:t>
            </a:r>
            <a:r>
              <a:rPr lang="en-CA" altLang="en-US" sz="2200" b="0"/>
              <a:t> in Canada and its relationship with diabetes care</a:t>
            </a:r>
          </a:p>
          <a:p>
            <a:r>
              <a:rPr lang="en-CA" altLang="en-US" sz="2200" b="0"/>
              <a:t>Increased involvement of </a:t>
            </a:r>
            <a:r>
              <a:rPr lang="en-CA" altLang="en-US" sz="2200"/>
              <a:t>Indigenous authors</a:t>
            </a:r>
            <a:r>
              <a:rPr lang="en-CA" altLang="en-US" sz="2200" b="0"/>
              <a:t> and organizations, and health-care providers working with Indigenous populations and communities in the development of recommendations related to type 2 diabetes and Indigenous peoples </a:t>
            </a:r>
          </a:p>
          <a:p>
            <a:r>
              <a:rPr lang="en-CA" altLang="en-US" sz="2200" b="0"/>
              <a:t>Acknowledgement of the </a:t>
            </a:r>
            <a:r>
              <a:rPr lang="en-CA" altLang="en-US" sz="2200"/>
              <a:t>legacy of colonization and residential schools</a:t>
            </a:r>
            <a:r>
              <a:rPr lang="en-CA" altLang="en-US" sz="2200" b="0"/>
              <a:t> and their ongoing effects on Indigenous health, as well as the call to action of the 2015 Truth and Reconciliation Commission</a:t>
            </a:r>
          </a:p>
          <a:p>
            <a:pPr>
              <a:buFont typeface="Arial" charset="0"/>
              <a:buNone/>
            </a:pPr>
            <a:endParaRPr lang="en-CA" altLang="en-US" sz="2200" b="0"/>
          </a:p>
        </p:txBody>
      </p:sp>
      <p:sp>
        <p:nvSpPr>
          <p:cNvPr id="94212" name="Wave 5"/>
          <p:cNvSpPr>
            <a:spLocks noChangeArrowheads="1"/>
          </p:cNvSpPr>
          <p:nvPr/>
        </p:nvSpPr>
        <p:spPr bwMode="auto">
          <a:xfrm>
            <a:off x="7677150" y="542925"/>
            <a:ext cx="838200" cy="609600"/>
          </a:xfrm>
          <a:prstGeom prst="wave">
            <a:avLst>
              <a:gd name="adj1" fmla="val 12500"/>
              <a:gd name="adj2" fmla="val 0"/>
            </a:avLst>
          </a:prstGeom>
          <a:solidFill>
            <a:schemeClr val="accent1"/>
          </a:solidFill>
          <a:ln w="9525">
            <a:solidFill>
              <a:schemeClr val="accent1"/>
            </a:solidFill>
            <a:round/>
            <a:headEnd/>
            <a:tailEnd/>
          </a:ln>
        </p:spPr>
        <p:txBody>
          <a:bodyPr wrap="none" lIns="45720" tIns="0" rIns="0" bIns="0"/>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eaLnBrk="0" fontAlgn="base" hangingPunct="0">
              <a:spcBef>
                <a:spcPct val="0"/>
              </a:spcBef>
              <a:spcAft>
                <a:spcPct val="0"/>
              </a:spcAft>
              <a:defRPr sz="1700">
                <a:solidFill>
                  <a:schemeClr val="tx1"/>
                </a:solidFill>
                <a:latin typeface="Calibri" charset="0"/>
                <a:ea typeface="MS PGothic" charset="-128"/>
              </a:defRPr>
            </a:lvl6pPr>
            <a:lvl7pPr marL="2971800" indent="-228600" eaLnBrk="0" fontAlgn="base" hangingPunct="0">
              <a:spcBef>
                <a:spcPct val="0"/>
              </a:spcBef>
              <a:spcAft>
                <a:spcPct val="0"/>
              </a:spcAft>
              <a:defRPr sz="1700">
                <a:solidFill>
                  <a:schemeClr val="tx1"/>
                </a:solidFill>
                <a:latin typeface="Calibri" charset="0"/>
                <a:ea typeface="MS PGothic" charset="-128"/>
              </a:defRPr>
            </a:lvl7pPr>
            <a:lvl8pPr marL="3429000" indent="-228600" eaLnBrk="0" fontAlgn="base" hangingPunct="0">
              <a:spcBef>
                <a:spcPct val="0"/>
              </a:spcBef>
              <a:spcAft>
                <a:spcPct val="0"/>
              </a:spcAft>
              <a:defRPr sz="1700">
                <a:solidFill>
                  <a:schemeClr val="tx1"/>
                </a:solidFill>
                <a:latin typeface="Calibri" charset="0"/>
                <a:ea typeface="MS PGothic" charset="-128"/>
              </a:defRPr>
            </a:lvl8pPr>
            <a:lvl9pPr marL="3886200" indent="-228600" eaLnBrk="0" fontAlgn="base" hangingPunct="0">
              <a:spcBef>
                <a:spcPct val="0"/>
              </a:spcBef>
              <a:spcAft>
                <a:spcPct val="0"/>
              </a:spcAft>
              <a:defRPr sz="1700">
                <a:solidFill>
                  <a:schemeClr val="tx1"/>
                </a:solidFill>
                <a:latin typeface="Calibri" charset="0"/>
                <a:ea typeface="MS PGothic" charset="-128"/>
              </a:defRPr>
            </a:lvl9pPr>
          </a:lstStyle>
          <a:p>
            <a:pPr algn="ctr" defTabSz="914400"/>
            <a:r>
              <a:rPr lang="en-US" altLang="x-none" sz="2000" b="1">
                <a:solidFill>
                  <a:schemeClr val="bg1"/>
                </a:solidFill>
                <a:latin typeface="Arial" charset="0"/>
              </a:rPr>
              <a:t>2018</a:t>
            </a:r>
          </a:p>
        </p:txBody>
      </p:sp>
    </p:spTree>
    <p:custDataLst>
      <p:tags r:id="rId1"/>
    </p:custData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414722">
                                            <p:txEl>
                                              <p:pRg st="1" end="1"/>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414722">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Title 1"/>
          <p:cNvSpPr>
            <a:spLocks noGrp="1"/>
          </p:cNvSpPr>
          <p:nvPr>
            <p:ph type="title" idx="4294967295"/>
          </p:nvPr>
        </p:nvSpPr>
        <p:spPr/>
        <p:txBody>
          <a:bodyPr/>
          <a:lstStyle/>
          <a:p>
            <a:pPr eaLnBrk="1" hangingPunct="1"/>
            <a:r>
              <a:rPr lang="en-CA" altLang="x-none"/>
              <a:t>Key Changes</a:t>
            </a:r>
          </a:p>
        </p:txBody>
      </p:sp>
      <p:sp>
        <p:nvSpPr>
          <p:cNvPr id="45058" name="Content Placeholder 2"/>
          <p:cNvSpPr>
            <a:spLocks noGrp="1"/>
          </p:cNvSpPr>
          <p:nvPr>
            <p:ph type="body" idx="4294967295"/>
          </p:nvPr>
        </p:nvSpPr>
        <p:spPr/>
        <p:txBody>
          <a:bodyPr/>
          <a:lstStyle/>
          <a:p>
            <a:pPr>
              <a:lnSpc>
                <a:spcPct val="100000"/>
              </a:lnSpc>
            </a:pPr>
            <a:r>
              <a:rPr lang="en-CA" altLang="x-none" b="0"/>
              <a:t>Addition of new material on diabetes and driving, and post-transplant diabetes</a:t>
            </a:r>
          </a:p>
          <a:p>
            <a:pPr>
              <a:lnSpc>
                <a:spcPct val="100000"/>
              </a:lnSpc>
            </a:pPr>
            <a:r>
              <a:rPr lang="en-US" altLang="x-none" b="0"/>
              <a:t>Introduction contains information related to Diabetes and Oral Health, and Diabetes and Cancer Screening</a:t>
            </a:r>
            <a:endParaRPr lang="en-CA" altLang="x-none" b="0"/>
          </a:p>
        </p:txBody>
      </p:sp>
      <p:sp>
        <p:nvSpPr>
          <p:cNvPr id="45059" name="Wave 5"/>
          <p:cNvSpPr>
            <a:spLocks noChangeArrowheads="1"/>
          </p:cNvSpPr>
          <p:nvPr/>
        </p:nvSpPr>
        <p:spPr bwMode="auto">
          <a:xfrm>
            <a:off x="7677150" y="471488"/>
            <a:ext cx="838200" cy="609600"/>
          </a:xfrm>
          <a:prstGeom prst="wave">
            <a:avLst>
              <a:gd name="adj1" fmla="val 12500"/>
              <a:gd name="adj2" fmla="val 0"/>
            </a:avLst>
          </a:prstGeom>
          <a:solidFill>
            <a:schemeClr val="accent1"/>
          </a:solidFill>
          <a:ln w="9525">
            <a:solidFill>
              <a:schemeClr val="accent1"/>
            </a:solidFill>
            <a:round/>
            <a:headEnd/>
            <a:tailEnd/>
          </a:ln>
        </p:spPr>
        <p:txBody>
          <a:bodyPr wrap="none" lIns="45720" tIns="0" rIns="0" bIns="0"/>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eaLnBrk="0" fontAlgn="base" hangingPunct="0">
              <a:spcBef>
                <a:spcPct val="0"/>
              </a:spcBef>
              <a:spcAft>
                <a:spcPct val="0"/>
              </a:spcAft>
              <a:defRPr sz="1700">
                <a:solidFill>
                  <a:schemeClr val="tx1"/>
                </a:solidFill>
                <a:latin typeface="Calibri" charset="0"/>
                <a:ea typeface="MS PGothic" charset="-128"/>
              </a:defRPr>
            </a:lvl6pPr>
            <a:lvl7pPr marL="2971800" indent="-228600" eaLnBrk="0" fontAlgn="base" hangingPunct="0">
              <a:spcBef>
                <a:spcPct val="0"/>
              </a:spcBef>
              <a:spcAft>
                <a:spcPct val="0"/>
              </a:spcAft>
              <a:defRPr sz="1700">
                <a:solidFill>
                  <a:schemeClr val="tx1"/>
                </a:solidFill>
                <a:latin typeface="Calibri" charset="0"/>
                <a:ea typeface="MS PGothic" charset="-128"/>
              </a:defRPr>
            </a:lvl7pPr>
            <a:lvl8pPr marL="3429000" indent="-228600" eaLnBrk="0" fontAlgn="base" hangingPunct="0">
              <a:spcBef>
                <a:spcPct val="0"/>
              </a:spcBef>
              <a:spcAft>
                <a:spcPct val="0"/>
              </a:spcAft>
              <a:defRPr sz="1700">
                <a:solidFill>
                  <a:schemeClr val="tx1"/>
                </a:solidFill>
                <a:latin typeface="Calibri" charset="0"/>
                <a:ea typeface="MS PGothic" charset="-128"/>
              </a:defRPr>
            </a:lvl8pPr>
            <a:lvl9pPr marL="3886200" indent="-228600" eaLnBrk="0" fontAlgn="base" hangingPunct="0">
              <a:spcBef>
                <a:spcPct val="0"/>
              </a:spcBef>
              <a:spcAft>
                <a:spcPct val="0"/>
              </a:spcAft>
              <a:defRPr sz="1700">
                <a:solidFill>
                  <a:schemeClr val="tx1"/>
                </a:solidFill>
                <a:latin typeface="Calibri" charset="0"/>
                <a:ea typeface="MS PGothic" charset="-128"/>
              </a:defRPr>
            </a:lvl9pPr>
          </a:lstStyle>
          <a:p>
            <a:pPr algn="ctr" defTabSz="914400"/>
            <a:r>
              <a:rPr lang="en-US" altLang="x-none" sz="2000" b="1">
                <a:solidFill>
                  <a:schemeClr val="bg1"/>
                </a:solidFill>
                <a:latin typeface="Arial" charset="0"/>
              </a:rPr>
              <a:t>2018</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Title 1"/>
          <p:cNvSpPr>
            <a:spLocks noGrp="1"/>
          </p:cNvSpPr>
          <p:nvPr>
            <p:ph type="title" idx="4294967295"/>
          </p:nvPr>
        </p:nvSpPr>
        <p:spPr/>
        <p:txBody>
          <a:bodyPr/>
          <a:lstStyle/>
          <a:p>
            <a:pPr eaLnBrk="1" hangingPunct="1"/>
            <a:r>
              <a:rPr lang="en-CA" altLang="en-US"/>
              <a:t>Key Changes</a:t>
            </a:r>
          </a:p>
        </p:txBody>
      </p:sp>
      <p:sp>
        <p:nvSpPr>
          <p:cNvPr id="417794" name="Content Placeholder 2"/>
          <p:cNvSpPr>
            <a:spLocks noGrp="1"/>
          </p:cNvSpPr>
          <p:nvPr>
            <p:ph type="body" idx="4294967295"/>
          </p:nvPr>
        </p:nvSpPr>
        <p:spPr/>
        <p:txBody>
          <a:bodyPr/>
          <a:lstStyle/>
          <a:p>
            <a:pPr>
              <a:spcBef>
                <a:spcPts val="900"/>
              </a:spcBef>
            </a:pPr>
            <a:r>
              <a:rPr lang="en-CA" altLang="en-US" sz="2400">
                <a:solidFill>
                  <a:schemeClr val="tx1"/>
                </a:solidFill>
              </a:rPr>
              <a:t>More rigorous systematic review of literature with the McMaster Evidence Review and Synthesis Centre </a:t>
            </a:r>
          </a:p>
          <a:p>
            <a:pPr>
              <a:spcBef>
                <a:spcPts val="900"/>
              </a:spcBef>
            </a:pPr>
            <a:endParaRPr lang="en-CA" altLang="en-US" sz="2400">
              <a:solidFill>
                <a:schemeClr val="tx1"/>
              </a:solidFill>
            </a:endParaRPr>
          </a:p>
          <a:p>
            <a:pPr>
              <a:spcBef>
                <a:spcPts val="900"/>
              </a:spcBef>
            </a:pPr>
            <a:r>
              <a:rPr lang="en-CA" altLang="en-US" sz="2400" b="0"/>
              <a:t>More rigorous review of the grading of recommendations by an Independent Methods Review Committee</a:t>
            </a:r>
          </a:p>
        </p:txBody>
      </p:sp>
      <p:sp>
        <p:nvSpPr>
          <p:cNvPr id="97284" name="Wave 5"/>
          <p:cNvSpPr>
            <a:spLocks noChangeArrowheads="1"/>
          </p:cNvSpPr>
          <p:nvPr/>
        </p:nvSpPr>
        <p:spPr bwMode="auto">
          <a:xfrm>
            <a:off x="7677150" y="365125"/>
            <a:ext cx="838200" cy="609600"/>
          </a:xfrm>
          <a:prstGeom prst="wave">
            <a:avLst>
              <a:gd name="adj1" fmla="val 12500"/>
              <a:gd name="adj2" fmla="val 0"/>
            </a:avLst>
          </a:prstGeom>
          <a:solidFill>
            <a:schemeClr val="accent1"/>
          </a:solidFill>
          <a:ln w="9525">
            <a:solidFill>
              <a:schemeClr val="accent1"/>
            </a:solidFill>
            <a:round/>
            <a:headEnd/>
            <a:tailEnd/>
          </a:ln>
        </p:spPr>
        <p:txBody>
          <a:bodyPr wrap="none" lIns="45720" tIns="0" rIns="0" bIns="0"/>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eaLnBrk="0" fontAlgn="base" hangingPunct="0">
              <a:spcBef>
                <a:spcPct val="0"/>
              </a:spcBef>
              <a:spcAft>
                <a:spcPct val="0"/>
              </a:spcAft>
              <a:defRPr sz="1700">
                <a:solidFill>
                  <a:schemeClr val="tx1"/>
                </a:solidFill>
                <a:latin typeface="Calibri" charset="0"/>
                <a:ea typeface="MS PGothic" charset="-128"/>
              </a:defRPr>
            </a:lvl6pPr>
            <a:lvl7pPr marL="2971800" indent="-228600" eaLnBrk="0" fontAlgn="base" hangingPunct="0">
              <a:spcBef>
                <a:spcPct val="0"/>
              </a:spcBef>
              <a:spcAft>
                <a:spcPct val="0"/>
              </a:spcAft>
              <a:defRPr sz="1700">
                <a:solidFill>
                  <a:schemeClr val="tx1"/>
                </a:solidFill>
                <a:latin typeface="Calibri" charset="0"/>
                <a:ea typeface="MS PGothic" charset="-128"/>
              </a:defRPr>
            </a:lvl7pPr>
            <a:lvl8pPr marL="3429000" indent="-228600" eaLnBrk="0" fontAlgn="base" hangingPunct="0">
              <a:spcBef>
                <a:spcPct val="0"/>
              </a:spcBef>
              <a:spcAft>
                <a:spcPct val="0"/>
              </a:spcAft>
              <a:defRPr sz="1700">
                <a:solidFill>
                  <a:schemeClr val="tx1"/>
                </a:solidFill>
                <a:latin typeface="Calibri" charset="0"/>
                <a:ea typeface="MS PGothic" charset="-128"/>
              </a:defRPr>
            </a:lvl8pPr>
            <a:lvl9pPr marL="3886200" indent="-228600" eaLnBrk="0" fontAlgn="base" hangingPunct="0">
              <a:spcBef>
                <a:spcPct val="0"/>
              </a:spcBef>
              <a:spcAft>
                <a:spcPct val="0"/>
              </a:spcAft>
              <a:defRPr sz="1700">
                <a:solidFill>
                  <a:schemeClr val="tx1"/>
                </a:solidFill>
                <a:latin typeface="Calibri" charset="0"/>
                <a:ea typeface="MS PGothic" charset="-128"/>
              </a:defRPr>
            </a:lvl9pPr>
          </a:lstStyle>
          <a:p>
            <a:pPr algn="ctr" defTabSz="914400"/>
            <a:r>
              <a:rPr lang="en-US" altLang="x-none" sz="2000" b="1">
                <a:solidFill>
                  <a:schemeClr val="bg1"/>
                </a:solidFill>
                <a:latin typeface="Arial" charset="0"/>
              </a:rPr>
              <a:t>2018</a:t>
            </a:r>
          </a:p>
        </p:txBody>
      </p:sp>
      <p:sp>
        <p:nvSpPr>
          <p:cNvPr id="97285" name="Rectangle 6"/>
          <p:cNvSpPr>
            <a:spLocks noChangeArrowheads="1"/>
          </p:cNvSpPr>
          <p:nvPr/>
        </p:nvSpPr>
        <p:spPr bwMode="auto">
          <a:xfrm>
            <a:off x="311150" y="1643063"/>
            <a:ext cx="8386763" cy="1411287"/>
          </a:xfrm>
          <a:prstGeom prst="rect">
            <a:avLst/>
          </a:prstGeom>
          <a:noFill/>
          <a:ln w="38100">
            <a:solidFill>
              <a:srgbClr val="0000FF"/>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endParaRPr lang="en-CA" altLang="x-none"/>
          </a:p>
        </p:txBody>
      </p:sp>
    </p:spTree>
    <p:custDataLst>
      <p:tags r:id="rId1"/>
    </p:custData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41779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4"/>
          <p:cNvSpPr>
            <a:spLocks noGrp="1"/>
          </p:cNvSpPr>
          <p:nvPr>
            <p:ph type="title" idx="4294967295"/>
          </p:nvPr>
        </p:nvSpPr>
        <p:spPr>
          <a:xfrm>
            <a:off x="628650" y="307975"/>
            <a:ext cx="7886700" cy="1325563"/>
          </a:xfrm>
        </p:spPr>
        <p:txBody>
          <a:bodyPr/>
          <a:lstStyle/>
          <a:p>
            <a:r>
              <a:rPr lang="en-US" altLang="x-none" sz="3600"/>
              <a:t>Literature Review Flow Diagram</a:t>
            </a:r>
            <a:endParaRPr lang="en-CA" altLang="x-none" sz="3600"/>
          </a:p>
        </p:txBody>
      </p:sp>
      <p:sp>
        <p:nvSpPr>
          <p:cNvPr id="99331" name="Wave 5"/>
          <p:cNvSpPr>
            <a:spLocks noChangeArrowheads="1"/>
          </p:cNvSpPr>
          <p:nvPr/>
        </p:nvSpPr>
        <p:spPr bwMode="auto">
          <a:xfrm>
            <a:off x="8096250" y="84138"/>
            <a:ext cx="838200" cy="609600"/>
          </a:xfrm>
          <a:prstGeom prst="wave">
            <a:avLst>
              <a:gd name="adj1" fmla="val 12500"/>
              <a:gd name="adj2" fmla="val 0"/>
            </a:avLst>
          </a:prstGeom>
          <a:solidFill>
            <a:schemeClr val="accent1"/>
          </a:solidFill>
          <a:ln w="9525">
            <a:solidFill>
              <a:schemeClr val="accent1"/>
            </a:solidFill>
            <a:round/>
            <a:headEnd/>
            <a:tailEnd/>
          </a:ln>
        </p:spPr>
        <p:txBody>
          <a:bodyPr wrap="none" lIns="45720" tIns="0" rIns="0" bIns="0"/>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eaLnBrk="0" fontAlgn="base" hangingPunct="0">
              <a:spcBef>
                <a:spcPct val="0"/>
              </a:spcBef>
              <a:spcAft>
                <a:spcPct val="0"/>
              </a:spcAft>
              <a:defRPr sz="1700">
                <a:solidFill>
                  <a:schemeClr val="tx1"/>
                </a:solidFill>
                <a:latin typeface="Calibri" charset="0"/>
                <a:ea typeface="MS PGothic" charset="-128"/>
              </a:defRPr>
            </a:lvl6pPr>
            <a:lvl7pPr marL="2971800" indent="-228600" eaLnBrk="0" fontAlgn="base" hangingPunct="0">
              <a:spcBef>
                <a:spcPct val="0"/>
              </a:spcBef>
              <a:spcAft>
                <a:spcPct val="0"/>
              </a:spcAft>
              <a:defRPr sz="1700">
                <a:solidFill>
                  <a:schemeClr val="tx1"/>
                </a:solidFill>
                <a:latin typeface="Calibri" charset="0"/>
                <a:ea typeface="MS PGothic" charset="-128"/>
              </a:defRPr>
            </a:lvl7pPr>
            <a:lvl8pPr marL="3429000" indent="-228600" eaLnBrk="0" fontAlgn="base" hangingPunct="0">
              <a:spcBef>
                <a:spcPct val="0"/>
              </a:spcBef>
              <a:spcAft>
                <a:spcPct val="0"/>
              </a:spcAft>
              <a:defRPr sz="1700">
                <a:solidFill>
                  <a:schemeClr val="tx1"/>
                </a:solidFill>
                <a:latin typeface="Calibri" charset="0"/>
                <a:ea typeface="MS PGothic" charset="-128"/>
              </a:defRPr>
            </a:lvl8pPr>
            <a:lvl9pPr marL="3886200" indent="-228600" eaLnBrk="0" fontAlgn="base" hangingPunct="0">
              <a:spcBef>
                <a:spcPct val="0"/>
              </a:spcBef>
              <a:spcAft>
                <a:spcPct val="0"/>
              </a:spcAft>
              <a:defRPr sz="1700">
                <a:solidFill>
                  <a:schemeClr val="tx1"/>
                </a:solidFill>
                <a:latin typeface="Calibri" charset="0"/>
                <a:ea typeface="MS PGothic" charset="-128"/>
              </a:defRPr>
            </a:lvl9pPr>
          </a:lstStyle>
          <a:p>
            <a:pPr algn="ctr" defTabSz="914400"/>
            <a:r>
              <a:rPr lang="en-US" altLang="x-none" sz="2000" b="1">
                <a:solidFill>
                  <a:schemeClr val="bg1"/>
                </a:solidFill>
                <a:latin typeface="Arial" charset="0"/>
              </a:rPr>
              <a:t>2018</a:t>
            </a:r>
          </a:p>
        </p:txBody>
      </p:sp>
      <p:sp>
        <p:nvSpPr>
          <p:cNvPr id="99332" name="Text Box 11"/>
          <p:cNvSpPr txBox="1">
            <a:spLocks noChangeArrowheads="1"/>
          </p:cNvSpPr>
          <p:nvPr/>
        </p:nvSpPr>
        <p:spPr bwMode="auto">
          <a:xfrm>
            <a:off x="0" y="60325"/>
            <a:ext cx="767715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eaLnBrk="0" fontAlgn="base" hangingPunct="0">
              <a:spcBef>
                <a:spcPct val="0"/>
              </a:spcBef>
              <a:spcAft>
                <a:spcPct val="0"/>
              </a:spcAft>
              <a:defRPr sz="1700">
                <a:solidFill>
                  <a:schemeClr val="tx1"/>
                </a:solidFill>
                <a:latin typeface="Calibri" charset="0"/>
                <a:ea typeface="MS PGothic" charset="-128"/>
              </a:defRPr>
            </a:lvl6pPr>
            <a:lvl7pPr marL="2971800" indent="-228600" eaLnBrk="0" fontAlgn="base" hangingPunct="0">
              <a:spcBef>
                <a:spcPct val="0"/>
              </a:spcBef>
              <a:spcAft>
                <a:spcPct val="0"/>
              </a:spcAft>
              <a:defRPr sz="1700">
                <a:solidFill>
                  <a:schemeClr val="tx1"/>
                </a:solidFill>
                <a:latin typeface="Calibri" charset="0"/>
                <a:ea typeface="MS PGothic" charset="-128"/>
              </a:defRPr>
            </a:lvl7pPr>
            <a:lvl8pPr marL="3429000" indent="-228600" eaLnBrk="0" fontAlgn="base" hangingPunct="0">
              <a:spcBef>
                <a:spcPct val="0"/>
              </a:spcBef>
              <a:spcAft>
                <a:spcPct val="0"/>
              </a:spcAft>
              <a:defRPr sz="1700">
                <a:solidFill>
                  <a:schemeClr val="tx1"/>
                </a:solidFill>
                <a:latin typeface="Calibri" charset="0"/>
                <a:ea typeface="MS PGothic" charset="-128"/>
              </a:defRPr>
            </a:lvl8pPr>
            <a:lvl9pPr marL="3886200" indent="-228600" eaLnBrk="0" fontAlgn="base" hangingPunct="0">
              <a:spcBef>
                <a:spcPct val="0"/>
              </a:spcBef>
              <a:spcAft>
                <a:spcPct val="0"/>
              </a:spcAft>
              <a:defRPr sz="1700">
                <a:solidFill>
                  <a:schemeClr val="tx1"/>
                </a:solidFill>
                <a:latin typeface="Calibri" charset="0"/>
                <a:ea typeface="MS PGothic" charset="-128"/>
              </a:defRPr>
            </a:lvl9pPr>
          </a:lstStyle>
          <a:p>
            <a:pPr defTabSz="914400" eaLnBrk="1" hangingPunct="1">
              <a:spcBef>
                <a:spcPct val="50000"/>
              </a:spcBef>
            </a:pPr>
            <a:r>
              <a:rPr lang="en-US" altLang="x-none" sz="1400" i="1"/>
              <a:t>2018 Diabetes Canada CPG – Chapter 2.  Methods  </a:t>
            </a:r>
          </a:p>
        </p:txBody>
      </p:sp>
      <p:pic>
        <p:nvPicPr>
          <p:cNvPr id="99333" name="Shape 236"/>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12988" y="1298575"/>
            <a:ext cx="4618037" cy="4783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Title 1"/>
          <p:cNvSpPr>
            <a:spLocks noGrp="1"/>
          </p:cNvSpPr>
          <p:nvPr>
            <p:ph type="title" idx="4294967295"/>
          </p:nvPr>
        </p:nvSpPr>
        <p:spPr>
          <a:xfrm>
            <a:off x="628650" y="311150"/>
            <a:ext cx="7886700" cy="1325563"/>
          </a:xfrm>
        </p:spPr>
        <p:txBody>
          <a:bodyPr/>
          <a:lstStyle/>
          <a:p>
            <a:pPr eaLnBrk="1" hangingPunct="1"/>
            <a:r>
              <a:rPr lang="en-CA" altLang="x-none"/>
              <a:t>Key Changes</a:t>
            </a:r>
          </a:p>
        </p:txBody>
      </p:sp>
      <p:sp>
        <p:nvSpPr>
          <p:cNvPr id="47106" name="Content Placeholder 2"/>
          <p:cNvSpPr>
            <a:spLocks noGrp="1"/>
          </p:cNvSpPr>
          <p:nvPr>
            <p:ph type="body" idx="4294967295"/>
          </p:nvPr>
        </p:nvSpPr>
        <p:spPr>
          <a:xfrm>
            <a:off x="692150" y="1508125"/>
            <a:ext cx="7886700" cy="4329113"/>
          </a:xfrm>
        </p:spPr>
        <p:txBody>
          <a:bodyPr/>
          <a:lstStyle/>
          <a:p>
            <a:pPr>
              <a:lnSpc>
                <a:spcPct val="100000"/>
              </a:lnSpc>
              <a:spcBef>
                <a:spcPts val="900"/>
              </a:spcBef>
            </a:pPr>
            <a:r>
              <a:rPr lang="en-CA" altLang="x-none" sz="2400" b="0"/>
              <a:t>Wider external review by specialists, community primary care providers, all academic Departments of Family Medicine across Canada, and specialty and disease support organizations</a:t>
            </a:r>
          </a:p>
          <a:p>
            <a:pPr>
              <a:lnSpc>
                <a:spcPct val="100000"/>
              </a:lnSpc>
              <a:spcBef>
                <a:spcPts val="900"/>
              </a:spcBef>
            </a:pPr>
            <a:endParaRPr lang="en-CA" altLang="x-none" sz="800" b="0"/>
          </a:p>
          <a:p>
            <a:pPr>
              <a:lnSpc>
                <a:spcPct val="100000"/>
              </a:lnSpc>
              <a:spcBef>
                <a:spcPts val="900"/>
              </a:spcBef>
            </a:pPr>
            <a:r>
              <a:rPr lang="en-CA" altLang="x-none" sz="2400" b="0"/>
              <a:t>Additional efforts to manage and minimize conflict of interest among all expert and steering committee members</a:t>
            </a:r>
          </a:p>
          <a:p>
            <a:pPr>
              <a:lnSpc>
                <a:spcPct val="100000"/>
              </a:lnSpc>
              <a:spcBef>
                <a:spcPts val="900"/>
              </a:spcBef>
            </a:pPr>
            <a:r>
              <a:rPr lang="en-US" altLang="x-none" sz="2400" b="0"/>
              <a:t>Author disclosures listed at end of each chapter</a:t>
            </a:r>
            <a:endParaRPr lang="en-CA" altLang="x-none" sz="2400" b="0"/>
          </a:p>
          <a:p>
            <a:pPr>
              <a:lnSpc>
                <a:spcPct val="100000"/>
              </a:lnSpc>
              <a:spcBef>
                <a:spcPts val="900"/>
              </a:spcBef>
            </a:pPr>
            <a:endParaRPr lang="en-CA" altLang="x-none" sz="800" b="0"/>
          </a:p>
        </p:txBody>
      </p:sp>
      <p:sp>
        <p:nvSpPr>
          <p:cNvPr id="47107" name="Wave 5"/>
          <p:cNvSpPr>
            <a:spLocks noChangeArrowheads="1"/>
          </p:cNvSpPr>
          <p:nvPr/>
        </p:nvSpPr>
        <p:spPr bwMode="auto">
          <a:xfrm>
            <a:off x="7677150" y="365125"/>
            <a:ext cx="838200" cy="609600"/>
          </a:xfrm>
          <a:prstGeom prst="wave">
            <a:avLst>
              <a:gd name="adj1" fmla="val 12500"/>
              <a:gd name="adj2" fmla="val 0"/>
            </a:avLst>
          </a:prstGeom>
          <a:solidFill>
            <a:schemeClr val="accent1"/>
          </a:solidFill>
          <a:ln w="9525">
            <a:solidFill>
              <a:schemeClr val="accent1"/>
            </a:solidFill>
            <a:round/>
            <a:headEnd/>
            <a:tailEnd/>
          </a:ln>
        </p:spPr>
        <p:txBody>
          <a:bodyPr wrap="none" lIns="45720" tIns="0" rIns="0" bIns="0"/>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eaLnBrk="0" fontAlgn="base" hangingPunct="0">
              <a:spcBef>
                <a:spcPct val="0"/>
              </a:spcBef>
              <a:spcAft>
                <a:spcPct val="0"/>
              </a:spcAft>
              <a:defRPr sz="1700">
                <a:solidFill>
                  <a:schemeClr val="tx1"/>
                </a:solidFill>
                <a:latin typeface="Calibri" charset="0"/>
                <a:ea typeface="MS PGothic" charset="-128"/>
              </a:defRPr>
            </a:lvl6pPr>
            <a:lvl7pPr marL="2971800" indent="-228600" eaLnBrk="0" fontAlgn="base" hangingPunct="0">
              <a:spcBef>
                <a:spcPct val="0"/>
              </a:spcBef>
              <a:spcAft>
                <a:spcPct val="0"/>
              </a:spcAft>
              <a:defRPr sz="1700">
                <a:solidFill>
                  <a:schemeClr val="tx1"/>
                </a:solidFill>
                <a:latin typeface="Calibri" charset="0"/>
                <a:ea typeface="MS PGothic" charset="-128"/>
              </a:defRPr>
            </a:lvl7pPr>
            <a:lvl8pPr marL="3429000" indent="-228600" eaLnBrk="0" fontAlgn="base" hangingPunct="0">
              <a:spcBef>
                <a:spcPct val="0"/>
              </a:spcBef>
              <a:spcAft>
                <a:spcPct val="0"/>
              </a:spcAft>
              <a:defRPr sz="1700">
                <a:solidFill>
                  <a:schemeClr val="tx1"/>
                </a:solidFill>
                <a:latin typeface="Calibri" charset="0"/>
                <a:ea typeface="MS PGothic" charset="-128"/>
              </a:defRPr>
            </a:lvl8pPr>
            <a:lvl9pPr marL="3886200" indent="-228600" eaLnBrk="0" fontAlgn="base" hangingPunct="0">
              <a:spcBef>
                <a:spcPct val="0"/>
              </a:spcBef>
              <a:spcAft>
                <a:spcPct val="0"/>
              </a:spcAft>
              <a:defRPr sz="1700">
                <a:solidFill>
                  <a:schemeClr val="tx1"/>
                </a:solidFill>
                <a:latin typeface="Calibri" charset="0"/>
                <a:ea typeface="MS PGothic" charset="-128"/>
              </a:defRPr>
            </a:lvl9pPr>
          </a:lstStyle>
          <a:p>
            <a:pPr algn="ctr" defTabSz="914400"/>
            <a:r>
              <a:rPr lang="en-US" altLang="x-none" sz="2000" b="1">
                <a:solidFill>
                  <a:schemeClr val="bg1"/>
                </a:solidFill>
                <a:latin typeface="Arial" charset="0"/>
              </a:rPr>
              <a:t>2018</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09" name="Picture 1"/>
          <p:cNvPicPr>
            <a:picLocks noChangeAspect="1"/>
          </p:cNvPicPr>
          <p:nvPr/>
        </p:nvPicPr>
        <p:blipFill>
          <a:blip r:embed="rId3">
            <a:extLst>
              <a:ext uri="{28A0092B-C50C-407E-A947-70E740481C1C}">
                <a14:useLocalDpi xmlns:a14="http://schemas.microsoft.com/office/drawing/2010/main" val="0"/>
              </a:ext>
            </a:extLst>
          </a:blip>
          <a:srcRect l="2222" t="4404" r="3806" b="2562"/>
          <a:stretch>
            <a:fillRect/>
          </a:stretch>
        </p:blipFill>
        <p:spPr bwMode="auto">
          <a:xfrm>
            <a:off x="798513" y="1793875"/>
            <a:ext cx="7546975" cy="432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0" name="Title 1"/>
          <p:cNvSpPr>
            <a:spLocks/>
          </p:cNvSpPr>
          <p:nvPr/>
        </p:nvSpPr>
        <p:spPr bwMode="auto">
          <a:xfrm>
            <a:off x="685800" y="295275"/>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457200" eaLnBrk="0" hangingPunct="0">
              <a:defRPr sz="1700">
                <a:solidFill>
                  <a:schemeClr val="tx1"/>
                </a:solidFill>
                <a:latin typeface="Calibri" charset="0"/>
                <a:ea typeface="MS PGothic" charset="-128"/>
              </a:defRPr>
            </a:lvl1pPr>
            <a:lvl2pPr marL="742950" indent="-285750" defTabSz="457200" eaLnBrk="0" hangingPunct="0">
              <a:defRPr sz="1700">
                <a:solidFill>
                  <a:schemeClr val="tx1"/>
                </a:solidFill>
                <a:latin typeface="Calibri" charset="0"/>
                <a:ea typeface="MS PGothic" charset="-128"/>
              </a:defRPr>
            </a:lvl2pPr>
            <a:lvl3pPr marL="1143000" indent="-228600" defTabSz="457200" eaLnBrk="0" hangingPunct="0">
              <a:defRPr sz="1700">
                <a:solidFill>
                  <a:schemeClr val="tx1"/>
                </a:solidFill>
                <a:latin typeface="Calibri" charset="0"/>
                <a:ea typeface="MS PGothic" charset="-128"/>
              </a:defRPr>
            </a:lvl3pPr>
            <a:lvl4pPr marL="1600200" indent="-228600" defTabSz="457200" eaLnBrk="0" hangingPunct="0">
              <a:defRPr sz="1700">
                <a:solidFill>
                  <a:schemeClr val="tx1"/>
                </a:solidFill>
                <a:latin typeface="Calibri" charset="0"/>
                <a:ea typeface="MS PGothic" charset="-128"/>
              </a:defRPr>
            </a:lvl4pPr>
            <a:lvl5pPr marL="2057400" indent="-228600" defTabSz="457200" eaLnBrk="0" hangingPunct="0">
              <a:defRPr sz="1700">
                <a:solidFill>
                  <a:schemeClr val="tx1"/>
                </a:solidFill>
                <a:latin typeface="Calibri" charset="0"/>
                <a:ea typeface="MS PGothic" charset="-128"/>
              </a:defRPr>
            </a:lvl5pPr>
            <a:lvl6pPr marL="2514600" indent="-228600" defTabSz="457200" eaLnBrk="0" fontAlgn="base" hangingPunct="0">
              <a:spcBef>
                <a:spcPct val="0"/>
              </a:spcBef>
              <a:spcAft>
                <a:spcPct val="0"/>
              </a:spcAft>
              <a:defRPr sz="1700">
                <a:solidFill>
                  <a:schemeClr val="tx1"/>
                </a:solidFill>
                <a:latin typeface="Calibri" charset="0"/>
                <a:ea typeface="MS PGothic" charset="-128"/>
              </a:defRPr>
            </a:lvl6pPr>
            <a:lvl7pPr marL="2971800" indent="-228600" defTabSz="457200" eaLnBrk="0" fontAlgn="base" hangingPunct="0">
              <a:spcBef>
                <a:spcPct val="0"/>
              </a:spcBef>
              <a:spcAft>
                <a:spcPct val="0"/>
              </a:spcAft>
              <a:defRPr sz="1700">
                <a:solidFill>
                  <a:schemeClr val="tx1"/>
                </a:solidFill>
                <a:latin typeface="Calibri" charset="0"/>
                <a:ea typeface="MS PGothic" charset="-128"/>
              </a:defRPr>
            </a:lvl7pPr>
            <a:lvl8pPr marL="3429000" indent="-228600" defTabSz="457200" eaLnBrk="0" fontAlgn="base" hangingPunct="0">
              <a:spcBef>
                <a:spcPct val="0"/>
              </a:spcBef>
              <a:spcAft>
                <a:spcPct val="0"/>
              </a:spcAft>
              <a:defRPr sz="1700">
                <a:solidFill>
                  <a:schemeClr val="tx1"/>
                </a:solidFill>
                <a:latin typeface="Calibri" charset="0"/>
                <a:ea typeface="MS PGothic" charset="-128"/>
              </a:defRPr>
            </a:lvl8pPr>
            <a:lvl9pPr marL="3886200" indent="-228600" defTabSz="457200" eaLnBrk="0" fontAlgn="base" hangingPunct="0">
              <a:spcBef>
                <a:spcPct val="0"/>
              </a:spcBef>
              <a:spcAft>
                <a:spcPct val="0"/>
              </a:spcAft>
              <a:defRPr sz="1700">
                <a:solidFill>
                  <a:schemeClr val="tx1"/>
                </a:solidFill>
                <a:latin typeface="Calibri" charset="0"/>
                <a:ea typeface="MS PGothic" charset="-128"/>
              </a:defRPr>
            </a:lvl9pPr>
          </a:lstStyle>
          <a:p>
            <a:pPr eaLnBrk="1" hangingPunct="1"/>
            <a:r>
              <a:rPr lang="en-US" altLang="x-none" sz="2800" b="1">
                <a:solidFill>
                  <a:srgbClr val="1E3268"/>
                </a:solidFill>
                <a:latin typeface="Open Sans" charset="0"/>
              </a:rPr>
              <a:t>Prevalence of Diabetes among Individuals aged 20-79 years, Europe, North America, Oceania, 2010</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Title 1"/>
          <p:cNvSpPr>
            <a:spLocks noGrp="1"/>
          </p:cNvSpPr>
          <p:nvPr>
            <p:ph type="title" idx="4294967295"/>
          </p:nvPr>
        </p:nvSpPr>
        <p:spPr>
          <a:xfrm>
            <a:off x="628650" y="311150"/>
            <a:ext cx="7886700" cy="1325563"/>
          </a:xfrm>
        </p:spPr>
        <p:txBody>
          <a:bodyPr/>
          <a:lstStyle/>
          <a:p>
            <a:pPr eaLnBrk="1" hangingPunct="1"/>
            <a:r>
              <a:rPr lang="en-CA" altLang="x-none"/>
              <a:t>Key Changes</a:t>
            </a:r>
          </a:p>
        </p:txBody>
      </p:sp>
      <p:sp>
        <p:nvSpPr>
          <p:cNvPr id="48130" name="Content Placeholder 2"/>
          <p:cNvSpPr>
            <a:spLocks noGrp="1"/>
          </p:cNvSpPr>
          <p:nvPr>
            <p:ph type="body" idx="4294967295"/>
          </p:nvPr>
        </p:nvSpPr>
        <p:spPr>
          <a:xfrm>
            <a:off x="692150" y="1508125"/>
            <a:ext cx="7886700" cy="4329113"/>
          </a:xfrm>
        </p:spPr>
        <p:txBody>
          <a:bodyPr/>
          <a:lstStyle/>
          <a:p>
            <a:pPr>
              <a:lnSpc>
                <a:spcPct val="100000"/>
              </a:lnSpc>
              <a:spcBef>
                <a:spcPts val="900"/>
              </a:spcBef>
            </a:pPr>
            <a:r>
              <a:rPr lang="en-CA" altLang="x-none" sz="2400" b="0"/>
              <a:t>Expanded harmonization of recommendations through collaboration with other organizations, including the Cardiovascular Society (CCS), Hypertension Canada, and the Canadian Cardiovascular Harmonization of National Guidelines Endeavour (C-CHANGE)</a:t>
            </a:r>
            <a:endParaRPr lang="en-CA" altLang="x-none" sz="1600" b="0"/>
          </a:p>
        </p:txBody>
      </p:sp>
      <p:sp>
        <p:nvSpPr>
          <p:cNvPr id="48131" name="Wave 5"/>
          <p:cNvSpPr>
            <a:spLocks noChangeArrowheads="1"/>
          </p:cNvSpPr>
          <p:nvPr/>
        </p:nvSpPr>
        <p:spPr bwMode="auto">
          <a:xfrm>
            <a:off x="7677150" y="365125"/>
            <a:ext cx="838200" cy="609600"/>
          </a:xfrm>
          <a:prstGeom prst="wave">
            <a:avLst>
              <a:gd name="adj1" fmla="val 12500"/>
              <a:gd name="adj2" fmla="val 0"/>
            </a:avLst>
          </a:prstGeom>
          <a:solidFill>
            <a:schemeClr val="accent1"/>
          </a:solidFill>
          <a:ln w="9525">
            <a:solidFill>
              <a:schemeClr val="accent1"/>
            </a:solidFill>
            <a:round/>
            <a:headEnd/>
            <a:tailEnd/>
          </a:ln>
        </p:spPr>
        <p:txBody>
          <a:bodyPr wrap="none" lIns="45720" tIns="0" rIns="0" bIns="0"/>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eaLnBrk="0" fontAlgn="base" hangingPunct="0">
              <a:spcBef>
                <a:spcPct val="0"/>
              </a:spcBef>
              <a:spcAft>
                <a:spcPct val="0"/>
              </a:spcAft>
              <a:defRPr sz="1700">
                <a:solidFill>
                  <a:schemeClr val="tx1"/>
                </a:solidFill>
                <a:latin typeface="Calibri" charset="0"/>
                <a:ea typeface="MS PGothic" charset="-128"/>
              </a:defRPr>
            </a:lvl6pPr>
            <a:lvl7pPr marL="2971800" indent="-228600" eaLnBrk="0" fontAlgn="base" hangingPunct="0">
              <a:spcBef>
                <a:spcPct val="0"/>
              </a:spcBef>
              <a:spcAft>
                <a:spcPct val="0"/>
              </a:spcAft>
              <a:defRPr sz="1700">
                <a:solidFill>
                  <a:schemeClr val="tx1"/>
                </a:solidFill>
                <a:latin typeface="Calibri" charset="0"/>
                <a:ea typeface="MS PGothic" charset="-128"/>
              </a:defRPr>
            </a:lvl7pPr>
            <a:lvl8pPr marL="3429000" indent="-228600" eaLnBrk="0" fontAlgn="base" hangingPunct="0">
              <a:spcBef>
                <a:spcPct val="0"/>
              </a:spcBef>
              <a:spcAft>
                <a:spcPct val="0"/>
              </a:spcAft>
              <a:defRPr sz="1700">
                <a:solidFill>
                  <a:schemeClr val="tx1"/>
                </a:solidFill>
                <a:latin typeface="Calibri" charset="0"/>
                <a:ea typeface="MS PGothic" charset="-128"/>
              </a:defRPr>
            </a:lvl8pPr>
            <a:lvl9pPr marL="3886200" indent="-228600" eaLnBrk="0" fontAlgn="base" hangingPunct="0">
              <a:spcBef>
                <a:spcPct val="0"/>
              </a:spcBef>
              <a:spcAft>
                <a:spcPct val="0"/>
              </a:spcAft>
              <a:defRPr sz="1700">
                <a:solidFill>
                  <a:schemeClr val="tx1"/>
                </a:solidFill>
                <a:latin typeface="Calibri" charset="0"/>
                <a:ea typeface="MS PGothic" charset="-128"/>
              </a:defRPr>
            </a:lvl9pPr>
          </a:lstStyle>
          <a:p>
            <a:pPr algn="ctr" defTabSz="914400"/>
            <a:r>
              <a:rPr lang="en-US" altLang="x-none" sz="2000" b="1">
                <a:solidFill>
                  <a:schemeClr val="bg1"/>
                </a:solidFill>
                <a:latin typeface="Arial" charset="0"/>
              </a:rPr>
              <a:t>2018</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Rectangle 2"/>
          <p:cNvSpPr>
            <a:spLocks noGrp="1"/>
          </p:cNvSpPr>
          <p:nvPr>
            <p:ph type="title" idx="4294967295"/>
          </p:nvPr>
        </p:nvSpPr>
        <p:spPr/>
        <p:txBody>
          <a:bodyPr/>
          <a:lstStyle/>
          <a:p>
            <a:r>
              <a:rPr lang="en-US" altLang="x-none"/>
              <a:t>Key Changes</a:t>
            </a:r>
            <a:endParaRPr lang="en-CA" altLang="x-none"/>
          </a:p>
        </p:txBody>
      </p:sp>
      <p:sp>
        <p:nvSpPr>
          <p:cNvPr id="49154" name="Rectangle 3"/>
          <p:cNvSpPr>
            <a:spLocks noGrp="1"/>
          </p:cNvSpPr>
          <p:nvPr>
            <p:ph type="body" idx="4294967295"/>
          </p:nvPr>
        </p:nvSpPr>
        <p:spPr/>
        <p:txBody>
          <a:bodyPr/>
          <a:lstStyle/>
          <a:p>
            <a:pPr>
              <a:lnSpc>
                <a:spcPct val="110000"/>
              </a:lnSpc>
            </a:pPr>
            <a:r>
              <a:rPr lang="en-CA" altLang="x-none" b="0"/>
              <a:t>Expanded dissemination and implementation strategies to support all recommendations with increased use of web-based technology</a:t>
            </a:r>
            <a:br>
              <a:rPr lang="en-CA" altLang="x-none" b="0"/>
            </a:br>
            <a:endParaRPr lang="en-CA" altLang="x-none" b="0"/>
          </a:p>
        </p:txBody>
      </p:sp>
      <p:sp>
        <p:nvSpPr>
          <p:cNvPr id="49155" name="Wave 5"/>
          <p:cNvSpPr>
            <a:spLocks noChangeArrowheads="1"/>
          </p:cNvSpPr>
          <p:nvPr/>
        </p:nvSpPr>
        <p:spPr bwMode="auto">
          <a:xfrm>
            <a:off x="7677150" y="365125"/>
            <a:ext cx="838200" cy="609600"/>
          </a:xfrm>
          <a:prstGeom prst="wave">
            <a:avLst>
              <a:gd name="adj1" fmla="val 12500"/>
              <a:gd name="adj2" fmla="val 0"/>
            </a:avLst>
          </a:prstGeom>
          <a:solidFill>
            <a:schemeClr val="accent1"/>
          </a:solidFill>
          <a:ln w="9525">
            <a:solidFill>
              <a:schemeClr val="accent1"/>
            </a:solidFill>
            <a:round/>
            <a:headEnd/>
            <a:tailEnd/>
          </a:ln>
        </p:spPr>
        <p:txBody>
          <a:bodyPr wrap="none" lIns="45720" tIns="0" rIns="0" bIns="0"/>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eaLnBrk="0" fontAlgn="base" hangingPunct="0">
              <a:spcBef>
                <a:spcPct val="0"/>
              </a:spcBef>
              <a:spcAft>
                <a:spcPct val="0"/>
              </a:spcAft>
              <a:defRPr sz="1700">
                <a:solidFill>
                  <a:schemeClr val="tx1"/>
                </a:solidFill>
                <a:latin typeface="Calibri" charset="0"/>
                <a:ea typeface="MS PGothic" charset="-128"/>
              </a:defRPr>
            </a:lvl6pPr>
            <a:lvl7pPr marL="2971800" indent="-228600" eaLnBrk="0" fontAlgn="base" hangingPunct="0">
              <a:spcBef>
                <a:spcPct val="0"/>
              </a:spcBef>
              <a:spcAft>
                <a:spcPct val="0"/>
              </a:spcAft>
              <a:defRPr sz="1700">
                <a:solidFill>
                  <a:schemeClr val="tx1"/>
                </a:solidFill>
                <a:latin typeface="Calibri" charset="0"/>
                <a:ea typeface="MS PGothic" charset="-128"/>
              </a:defRPr>
            </a:lvl7pPr>
            <a:lvl8pPr marL="3429000" indent="-228600" eaLnBrk="0" fontAlgn="base" hangingPunct="0">
              <a:spcBef>
                <a:spcPct val="0"/>
              </a:spcBef>
              <a:spcAft>
                <a:spcPct val="0"/>
              </a:spcAft>
              <a:defRPr sz="1700">
                <a:solidFill>
                  <a:schemeClr val="tx1"/>
                </a:solidFill>
                <a:latin typeface="Calibri" charset="0"/>
                <a:ea typeface="MS PGothic" charset="-128"/>
              </a:defRPr>
            </a:lvl8pPr>
            <a:lvl9pPr marL="3886200" indent="-228600" eaLnBrk="0" fontAlgn="base" hangingPunct="0">
              <a:spcBef>
                <a:spcPct val="0"/>
              </a:spcBef>
              <a:spcAft>
                <a:spcPct val="0"/>
              </a:spcAft>
              <a:defRPr sz="1700">
                <a:solidFill>
                  <a:schemeClr val="tx1"/>
                </a:solidFill>
                <a:latin typeface="Calibri" charset="0"/>
                <a:ea typeface="MS PGothic" charset="-128"/>
              </a:defRPr>
            </a:lvl9pPr>
          </a:lstStyle>
          <a:p>
            <a:pPr algn="ctr" defTabSz="914400"/>
            <a:r>
              <a:rPr lang="en-US" altLang="x-none" sz="2000" b="1">
                <a:solidFill>
                  <a:schemeClr val="bg1"/>
                </a:solidFill>
                <a:latin typeface="Arial" charset="0"/>
              </a:rPr>
              <a:t>2018</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Title 4"/>
          <p:cNvSpPr>
            <a:spLocks noGrp="1"/>
          </p:cNvSpPr>
          <p:nvPr>
            <p:ph type="title" idx="4294967295"/>
          </p:nvPr>
        </p:nvSpPr>
        <p:spPr>
          <a:xfrm>
            <a:off x="666750" y="147638"/>
            <a:ext cx="7886700" cy="1325562"/>
          </a:xfrm>
        </p:spPr>
        <p:txBody>
          <a:bodyPr/>
          <a:lstStyle/>
          <a:p>
            <a:pPr algn="ctr"/>
            <a:r>
              <a:rPr lang="en-US" altLang="x-none" sz="3600" b="0"/>
              <a:t>Visit </a:t>
            </a:r>
            <a:r>
              <a:rPr lang="en-US" altLang="x-none" sz="3600"/>
              <a:t>guidelines.diabetes.ca</a:t>
            </a:r>
            <a:r>
              <a:rPr lang="en-US" altLang="x-none" sz="3600" b="0"/>
              <a:t> </a:t>
            </a:r>
            <a:br>
              <a:rPr lang="en-US" altLang="x-none" sz="3600" b="0"/>
            </a:br>
            <a:endParaRPr lang="en-US" altLang="x-none" sz="3600" b="0"/>
          </a:p>
        </p:txBody>
      </p:sp>
      <p:pic>
        <p:nvPicPr>
          <p:cNvPr id="104451" name="Picture 5"/>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1030288"/>
            <a:ext cx="9144000" cy="5724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Title 1"/>
          <p:cNvSpPr>
            <a:spLocks noGrp="1"/>
          </p:cNvSpPr>
          <p:nvPr>
            <p:ph type="title" idx="4294967295"/>
          </p:nvPr>
        </p:nvSpPr>
        <p:spPr>
          <a:xfrm>
            <a:off x="641350" y="0"/>
            <a:ext cx="7886700" cy="1325563"/>
          </a:xfrm>
        </p:spPr>
        <p:txBody>
          <a:bodyPr/>
          <a:lstStyle/>
          <a:p>
            <a:pPr algn="ctr"/>
            <a:r>
              <a:rPr lang="en-US" altLang="x-none"/>
              <a:t>Or download the App</a:t>
            </a:r>
          </a:p>
        </p:txBody>
      </p:sp>
      <p:pic>
        <p:nvPicPr>
          <p:cNvPr id="105475" name="Pictur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567238" y="2103438"/>
            <a:ext cx="4022725" cy="295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476" name="Picture 5"/>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90613" y="1090613"/>
            <a:ext cx="3052762" cy="5430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2"/>
          <p:cNvSpPr>
            <a:spLocks noGrp="1"/>
          </p:cNvSpPr>
          <p:nvPr>
            <p:ph type="title" idx="4294967295"/>
          </p:nvPr>
        </p:nvSpPr>
        <p:spPr/>
        <p:txBody>
          <a:bodyPr/>
          <a:lstStyle/>
          <a:p>
            <a:r>
              <a:rPr lang="en-US" altLang="x-none"/>
              <a:t>Key Message</a:t>
            </a:r>
            <a:endParaRPr lang="en-CA" altLang="x-none"/>
          </a:p>
        </p:txBody>
      </p:sp>
      <p:sp>
        <p:nvSpPr>
          <p:cNvPr id="106499" name="Rectangle 3"/>
          <p:cNvSpPr>
            <a:spLocks noGrp="1"/>
          </p:cNvSpPr>
          <p:nvPr>
            <p:ph type="body" idx="4294967295"/>
          </p:nvPr>
        </p:nvSpPr>
        <p:spPr/>
        <p:txBody>
          <a:bodyPr/>
          <a:lstStyle/>
          <a:p>
            <a:r>
              <a:rPr lang="en-US" altLang="x-none" b="0"/>
              <a:t>Throughout the guidelines remains the importance of individualizing therapy for the person with diabetes</a:t>
            </a:r>
            <a:endParaRPr lang="en-CA" altLang="x-none" b="0"/>
          </a:p>
        </p:txBody>
      </p:sp>
      <p:pic>
        <p:nvPicPr>
          <p:cNvPr id="106500" name="Picture 4" descr="leadership[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95438" y="3278188"/>
            <a:ext cx="5867400" cy="330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advTm="7668"/>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Rectangle 2"/>
          <p:cNvSpPr>
            <a:spLocks noGrp="1"/>
          </p:cNvSpPr>
          <p:nvPr>
            <p:ph type="title" idx="4294967295"/>
          </p:nvPr>
        </p:nvSpPr>
        <p:spPr>
          <a:xfrm>
            <a:off x="628650" y="354013"/>
            <a:ext cx="7886700" cy="1325562"/>
          </a:xfrm>
        </p:spPr>
        <p:txBody>
          <a:bodyPr/>
          <a:lstStyle/>
          <a:p>
            <a:r>
              <a:rPr lang="en-US" altLang="x-none"/>
              <a:t>Steering Committee</a:t>
            </a:r>
            <a:endParaRPr lang="en-CA" altLang="x-none"/>
          </a:p>
        </p:txBody>
      </p:sp>
      <p:sp>
        <p:nvSpPr>
          <p:cNvPr id="51202" name="Rectangle 3"/>
          <p:cNvSpPr>
            <a:spLocks noGrp="1"/>
          </p:cNvSpPr>
          <p:nvPr>
            <p:ph type="body" idx="4294967295"/>
          </p:nvPr>
        </p:nvSpPr>
        <p:spPr>
          <a:xfrm>
            <a:off x="628650" y="1555750"/>
            <a:ext cx="7886700" cy="4329113"/>
          </a:xfrm>
        </p:spPr>
        <p:txBody>
          <a:bodyPr/>
          <a:lstStyle/>
          <a:p>
            <a:pPr algn="ctr">
              <a:lnSpc>
                <a:spcPct val="100000"/>
              </a:lnSpc>
              <a:spcBef>
                <a:spcPts val="900"/>
              </a:spcBef>
              <a:buFont typeface="Arial" charset="0"/>
              <a:buNone/>
            </a:pPr>
            <a:r>
              <a:rPr lang="en-CA" altLang="x-none" sz="2000"/>
              <a:t>Robyn L. Houlden MD FRCPC, C</a:t>
            </a:r>
            <a:r>
              <a:rPr lang="en-CA" altLang="x-none" sz="2000" i="1"/>
              <a:t>hair,</a:t>
            </a:r>
            <a:r>
              <a:rPr lang="en-CA" altLang="x-none" sz="2000" b="0" i="1"/>
              <a:t> </a:t>
            </a:r>
            <a:r>
              <a:rPr lang="en-CA" altLang="x-none" sz="2000" b="0"/>
              <a:t>Queen</a:t>
            </a:r>
            <a:r>
              <a:rPr lang="en-CA" altLang="en-US" sz="2000" b="0"/>
              <a:t>’</a:t>
            </a:r>
            <a:r>
              <a:rPr lang="en-CA" altLang="x-none" sz="2000" b="0"/>
              <a:t>s University, Kingston, ON</a:t>
            </a:r>
          </a:p>
          <a:p>
            <a:pPr algn="ctr">
              <a:lnSpc>
                <a:spcPct val="100000"/>
              </a:lnSpc>
              <a:spcBef>
                <a:spcPts val="900"/>
              </a:spcBef>
              <a:buFont typeface="Arial" charset="0"/>
              <a:buNone/>
            </a:pPr>
            <a:r>
              <a:rPr lang="en-CA" altLang="x-none" sz="2000"/>
              <a:t>Lori Berard RN CDE, </a:t>
            </a:r>
            <a:r>
              <a:rPr lang="en-CA" altLang="x-none" sz="2000" i="1"/>
              <a:t>Advisor</a:t>
            </a:r>
            <a:r>
              <a:rPr lang="en-CA" altLang="x-none" sz="2000"/>
              <a:t>,</a:t>
            </a:r>
            <a:r>
              <a:rPr lang="en-CA" altLang="x-none" sz="2000" b="0"/>
              <a:t> Clinical Research Consultant, Winnipeg, MB</a:t>
            </a:r>
          </a:p>
          <a:p>
            <a:pPr algn="ctr">
              <a:lnSpc>
                <a:spcPct val="100000"/>
              </a:lnSpc>
              <a:spcBef>
                <a:spcPts val="900"/>
              </a:spcBef>
              <a:buFont typeface="Arial" charset="0"/>
              <a:buNone/>
            </a:pPr>
            <a:r>
              <a:rPr lang="en-CA" altLang="x-none" sz="2000"/>
              <a:t>Gillian Booth MD MSc FRCPC, </a:t>
            </a:r>
            <a:r>
              <a:rPr lang="en-CA" altLang="x-none" sz="2000" i="1"/>
              <a:t>Advisor</a:t>
            </a:r>
            <a:r>
              <a:rPr lang="en-CA" altLang="x-none" sz="2000"/>
              <a:t>,</a:t>
            </a:r>
            <a:r>
              <a:rPr lang="en-CA" altLang="x-none" sz="2000" b="0"/>
              <a:t> University of Toronto, Toronto, ON</a:t>
            </a:r>
          </a:p>
          <a:p>
            <a:pPr algn="ctr">
              <a:lnSpc>
                <a:spcPct val="100000"/>
              </a:lnSpc>
              <a:spcBef>
                <a:spcPts val="900"/>
              </a:spcBef>
              <a:buFont typeface="Arial" charset="0"/>
              <a:buNone/>
            </a:pPr>
            <a:r>
              <a:rPr lang="en-CA" altLang="x-none" sz="2000"/>
              <a:t>Alice Y.Y. Cheng MD FRCPC, </a:t>
            </a:r>
            <a:r>
              <a:rPr lang="en-CA" altLang="x-none" sz="2000" i="1"/>
              <a:t>Past Chair</a:t>
            </a:r>
            <a:r>
              <a:rPr lang="en-CA" altLang="x-none" sz="2000"/>
              <a:t>,</a:t>
            </a:r>
            <a:r>
              <a:rPr lang="en-CA" altLang="x-none" sz="2000" b="0"/>
              <a:t> University of Toronto , Toronto, ON</a:t>
            </a:r>
          </a:p>
          <a:p>
            <a:pPr algn="ctr">
              <a:lnSpc>
                <a:spcPct val="100000"/>
              </a:lnSpc>
              <a:spcBef>
                <a:spcPts val="900"/>
              </a:spcBef>
              <a:buFont typeface="Arial" charset="0"/>
              <a:buNone/>
            </a:pPr>
            <a:r>
              <a:rPr lang="en-CA" altLang="x-none" sz="2000"/>
              <a:t>Maureen Clement MD CCFP, </a:t>
            </a:r>
            <a:r>
              <a:rPr lang="en-CA" altLang="x-none" sz="2000" i="1"/>
              <a:t>Advisor</a:t>
            </a:r>
            <a:r>
              <a:rPr lang="en-CA" altLang="x-none" sz="2000"/>
              <a:t>,</a:t>
            </a:r>
            <a:r>
              <a:rPr lang="en-CA" altLang="x-none" sz="2000" b="0"/>
              <a:t> University of British Columbia, BC</a:t>
            </a:r>
          </a:p>
          <a:p>
            <a:pPr algn="ctr">
              <a:lnSpc>
                <a:spcPct val="100000"/>
              </a:lnSpc>
              <a:spcBef>
                <a:spcPts val="900"/>
              </a:spcBef>
              <a:buFont typeface="Arial" charset="0"/>
              <a:buNone/>
            </a:pPr>
            <a:r>
              <a:rPr lang="en-CA" altLang="x-none" sz="2000"/>
              <a:t>Kim Connelly MBBS PhD, </a:t>
            </a:r>
            <a:r>
              <a:rPr lang="en-CA" altLang="x-none" sz="2000" i="1"/>
              <a:t>Sub-Group Chair, Cardiovascular Complications,</a:t>
            </a:r>
            <a:r>
              <a:rPr lang="en-CA" altLang="x-none" sz="2000" b="0" i="1"/>
              <a:t> </a:t>
            </a:r>
            <a:r>
              <a:rPr lang="en-CA" altLang="x-none" sz="2000" b="0"/>
              <a:t>University of Toronto, Toronto, ON</a:t>
            </a:r>
            <a:br>
              <a:rPr lang="en-CA" altLang="x-none" sz="2000" b="0"/>
            </a:br>
            <a:endParaRPr lang="en-CA" altLang="x-none" sz="2000" b="0"/>
          </a:p>
        </p:txBody>
      </p:sp>
      <p:sp>
        <p:nvSpPr>
          <p:cNvPr id="51203" name="Wave 5"/>
          <p:cNvSpPr>
            <a:spLocks noChangeArrowheads="1"/>
          </p:cNvSpPr>
          <p:nvPr/>
        </p:nvSpPr>
        <p:spPr bwMode="auto">
          <a:xfrm>
            <a:off x="7677150" y="365125"/>
            <a:ext cx="838200" cy="609600"/>
          </a:xfrm>
          <a:prstGeom prst="wave">
            <a:avLst>
              <a:gd name="adj1" fmla="val 12500"/>
              <a:gd name="adj2" fmla="val 0"/>
            </a:avLst>
          </a:prstGeom>
          <a:solidFill>
            <a:schemeClr val="accent1"/>
          </a:solidFill>
          <a:ln w="9525">
            <a:solidFill>
              <a:schemeClr val="accent1"/>
            </a:solidFill>
            <a:round/>
            <a:headEnd/>
            <a:tailEnd/>
          </a:ln>
        </p:spPr>
        <p:txBody>
          <a:bodyPr wrap="none" lIns="45720" tIns="0" rIns="0" bIns="0"/>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eaLnBrk="0" fontAlgn="base" hangingPunct="0">
              <a:spcBef>
                <a:spcPct val="0"/>
              </a:spcBef>
              <a:spcAft>
                <a:spcPct val="0"/>
              </a:spcAft>
              <a:defRPr sz="1700">
                <a:solidFill>
                  <a:schemeClr val="tx1"/>
                </a:solidFill>
                <a:latin typeface="Calibri" charset="0"/>
                <a:ea typeface="MS PGothic" charset="-128"/>
              </a:defRPr>
            </a:lvl6pPr>
            <a:lvl7pPr marL="2971800" indent="-228600" eaLnBrk="0" fontAlgn="base" hangingPunct="0">
              <a:spcBef>
                <a:spcPct val="0"/>
              </a:spcBef>
              <a:spcAft>
                <a:spcPct val="0"/>
              </a:spcAft>
              <a:defRPr sz="1700">
                <a:solidFill>
                  <a:schemeClr val="tx1"/>
                </a:solidFill>
                <a:latin typeface="Calibri" charset="0"/>
                <a:ea typeface="MS PGothic" charset="-128"/>
              </a:defRPr>
            </a:lvl7pPr>
            <a:lvl8pPr marL="3429000" indent="-228600" eaLnBrk="0" fontAlgn="base" hangingPunct="0">
              <a:spcBef>
                <a:spcPct val="0"/>
              </a:spcBef>
              <a:spcAft>
                <a:spcPct val="0"/>
              </a:spcAft>
              <a:defRPr sz="1700">
                <a:solidFill>
                  <a:schemeClr val="tx1"/>
                </a:solidFill>
                <a:latin typeface="Calibri" charset="0"/>
                <a:ea typeface="MS PGothic" charset="-128"/>
              </a:defRPr>
            </a:lvl8pPr>
            <a:lvl9pPr marL="3886200" indent="-228600" eaLnBrk="0" fontAlgn="base" hangingPunct="0">
              <a:spcBef>
                <a:spcPct val="0"/>
              </a:spcBef>
              <a:spcAft>
                <a:spcPct val="0"/>
              </a:spcAft>
              <a:defRPr sz="1700">
                <a:solidFill>
                  <a:schemeClr val="tx1"/>
                </a:solidFill>
                <a:latin typeface="Calibri" charset="0"/>
                <a:ea typeface="MS PGothic" charset="-128"/>
              </a:defRPr>
            </a:lvl9pPr>
          </a:lstStyle>
          <a:p>
            <a:pPr algn="ctr" defTabSz="914400"/>
            <a:r>
              <a:rPr lang="en-US" altLang="x-none" sz="2000" b="1">
                <a:solidFill>
                  <a:schemeClr val="bg1"/>
                </a:solidFill>
                <a:latin typeface="Arial" charset="0"/>
              </a:rPr>
              <a:t>2018</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Rectangle 2"/>
          <p:cNvSpPr>
            <a:spLocks noGrp="1"/>
          </p:cNvSpPr>
          <p:nvPr>
            <p:ph type="title" idx="4294967295"/>
          </p:nvPr>
        </p:nvSpPr>
        <p:spPr>
          <a:xfrm>
            <a:off x="628650" y="354013"/>
            <a:ext cx="7886700" cy="1325562"/>
          </a:xfrm>
        </p:spPr>
        <p:txBody>
          <a:bodyPr/>
          <a:lstStyle/>
          <a:p>
            <a:r>
              <a:rPr lang="en-US" altLang="x-none"/>
              <a:t>Steering Committee</a:t>
            </a:r>
            <a:endParaRPr lang="en-CA" altLang="x-none"/>
          </a:p>
        </p:txBody>
      </p:sp>
      <p:sp>
        <p:nvSpPr>
          <p:cNvPr id="52226" name="Rectangle 3"/>
          <p:cNvSpPr>
            <a:spLocks noGrp="1"/>
          </p:cNvSpPr>
          <p:nvPr>
            <p:ph type="body" idx="4294967295"/>
          </p:nvPr>
        </p:nvSpPr>
        <p:spPr>
          <a:xfrm>
            <a:off x="692150" y="1539875"/>
            <a:ext cx="7886700" cy="4329113"/>
          </a:xfrm>
        </p:spPr>
        <p:txBody>
          <a:bodyPr/>
          <a:lstStyle/>
          <a:p>
            <a:pPr algn="ctr">
              <a:lnSpc>
                <a:spcPct val="110000"/>
              </a:lnSpc>
              <a:spcBef>
                <a:spcPts val="900"/>
              </a:spcBef>
              <a:buFont typeface="Arial" charset="0"/>
              <a:buNone/>
            </a:pPr>
            <a:r>
              <a:rPr lang="en-CA" altLang="x-none" sz="2000"/>
              <a:t>Denice Feig MD MSc FRCPC, </a:t>
            </a:r>
            <a:r>
              <a:rPr lang="en-CA" altLang="x-none" sz="2000" i="1"/>
              <a:t>Sub-Group Chair, Pregnancy,</a:t>
            </a:r>
            <a:r>
              <a:rPr lang="en-CA" altLang="x-none" sz="2000" b="0" i="1"/>
              <a:t> </a:t>
            </a:r>
            <a:r>
              <a:rPr lang="en-CA" altLang="x-none" sz="2000" b="0"/>
              <a:t>University of Toronto, Toronto, ON</a:t>
            </a:r>
          </a:p>
          <a:p>
            <a:pPr algn="ctr">
              <a:lnSpc>
                <a:spcPct val="110000"/>
              </a:lnSpc>
              <a:spcBef>
                <a:spcPts val="900"/>
              </a:spcBef>
              <a:buFont typeface="Arial" charset="0"/>
              <a:buNone/>
            </a:pPr>
            <a:r>
              <a:rPr lang="en-CA" altLang="x-none" sz="2000"/>
              <a:t>Jeremy Gilbert MD FRCPC, </a:t>
            </a:r>
            <a:r>
              <a:rPr lang="en-CA" altLang="x-none" sz="2000" i="1"/>
              <a:t>Sub-Group Co-Chair, Management,</a:t>
            </a:r>
            <a:r>
              <a:rPr lang="en-CA" altLang="x-none" sz="2000" b="0" i="1"/>
              <a:t> </a:t>
            </a:r>
            <a:r>
              <a:rPr lang="en-CA" altLang="x-none" sz="2000" b="0"/>
              <a:t>University of Toronto, Toronto, ON</a:t>
            </a:r>
          </a:p>
          <a:p>
            <a:pPr algn="ctr">
              <a:lnSpc>
                <a:spcPct val="110000"/>
              </a:lnSpc>
              <a:spcBef>
                <a:spcPts val="900"/>
              </a:spcBef>
              <a:buFont typeface="Arial" charset="0"/>
              <a:buNone/>
            </a:pPr>
            <a:r>
              <a:rPr lang="en-CA" altLang="x-none" sz="2000"/>
              <a:t>Ron Goldenberg MD FRCPC FACE, </a:t>
            </a:r>
            <a:r>
              <a:rPr lang="en-CA" altLang="x-none" sz="2000" i="1"/>
              <a:t>Advisor</a:t>
            </a:r>
            <a:r>
              <a:rPr lang="en-CA" altLang="x-none" sz="2000" b="0"/>
              <a:t>, Thornhill, ON</a:t>
            </a:r>
          </a:p>
          <a:p>
            <a:pPr algn="ctr">
              <a:lnSpc>
                <a:spcPct val="110000"/>
              </a:lnSpc>
              <a:spcBef>
                <a:spcPts val="900"/>
              </a:spcBef>
              <a:buFont typeface="Arial" charset="0"/>
              <a:buNone/>
            </a:pPr>
            <a:r>
              <a:rPr lang="en-CA" altLang="x-none" sz="2000"/>
              <a:t>Noah Ivers MD PhD CCFP, </a:t>
            </a:r>
            <a:r>
              <a:rPr lang="en-CA" altLang="x-none" sz="2000" i="1"/>
              <a:t>Co-Chair Dissemination and Implementation Committee</a:t>
            </a:r>
            <a:r>
              <a:rPr lang="en-CA" altLang="x-none" sz="2000" b="0" i="1"/>
              <a:t>, U</a:t>
            </a:r>
            <a:r>
              <a:rPr lang="en-CA" altLang="x-none" sz="2000" b="0"/>
              <a:t>niversity of Toronto, ON</a:t>
            </a:r>
          </a:p>
          <a:p>
            <a:pPr algn="ctr">
              <a:lnSpc>
                <a:spcPct val="110000"/>
              </a:lnSpc>
              <a:spcBef>
                <a:spcPts val="900"/>
              </a:spcBef>
              <a:spcAft>
                <a:spcPct val="30000"/>
              </a:spcAft>
              <a:buFont typeface="Arial" charset="0"/>
              <a:buNone/>
            </a:pPr>
            <a:r>
              <a:rPr lang="en-CA" altLang="x-none" sz="2000"/>
              <a:t>Ram Krishna MSc (Physics) Post Graduate Dip Bus Admin, </a:t>
            </a:r>
            <a:r>
              <a:rPr lang="en-CA" altLang="x-none" sz="2000" i="1"/>
              <a:t>Informed Patient Representative,</a:t>
            </a:r>
            <a:r>
              <a:rPr lang="en-CA" altLang="x-none" sz="2000" b="0" i="1"/>
              <a:t> </a:t>
            </a:r>
            <a:r>
              <a:rPr lang="en-CA" altLang="x-none" sz="2000" b="0"/>
              <a:t>Toronto, ON</a:t>
            </a:r>
          </a:p>
          <a:p>
            <a:pPr algn="ctr">
              <a:lnSpc>
                <a:spcPct val="110000"/>
              </a:lnSpc>
              <a:spcBef>
                <a:spcPts val="900"/>
              </a:spcBef>
              <a:spcAft>
                <a:spcPct val="30000"/>
              </a:spcAft>
              <a:buFont typeface="Arial" charset="0"/>
              <a:buNone/>
            </a:pPr>
            <a:r>
              <a:rPr lang="en-CA" altLang="x-none" sz="2000"/>
              <a:t>Peter J. Lin MD CCFP, </a:t>
            </a:r>
            <a:r>
              <a:rPr lang="en-CA" altLang="x-none" sz="2000" i="1"/>
              <a:t>Advisor</a:t>
            </a:r>
            <a:r>
              <a:rPr lang="en-CA" altLang="x-none" sz="2000"/>
              <a:t>,</a:t>
            </a:r>
            <a:r>
              <a:rPr lang="en-CA" altLang="x-none" sz="2000" b="0"/>
              <a:t> Toronto, ON</a:t>
            </a:r>
          </a:p>
        </p:txBody>
      </p:sp>
      <p:sp>
        <p:nvSpPr>
          <p:cNvPr id="52227" name="Wave 5"/>
          <p:cNvSpPr>
            <a:spLocks noChangeArrowheads="1"/>
          </p:cNvSpPr>
          <p:nvPr/>
        </p:nvSpPr>
        <p:spPr bwMode="auto">
          <a:xfrm>
            <a:off x="7677150" y="365125"/>
            <a:ext cx="838200" cy="609600"/>
          </a:xfrm>
          <a:prstGeom prst="wave">
            <a:avLst>
              <a:gd name="adj1" fmla="val 12500"/>
              <a:gd name="adj2" fmla="val 0"/>
            </a:avLst>
          </a:prstGeom>
          <a:solidFill>
            <a:schemeClr val="accent1"/>
          </a:solidFill>
          <a:ln w="9525">
            <a:solidFill>
              <a:schemeClr val="accent1"/>
            </a:solidFill>
            <a:round/>
            <a:headEnd/>
            <a:tailEnd/>
          </a:ln>
        </p:spPr>
        <p:txBody>
          <a:bodyPr wrap="none" lIns="45720" tIns="0" rIns="0" bIns="0"/>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eaLnBrk="0" fontAlgn="base" hangingPunct="0">
              <a:spcBef>
                <a:spcPct val="0"/>
              </a:spcBef>
              <a:spcAft>
                <a:spcPct val="0"/>
              </a:spcAft>
              <a:defRPr sz="1700">
                <a:solidFill>
                  <a:schemeClr val="tx1"/>
                </a:solidFill>
                <a:latin typeface="Calibri" charset="0"/>
                <a:ea typeface="MS PGothic" charset="-128"/>
              </a:defRPr>
            </a:lvl6pPr>
            <a:lvl7pPr marL="2971800" indent="-228600" eaLnBrk="0" fontAlgn="base" hangingPunct="0">
              <a:spcBef>
                <a:spcPct val="0"/>
              </a:spcBef>
              <a:spcAft>
                <a:spcPct val="0"/>
              </a:spcAft>
              <a:defRPr sz="1700">
                <a:solidFill>
                  <a:schemeClr val="tx1"/>
                </a:solidFill>
                <a:latin typeface="Calibri" charset="0"/>
                <a:ea typeface="MS PGothic" charset="-128"/>
              </a:defRPr>
            </a:lvl7pPr>
            <a:lvl8pPr marL="3429000" indent="-228600" eaLnBrk="0" fontAlgn="base" hangingPunct="0">
              <a:spcBef>
                <a:spcPct val="0"/>
              </a:spcBef>
              <a:spcAft>
                <a:spcPct val="0"/>
              </a:spcAft>
              <a:defRPr sz="1700">
                <a:solidFill>
                  <a:schemeClr val="tx1"/>
                </a:solidFill>
                <a:latin typeface="Calibri" charset="0"/>
                <a:ea typeface="MS PGothic" charset="-128"/>
              </a:defRPr>
            </a:lvl8pPr>
            <a:lvl9pPr marL="3886200" indent="-228600" eaLnBrk="0" fontAlgn="base" hangingPunct="0">
              <a:spcBef>
                <a:spcPct val="0"/>
              </a:spcBef>
              <a:spcAft>
                <a:spcPct val="0"/>
              </a:spcAft>
              <a:defRPr sz="1700">
                <a:solidFill>
                  <a:schemeClr val="tx1"/>
                </a:solidFill>
                <a:latin typeface="Calibri" charset="0"/>
                <a:ea typeface="MS PGothic" charset="-128"/>
              </a:defRPr>
            </a:lvl9pPr>
          </a:lstStyle>
          <a:p>
            <a:pPr algn="ctr" defTabSz="914400"/>
            <a:r>
              <a:rPr lang="en-US" altLang="x-none" sz="2000" b="1">
                <a:solidFill>
                  <a:schemeClr val="bg1"/>
                </a:solidFill>
                <a:latin typeface="Arial" charset="0"/>
              </a:rPr>
              <a:t>2018</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Rectangle 2"/>
          <p:cNvSpPr>
            <a:spLocks noGrp="1"/>
          </p:cNvSpPr>
          <p:nvPr>
            <p:ph type="title" idx="4294967295"/>
          </p:nvPr>
        </p:nvSpPr>
        <p:spPr>
          <a:xfrm>
            <a:off x="628650" y="354013"/>
            <a:ext cx="7886700" cy="1325562"/>
          </a:xfrm>
        </p:spPr>
        <p:txBody>
          <a:bodyPr/>
          <a:lstStyle/>
          <a:p>
            <a:r>
              <a:rPr lang="en-US" altLang="x-none"/>
              <a:t>Steering Committee</a:t>
            </a:r>
            <a:endParaRPr lang="en-CA" altLang="x-none"/>
          </a:p>
        </p:txBody>
      </p:sp>
      <p:sp>
        <p:nvSpPr>
          <p:cNvPr id="53250" name="Rectangle 3"/>
          <p:cNvSpPr>
            <a:spLocks noGrp="1"/>
          </p:cNvSpPr>
          <p:nvPr>
            <p:ph type="body" idx="4294967295"/>
          </p:nvPr>
        </p:nvSpPr>
        <p:spPr>
          <a:xfrm>
            <a:off x="692150" y="1489075"/>
            <a:ext cx="7886700" cy="4329113"/>
          </a:xfrm>
        </p:spPr>
        <p:txBody>
          <a:bodyPr/>
          <a:lstStyle/>
          <a:p>
            <a:pPr algn="ctr">
              <a:lnSpc>
                <a:spcPct val="120000"/>
              </a:lnSpc>
              <a:spcBef>
                <a:spcPts val="900"/>
              </a:spcBef>
              <a:buFont typeface="Arial" charset="0"/>
              <a:buNone/>
            </a:pPr>
            <a:r>
              <a:rPr lang="en-CA" altLang="x-none" sz="2000"/>
              <a:t>David Miller MD FRCPC, A</a:t>
            </a:r>
            <a:r>
              <a:rPr lang="en-CA" altLang="x-none" sz="2000" i="1"/>
              <a:t>dvisor,</a:t>
            </a:r>
            <a:r>
              <a:rPr lang="en-CA" altLang="x-none" sz="2000" b="0" i="1"/>
              <a:t> Victoria, BC</a:t>
            </a:r>
            <a:endParaRPr lang="en-CA" altLang="x-none" sz="800" b="0" i="1"/>
          </a:p>
          <a:p>
            <a:pPr algn="ctr">
              <a:lnSpc>
                <a:spcPct val="120000"/>
              </a:lnSpc>
              <a:spcBef>
                <a:spcPts val="900"/>
              </a:spcBef>
              <a:buFont typeface="Arial" charset="0"/>
              <a:buNone/>
            </a:pPr>
            <a:r>
              <a:rPr lang="en-CA" altLang="x-none" sz="2000"/>
              <a:t>Breay W. Paty MD FRCPC, </a:t>
            </a:r>
            <a:r>
              <a:rPr lang="en-CA" altLang="x-none" sz="2000" i="1"/>
              <a:t>Sub-Group Chair, Management,</a:t>
            </a:r>
            <a:r>
              <a:rPr lang="en-CA" altLang="x-none" sz="2000" b="0" i="1"/>
              <a:t> </a:t>
            </a:r>
            <a:r>
              <a:rPr lang="en-CA" altLang="x-none" sz="2000" b="0"/>
              <a:t>University of British Columbia, Vancouver, BC</a:t>
            </a:r>
            <a:endParaRPr lang="en-CA" altLang="x-none" sz="800" b="0"/>
          </a:p>
          <a:p>
            <a:pPr algn="ctr">
              <a:lnSpc>
                <a:spcPct val="120000"/>
              </a:lnSpc>
              <a:spcBef>
                <a:spcPts val="900"/>
              </a:spcBef>
              <a:buFont typeface="Arial" charset="0"/>
              <a:buNone/>
            </a:pPr>
            <a:r>
              <a:rPr lang="en-CA" altLang="x-none" sz="2000"/>
              <a:t>Bruce A. Perkins MD MPH FRCPC, </a:t>
            </a:r>
            <a:r>
              <a:rPr lang="en-CA" altLang="x-none" sz="2000" i="1"/>
              <a:t>Sub-Group Chair, Microvascular Complications,</a:t>
            </a:r>
            <a:r>
              <a:rPr lang="en-CA" altLang="x-none" sz="2000" b="0" i="1"/>
              <a:t> </a:t>
            </a:r>
            <a:r>
              <a:rPr lang="en-CA" altLang="x-none" sz="2000" b="0"/>
              <a:t>University of Toronto, ON</a:t>
            </a:r>
          </a:p>
          <a:p>
            <a:pPr algn="ctr">
              <a:lnSpc>
                <a:spcPct val="120000"/>
              </a:lnSpc>
              <a:spcBef>
                <a:spcPts val="900"/>
              </a:spcBef>
              <a:buFont typeface="Arial" charset="0"/>
              <a:buNone/>
            </a:pPr>
            <a:r>
              <a:rPr lang="en-CA" altLang="x-none" sz="2000"/>
              <a:t>Diana Provenzano BComm CPA CA, </a:t>
            </a:r>
            <a:r>
              <a:rPr lang="en-CA" altLang="x-none" sz="2000" i="1"/>
              <a:t>Informed Patient Representative,</a:t>
            </a:r>
            <a:r>
              <a:rPr lang="en-CA" altLang="x-none" sz="2000" b="0" i="1"/>
              <a:t> </a:t>
            </a:r>
            <a:r>
              <a:rPr lang="en-CA" altLang="x-none" sz="2000" b="0"/>
              <a:t>Toronto, ON</a:t>
            </a:r>
            <a:br>
              <a:rPr lang="en-CA" altLang="x-none" sz="2000" b="0"/>
            </a:br>
            <a:r>
              <a:rPr lang="en-CA" altLang="x-none" sz="2000"/>
              <a:t>Doreen Rabi MD MSc FRCPC, </a:t>
            </a:r>
            <a:r>
              <a:rPr lang="en-CA" altLang="x-none" sz="2000" i="1"/>
              <a:t>Co-Chair, Methods,</a:t>
            </a:r>
            <a:r>
              <a:rPr lang="en-CA" altLang="x-none" sz="2000" b="0" i="1"/>
              <a:t> </a:t>
            </a:r>
            <a:r>
              <a:rPr lang="en-CA" altLang="x-none" sz="2000" b="0"/>
              <a:t>University of Calgary, Calgary, AB</a:t>
            </a:r>
          </a:p>
          <a:p>
            <a:pPr algn="ctr">
              <a:lnSpc>
                <a:spcPct val="120000"/>
              </a:lnSpc>
              <a:spcBef>
                <a:spcPts val="900"/>
              </a:spcBef>
              <a:buFont typeface="Arial" charset="0"/>
              <a:buNone/>
            </a:pPr>
            <a:r>
              <a:rPr lang="en-CA" altLang="x-none" sz="2000"/>
              <a:t>Rema Sanghera RD MA CDE, </a:t>
            </a:r>
            <a:r>
              <a:rPr lang="en-CA" altLang="x-none" sz="2000" i="1"/>
              <a:t>Advisor,</a:t>
            </a:r>
            <a:r>
              <a:rPr lang="en-CA" altLang="x-none" sz="2000" b="0" i="1"/>
              <a:t> </a:t>
            </a:r>
            <a:r>
              <a:rPr lang="en-CA" altLang="x-none" sz="2000" b="0"/>
              <a:t>BC Women</a:t>
            </a:r>
            <a:r>
              <a:rPr lang="en-CA" altLang="en-US" sz="2000" b="0"/>
              <a:t>’</a:t>
            </a:r>
            <a:r>
              <a:rPr lang="en-CA" altLang="x-none" sz="2000" b="0"/>
              <a:t>s Hospital and Health Centre, Vancouver, BC</a:t>
            </a:r>
          </a:p>
        </p:txBody>
      </p:sp>
      <p:sp>
        <p:nvSpPr>
          <p:cNvPr id="53251" name="Wave 5"/>
          <p:cNvSpPr>
            <a:spLocks noChangeArrowheads="1"/>
          </p:cNvSpPr>
          <p:nvPr/>
        </p:nvSpPr>
        <p:spPr bwMode="auto">
          <a:xfrm>
            <a:off x="7677150" y="365125"/>
            <a:ext cx="838200" cy="609600"/>
          </a:xfrm>
          <a:prstGeom prst="wave">
            <a:avLst>
              <a:gd name="adj1" fmla="val 12500"/>
              <a:gd name="adj2" fmla="val 0"/>
            </a:avLst>
          </a:prstGeom>
          <a:solidFill>
            <a:schemeClr val="accent1"/>
          </a:solidFill>
          <a:ln w="9525">
            <a:solidFill>
              <a:schemeClr val="accent1"/>
            </a:solidFill>
            <a:round/>
            <a:headEnd/>
            <a:tailEnd/>
          </a:ln>
        </p:spPr>
        <p:txBody>
          <a:bodyPr wrap="none" lIns="45720" tIns="0" rIns="0" bIns="0"/>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eaLnBrk="0" fontAlgn="base" hangingPunct="0">
              <a:spcBef>
                <a:spcPct val="0"/>
              </a:spcBef>
              <a:spcAft>
                <a:spcPct val="0"/>
              </a:spcAft>
              <a:defRPr sz="1700">
                <a:solidFill>
                  <a:schemeClr val="tx1"/>
                </a:solidFill>
                <a:latin typeface="Calibri" charset="0"/>
                <a:ea typeface="MS PGothic" charset="-128"/>
              </a:defRPr>
            </a:lvl6pPr>
            <a:lvl7pPr marL="2971800" indent="-228600" eaLnBrk="0" fontAlgn="base" hangingPunct="0">
              <a:spcBef>
                <a:spcPct val="0"/>
              </a:spcBef>
              <a:spcAft>
                <a:spcPct val="0"/>
              </a:spcAft>
              <a:defRPr sz="1700">
                <a:solidFill>
                  <a:schemeClr val="tx1"/>
                </a:solidFill>
                <a:latin typeface="Calibri" charset="0"/>
                <a:ea typeface="MS PGothic" charset="-128"/>
              </a:defRPr>
            </a:lvl7pPr>
            <a:lvl8pPr marL="3429000" indent="-228600" eaLnBrk="0" fontAlgn="base" hangingPunct="0">
              <a:spcBef>
                <a:spcPct val="0"/>
              </a:spcBef>
              <a:spcAft>
                <a:spcPct val="0"/>
              </a:spcAft>
              <a:defRPr sz="1700">
                <a:solidFill>
                  <a:schemeClr val="tx1"/>
                </a:solidFill>
                <a:latin typeface="Calibri" charset="0"/>
                <a:ea typeface="MS PGothic" charset="-128"/>
              </a:defRPr>
            </a:lvl8pPr>
            <a:lvl9pPr marL="3886200" indent="-228600" eaLnBrk="0" fontAlgn="base" hangingPunct="0">
              <a:spcBef>
                <a:spcPct val="0"/>
              </a:spcBef>
              <a:spcAft>
                <a:spcPct val="0"/>
              </a:spcAft>
              <a:defRPr sz="1700">
                <a:solidFill>
                  <a:schemeClr val="tx1"/>
                </a:solidFill>
                <a:latin typeface="Calibri" charset="0"/>
                <a:ea typeface="MS PGothic" charset="-128"/>
              </a:defRPr>
            </a:lvl9pPr>
          </a:lstStyle>
          <a:p>
            <a:pPr algn="ctr" defTabSz="914400"/>
            <a:r>
              <a:rPr lang="en-US" altLang="x-none" sz="2000" b="1">
                <a:solidFill>
                  <a:schemeClr val="bg1"/>
                </a:solidFill>
                <a:latin typeface="Arial" charset="0"/>
              </a:rPr>
              <a:t>2018</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6064250"/>
            <a:ext cx="9144000" cy="190500"/>
          </a:xfrm>
          <a:prstGeom prst="rect">
            <a:avLst/>
          </a:prstGeom>
          <a:solidFill>
            <a:schemeClr val="bg1"/>
          </a:solidFill>
          <a:ln>
            <a:solidFill>
              <a:schemeClr val="bg1"/>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54274" name="Rectangle 2"/>
          <p:cNvSpPr>
            <a:spLocks noGrp="1"/>
          </p:cNvSpPr>
          <p:nvPr>
            <p:ph type="title" idx="4294967295"/>
          </p:nvPr>
        </p:nvSpPr>
        <p:spPr>
          <a:xfrm>
            <a:off x="628650" y="-11113"/>
            <a:ext cx="7886700" cy="1325563"/>
          </a:xfrm>
        </p:spPr>
        <p:txBody>
          <a:bodyPr/>
          <a:lstStyle/>
          <a:p>
            <a:r>
              <a:rPr lang="en-US" altLang="x-none"/>
              <a:t>Steering Committee</a:t>
            </a:r>
            <a:endParaRPr lang="en-CA" altLang="x-none"/>
          </a:p>
        </p:txBody>
      </p:sp>
      <p:sp>
        <p:nvSpPr>
          <p:cNvPr id="54275" name="Rectangle 3"/>
          <p:cNvSpPr>
            <a:spLocks noGrp="1"/>
          </p:cNvSpPr>
          <p:nvPr>
            <p:ph type="body" idx="4294967295"/>
          </p:nvPr>
        </p:nvSpPr>
        <p:spPr>
          <a:xfrm>
            <a:off x="628650" y="1127125"/>
            <a:ext cx="7886700" cy="4329113"/>
          </a:xfrm>
        </p:spPr>
        <p:txBody>
          <a:bodyPr/>
          <a:lstStyle/>
          <a:p>
            <a:pPr algn="ctr">
              <a:lnSpc>
                <a:spcPct val="110000"/>
              </a:lnSpc>
              <a:spcBef>
                <a:spcPts val="900"/>
              </a:spcBef>
              <a:buFont typeface="Arial" charset="0"/>
              <a:buNone/>
            </a:pPr>
            <a:r>
              <a:rPr lang="en-CA" altLang="x-none" sz="2000"/>
              <a:t>Peter A. Senior MBBS PhD FRCP FRCP(E), </a:t>
            </a:r>
            <a:r>
              <a:rPr lang="en-CA" altLang="x-none" sz="2000" i="1"/>
              <a:t>Advisor,</a:t>
            </a:r>
            <a:r>
              <a:rPr lang="en-CA" altLang="x-none" sz="2000" b="0" i="1"/>
              <a:t> </a:t>
            </a:r>
            <a:r>
              <a:rPr lang="en-CA" altLang="x-none" sz="2000" b="0"/>
              <a:t>University of Alberta, Edmonton, AB </a:t>
            </a:r>
          </a:p>
          <a:p>
            <a:pPr algn="ctr">
              <a:lnSpc>
                <a:spcPct val="110000"/>
              </a:lnSpc>
              <a:spcBef>
                <a:spcPts val="900"/>
              </a:spcBef>
              <a:buFont typeface="Arial" charset="0"/>
              <a:buNone/>
            </a:pPr>
            <a:r>
              <a:rPr lang="en-CA" altLang="x-none" sz="2000"/>
              <a:t>Rick Siemens B.Sc Pharm B.Sc. Biol CDE CPT,</a:t>
            </a:r>
            <a:r>
              <a:rPr lang="en-CA" altLang="x-none" sz="2000" i="1"/>
              <a:t> Pharmacist Advisor</a:t>
            </a:r>
            <a:r>
              <a:rPr lang="en-CA" altLang="x-none" sz="2000" b="0" i="1"/>
              <a:t>, </a:t>
            </a:r>
            <a:r>
              <a:rPr lang="en-CA" altLang="x-none" sz="2000" b="0"/>
              <a:t>Lethbridge, AB </a:t>
            </a:r>
            <a:br>
              <a:rPr lang="en-CA" altLang="x-none" sz="2000" b="0"/>
            </a:br>
            <a:r>
              <a:rPr lang="en-CA" altLang="x-none" sz="2000"/>
              <a:t>Diana Sherifali RN, PhD, CDE, </a:t>
            </a:r>
            <a:r>
              <a:rPr lang="en-CA" altLang="x-none" sz="2000" i="1"/>
              <a:t>Co-Chair, Methods,</a:t>
            </a:r>
            <a:r>
              <a:rPr lang="en-CA" altLang="x-none" sz="2000" b="0" i="1"/>
              <a:t> </a:t>
            </a:r>
            <a:r>
              <a:rPr lang="en-CA" altLang="x-none" sz="2000" b="0"/>
              <a:t>McMaster University, Hamilton, ON</a:t>
            </a:r>
          </a:p>
          <a:p>
            <a:pPr algn="ctr">
              <a:lnSpc>
                <a:spcPct val="110000"/>
              </a:lnSpc>
              <a:spcBef>
                <a:spcPts val="900"/>
              </a:spcBef>
              <a:buFont typeface="Arial" charset="0"/>
              <a:buNone/>
            </a:pPr>
            <a:r>
              <a:rPr lang="en-CA" altLang="x-none" sz="2000"/>
              <a:t>Diane Wherrett MD FRCPC, </a:t>
            </a:r>
            <a:r>
              <a:rPr lang="en-CA" altLang="x-none" sz="2000" i="1"/>
              <a:t>Sub-Group Chair, Pediatrics</a:t>
            </a:r>
            <a:r>
              <a:rPr lang="en-CA" altLang="x-none" sz="2000" b="0" i="1"/>
              <a:t>, </a:t>
            </a:r>
            <a:r>
              <a:rPr lang="en-CA" altLang="x-none" sz="2000" b="0"/>
              <a:t>University of Toronto, Toronto, ON</a:t>
            </a:r>
          </a:p>
          <a:p>
            <a:pPr algn="ctr">
              <a:lnSpc>
                <a:spcPct val="110000"/>
              </a:lnSpc>
              <a:spcBef>
                <a:spcPts val="900"/>
              </a:spcBef>
              <a:buFont typeface="Arial" charset="0"/>
              <a:buNone/>
            </a:pPr>
            <a:r>
              <a:rPr lang="en-CA" altLang="x-none" sz="2000"/>
              <a:t>Vincent Woo MD FRCPC, </a:t>
            </a:r>
            <a:r>
              <a:rPr lang="en-CA" altLang="x-none" sz="2000" i="1"/>
              <a:t>Past Chair,</a:t>
            </a:r>
            <a:r>
              <a:rPr lang="en-CA" altLang="x-none" sz="2000" b="0" i="1"/>
              <a:t> </a:t>
            </a:r>
            <a:r>
              <a:rPr lang="en-CA" altLang="x-none" sz="2000" b="0"/>
              <a:t>University of Manitoba, Winnipeg, MB</a:t>
            </a:r>
            <a:br>
              <a:rPr lang="en-CA" altLang="x-none" sz="2000" b="0"/>
            </a:br>
            <a:r>
              <a:rPr lang="en-CA" altLang="x-none" sz="2000"/>
              <a:t>Jean-François Yale MD CSPQ FRCPC, A</a:t>
            </a:r>
            <a:r>
              <a:rPr lang="en-CA" altLang="x-none" sz="2000" i="1"/>
              <a:t>dvisor</a:t>
            </a:r>
            <a:r>
              <a:rPr lang="en-CA" altLang="x-none" sz="2000" b="0" i="1"/>
              <a:t>,</a:t>
            </a:r>
            <a:r>
              <a:rPr lang="en-CA" altLang="x-none" sz="2000" b="0"/>
              <a:t> McGill University, Montreal, QC</a:t>
            </a:r>
            <a:br>
              <a:rPr lang="en-CA" altLang="x-none" sz="2000" b="0"/>
            </a:br>
            <a:r>
              <a:rPr lang="en-CA" altLang="x-none" sz="2000"/>
              <a:t>Catherine Yu MD FRCPC MHSc, </a:t>
            </a:r>
            <a:r>
              <a:rPr lang="en-CA" altLang="x-none" sz="2000" i="1"/>
              <a:t>Co-Chair, Dissemination &amp; Implementation Committee</a:t>
            </a:r>
            <a:r>
              <a:rPr lang="en-CA" altLang="x-none" sz="2000" b="0" i="1"/>
              <a:t>, </a:t>
            </a:r>
            <a:r>
              <a:rPr lang="en-CA" altLang="x-none" sz="2000" b="0"/>
              <a:t>University of Toronto, ON</a:t>
            </a:r>
          </a:p>
        </p:txBody>
      </p:sp>
      <p:sp>
        <p:nvSpPr>
          <p:cNvPr id="54276" name="Wave 5"/>
          <p:cNvSpPr>
            <a:spLocks noChangeArrowheads="1"/>
          </p:cNvSpPr>
          <p:nvPr/>
        </p:nvSpPr>
        <p:spPr bwMode="auto">
          <a:xfrm>
            <a:off x="7677150" y="365125"/>
            <a:ext cx="838200" cy="609600"/>
          </a:xfrm>
          <a:prstGeom prst="wave">
            <a:avLst>
              <a:gd name="adj1" fmla="val 12500"/>
              <a:gd name="adj2" fmla="val 0"/>
            </a:avLst>
          </a:prstGeom>
          <a:solidFill>
            <a:schemeClr val="accent1"/>
          </a:solidFill>
          <a:ln w="9525">
            <a:solidFill>
              <a:schemeClr val="accent1"/>
            </a:solidFill>
            <a:round/>
            <a:headEnd/>
            <a:tailEnd/>
          </a:ln>
        </p:spPr>
        <p:txBody>
          <a:bodyPr wrap="none" lIns="45720" tIns="0" rIns="0" bIns="0"/>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eaLnBrk="0" fontAlgn="base" hangingPunct="0">
              <a:spcBef>
                <a:spcPct val="0"/>
              </a:spcBef>
              <a:spcAft>
                <a:spcPct val="0"/>
              </a:spcAft>
              <a:defRPr sz="1700">
                <a:solidFill>
                  <a:schemeClr val="tx1"/>
                </a:solidFill>
                <a:latin typeface="Calibri" charset="0"/>
                <a:ea typeface="MS PGothic" charset="-128"/>
              </a:defRPr>
            </a:lvl6pPr>
            <a:lvl7pPr marL="2971800" indent="-228600" eaLnBrk="0" fontAlgn="base" hangingPunct="0">
              <a:spcBef>
                <a:spcPct val="0"/>
              </a:spcBef>
              <a:spcAft>
                <a:spcPct val="0"/>
              </a:spcAft>
              <a:defRPr sz="1700">
                <a:solidFill>
                  <a:schemeClr val="tx1"/>
                </a:solidFill>
                <a:latin typeface="Calibri" charset="0"/>
                <a:ea typeface="MS PGothic" charset="-128"/>
              </a:defRPr>
            </a:lvl7pPr>
            <a:lvl8pPr marL="3429000" indent="-228600" eaLnBrk="0" fontAlgn="base" hangingPunct="0">
              <a:spcBef>
                <a:spcPct val="0"/>
              </a:spcBef>
              <a:spcAft>
                <a:spcPct val="0"/>
              </a:spcAft>
              <a:defRPr sz="1700">
                <a:solidFill>
                  <a:schemeClr val="tx1"/>
                </a:solidFill>
                <a:latin typeface="Calibri" charset="0"/>
                <a:ea typeface="MS PGothic" charset="-128"/>
              </a:defRPr>
            </a:lvl8pPr>
            <a:lvl9pPr marL="3886200" indent="-228600" eaLnBrk="0" fontAlgn="base" hangingPunct="0">
              <a:spcBef>
                <a:spcPct val="0"/>
              </a:spcBef>
              <a:spcAft>
                <a:spcPct val="0"/>
              </a:spcAft>
              <a:defRPr sz="1700">
                <a:solidFill>
                  <a:schemeClr val="tx1"/>
                </a:solidFill>
                <a:latin typeface="Calibri" charset="0"/>
                <a:ea typeface="MS PGothic" charset="-128"/>
              </a:defRPr>
            </a:lvl9pPr>
          </a:lstStyle>
          <a:p>
            <a:pPr algn="ctr" defTabSz="914400"/>
            <a:r>
              <a:rPr lang="en-US" altLang="x-none" sz="2000" b="1">
                <a:solidFill>
                  <a:schemeClr val="bg1"/>
                </a:solidFill>
                <a:latin typeface="Arial" charset="0"/>
              </a:rPr>
              <a:t>2018</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Rectangle 4"/>
          <p:cNvSpPr>
            <a:spLocks noGrp="1"/>
          </p:cNvSpPr>
          <p:nvPr>
            <p:ph type="title" idx="4294967295"/>
          </p:nvPr>
        </p:nvSpPr>
        <p:spPr>
          <a:xfrm>
            <a:off x="628650" y="376238"/>
            <a:ext cx="7886700" cy="1325562"/>
          </a:xfrm>
        </p:spPr>
        <p:txBody>
          <a:bodyPr/>
          <a:lstStyle/>
          <a:p>
            <a:pPr>
              <a:lnSpc>
                <a:spcPct val="100000"/>
              </a:lnSpc>
            </a:pPr>
            <a:r>
              <a:rPr lang="en-US" altLang="x-none" sz="2400"/>
              <a:t>Surround yourself with the dreamers and the doers, the believers and the thinkers</a:t>
            </a:r>
            <a:endParaRPr lang="en-CA" altLang="x-none" sz="2400"/>
          </a:p>
        </p:txBody>
      </p:sp>
      <p:pic>
        <p:nvPicPr>
          <p:cNvPr id="55298" name="Picture 6" descr="LIN_0734 Cropped.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7575" y="1412875"/>
            <a:ext cx="6835775" cy="4554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5299" name="Wave 5"/>
          <p:cNvSpPr>
            <a:spLocks noChangeArrowheads="1"/>
          </p:cNvSpPr>
          <p:nvPr/>
        </p:nvSpPr>
        <p:spPr bwMode="auto">
          <a:xfrm>
            <a:off x="8096250" y="254000"/>
            <a:ext cx="838200" cy="609600"/>
          </a:xfrm>
          <a:prstGeom prst="wave">
            <a:avLst>
              <a:gd name="adj1" fmla="val 12500"/>
              <a:gd name="adj2" fmla="val 0"/>
            </a:avLst>
          </a:prstGeom>
          <a:solidFill>
            <a:schemeClr val="accent1"/>
          </a:solidFill>
          <a:ln w="9525">
            <a:solidFill>
              <a:schemeClr val="accent1"/>
            </a:solidFill>
            <a:round/>
            <a:headEnd/>
            <a:tailEnd/>
          </a:ln>
        </p:spPr>
        <p:txBody>
          <a:bodyPr wrap="none" lIns="45720" tIns="0" rIns="0" bIns="0"/>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eaLnBrk="0" fontAlgn="base" hangingPunct="0">
              <a:spcBef>
                <a:spcPct val="0"/>
              </a:spcBef>
              <a:spcAft>
                <a:spcPct val="0"/>
              </a:spcAft>
              <a:defRPr sz="1700">
                <a:solidFill>
                  <a:schemeClr val="tx1"/>
                </a:solidFill>
                <a:latin typeface="Calibri" charset="0"/>
                <a:ea typeface="MS PGothic" charset="-128"/>
              </a:defRPr>
            </a:lvl6pPr>
            <a:lvl7pPr marL="2971800" indent="-228600" eaLnBrk="0" fontAlgn="base" hangingPunct="0">
              <a:spcBef>
                <a:spcPct val="0"/>
              </a:spcBef>
              <a:spcAft>
                <a:spcPct val="0"/>
              </a:spcAft>
              <a:defRPr sz="1700">
                <a:solidFill>
                  <a:schemeClr val="tx1"/>
                </a:solidFill>
                <a:latin typeface="Calibri" charset="0"/>
                <a:ea typeface="MS PGothic" charset="-128"/>
              </a:defRPr>
            </a:lvl7pPr>
            <a:lvl8pPr marL="3429000" indent="-228600" eaLnBrk="0" fontAlgn="base" hangingPunct="0">
              <a:spcBef>
                <a:spcPct val="0"/>
              </a:spcBef>
              <a:spcAft>
                <a:spcPct val="0"/>
              </a:spcAft>
              <a:defRPr sz="1700">
                <a:solidFill>
                  <a:schemeClr val="tx1"/>
                </a:solidFill>
                <a:latin typeface="Calibri" charset="0"/>
                <a:ea typeface="MS PGothic" charset="-128"/>
              </a:defRPr>
            </a:lvl8pPr>
            <a:lvl9pPr marL="3886200" indent="-228600" eaLnBrk="0" fontAlgn="base" hangingPunct="0">
              <a:spcBef>
                <a:spcPct val="0"/>
              </a:spcBef>
              <a:spcAft>
                <a:spcPct val="0"/>
              </a:spcAft>
              <a:defRPr sz="1700">
                <a:solidFill>
                  <a:schemeClr val="tx1"/>
                </a:solidFill>
                <a:latin typeface="Calibri" charset="0"/>
                <a:ea typeface="MS PGothic" charset="-128"/>
              </a:defRPr>
            </a:lvl9pPr>
          </a:lstStyle>
          <a:p>
            <a:pPr algn="ctr" defTabSz="914400"/>
            <a:r>
              <a:rPr lang="en-US" altLang="x-none" sz="2000" b="1">
                <a:solidFill>
                  <a:schemeClr val="bg1"/>
                </a:solidFill>
                <a:latin typeface="Arial" charset="0"/>
              </a:rPr>
              <a:t>2018</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1"/>
          <p:cNvSpPr>
            <a:spLocks noChangeArrowheads="1"/>
          </p:cNvSpPr>
          <p:nvPr/>
        </p:nvSpPr>
        <p:spPr bwMode="auto">
          <a:xfrm>
            <a:off x="0" y="0"/>
            <a:ext cx="9144000" cy="6858000"/>
          </a:xfrm>
          <a:prstGeom prst="rect">
            <a:avLst/>
          </a:prstGeom>
          <a:solidFill>
            <a:srgbClr val="FFFFFF"/>
          </a:solidFill>
          <a:ln w="9525">
            <a:solidFill>
              <a:srgbClr val="FFFFFF"/>
            </a:solidFill>
            <a:round/>
            <a:headEnd/>
            <a:tailEnd/>
          </a:ln>
        </p:spPr>
        <p:txBody>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eaLnBrk="0" fontAlgn="base" hangingPunct="0">
              <a:spcBef>
                <a:spcPct val="0"/>
              </a:spcBef>
              <a:spcAft>
                <a:spcPct val="0"/>
              </a:spcAft>
              <a:defRPr sz="1700">
                <a:solidFill>
                  <a:schemeClr val="tx1"/>
                </a:solidFill>
                <a:latin typeface="Calibri" charset="0"/>
                <a:ea typeface="MS PGothic" charset="-128"/>
              </a:defRPr>
            </a:lvl6pPr>
            <a:lvl7pPr marL="2971800" indent="-228600" eaLnBrk="0" fontAlgn="base" hangingPunct="0">
              <a:spcBef>
                <a:spcPct val="0"/>
              </a:spcBef>
              <a:spcAft>
                <a:spcPct val="0"/>
              </a:spcAft>
              <a:defRPr sz="1700">
                <a:solidFill>
                  <a:schemeClr val="tx1"/>
                </a:solidFill>
                <a:latin typeface="Calibri" charset="0"/>
                <a:ea typeface="MS PGothic" charset="-128"/>
              </a:defRPr>
            </a:lvl7pPr>
            <a:lvl8pPr marL="3429000" indent="-228600" eaLnBrk="0" fontAlgn="base" hangingPunct="0">
              <a:spcBef>
                <a:spcPct val="0"/>
              </a:spcBef>
              <a:spcAft>
                <a:spcPct val="0"/>
              </a:spcAft>
              <a:defRPr sz="1700">
                <a:solidFill>
                  <a:schemeClr val="tx1"/>
                </a:solidFill>
                <a:latin typeface="Calibri" charset="0"/>
                <a:ea typeface="MS PGothic" charset="-128"/>
              </a:defRPr>
            </a:lvl8pPr>
            <a:lvl9pPr marL="3886200" indent="-228600" eaLnBrk="0" fontAlgn="base" hangingPunct="0">
              <a:spcBef>
                <a:spcPct val="0"/>
              </a:spcBef>
              <a:spcAft>
                <a:spcPct val="0"/>
              </a:spcAft>
              <a:defRPr sz="1700">
                <a:solidFill>
                  <a:schemeClr val="tx1"/>
                </a:solidFill>
                <a:latin typeface="Calibri" charset="0"/>
                <a:ea typeface="MS PGothic" charset="-128"/>
              </a:defRPr>
            </a:lvl9pPr>
          </a:lstStyle>
          <a:p>
            <a:pPr defTabSz="914400"/>
            <a:endParaRPr lang="en-CA" altLang="x-none" sz="2400">
              <a:latin typeface="Arial" charset="0"/>
            </a:endParaRPr>
          </a:p>
        </p:txBody>
      </p:sp>
      <p:pic>
        <p:nvPicPr>
          <p:cNvPr id="92163" name="Picture 4"/>
          <p:cNvPicPr>
            <a:picLocks/>
          </p:cNvPicPr>
          <p:nvPr/>
        </p:nvPicPr>
        <p:blipFill>
          <a:blip r:embed="rId3">
            <a:extLst>
              <a:ext uri="{28A0092B-C50C-407E-A947-70E740481C1C}">
                <a14:useLocalDpi xmlns:a14="http://schemas.microsoft.com/office/drawing/2010/main" val="0"/>
              </a:ext>
            </a:extLst>
          </a:blip>
          <a:srcRect/>
          <a:stretch>
            <a:fillRect/>
          </a:stretch>
        </p:blipFill>
        <p:spPr bwMode="auto">
          <a:xfrm>
            <a:off x="771525" y="1123950"/>
            <a:ext cx="7826375" cy="5002213"/>
          </a:xfrm>
          <a:prstGeom prst="rect">
            <a:avLst/>
          </a:prstGeom>
          <a:noFill/>
          <a:ln>
            <a:noFill/>
          </a:ln>
          <a:effectLst>
            <a:outerShdw blurRad="63500" dist="38100" dir="2700000" algn="tl" rotWithShape="0">
              <a:srgbClr val="000000">
                <a:alpha val="23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35" name="Title 1"/>
          <p:cNvSpPr>
            <a:spLocks noGrp="1"/>
          </p:cNvSpPr>
          <p:nvPr>
            <p:ph type="title" idx="4294967295"/>
          </p:nvPr>
        </p:nvSpPr>
        <p:spPr>
          <a:xfrm>
            <a:off x="242888" y="123825"/>
            <a:ext cx="8737600" cy="1211263"/>
          </a:xfrm>
        </p:spPr>
        <p:txBody>
          <a:bodyPr/>
          <a:lstStyle/>
          <a:p>
            <a:pPr eaLnBrk="1" hangingPunct="1"/>
            <a:r>
              <a:rPr lang="en-US" altLang="x-none" sz="3200"/>
              <a:t>Diabetes in Canada: Prevalence by Province and Territory</a:t>
            </a:r>
          </a:p>
        </p:txBody>
      </p:sp>
      <p:sp>
        <p:nvSpPr>
          <p:cNvPr id="18436" name="TextBox 7"/>
          <p:cNvSpPr txBox="1">
            <a:spLocks noChangeArrowheads="1"/>
          </p:cNvSpPr>
          <p:nvPr/>
        </p:nvSpPr>
        <p:spPr bwMode="auto">
          <a:xfrm>
            <a:off x="26988" y="6510338"/>
            <a:ext cx="8278812"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eaLnBrk="0" hangingPunct="0">
              <a:defRPr sz="1700">
                <a:solidFill>
                  <a:schemeClr val="tx1"/>
                </a:solidFill>
                <a:latin typeface="Calibri" charset="0"/>
                <a:ea typeface="MS PGothic" charset="-128"/>
              </a:defRPr>
            </a:lvl1pPr>
            <a:lvl2pPr marL="742950" indent="-285750" defTabSz="457200" eaLnBrk="0" hangingPunct="0">
              <a:defRPr sz="1700">
                <a:solidFill>
                  <a:schemeClr val="tx1"/>
                </a:solidFill>
                <a:latin typeface="Calibri" charset="0"/>
                <a:ea typeface="MS PGothic" charset="-128"/>
              </a:defRPr>
            </a:lvl2pPr>
            <a:lvl3pPr marL="1143000" indent="-228600" defTabSz="457200" eaLnBrk="0" hangingPunct="0">
              <a:defRPr sz="1700">
                <a:solidFill>
                  <a:schemeClr val="tx1"/>
                </a:solidFill>
                <a:latin typeface="Calibri" charset="0"/>
                <a:ea typeface="MS PGothic" charset="-128"/>
              </a:defRPr>
            </a:lvl3pPr>
            <a:lvl4pPr marL="1600200" indent="-228600" defTabSz="457200" eaLnBrk="0" hangingPunct="0">
              <a:defRPr sz="1700">
                <a:solidFill>
                  <a:schemeClr val="tx1"/>
                </a:solidFill>
                <a:latin typeface="Calibri" charset="0"/>
                <a:ea typeface="MS PGothic" charset="-128"/>
              </a:defRPr>
            </a:lvl4pPr>
            <a:lvl5pPr marL="2057400" indent="-228600" defTabSz="457200" eaLnBrk="0" hangingPunct="0">
              <a:defRPr sz="1700">
                <a:solidFill>
                  <a:schemeClr val="tx1"/>
                </a:solidFill>
                <a:latin typeface="Calibri" charset="0"/>
                <a:ea typeface="MS PGothic" charset="-128"/>
              </a:defRPr>
            </a:lvl5pPr>
            <a:lvl6pPr marL="2514600" indent="-228600" defTabSz="457200" eaLnBrk="0" fontAlgn="base" hangingPunct="0">
              <a:spcBef>
                <a:spcPct val="0"/>
              </a:spcBef>
              <a:spcAft>
                <a:spcPct val="0"/>
              </a:spcAft>
              <a:defRPr sz="1700">
                <a:solidFill>
                  <a:schemeClr val="tx1"/>
                </a:solidFill>
                <a:latin typeface="Calibri" charset="0"/>
                <a:ea typeface="MS PGothic" charset="-128"/>
              </a:defRPr>
            </a:lvl6pPr>
            <a:lvl7pPr marL="2971800" indent="-228600" defTabSz="457200" eaLnBrk="0" fontAlgn="base" hangingPunct="0">
              <a:spcBef>
                <a:spcPct val="0"/>
              </a:spcBef>
              <a:spcAft>
                <a:spcPct val="0"/>
              </a:spcAft>
              <a:defRPr sz="1700">
                <a:solidFill>
                  <a:schemeClr val="tx1"/>
                </a:solidFill>
                <a:latin typeface="Calibri" charset="0"/>
                <a:ea typeface="MS PGothic" charset="-128"/>
              </a:defRPr>
            </a:lvl7pPr>
            <a:lvl8pPr marL="3429000" indent="-228600" defTabSz="457200" eaLnBrk="0" fontAlgn="base" hangingPunct="0">
              <a:spcBef>
                <a:spcPct val="0"/>
              </a:spcBef>
              <a:spcAft>
                <a:spcPct val="0"/>
              </a:spcAft>
              <a:defRPr sz="1700">
                <a:solidFill>
                  <a:schemeClr val="tx1"/>
                </a:solidFill>
                <a:latin typeface="Calibri" charset="0"/>
                <a:ea typeface="MS PGothic" charset="-128"/>
              </a:defRPr>
            </a:lvl8pPr>
            <a:lvl9pPr marL="3886200" indent="-228600" defTabSz="457200" eaLnBrk="0" fontAlgn="base" hangingPunct="0">
              <a:spcBef>
                <a:spcPct val="0"/>
              </a:spcBef>
              <a:spcAft>
                <a:spcPct val="0"/>
              </a:spcAft>
              <a:defRPr sz="1700">
                <a:solidFill>
                  <a:schemeClr val="tx1"/>
                </a:solidFill>
                <a:latin typeface="Calibri" charset="0"/>
                <a:ea typeface="MS PGothic" charset="-128"/>
              </a:defRPr>
            </a:lvl9pPr>
          </a:lstStyle>
          <a:p>
            <a:pPr algn="r" eaLnBrk="1" hangingPunct="1"/>
            <a:r>
              <a:rPr lang="en-US" altLang="x-none" sz="1200">
                <a:solidFill>
                  <a:srgbClr val="000000"/>
                </a:solidFill>
                <a:latin typeface="Arial" charset="0"/>
              </a:rPr>
              <a:t>Public Health Agency of Canada. </a:t>
            </a:r>
            <a:r>
              <a:rPr lang="en-US" altLang="x-none" sz="1200" i="1">
                <a:solidFill>
                  <a:srgbClr val="000000"/>
                </a:solidFill>
                <a:latin typeface="Arial" charset="0"/>
              </a:rPr>
              <a:t>Diabetes in Canada: Facts and figures from a public health perspective</a:t>
            </a:r>
            <a:r>
              <a:rPr lang="en-US" altLang="x-none" sz="1200">
                <a:solidFill>
                  <a:srgbClr val="000000"/>
                </a:solidFill>
                <a:latin typeface="Arial" charset="0"/>
              </a:rPr>
              <a:t>. Ottawa, 2011.</a:t>
            </a:r>
          </a:p>
        </p:txBody>
      </p:sp>
      <p:sp>
        <p:nvSpPr>
          <p:cNvPr id="18437" name="Text Box 8"/>
          <p:cNvSpPr txBox="1">
            <a:spLocks noChangeArrowheads="1"/>
          </p:cNvSpPr>
          <p:nvPr/>
        </p:nvSpPr>
        <p:spPr bwMode="auto">
          <a:xfrm>
            <a:off x="6961188" y="3473450"/>
            <a:ext cx="165735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algn="ctr" eaLnBrk="1" hangingPunct="1"/>
            <a:r>
              <a:rPr lang="en-CA" altLang="x-none" sz="1400" b="1">
                <a:solidFill>
                  <a:srgbClr val="000000"/>
                </a:solidFill>
                <a:latin typeface="Arial" charset="0"/>
              </a:rPr>
              <a:t>NL</a:t>
            </a:r>
          </a:p>
          <a:p>
            <a:pPr algn="ctr" eaLnBrk="1" hangingPunct="1"/>
            <a:r>
              <a:rPr lang="en-CA" altLang="x-none" sz="1400" b="1">
                <a:solidFill>
                  <a:srgbClr val="000000"/>
                </a:solidFill>
                <a:latin typeface="Arial" charset="0"/>
              </a:rPr>
              <a:t>6.5%</a:t>
            </a:r>
          </a:p>
        </p:txBody>
      </p:sp>
      <p:sp>
        <p:nvSpPr>
          <p:cNvPr id="18438" name="Text Box 9"/>
          <p:cNvSpPr txBox="1">
            <a:spLocks noChangeArrowheads="1"/>
          </p:cNvSpPr>
          <p:nvPr/>
        </p:nvSpPr>
        <p:spPr bwMode="auto">
          <a:xfrm>
            <a:off x="4429125" y="4702175"/>
            <a:ext cx="106045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eaLnBrk="0" hangingPunct="0">
              <a:defRPr sz="1700">
                <a:solidFill>
                  <a:schemeClr val="tx1"/>
                </a:solidFill>
                <a:latin typeface="Calibri" charset="0"/>
                <a:ea typeface="MS PGothic" charset="-128"/>
              </a:defRPr>
            </a:lvl1pPr>
            <a:lvl2pPr marL="742950" indent="-285750" defTabSz="457200" eaLnBrk="0" hangingPunct="0">
              <a:defRPr sz="1700">
                <a:solidFill>
                  <a:schemeClr val="tx1"/>
                </a:solidFill>
                <a:latin typeface="Calibri" charset="0"/>
                <a:ea typeface="MS PGothic" charset="-128"/>
              </a:defRPr>
            </a:lvl2pPr>
            <a:lvl3pPr marL="1143000" indent="-228600" defTabSz="457200" eaLnBrk="0" hangingPunct="0">
              <a:defRPr sz="1700">
                <a:solidFill>
                  <a:schemeClr val="tx1"/>
                </a:solidFill>
                <a:latin typeface="Calibri" charset="0"/>
                <a:ea typeface="MS PGothic" charset="-128"/>
              </a:defRPr>
            </a:lvl3pPr>
            <a:lvl4pPr marL="1600200" indent="-228600" defTabSz="457200" eaLnBrk="0" hangingPunct="0">
              <a:defRPr sz="1700">
                <a:solidFill>
                  <a:schemeClr val="tx1"/>
                </a:solidFill>
                <a:latin typeface="Calibri" charset="0"/>
                <a:ea typeface="MS PGothic" charset="-128"/>
              </a:defRPr>
            </a:lvl4pPr>
            <a:lvl5pPr marL="2057400" indent="-228600" defTabSz="457200" eaLnBrk="0" hangingPunct="0">
              <a:defRPr sz="1700">
                <a:solidFill>
                  <a:schemeClr val="tx1"/>
                </a:solidFill>
                <a:latin typeface="Calibri" charset="0"/>
                <a:ea typeface="MS PGothic" charset="-128"/>
              </a:defRPr>
            </a:lvl5pPr>
            <a:lvl6pPr marL="2514600" indent="-228600" defTabSz="457200" eaLnBrk="0" fontAlgn="base" hangingPunct="0">
              <a:spcBef>
                <a:spcPct val="0"/>
              </a:spcBef>
              <a:spcAft>
                <a:spcPct val="0"/>
              </a:spcAft>
              <a:defRPr sz="1700">
                <a:solidFill>
                  <a:schemeClr val="tx1"/>
                </a:solidFill>
                <a:latin typeface="Calibri" charset="0"/>
                <a:ea typeface="MS PGothic" charset="-128"/>
              </a:defRPr>
            </a:lvl6pPr>
            <a:lvl7pPr marL="2971800" indent="-228600" defTabSz="457200" eaLnBrk="0" fontAlgn="base" hangingPunct="0">
              <a:spcBef>
                <a:spcPct val="0"/>
              </a:spcBef>
              <a:spcAft>
                <a:spcPct val="0"/>
              </a:spcAft>
              <a:defRPr sz="1700">
                <a:solidFill>
                  <a:schemeClr val="tx1"/>
                </a:solidFill>
                <a:latin typeface="Calibri" charset="0"/>
                <a:ea typeface="MS PGothic" charset="-128"/>
              </a:defRPr>
            </a:lvl7pPr>
            <a:lvl8pPr marL="3429000" indent="-228600" defTabSz="457200" eaLnBrk="0" fontAlgn="base" hangingPunct="0">
              <a:spcBef>
                <a:spcPct val="0"/>
              </a:spcBef>
              <a:spcAft>
                <a:spcPct val="0"/>
              </a:spcAft>
              <a:defRPr sz="1700">
                <a:solidFill>
                  <a:schemeClr val="tx1"/>
                </a:solidFill>
                <a:latin typeface="Calibri" charset="0"/>
                <a:ea typeface="MS PGothic" charset="-128"/>
              </a:defRPr>
            </a:lvl8pPr>
            <a:lvl9pPr marL="3886200" indent="-228600" defTabSz="457200" eaLnBrk="0" fontAlgn="base" hangingPunct="0">
              <a:spcBef>
                <a:spcPct val="0"/>
              </a:spcBef>
              <a:spcAft>
                <a:spcPct val="0"/>
              </a:spcAft>
              <a:defRPr sz="1700">
                <a:solidFill>
                  <a:schemeClr val="tx1"/>
                </a:solidFill>
                <a:latin typeface="Calibri" charset="0"/>
                <a:ea typeface="MS PGothic" charset="-128"/>
              </a:defRPr>
            </a:lvl9pPr>
          </a:lstStyle>
          <a:p>
            <a:pPr algn="ctr" eaLnBrk="1" hangingPunct="1"/>
            <a:r>
              <a:rPr lang="en-CA" altLang="x-none" sz="1400" b="1">
                <a:solidFill>
                  <a:srgbClr val="000000"/>
                </a:solidFill>
                <a:latin typeface="Arial" charset="0"/>
              </a:rPr>
              <a:t>ON</a:t>
            </a:r>
          </a:p>
          <a:p>
            <a:pPr algn="ctr" eaLnBrk="1" hangingPunct="1"/>
            <a:r>
              <a:rPr lang="en-CA" altLang="x-none" sz="1400" b="1">
                <a:solidFill>
                  <a:srgbClr val="000000"/>
                </a:solidFill>
                <a:latin typeface="Arial" charset="0"/>
              </a:rPr>
              <a:t>   6.0%</a:t>
            </a:r>
          </a:p>
        </p:txBody>
      </p:sp>
      <p:sp>
        <p:nvSpPr>
          <p:cNvPr id="18439" name="Text Box 10"/>
          <p:cNvSpPr txBox="1">
            <a:spLocks noChangeArrowheads="1"/>
          </p:cNvSpPr>
          <p:nvPr/>
        </p:nvSpPr>
        <p:spPr bwMode="auto">
          <a:xfrm>
            <a:off x="5908675" y="4457700"/>
            <a:ext cx="852488"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eaLnBrk="0" hangingPunct="0">
              <a:defRPr sz="1700">
                <a:solidFill>
                  <a:schemeClr val="tx1"/>
                </a:solidFill>
                <a:latin typeface="Calibri" charset="0"/>
                <a:ea typeface="MS PGothic" charset="-128"/>
              </a:defRPr>
            </a:lvl1pPr>
            <a:lvl2pPr marL="742950" indent="-285750" defTabSz="457200" eaLnBrk="0" hangingPunct="0">
              <a:defRPr sz="1700">
                <a:solidFill>
                  <a:schemeClr val="tx1"/>
                </a:solidFill>
                <a:latin typeface="Calibri" charset="0"/>
                <a:ea typeface="MS PGothic" charset="-128"/>
              </a:defRPr>
            </a:lvl2pPr>
            <a:lvl3pPr marL="1143000" indent="-228600" defTabSz="457200" eaLnBrk="0" hangingPunct="0">
              <a:defRPr sz="1700">
                <a:solidFill>
                  <a:schemeClr val="tx1"/>
                </a:solidFill>
                <a:latin typeface="Calibri" charset="0"/>
                <a:ea typeface="MS PGothic" charset="-128"/>
              </a:defRPr>
            </a:lvl3pPr>
            <a:lvl4pPr marL="1600200" indent="-228600" defTabSz="457200" eaLnBrk="0" hangingPunct="0">
              <a:defRPr sz="1700">
                <a:solidFill>
                  <a:schemeClr val="tx1"/>
                </a:solidFill>
                <a:latin typeface="Calibri" charset="0"/>
                <a:ea typeface="MS PGothic" charset="-128"/>
              </a:defRPr>
            </a:lvl4pPr>
            <a:lvl5pPr marL="2057400" indent="-228600" defTabSz="457200" eaLnBrk="0" hangingPunct="0">
              <a:defRPr sz="1700">
                <a:solidFill>
                  <a:schemeClr val="tx1"/>
                </a:solidFill>
                <a:latin typeface="Calibri" charset="0"/>
                <a:ea typeface="MS PGothic" charset="-128"/>
              </a:defRPr>
            </a:lvl5pPr>
            <a:lvl6pPr marL="2514600" indent="-228600" defTabSz="457200" eaLnBrk="0" fontAlgn="base" hangingPunct="0">
              <a:spcBef>
                <a:spcPct val="0"/>
              </a:spcBef>
              <a:spcAft>
                <a:spcPct val="0"/>
              </a:spcAft>
              <a:defRPr sz="1700">
                <a:solidFill>
                  <a:schemeClr val="tx1"/>
                </a:solidFill>
                <a:latin typeface="Calibri" charset="0"/>
                <a:ea typeface="MS PGothic" charset="-128"/>
              </a:defRPr>
            </a:lvl6pPr>
            <a:lvl7pPr marL="2971800" indent="-228600" defTabSz="457200" eaLnBrk="0" fontAlgn="base" hangingPunct="0">
              <a:spcBef>
                <a:spcPct val="0"/>
              </a:spcBef>
              <a:spcAft>
                <a:spcPct val="0"/>
              </a:spcAft>
              <a:defRPr sz="1700">
                <a:solidFill>
                  <a:schemeClr val="tx1"/>
                </a:solidFill>
                <a:latin typeface="Calibri" charset="0"/>
                <a:ea typeface="MS PGothic" charset="-128"/>
              </a:defRPr>
            </a:lvl7pPr>
            <a:lvl8pPr marL="3429000" indent="-228600" defTabSz="457200" eaLnBrk="0" fontAlgn="base" hangingPunct="0">
              <a:spcBef>
                <a:spcPct val="0"/>
              </a:spcBef>
              <a:spcAft>
                <a:spcPct val="0"/>
              </a:spcAft>
              <a:defRPr sz="1700">
                <a:solidFill>
                  <a:schemeClr val="tx1"/>
                </a:solidFill>
                <a:latin typeface="Calibri" charset="0"/>
                <a:ea typeface="MS PGothic" charset="-128"/>
              </a:defRPr>
            </a:lvl8pPr>
            <a:lvl9pPr marL="3886200" indent="-228600" defTabSz="457200" eaLnBrk="0" fontAlgn="base" hangingPunct="0">
              <a:spcBef>
                <a:spcPct val="0"/>
              </a:spcBef>
              <a:spcAft>
                <a:spcPct val="0"/>
              </a:spcAft>
              <a:defRPr sz="1700">
                <a:solidFill>
                  <a:schemeClr val="tx1"/>
                </a:solidFill>
                <a:latin typeface="Calibri" charset="0"/>
                <a:ea typeface="MS PGothic" charset="-128"/>
              </a:defRPr>
            </a:lvl9pPr>
          </a:lstStyle>
          <a:p>
            <a:pPr algn="ctr" eaLnBrk="1" hangingPunct="1"/>
            <a:r>
              <a:rPr lang="en-CA" altLang="x-none" sz="1400" b="1">
                <a:solidFill>
                  <a:srgbClr val="000000"/>
                </a:solidFill>
                <a:latin typeface="Arial" charset="0"/>
              </a:rPr>
              <a:t>QC</a:t>
            </a:r>
          </a:p>
          <a:p>
            <a:pPr algn="ctr" eaLnBrk="1" hangingPunct="1"/>
            <a:r>
              <a:rPr lang="en-CA" altLang="x-none" sz="1400" b="1">
                <a:solidFill>
                  <a:srgbClr val="000000"/>
                </a:solidFill>
                <a:latin typeface="Arial" charset="0"/>
              </a:rPr>
              <a:t>    5.1%</a:t>
            </a:r>
          </a:p>
        </p:txBody>
      </p:sp>
      <p:sp>
        <p:nvSpPr>
          <p:cNvPr id="18440" name="Text Box 11"/>
          <p:cNvSpPr txBox="1">
            <a:spLocks noChangeArrowheads="1"/>
          </p:cNvSpPr>
          <p:nvPr/>
        </p:nvSpPr>
        <p:spPr bwMode="auto">
          <a:xfrm>
            <a:off x="7246938" y="4379913"/>
            <a:ext cx="86042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eaLnBrk="0" hangingPunct="0">
              <a:defRPr sz="1700">
                <a:solidFill>
                  <a:schemeClr val="tx1"/>
                </a:solidFill>
                <a:latin typeface="Calibri" charset="0"/>
                <a:ea typeface="MS PGothic" charset="-128"/>
              </a:defRPr>
            </a:lvl1pPr>
            <a:lvl2pPr marL="742950" indent="-285750" defTabSz="457200" eaLnBrk="0" hangingPunct="0">
              <a:defRPr sz="1700">
                <a:solidFill>
                  <a:schemeClr val="tx1"/>
                </a:solidFill>
                <a:latin typeface="Calibri" charset="0"/>
                <a:ea typeface="MS PGothic" charset="-128"/>
              </a:defRPr>
            </a:lvl2pPr>
            <a:lvl3pPr marL="1143000" indent="-228600" defTabSz="457200" eaLnBrk="0" hangingPunct="0">
              <a:defRPr sz="1700">
                <a:solidFill>
                  <a:schemeClr val="tx1"/>
                </a:solidFill>
                <a:latin typeface="Calibri" charset="0"/>
                <a:ea typeface="MS PGothic" charset="-128"/>
              </a:defRPr>
            </a:lvl3pPr>
            <a:lvl4pPr marL="1600200" indent="-228600" defTabSz="457200" eaLnBrk="0" hangingPunct="0">
              <a:defRPr sz="1700">
                <a:solidFill>
                  <a:schemeClr val="tx1"/>
                </a:solidFill>
                <a:latin typeface="Calibri" charset="0"/>
                <a:ea typeface="MS PGothic" charset="-128"/>
              </a:defRPr>
            </a:lvl4pPr>
            <a:lvl5pPr marL="2057400" indent="-228600" defTabSz="457200" eaLnBrk="0" hangingPunct="0">
              <a:defRPr sz="1700">
                <a:solidFill>
                  <a:schemeClr val="tx1"/>
                </a:solidFill>
                <a:latin typeface="Calibri" charset="0"/>
                <a:ea typeface="MS PGothic" charset="-128"/>
              </a:defRPr>
            </a:lvl5pPr>
            <a:lvl6pPr marL="2514600" indent="-228600" defTabSz="457200" eaLnBrk="0" fontAlgn="base" hangingPunct="0">
              <a:spcBef>
                <a:spcPct val="0"/>
              </a:spcBef>
              <a:spcAft>
                <a:spcPct val="0"/>
              </a:spcAft>
              <a:defRPr sz="1700">
                <a:solidFill>
                  <a:schemeClr val="tx1"/>
                </a:solidFill>
                <a:latin typeface="Calibri" charset="0"/>
                <a:ea typeface="MS PGothic" charset="-128"/>
              </a:defRPr>
            </a:lvl6pPr>
            <a:lvl7pPr marL="2971800" indent="-228600" defTabSz="457200" eaLnBrk="0" fontAlgn="base" hangingPunct="0">
              <a:spcBef>
                <a:spcPct val="0"/>
              </a:spcBef>
              <a:spcAft>
                <a:spcPct val="0"/>
              </a:spcAft>
              <a:defRPr sz="1700">
                <a:solidFill>
                  <a:schemeClr val="tx1"/>
                </a:solidFill>
                <a:latin typeface="Calibri" charset="0"/>
                <a:ea typeface="MS PGothic" charset="-128"/>
              </a:defRPr>
            </a:lvl7pPr>
            <a:lvl8pPr marL="3429000" indent="-228600" defTabSz="457200" eaLnBrk="0" fontAlgn="base" hangingPunct="0">
              <a:spcBef>
                <a:spcPct val="0"/>
              </a:spcBef>
              <a:spcAft>
                <a:spcPct val="0"/>
              </a:spcAft>
              <a:defRPr sz="1700">
                <a:solidFill>
                  <a:schemeClr val="tx1"/>
                </a:solidFill>
                <a:latin typeface="Calibri" charset="0"/>
                <a:ea typeface="MS PGothic" charset="-128"/>
              </a:defRPr>
            </a:lvl8pPr>
            <a:lvl9pPr marL="3886200" indent="-228600" defTabSz="457200" eaLnBrk="0" fontAlgn="base" hangingPunct="0">
              <a:spcBef>
                <a:spcPct val="0"/>
              </a:spcBef>
              <a:spcAft>
                <a:spcPct val="0"/>
              </a:spcAft>
              <a:defRPr sz="1700">
                <a:solidFill>
                  <a:schemeClr val="tx1"/>
                </a:solidFill>
                <a:latin typeface="Calibri" charset="0"/>
                <a:ea typeface="MS PGothic" charset="-128"/>
              </a:defRPr>
            </a:lvl9pPr>
          </a:lstStyle>
          <a:p>
            <a:pPr algn="ctr" eaLnBrk="1" hangingPunct="1"/>
            <a:r>
              <a:rPr lang="en-CA" altLang="x-none" sz="1400" b="1">
                <a:solidFill>
                  <a:srgbClr val="000000"/>
                </a:solidFill>
                <a:latin typeface="Arial" charset="0"/>
              </a:rPr>
              <a:t>PE</a:t>
            </a:r>
          </a:p>
          <a:p>
            <a:pPr algn="ctr" eaLnBrk="1" hangingPunct="1"/>
            <a:r>
              <a:rPr lang="en-CA" altLang="x-none" sz="1400" b="1">
                <a:solidFill>
                  <a:srgbClr val="000000"/>
                </a:solidFill>
                <a:latin typeface="Arial" charset="0"/>
              </a:rPr>
              <a:t>5.6%</a:t>
            </a:r>
          </a:p>
        </p:txBody>
      </p:sp>
      <p:sp>
        <p:nvSpPr>
          <p:cNvPr id="18441" name="Text Box 12"/>
          <p:cNvSpPr txBox="1">
            <a:spLocks noChangeArrowheads="1"/>
          </p:cNvSpPr>
          <p:nvPr/>
        </p:nvSpPr>
        <p:spPr bwMode="auto">
          <a:xfrm>
            <a:off x="6980238" y="5219700"/>
            <a:ext cx="74295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eaLnBrk="0" hangingPunct="0">
              <a:defRPr sz="1700">
                <a:solidFill>
                  <a:schemeClr val="tx1"/>
                </a:solidFill>
                <a:latin typeface="Calibri" charset="0"/>
                <a:ea typeface="MS PGothic" charset="-128"/>
              </a:defRPr>
            </a:lvl1pPr>
            <a:lvl2pPr marL="742950" indent="-285750" defTabSz="457200" eaLnBrk="0" hangingPunct="0">
              <a:defRPr sz="1700">
                <a:solidFill>
                  <a:schemeClr val="tx1"/>
                </a:solidFill>
                <a:latin typeface="Calibri" charset="0"/>
                <a:ea typeface="MS PGothic" charset="-128"/>
              </a:defRPr>
            </a:lvl2pPr>
            <a:lvl3pPr marL="1143000" indent="-228600" defTabSz="457200" eaLnBrk="0" hangingPunct="0">
              <a:defRPr sz="1700">
                <a:solidFill>
                  <a:schemeClr val="tx1"/>
                </a:solidFill>
                <a:latin typeface="Calibri" charset="0"/>
                <a:ea typeface="MS PGothic" charset="-128"/>
              </a:defRPr>
            </a:lvl3pPr>
            <a:lvl4pPr marL="1600200" indent="-228600" defTabSz="457200" eaLnBrk="0" hangingPunct="0">
              <a:defRPr sz="1700">
                <a:solidFill>
                  <a:schemeClr val="tx1"/>
                </a:solidFill>
                <a:latin typeface="Calibri" charset="0"/>
                <a:ea typeface="MS PGothic" charset="-128"/>
              </a:defRPr>
            </a:lvl4pPr>
            <a:lvl5pPr marL="2057400" indent="-228600" defTabSz="457200" eaLnBrk="0" hangingPunct="0">
              <a:defRPr sz="1700">
                <a:solidFill>
                  <a:schemeClr val="tx1"/>
                </a:solidFill>
                <a:latin typeface="Calibri" charset="0"/>
                <a:ea typeface="MS PGothic" charset="-128"/>
              </a:defRPr>
            </a:lvl5pPr>
            <a:lvl6pPr marL="2514600" indent="-228600" defTabSz="457200" eaLnBrk="0" fontAlgn="base" hangingPunct="0">
              <a:spcBef>
                <a:spcPct val="0"/>
              </a:spcBef>
              <a:spcAft>
                <a:spcPct val="0"/>
              </a:spcAft>
              <a:defRPr sz="1700">
                <a:solidFill>
                  <a:schemeClr val="tx1"/>
                </a:solidFill>
                <a:latin typeface="Calibri" charset="0"/>
                <a:ea typeface="MS PGothic" charset="-128"/>
              </a:defRPr>
            </a:lvl6pPr>
            <a:lvl7pPr marL="2971800" indent="-228600" defTabSz="457200" eaLnBrk="0" fontAlgn="base" hangingPunct="0">
              <a:spcBef>
                <a:spcPct val="0"/>
              </a:spcBef>
              <a:spcAft>
                <a:spcPct val="0"/>
              </a:spcAft>
              <a:defRPr sz="1700">
                <a:solidFill>
                  <a:schemeClr val="tx1"/>
                </a:solidFill>
                <a:latin typeface="Calibri" charset="0"/>
                <a:ea typeface="MS PGothic" charset="-128"/>
              </a:defRPr>
            </a:lvl7pPr>
            <a:lvl8pPr marL="3429000" indent="-228600" defTabSz="457200" eaLnBrk="0" fontAlgn="base" hangingPunct="0">
              <a:spcBef>
                <a:spcPct val="0"/>
              </a:spcBef>
              <a:spcAft>
                <a:spcPct val="0"/>
              </a:spcAft>
              <a:defRPr sz="1700">
                <a:solidFill>
                  <a:schemeClr val="tx1"/>
                </a:solidFill>
                <a:latin typeface="Calibri" charset="0"/>
                <a:ea typeface="MS PGothic" charset="-128"/>
              </a:defRPr>
            </a:lvl8pPr>
            <a:lvl9pPr marL="3886200" indent="-228600" defTabSz="457200" eaLnBrk="0" fontAlgn="base" hangingPunct="0">
              <a:spcBef>
                <a:spcPct val="0"/>
              </a:spcBef>
              <a:spcAft>
                <a:spcPct val="0"/>
              </a:spcAft>
              <a:defRPr sz="1700">
                <a:solidFill>
                  <a:schemeClr val="tx1"/>
                </a:solidFill>
                <a:latin typeface="Calibri" charset="0"/>
                <a:ea typeface="MS PGothic" charset="-128"/>
              </a:defRPr>
            </a:lvl9pPr>
          </a:lstStyle>
          <a:p>
            <a:pPr algn="ctr" eaLnBrk="1" hangingPunct="1"/>
            <a:r>
              <a:rPr lang="en-CA" altLang="x-none" sz="1400" b="1">
                <a:solidFill>
                  <a:srgbClr val="000000"/>
                </a:solidFill>
                <a:latin typeface="Arial" charset="0"/>
              </a:rPr>
              <a:t>NB</a:t>
            </a:r>
          </a:p>
          <a:p>
            <a:pPr algn="ctr" eaLnBrk="1" hangingPunct="1"/>
            <a:r>
              <a:rPr lang="en-CA" altLang="x-none" sz="1400" b="1">
                <a:solidFill>
                  <a:srgbClr val="000000"/>
                </a:solidFill>
                <a:latin typeface="Arial" charset="0"/>
              </a:rPr>
              <a:t>5.9%</a:t>
            </a:r>
          </a:p>
        </p:txBody>
      </p:sp>
      <p:sp>
        <p:nvSpPr>
          <p:cNvPr id="18442" name="Text Box 13"/>
          <p:cNvSpPr txBox="1">
            <a:spLocks noChangeArrowheads="1"/>
          </p:cNvSpPr>
          <p:nvPr/>
        </p:nvSpPr>
        <p:spPr bwMode="auto">
          <a:xfrm>
            <a:off x="7608888" y="4975225"/>
            <a:ext cx="801687"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eaLnBrk="0" hangingPunct="0">
              <a:defRPr sz="1700">
                <a:solidFill>
                  <a:schemeClr val="tx1"/>
                </a:solidFill>
                <a:latin typeface="Calibri" charset="0"/>
                <a:ea typeface="MS PGothic" charset="-128"/>
              </a:defRPr>
            </a:lvl1pPr>
            <a:lvl2pPr marL="742950" indent="-285750" defTabSz="457200" eaLnBrk="0" hangingPunct="0">
              <a:defRPr sz="1700">
                <a:solidFill>
                  <a:schemeClr val="tx1"/>
                </a:solidFill>
                <a:latin typeface="Calibri" charset="0"/>
                <a:ea typeface="MS PGothic" charset="-128"/>
              </a:defRPr>
            </a:lvl2pPr>
            <a:lvl3pPr marL="1143000" indent="-228600" defTabSz="457200" eaLnBrk="0" hangingPunct="0">
              <a:defRPr sz="1700">
                <a:solidFill>
                  <a:schemeClr val="tx1"/>
                </a:solidFill>
                <a:latin typeface="Calibri" charset="0"/>
                <a:ea typeface="MS PGothic" charset="-128"/>
              </a:defRPr>
            </a:lvl3pPr>
            <a:lvl4pPr marL="1600200" indent="-228600" defTabSz="457200" eaLnBrk="0" hangingPunct="0">
              <a:defRPr sz="1700">
                <a:solidFill>
                  <a:schemeClr val="tx1"/>
                </a:solidFill>
                <a:latin typeface="Calibri" charset="0"/>
                <a:ea typeface="MS PGothic" charset="-128"/>
              </a:defRPr>
            </a:lvl4pPr>
            <a:lvl5pPr marL="2057400" indent="-228600" defTabSz="457200" eaLnBrk="0" hangingPunct="0">
              <a:defRPr sz="1700">
                <a:solidFill>
                  <a:schemeClr val="tx1"/>
                </a:solidFill>
                <a:latin typeface="Calibri" charset="0"/>
                <a:ea typeface="MS PGothic" charset="-128"/>
              </a:defRPr>
            </a:lvl5pPr>
            <a:lvl6pPr marL="2514600" indent="-228600" defTabSz="457200" eaLnBrk="0" fontAlgn="base" hangingPunct="0">
              <a:spcBef>
                <a:spcPct val="0"/>
              </a:spcBef>
              <a:spcAft>
                <a:spcPct val="0"/>
              </a:spcAft>
              <a:defRPr sz="1700">
                <a:solidFill>
                  <a:schemeClr val="tx1"/>
                </a:solidFill>
                <a:latin typeface="Calibri" charset="0"/>
                <a:ea typeface="MS PGothic" charset="-128"/>
              </a:defRPr>
            </a:lvl6pPr>
            <a:lvl7pPr marL="2971800" indent="-228600" defTabSz="457200" eaLnBrk="0" fontAlgn="base" hangingPunct="0">
              <a:spcBef>
                <a:spcPct val="0"/>
              </a:spcBef>
              <a:spcAft>
                <a:spcPct val="0"/>
              </a:spcAft>
              <a:defRPr sz="1700">
                <a:solidFill>
                  <a:schemeClr val="tx1"/>
                </a:solidFill>
                <a:latin typeface="Calibri" charset="0"/>
                <a:ea typeface="MS PGothic" charset="-128"/>
              </a:defRPr>
            </a:lvl7pPr>
            <a:lvl8pPr marL="3429000" indent="-228600" defTabSz="457200" eaLnBrk="0" fontAlgn="base" hangingPunct="0">
              <a:spcBef>
                <a:spcPct val="0"/>
              </a:spcBef>
              <a:spcAft>
                <a:spcPct val="0"/>
              </a:spcAft>
              <a:defRPr sz="1700">
                <a:solidFill>
                  <a:schemeClr val="tx1"/>
                </a:solidFill>
                <a:latin typeface="Calibri" charset="0"/>
                <a:ea typeface="MS PGothic" charset="-128"/>
              </a:defRPr>
            </a:lvl8pPr>
            <a:lvl9pPr marL="3886200" indent="-228600" defTabSz="457200" eaLnBrk="0" fontAlgn="base" hangingPunct="0">
              <a:spcBef>
                <a:spcPct val="0"/>
              </a:spcBef>
              <a:spcAft>
                <a:spcPct val="0"/>
              </a:spcAft>
              <a:defRPr sz="1700">
                <a:solidFill>
                  <a:schemeClr val="tx1"/>
                </a:solidFill>
                <a:latin typeface="Calibri" charset="0"/>
                <a:ea typeface="MS PGothic" charset="-128"/>
              </a:defRPr>
            </a:lvl9pPr>
          </a:lstStyle>
          <a:p>
            <a:pPr algn="ctr" eaLnBrk="1" hangingPunct="1"/>
            <a:r>
              <a:rPr lang="en-CA" altLang="x-none" sz="1400" b="1">
                <a:solidFill>
                  <a:srgbClr val="000000"/>
                </a:solidFill>
                <a:latin typeface="Arial" charset="0"/>
              </a:rPr>
              <a:t>NS</a:t>
            </a:r>
          </a:p>
          <a:p>
            <a:pPr algn="ctr" eaLnBrk="1" hangingPunct="1"/>
            <a:r>
              <a:rPr lang="en-CA" altLang="x-none" sz="1400" b="1">
                <a:solidFill>
                  <a:srgbClr val="000000"/>
                </a:solidFill>
                <a:latin typeface="Arial" charset="0"/>
              </a:rPr>
              <a:t>   6.1%</a:t>
            </a:r>
          </a:p>
        </p:txBody>
      </p:sp>
      <p:sp>
        <p:nvSpPr>
          <p:cNvPr id="18443" name="Text Box 14"/>
          <p:cNvSpPr txBox="1">
            <a:spLocks noChangeArrowheads="1"/>
          </p:cNvSpPr>
          <p:nvPr/>
        </p:nvSpPr>
        <p:spPr bwMode="auto">
          <a:xfrm>
            <a:off x="3568700" y="4073525"/>
            <a:ext cx="881063"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eaLnBrk="0" hangingPunct="0">
              <a:defRPr sz="1700">
                <a:solidFill>
                  <a:schemeClr val="tx1"/>
                </a:solidFill>
                <a:latin typeface="Calibri" charset="0"/>
                <a:ea typeface="MS PGothic" charset="-128"/>
              </a:defRPr>
            </a:lvl1pPr>
            <a:lvl2pPr marL="742950" indent="-285750" defTabSz="457200" eaLnBrk="0" hangingPunct="0">
              <a:defRPr sz="1700">
                <a:solidFill>
                  <a:schemeClr val="tx1"/>
                </a:solidFill>
                <a:latin typeface="Calibri" charset="0"/>
                <a:ea typeface="MS PGothic" charset="-128"/>
              </a:defRPr>
            </a:lvl2pPr>
            <a:lvl3pPr marL="1143000" indent="-228600" defTabSz="457200" eaLnBrk="0" hangingPunct="0">
              <a:defRPr sz="1700">
                <a:solidFill>
                  <a:schemeClr val="tx1"/>
                </a:solidFill>
                <a:latin typeface="Calibri" charset="0"/>
                <a:ea typeface="MS PGothic" charset="-128"/>
              </a:defRPr>
            </a:lvl3pPr>
            <a:lvl4pPr marL="1600200" indent="-228600" defTabSz="457200" eaLnBrk="0" hangingPunct="0">
              <a:defRPr sz="1700">
                <a:solidFill>
                  <a:schemeClr val="tx1"/>
                </a:solidFill>
                <a:latin typeface="Calibri" charset="0"/>
                <a:ea typeface="MS PGothic" charset="-128"/>
              </a:defRPr>
            </a:lvl4pPr>
            <a:lvl5pPr marL="2057400" indent="-228600" defTabSz="457200" eaLnBrk="0" hangingPunct="0">
              <a:defRPr sz="1700">
                <a:solidFill>
                  <a:schemeClr val="tx1"/>
                </a:solidFill>
                <a:latin typeface="Calibri" charset="0"/>
                <a:ea typeface="MS PGothic" charset="-128"/>
              </a:defRPr>
            </a:lvl5pPr>
            <a:lvl6pPr marL="2514600" indent="-228600" defTabSz="457200" eaLnBrk="0" fontAlgn="base" hangingPunct="0">
              <a:spcBef>
                <a:spcPct val="0"/>
              </a:spcBef>
              <a:spcAft>
                <a:spcPct val="0"/>
              </a:spcAft>
              <a:defRPr sz="1700">
                <a:solidFill>
                  <a:schemeClr val="tx1"/>
                </a:solidFill>
                <a:latin typeface="Calibri" charset="0"/>
                <a:ea typeface="MS PGothic" charset="-128"/>
              </a:defRPr>
            </a:lvl6pPr>
            <a:lvl7pPr marL="2971800" indent="-228600" defTabSz="457200" eaLnBrk="0" fontAlgn="base" hangingPunct="0">
              <a:spcBef>
                <a:spcPct val="0"/>
              </a:spcBef>
              <a:spcAft>
                <a:spcPct val="0"/>
              </a:spcAft>
              <a:defRPr sz="1700">
                <a:solidFill>
                  <a:schemeClr val="tx1"/>
                </a:solidFill>
                <a:latin typeface="Calibri" charset="0"/>
                <a:ea typeface="MS PGothic" charset="-128"/>
              </a:defRPr>
            </a:lvl7pPr>
            <a:lvl8pPr marL="3429000" indent="-228600" defTabSz="457200" eaLnBrk="0" fontAlgn="base" hangingPunct="0">
              <a:spcBef>
                <a:spcPct val="0"/>
              </a:spcBef>
              <a:spcAft>
                <a:spcPct val="0"/>
              </a:spcAft>
              <a:defRPr sz="1700">
                <a:solidFill>
                  <a:schemeClr val="tx1"/>
                </a:solidFill>
                <a:latin typeface="Calibri" charset="0"/>
                <a:ea typeface="MS PGothic" charset="-128"/>
              </a:defRPr>
            </a:lvl8pPr>
            <a:lvl9pPr marL="3886200" indent="-228600" defTabSz="457200" eaLnBrk="0" fontAlgn="base" hangingPunct="0">
              <a:spcBef>
                <a:spcPct val="0"/>
              </a:spcBef>
              <a:spcAft>
                <a:spcPct val="0"/>
              </a:spcAft>
              <a:defRPr sz="1700">
                <a:solidFill>
                  <a:schemeClr val="tx1"/>
                </a:solidFill>
                <a:latin typeface="Calibri" charset="0"/>
                <a:ea typeface="MS PGothic" charset="-128"/>
              </a:defRPr>
            </a:lvl9pPr>
          </a:lstStyle>
          <a:p>
            <a:pPr algn="ctr" eaLnBrk="1" hangingPunct="1"/>
            <a:r>
              <a:rPr lang="en-CA" altLang="x-none" sz="1400" b="1">
                <a:solidFill>
                  <a:srgbClr val="000000"/>
                </a:solidFill>
                <a:latin typeface="Arial" charset="0"/>
              </a:rPr>
              <a:t>MB</a:t>
            </a:r>
          </a:p>
          <a:p>
            <a:pPr algn="ctr" eaLnBrk="1" hangingPunct="1"/>
            <a:r>
              <a:rPr lang="en-CA" altLang="x-none" sz="1400" b="1">
                <a:solidFill>
                  <a:srgbClr val="000000"/>
                </a:solidFill>
                <a:latin typeface="Arial" charset="0"/>
              </a:rPr>
              <a:t>   5.9%</a:t>
            </a:r>
          </a:p>
        </p:txBody>
      </p:sp>
      <p:sp>
        <p:nvSpPr>
          <p:cNvPr id="18444" name="Text Box 15"/>
          <p:cNvSpPr txBox="1">
            <a:spLocks noChangeArrowheads="1"/>
          </p:cNvSpPr>
          <p:nvPr/>
        </p:nvSpPr>
        <p:spPr bwMode="auto">
          <a:xfrm>
            <a:off x="2538413" y="4457700"/>
            <a:ext cx="108585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eaLnBrk="0" hangingPunct="0">
              <a:defRPr sz="1700">
                <a:solidFill>
                  <a:schemeClr val="tx1"/>
                </a:solidFill>
                <a:latin typeface="Calibri" charset="0"/>
                <a:ea typeface="MS PGothic" charset="-128"/>
              </a:defRPr>
            </a:lvl1pPr>
            <a:lvl2pPr marL="742950" indent="-285750" defTabSz="457200" eaLnBrk="0" hangingPunct="0">
              <a:defRPr sz="1700">
                <a:solidFill>
                  <a:schemeClr val="tx1"/>
                </a:solidFill>
                <a:latin typeface="Calibri" charset="0"/>
                <a:ea typeface="MS PGothic" charset="-128"/>
              </a:defRPr>
            </a:lvl2pPr>
            <a:lvl3pPr marL="1143000" indent="-228600" defTabSz="457200" eaLnBrk="0" hangingPunct="0">
              <a:defRPr sz="1700">
                <a:solidFill>
                  <a:schemeClr val="tx1"/>
                </a:solidFill>
                <a:latin typeface="Calibri" charset="0"/>
                <a:ea typeface="MS PGothic" charset="-128"/>
              </a:defRPr>
            </a:lvl3pPr>
            <a:lvl4pPr marL="1600200" indent="-228600" defTabSz="457200" eaLnBrk="0" hangingPunct="0">
              <a:defRPr sz="1700">
                <a:solidFill>
                  <a:schemeClr val="tx1"/>
                </a:solidFill>
                <a:latin typeface="Calibri" charset="0"/>
                <a:ea typeface="MS PGothic" charset="-128"/>
              </a:defRPr>
            </a:lvl4pPr>
            <a:lvl5pPr marL="2057400" indent="-228600" defTabSz="457200" eaLnBrk="0" hangingPunct="0">
              <a:defRPr sz="1700">
                <a:solidFill>
                  <a:schemeClr val="tx1"/>
                </a:solidFill>
                <a:latin typeface="Calibri" charset="0"/>
                <a:ea typeface="MS PGothic" charset="-128"/>
              </a:defRPr>
            </a:lvl5pPr>
            <a:lvl6pPr marL="2514600" indent="-228600" defTabSz="457200" eaLnBrk="0" fontAlgn="base" hangingPunct="0">
              <a:spcBef>
                <a:spcPct val="0"/>
              </a:spcBef>
              <a:spcAft>
                <a:spcPct val="0"/>
              </a:spcAft>
              <a:defRPr sz="1700">
                <a:solidFill>
                  <a:schemeClr val="tx1"/>
                </a:solidFill>
                <a:latin typeface="Calibri" charset="0"/>
                <a:ea typeface="MS PGothic" charset="-128"/>
              </a:defRPr>
            </a:lvl6pPr>
            <a:lvl7pPr marL="2971800" indent="-228600" defTabSz="457200" eaLnBrk="0" fontAlgn="base" hangingPunct="0">
              <a:spcBef>
                <a:spcPct val="0"/>
              </a:spcBef>
              <a:spcAft>
                <a:spcPct val="0"/>
              </a:spcAft>
              <a:defRPr sz="1700">
                <a:solidFill>
                  <a:schemeClr val="tx1"/>
                </a:solidFill>
                <a:latin typeface="Calibri" charset="0"/>
                <a:ea typeface="MS PGothic" charset="-128"/>
              </a:defRPr>
            </a:lvl7pPr>
            <a:lvl8pPr marL="3429000" indent="-228600" defTabSz="457200" eaLnBrk="0" fontAlgn="base" hangingPunct="0">
              <a:spcBef>
                <a:spcPct val="0"/>
              </a:spcBef>
              <a:spcAft>
                <a:spcPct val="0"/>
              </a:spcAft>
              <a:defRPr sz="1700">
                <a:solidFill>
                  <a:schemeClr val="tx1"/>
                </a:solidFill>
                <a:latin typeface="Calibri" charset="0"/>
                <a:ea typeface="MS PGothic" charset="-128"/>
              </a:defRPr>
            </a:lvl8pPr>
            <a:lvl9pPr marL="3886200" indent="-228600" defTabSz="457200" eaLnBrk="0" fontAlgn="base" hangingPunct="0">
              <a:spcBef>
                <a:spcPct val="0"/>
              </a:spcBef>
              <a:spcAft>
                <a:spcPct val="0"/>
              </a:spcAft>
              <a:defRPr sz="1700">
                <a:solidFill>
                  <a:schemeClr val="tx1"/>
                </a:solidFill>
                <a:latin typeface="Calibri" charset="0"/>
                <a:ea typeface="MS PGothic" charset="-128"/>
              </a:defRPr>
            </a:lvl9pPr>
          </a:lstStyle>
          <a:p>
            <a:pPr algn="ctr" eaLnBrk="1" hangingPunct="1"/>
            <a:r>
              <a:rPr lang="en-CA" altLang="x-none" sz="1400" b="1">
                <a:solidFill>
                  <a:srgbClr val="000000"/>
                </a:solidFill>
                <a:latin typeface="Arial" charset="0"/>
              </a:rPr>
              <a:t>SK</a:t>
            </a:r>
          </a:p>
          <a:p>
            <a:pPr algn="ctr" eaLnBrk="1" hangingPunct="1"/>
            <a:r>
              <a:rPr lang="en-CA" altLang="x-none" sz="1400" b="1">
                <a:solidFill>
                  <a:srgbClr val="000000"/>
                </a:solidFill>
                <a:latin typeface="Arial" charset="0"/>
              </a:rPr>
              <a:t>   5.4%</a:t>
            </a:r>
          </a:p>
        </p:txBody>
      </p:sp>
      <p:sp>
        <p:nvSpPr>
          <p:cNvPr id="18445" name="Text Box 16"/>
          <p:cNvSpPr txBox="1">
            <a:spLocks noChangeArrowheads="1"/>
          </p:cNvSpPr>
          <p:nvPr/>
        </p:nvSpPr>
        <p:spPr bwMode="auto">
          <a:xfrm>
            <a:off x="1931988" y="3922713"/>
            <a:ext cx="108585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eaLnBrk="0" hangingPunct="0">
              <a:defRPr sz="1700">
                <a:solidFill>
                  <a:schemeClr val="tx1"/>
                </a:solidFill>
                <a:latin typeface="Calibri" charset="0"/>
                <a:ea typeface="MS PGothic" charset="-128"/>
              </a:defRPr>
            </a:lvl1pPr>
            <a:lvl2pPr marL="742950" indent="-285750" defTabSz="457200" eaLnBrk="0" hangingPunct="0">
              <a:defRPr sz="1700">
                <a:solidFill>
                  <a:schemeClr val="tx1"/>
                </a:solidFill>
                <a:latin typeface="Calibri" charset="0"/>
                <a:ea typeface="MS PGothic" charset="-128"/>
              </a:defRPr>
            </a:lvl2pPr>
            <a:lvl3pPr marL="1143000" indent="-228600" defTabSz="457200" eaLnBrk="0" hangingPunct="0">
              <a:defRPr sz="1700">
                <a:solidFill>
                  <a:schemeClr val="tx1"/>
                </a:solidFill>
                <a:latin typeface="Calibri" charset="0"/>
                <a:ea typeface="MS PGothic" charset="-128"/>
              </a:defRPr>
            </a:lvl3pPr>
            <a:lvl4pPr marL="1600200" indent="-228600" defTabSz="457200" eaLnBrk="0" hangingPunct="0">
              <a:defRPr sz="1700">
                <a:solidFill>
                  <a:schemeClr val="tx1"/>
                </a:solidFill>
                <a:latin typeface="Calibri" charset="0"/>
                <a:ea typeface="MS PGothic" charset="-128"/>
              </a:defRPr>
            </a:lvl4pPr>
            <a:lvl5pPr marL="2057400" indent="-228600" defTabSz="457200" eaLnBrk="0" hangingPunct="0">
              <a:defRPr sz="1700">
                <a:solidFill>
                  <a:schemeClr val="tx1"/>
                </a:solidFill>
                <a:latin typeface="Calibri" charset="0"/>
                <a:ea typeface="MS PGothic" charset="-128"/>
              </a:defRPr>
            </a:lvl5pPr>
            <a:lvl6pPr marL="2514600" indent="-228600" defTabSz="457200" eaLnBrk="0" fontAlgn="base" hangingPunct="0">
              <a:spcBef>
                <a:spcPct val="0"/>
              </a:spcBef>
              <a:spcAft>
                <a:spcPct val="0"/>
              </a:spcAft>
              <a:defRPr sz="1700">
                <a:solidFill>
                  <a:schemeClr val="tx1"/>
                </a:solidFill>
                <a:latin typeface="Calibri" charset="0"/>
                <a:ea typeface="MS PGothic" charset="-128"/>
              </a:defRPr>
            </a:lvl6pPr>
            <a:lvl7pPr marL="2971800" indent="-228600" defTabSz="457200" eaLnBrk="0" fontAlgn="base" hangingPunct="0">
              <a:spcBef>
                <a:spcPct val="0"/>
              </a:spcBef>
              <a:spcAft>
                <a:spcPct val="0"/>
              </a:spcAft>
              <a:defRPr sz="1700">
                <a:solidFill>
                  <a:schemeClr val="tx1"/>
                </a:solidFill>
                <a:latin typeface="Calibri" charset="0"/>
                <a:ea typeface="MS PGothic" charset="-128"/>
              </a:defRPr>
            </a:lvl7pPr>
            <a:lvl8pPr marL="3429000" indent="-228600" defTabSz="457200" eaLnBrk="0" fontAlgn="base" hangingPunct="0">
              <a:spcBef>
                <a:spcPct val="0"/>
              </a:spcBef>
              <a:spcAft>
                <a:spcPct val="0"/>
              </a:spcAft>
              <a:defRPr sz="1700">
                <a:solidFill>
                  <a:schemeClr val="tx1"/>
                </a:solidFill>
                <a:latin typeface="Calibri" charset="0"/>
                <a:ea typeface="MS PGothic" charset="-128"/>
              </a:defRPr>
            </a:lvl8pPr>
            <a:lvl9pPr marL="3886200" indent="-228600" defTabSz="457200" eaLnBrk="0" fontAlgn="base" hangingPunct="0">
              <a:spcBef>
                <a:spcPct val="0"/>
              </a:spcBef>
              <a:spcAft>
                <a:spcPct val="0"/>
              </a:spcAft>
              <a:defRPr sz="1700">
                <a:solidFill>
                  <a:schemeClr val="tx1"/>
                </a:solidFill>
                <a:latin typeface="Calibri" charset="0"/>
                <a:ea typeface="MS PGothic" charset="-128"/>
              </a:defRPr>
            </a:lvl9pPr>
          </a:lstStyle>
          <a:p>
            <a:pPr algn="ctr" eaLnBrk="1" hangingPunct="1"/>
            <a:r>
              <a:rPr lang="en-CA" altLang="x-none" sz="1400" b="1">
                <a:solidFill>
                  <a:srgbClr val="000000"/>
                </a:solidFill>
                <a:latin typeface="Arial" charset="0"/>
              </a:rPr>
              <a:t>AB</a:t>
            </a:r>
          </a:p>
          <a:p>
            <a:pPr algn="ctr" eaLnBrk="1" hangingPunct="1"/>
            <a:r>
              <a:rPr lang="en-CA" altLang="x-none" sz="1400" b="1">
                <a:solidFill>
                  <a:srgbClr val="000000"/>
                </a:solidFill>
                <a:latin typeface="Arial" charset="0"/>
              </a:rPr>
              <a:t>   4.9%</a:t>
            </a:r>
          </a:p>
        </p:txBody>
      </p:sp>
      <p:sp>
        <p:nvSpPr>
          <p:cNvPr id="18446" name="Text Box 17"/>
          <p:cNvSpPr txBox="1">
            <a:spLocks noChangeArrowheads="1"/>
          </p:cNvSpPr>
          <p:nvPr/>
        </p:nvSpPr>
        <p:spPr bwMode="auto">
          <a:xfrm>
            <a:off x="919163" y="3802063"/>
            <a:ext cx="108585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eaLnBrk="0" hangingPunct="0">
              <a:defRPr sz="1700">
                <a:solidFill>
                  <a:schemeClr val="tx1"/>
                </a:solidFill>
                <a:latin typeface="Calibri" charset="0"/>
                <a:ea typeface="MS PGothic" charset="-128"/>
              </a:defRPr>
            </a:lvl1pPr>
            <a:lvl2pPr marL="742950" indent="-285750" defTabSz="457200" eaLnBrk="0" hangingPunct="0">
              <a:defRPr sz="1700">
                <a:solidFill>
                  <a:schemeClr val="tx1"/>
                </a:solidFill>
                <a:latin typeface="Calibri" charset="0"/>
                <a:ea typeface="MS PGothic" charset="-128"/>
              </a:defRPr>
            </a:lvl2pPr>
            <a:lvl3pPr marL="1143000" indent="-228600" defTabSz="457200" eaLnBrk="0" hangingPunct="0">
              <a:defRPr sz="1700">
                <a:solidFill>
                  <a:schemeClr val="tx1"/>
                </a:solidFill>
                <a:latin typeface="Calibri" charset="0"/>
                <a:ea typeface="MS PGothic" charset="-128"/>
              </a:defRPr>
            </a:lvl3pPr>
            <a:lvl4pPr marL="1600200" indent="-228600" defTabSz="457200" eaLnBrk="0" hangingPunct="0">
              <a:defRPr sz="1700">
                <a:solidFill>
                  <a:schemeClr val="tx1"/>
                </a:solidFill>
                <a:latin typeface="Calibri" charset="0"/>
                <a:ea typeface="MS PGothic" charset="-128"/>
              </a:defRPr>
            </a:lvl4pPr>
            <a:lvl5pPr marL="2057400" indent="-228600" defTabSz="457200" eaLnBrk="0" hangingPunct="0">
              <a:defRPr sz="1700">
                <a:solidFill>
                  <a:schemeClr val="tx1"/>
                </a:solidFill>
                <a:latin typeface="Calibri" charset="0"/>
                <a:ea typeface="MS PGothic" charset="-128"/>
              </a:defRPr>
            </a:lvl5pPr>
            <a:lvl6pPr marL="2514600" indent="-228600" defTabSz="457200" eaLnBrk="0" fontAlgn="base" hangingPunct="0">
              <a:spcBef>
                <a:spcPct val="0"/>
              </a:spcBef>
              <a:spcAft>
                <a:spcPct val="0"/>
              </a:spcAft>
              <a:defRPr sz="1700">
                <a:solidFill>
                  <a:schemeClr val="tx1"/>
                </a:solidFill>
                <a:latin typeface="Calibri" charset="0"/>
                <a:ea typeface="MS PGothic" charset="-128"/>
              </a:defRPr>
            </a:lvl6pPr>
            <a:lvl7pPr marL="2971800" indent="-228600" defTabSz="457200" eaLnBrk="0" fontAlgn="base" hangingPunct="0">
              <a:spcBef>
                <a:spcPct val="0"/>
              </a:spcBef>
              <a:spcAft>
                <a:spcPct val="0"/>
              </a:spcAft>
              <a:defRPr sz="1700">
                <a:solidFill>
                  <a:schemeClr val="tx1"/>
                </a:solidFill>
                <a:latin typeface="Calibri" charset="0"/>
                <a:ea typeface="MS PGothic" charset="-128"/>
              </a:defRPr>
            </a:lvl7pPr>
            <a:lvl8pPr marL="3429000" indent="-228600" defTabSz="457200" eaLnBrk="0" fontAlgn="base" hangingPunct="0">
              <a:spcBef>
                <a:spcPct val="0"/>
              </a:spcBef>
              <a:spcAft>
                <a:spcPct val="0"/>
              </a:spcAft>
              <a:defRPr sz="1700">
                <a:solidFill>
                  <a:schemeClr val="tx1"/>
                </a:solidFill>
                <a:latin typeface="Calibri" charset="0"/>
                <a:ea typeface="MS PGothic" charset="-128"/>
              </a:defRPr>
            </a:lvl8pPr>
            <a:lvl9pPr marL="3886200" indent="-228600" defTabSz="457200" eaLnBrk="0" fontAlgn="base" hangingPunct="0">
              <a:spcBef>
                <a:spcPct val="0"/>
              </a:spcBef>
              <a:spcAft>
                <a:spcPct val="0"/>
              </a:spcAft>
              <a:defRPr sz="1700">
                <a:solidFill>
                  <a:schemeClr val="tx1"/>
                </a:solidFill>
                <a:latin typeface="Calibri" charset="0"/>
                <a:ea typeface="MS PGothic" charset="-128"/>
              </a:defRPr>
            </a:lvl9pPr>
          </a:lstStyle>
          <a:p>
            <a:pPr algn="ctr" eaLnBrk="1" hangingPunct="1"/>
            <a:r>
              <a:rPr lang="en-CA" altLang="x-none" sz="1400" b="1">
                <a:solidFill>
                  <a:srgbClr val="000000"/>
                </a:solidFill>
                <a:latin typeface="Arial" charset="0"/>
              </a:rPr>
              <a:t>BC</a:t>
            </a:r>
          </a:p>
          <a:p>
            <a:pPr algn="ctr" eaLnBrk="1" hangingPunct="1"/>
            <a:r>
              <a:rPr lang="en-CA" altLang="x-none" sz="1400" b="1">
                <a:solidFill>
                  <a:srgbClr val="000000"/>
                </a:solidFill>
                <a:latin typeface="Arial" charset="0"/>
              </a:rPr>
              <a:t>   5.4%</a:t>
            </a:r>
          </a:p>
        </p:txBody>
      </p:sp>
      <p:sp>
        <p:nvSpPr>
          <p:cNvPr id="18447" name="Text Box 18"/>
          <p:cNvSpPr txBox="1">
            <a:spLocks noChangeArrowheads="1"/>
          </p:cNvSpPr>
          <p:nvPr/>
        </p:nvSpPr>
        <p:spPr bwMode="auto">
          <a:xfrm>
            <a:off x="1817688" y="3160713"/>
            <a:ext cx="1004887"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eaLnBrk="0" hangingPunct="0">
              <a:defRPr sz="1700">
                <a:solidFill>
                  <a:schemeClr val="tx1"/>
                </a:solidFill>
                <a:latin typeface="Calibri" charset="0"/>
                <a:ea typeface="MS PGothic" charset="-128"/>
              </a:defRPr>
            </a:lvl1pPr>
            <a:lvl2pPr marL="742950" indent="-285750" defTabSz="457200" eaLnBrk="0" hangingPunct="0">
              <a:defRPr sz="1700">
                <a:solidFill>
                  <a:schemeClr val="tx1"/>
                </a:solidFill>
                <a:latin typeface="Calibri" charset="0"/>
                <a:ea typeface="MS PGothic" charset="-128"/>
              </a:defRPr>
            </a:lvl2pPr>
            <a:lvl3pPr marL="1143000" indent="-228600" defTabSz="457200" eaLnBrk="0" hangingPunct="0">
              <a:defRPr sz="1700">
                <a:solidFill>
                  <a:schemeClr val="tx1"/>
                </a:solidFill>
                <a:latin typeface="Calibri" charset="0"/>
                <a:ea typeface="MS PGothic" charset="-128"/>
              </a:defRPr>
            </a:lvl3pPr>
            <a:lvl4pPr marL="1600200" indent="-228600" defTabSz="457200" eaLnBrk="0" hangingPunct="0">
              <a:defRPr sz="1700">
                <a:solidFill>
                  <a:schemeClr val="tx1"/>
                </a:solidFill>
                <a:latin typeface="Calibri" charset="0"/>
                <a:ea typeface="MS PGothic" charset="-128"/>
              </a:defRPr>
            </a:lvl4pPr>
            <a:lvl5pPr marL="2057400" indent="-228600" defTabSz="457200" eaLnBrk="0" hangingPunct="0">
              <a:defRPr sz="1700">
                <a:solidFill>
                  <a:schemeClr val="tx1"/>
                </a:solidFill>
                <a:latin typeface="Calibri" charset="0"/>
                <a:ea typeface="MS PGothic" charset="-128"/>
              </a:defRPr>
            </a:lvl5pPr>
            <a:lvl6pPr marL="2514600" indent="-228600" defTabSz="457200" eaLnBrk="0" fontAlgn="base" hangingPunct="0">
              <a:spcBef>
                <a:spcPct val="0"/>
              </a:spcBef>
              <a:spcAft>
                <a:spcPct val="0"/>
              </a:spcAft>
              <a:defRPr sz="1700">
                <a:solidFill>
                  <a:schemeClr val="tx1"/>
                </a:solidFill>
                <a:latin typeface="Calibri" charset="0"/>
                <a:ea typeface="MS PGothic" charset="-128"/>
              </a:defRPr>
            </a:lvl6pPr>
            <a:lvl7pPr marL="2971800" indent="-228600" defTabSz="457200" eaLnBrk="0" fontAlgn="base" hangingPunct="0">
              <a:spcBef>
                <a:spcPct val="0"/>
              </a:spcBef>
              <a:spcAft>
                <a:spcPct val="0"/>
              </a:spcAft>
              <a:defRPr sz="1700">
                <a:solidFill>
                  <a:schemeClr val="tx1"/>
                </a:solidFill>
                <a:latin typeface="Calibri" charset="0"/>
                <a:ea typeface="MS PGothic" charset="-128"/>
              </a:defRPr>
            </a:lvl7pPr>
            <a:lvl8pPr marL="3429000" indent="-228600" defTabSz="457200" eaLnBrk="0" fontAlgn="base" hangingPunct="0">
              <a:spcBef>
                <a:spcPct val="0"/>
              </a:spcBef>
              <a:spcAft>
                <a:spcPct val="0"/>
              </a:spcAft>
              <a:defRPr sz="1700">
                <a:solidFill>
                  <a:schemeClr val="tx1"/>
                </a:solidFill>
                <a:latin typeface="Calibri" charset="0"/>
                <a:ea typeface="MS PGothic" charset="-128"/>
              </a:defRPr>
            </a:lvl8pPr>
            <a:lvl9pPr marL="3886200" indent="-228600" defTabSz="457200" eaLnBrk="0" fontAlgn="base" hangingPunct="0">
              <a:spcBef>
                <a:spcPct val="0"/>
              </a:spcBef>
              <a:spcAft>
                <a:spcPct val="0"/>
              </a:spcAft>
              <a:defRPr sz="1700">
                <a:solidFill>
                  <a:schemeClr val="tx1"/>
                </a:solidFill>
                <a:latin typeface="Calibri" charset="0"/>
                <a:ea typeface="MS PGothic" charset="-128"/>
              </a:defRPr>
            </a:lvl9pPr>
          </a:lstStyle>
          <a:p>
            <a:pPr algn="ctr" eaLnBrk="1" hangingPunct="1"/>
            <a:r>
              <a:rPr lang="en-CA" altLang="x-none" sz="1400" b="1">
                <a:solidFill>
                  <a:srgbClr val="000000"/>
                </a:solidFill>
                <a:latin typeface="Arial" charset="0"/>
              </a:rPr>
              <a:t>NT</a:t>
            </a:r>
          </a:p>
          <a:p>
            <a:pPr algn="ctr" eaLnBrk="1" hangingPunct="1"/>
            <a:r>
              <a:rPr lang="en-CA" altLang="x-none" sz="1400" b="1">
                <a:solidFill>
                  <a:srgbClr val="000000"/>
                </a:solidFill>
                <a:latin typeface="Arial" charset="0"/>
              </a:rPr>
              <a:t>   5.5%</a:t>
            </a:r>
          </a:p>
        </p:txBody>
      </p:sp>
      <p:sp>
        <p:nvSpPr>
          <p:cNvPr id="18448" name="Text Box 19"/>
          <p:cNvSpPr txBox="1">
            <a:spLocks noChangeArrowheads="1"/>
          </p:cNvSpPr>
          <p:nvPr/>
        </p:nvSpPr>
        <p:spPr bwMode="auto">
          <a:xfrm>
            <a:off x="898525" y="2854325"/>
            <a:ext cx="1004888"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eaLnBrk="0" hangingPunct="0">
              <a:defRPr sz="1700">
                <a:solidFill>
                  <a:schemeClr val="tx1"/>
                </a:solidFill>
                <a:latin typeface="Calibri" charset="0"/>
                <a:ea typeface="MS PGothic" charset="-128"/>
              </a:defRPr>
            </a:lvl1pPr>
            <a:lvl2pPr marL="742950" indent="-285750" defTabSz="457200" eaLnBrk="0" hangingPunct="0">
              <a:defRPr sz="1700">
                <a:solidFill>
                  <a:schemeClr val="tx1"/>
                </a:solidFill>
                <a:latin typeface="Calibri" charset="0"/>
                <a:ea typeface="MS PGothic" charset="-128"/>
              </a:defRPr>
            </a:lvl2pPr>
            <a:lvl3pPr marL="1143000" indent="-228600" defTabSz="457200" eaLnBrk="0" hangingPunct="0">
              <a:defRPr sz="1700">
                <a:solidFill>
                  <a:schemeClr val="tx1"/>
                </a:solidFill>
                <a:latin typeface="Calibri" charset="0"/>
                <a:ea typeface="MS PGothic" charset="-128"/>
              </a:defRPr>
            </a:lvl3pPr>
            <a:lvl4pPr marL="1600200" indent="-228600" defTabSz="457200" eaLnBrk="0" hangingPunct="0">
              <a:defRPr sz="1700">
                <a:solidFill>
                  <a:schemeClr val="tx1"/>
                </a:solidFill>
                <a:latin typeface="Calibri" charset="0"/>
                <a:ea typeface="MS PGothic" charset="-128"/>
              </a:defRPr>
            </a:lvl4pPr>
            <a:lvl5pPr marL="2057400" indent="-228600" defTabSz="457200" eaLnBrk="0" hangingPunct="0">
              <a:defRPr sz="1700">
                <a:solidFill>
                  <a:schemeClr val="tx1"/>
                </a:solidFill>
                <a:latin typeface="Calibri" charset="0"/>
                <a:ea typeface="MS PGothic" charset="-128"/>
              </a:defRPr>
            </a:lvl5pPr>
            <a:lvl6pPr marL="2514600" indent="-228600" defTabSz="457200" eaLnBrk="0" fontAlgn="base" hangingPunct="0">
              <a:spcBef>
                <a:spcPct val="0"/>
              </a:spcBef>
              <a:spcAft>
                <a:spcPct val="0"/>
              </a:spcAft>
              <a:defRPr sz="1700">
                <a:solidFill>
                  <a:schemeClr val="tx1"/>
                </a:solidFill>
                <a:latin typeface="Calibri" charset="0"/>
                <a:ea typeface="MS PGothic" charset="-128"/>
              </a:defRPr>
            </a:lvl6pPr>
            <a:lvl7pPr marL="2971800" indent="-228600" defTabSz="457200" eaLnBrk="0" fontAlgn="base" hangingPunct="0">
              <a:spcBef>
                <a:spcPct val="0"/>
              </a:spcBef>
              <a:spcAft>
                <a:spcPct val="0"/>
              </a:spcAft>
              <a:defRPr sz="1700">
                <a:solidFill>
                  <a:schemeClr val="tx1"/>
                </a:solidFill>
                <a:latin typeface="Calibri" charset="0"/>
                <a:ea typeface="MS PGothic" charset="-128"/>
              </a:defRPr>
            </a:lvl7pPr>
            <a:lvl8pPr marL="3429000" indent="-228600" defTabSz="457200" eaLnBrk="0" fontAlgn="base" hangingPunct="0">
              <a:spcBef>
                <a:spcPct val="0"/>
              </a:spcBef>
              <a:spcAft>
                <a:spcPct val="0"/>
              </a:spcAft>
              <a:defRPr sz="1700">
                <a:solidFill>
                  <a:schemeClr val="tx1"/>
                </a:solidFill>
                <a:latin typeface="Calibri" charset="0"/>
                <a:ea typeface="MS PGothic" charset="-128"/>
              </a:defRPr>
            </a:lvl8pPr>
            <a:lvl9pPr marL="3886200" indent="-228600" defTabSz="457200" eaLnBrk="0" fontAlgn="base" hangingPunct="0">
              <a:spcBef>
                <a:spcPct val="0"/>
              </a:spcBef>
              <a:spcAft>
                <a:spcPct val="0"/>
              </a:spcAft>
              <a:defRPr sz="1700">
                <a:solidFill>
                  <a:schemeClr val="tx1"/>
                </a:solidFill>
                <a:latin typeface="Calibri" charset="0"/>
                <a:ea typeface="MS PGothic" charset="-128"/>
              </a:defRPr>
            </a:lvl9pPr>
          </a:lstStyle>
          <a:p>
            <a:pPr algn="ctr" eaLnBrk="1" hangingPunct="1"/>
            <a:r>
              <a:rPr lang="en-CA" altLang="x-none" sz="1400" b="1">
                <a:solidFill>
                  <a:srgbClr val="000000"/>
                </a:solidFill>
                <a:latin typeface="Arial" charset="0"/>
              </a:rPr>
              <a:t>YT</a:t>
            </a:r>
          </a:p>
          <a:p>
            <a:pPr algn="ctr" eaLnBrk="1" hangingPunct="1"/>
            <a:r>
              <a:rPr lang="en-CA" altLang="x-none" sz="1400" b="1">
                <a:solidFill>
                  <a:srgbClr val="000000"/>
                </a:solidFill>
                <a:latin typeface="Arial" charset="0"/>
              </a:rPr>
              <a:t>   5.4%</a:t>
            </a:r>
          </a:p>
        </p:txBody>
      </p:sp>
      <p:sp>
        <p:nvSpPr>
          <p:cNvPr id="18449" name="Text Box 20"/>
          <p:cNvSpPr txBox="1">
            <a:spLocks noChangeArrowheads="1"/>
          </p:cNvSpPr>
          <p:nvPr/>
        </p:nvSpPr>
        <p:spPr bwMode="auto">
          <a:xfrm>
            <a:off x="3479800" y="3284538"/>
            <a:ext cx="108585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eaLnBrk="0" hangingPunct="0">
              <a:defRPr sz="1700">
                <a:solidFill>
                  <a:schemeClr val="tx1"/>
                </a:solidFill>
                <a:latin typeface="Calibri" charset="0"/>
                <a:ea typeface="MS PGothic" charset="-128"/>
              </a:defRPr>
            </a:lvl1pPr>
            <a:lvl2pPr marL="742950" indent="-285750" defTabSz="457200" eaLnBrk="0" hangingPunct="0">
              <a:defRPr sz="1700">
                <a:solidFill>
                  <a:schemeClr val="tx1"/>
                </a:solidFill>
                <a:latin typeface="Calibri" charset="0"/>
                <a:ea typeface="MS PGothic" charset="-128"/>
              </a:defRPr>
            </a:lvl2pPr>
            <a:lvl3pPr marL="1143000" indent="-228600" defTabSz="457200" eaLnBrk="0" hangingPunct="0">
              <a:defRPr sz="1700">
                <a:solidFill>
                  <a:schemeClr val="tx1"/>
                </a:solidFill>
                <a:latin typeface="Calibri" charset="0"/>
                <a:ea typeface="MS PGothic" charset="-128"/>
              </a:defRPr>
            </a:lvl3pPr>
            <a:lvl4pPr marL="1600200" indent="-228600" defTabSz="457200" eaLnBrk="0" hangingPunct="0">
              <a:defRPr sz="1700">
                <a:solidFill>
                  <a:schemeClr val="tx1"/>
                </a:solidFill>
                <a:latin typeface="Calibri" charset="0"/>
                <a:ea typeface="MS PGothic" charset="-128"/>
              </a:defRPr>
            </a:lvl4pPr>
            <a:lvl5pPr marL="2057400" indent="-228600" defTabSz="457200" eaLnBrk="0" hangingPunct="0">
              <a:defRPr sz="1700">
                <a:solidFill>
                  <a:schemeClr val="tx1"/>
                </a:solidFill>
                <a:latin typeface="Calibri" charset="0"/>
                <a:ea typeface="MS PGothic" charset="-128"/>
              </a:defRPr>
            </a:lvl5pPr>
            <a:lvl6pPr marL="2514600" indent="-228600" defTabSz="457200" eaLnBrk="0" fontAlgn="base" hangingPunct="0">
              <a:spcBef>
                <a:spcPct val="0"/>
              </a:spcBef>
              <a:spcAft>
                <a:spcPct val="0"/>
              </a:spcAft>
              <a:defRPr sz="1700">
                <a:solidFill>
                  <a:schemeClr val="tx1"/>
                </a:solidFill>
                <a:latin typeface="Calibri" charset="0"/>
                <a:ea typeface="MS PGothic" charset="-128"/>
              </a:defRPr>
            </a:lvl6pPr>
            <a:lvl7pPr marL="2971800" indent="-228600" defTabSz="457200" eaLnBrk="0" fontAlgn="base" hangingPunct="0">
              <a:spcBef>
                <a:spcPct val="0"/>
              </a:spcBef>
              <a:spcAft>
                <a:spcPct val="0"/>
              </a:spcAft>
              <a:defRPr sz="1700">
                <a:solidFill>
                  <a:schemeClr val="tx1"/>
                </a:solidFill>
                <a:latin typeface="Calibri" charset="0"/>
                <a:ea typeface="MS PGothic" charset="-128"/>
              </a:defRPr>
            </a:lvl7pPr>
            <a:lvl8pPr marL="3429000" indent="-228600" defTabSz="457200" eaLnBrk="0" fontAlgn="base" hangingPunct="0">
              <a:spcBef>
                <a:spcPct val="0"/>
              </a:spcBef>
              <a:spcAft>
                <a:spcPct val="0"/>
              </a:spcAft>
              <a:defRPr sz="1700">
                <a:solidFill>
                  <a:schemeClr val="tx1"/>
                </a:solidFill>
                <a:latin typeface="Calibri" charset="0"/>
                <a:ea typeface="MS PGothic" charset="-128"/>
              </a:defRPr>
            </a:lvl8pPr>
            <a:lvl9pPr marL="3886200" indent="-228600" defTabSz="457200" eaLnBrk="0" fontAlgn="base" hangingPunct="0">
              <a:spcBef>
                <a:spcPct val="0"/>
              </a:spcBef>
              <a:spcAft>
                <a:spcPct val="0"/>
              </a:spcAft>
              <a:defRPr sz="1700">
                <a:solidFill>
                  <a:schemeClr val="tx1"/>
                </a:solidFill>
                <a:latin typeface="Calibri" charset="0"/>
                <a:ea typeface="MS PGothic" charset="-128"/>
              </a:defRPr>
            </a:lvl9pPr>
          </a:lstStyle>
          <a:p>
            <a:pPr algn="ctr" eaLnBrk="1" hangingPunct="1"/>
            <a:r>
              <a:rPr lang="en-CA" altLang="x-none" sz="1400" b="1">
                <a:solidFill>
                  <a:srgbClr val="000000"/>
                </a:solidFill>
                <a:latin typeface="Arial" charset="0"/>
              </a:rPr>
              <a:t>NU</a:t>
            </a:r>
          </a:p>
          <a:p>
            <a:pPr algn="ctr" eaLnBrk="1" hangingPunct="1"/>
            <a:r>
              <a:rPr lang="en-CA" altLang="x-none" sz="1400" b="1">
                <a:solidFill>
                  <a:srgbClr val="000000"/>
                </a:solidFill>
                <a:latin typeface="Arial" charset="0"/>
              </a:rPr>
              <a:t>   4.4%</a:t>
            </a:r>
          </a:p>
        </p:txBody>
      </p:sp>
      <p:sp>
        <p:nvSpPr>
          <p:cNvPr id="18450" name="Rectangle 21"/>
          <p:cNvSpPr>
            <a:spLocks noChangeArrowheads="1"/>
          </p:cNvSpPr>
          <p:nvPr/>
        </p:nvSpPr>
        <p:spPr bwMode="auto">
          <a:xfrm>
            <a:off x="531813" y="5434013"/>
            <a:ext cx="4422775"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r>
              <a:rPr lang="en-CA" altLang="x-none" sz="1200">
                <a:solidFill>
                  <a:srgbClr val="000000"/>
                </a:solidFill>
                <a:latin typeface="Arial" charset="0"/>
              </a:rPr>
              <a:t>† Age-standardized to the 1991 Canadian population.</a:t>
            </a:r>
          </a:p>
        </p:txBody>
      </p:sp>
      <p:sp>
        <p:nvSpPr>
          <p:cNvPr id="18451" name="Rectangle 22"/>
          <p:cNvSpPr>
            <a:spLocks noChangeArrowheads="1"/>
          </p:cNvSpPr>
          <p:nvPr/>
        </p:nvSpPr>
        <p:spPr bwMode="auto">
          <a:xfrm>
            <a:off x="188913" y="1296988"/>
            <a:ext cx="8755062"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algn="ctr" eaLnBrk="1" hangingPunct="1"/>
            <a:r>
              <a:rPr lang="en-CA" altLang="x-none" sz="1800">
                <a:latin typeface="Arial" charset="0"/>
              </a:rPr>
              <a:t>Age-standardized</a:t>
            </a:r>
            <a:r>
              <a:rPr lang="en-CA" altLang="x-none" sz="1800" baseline="30000">
                <a:latin typeface="Arial" charset="0"/>
              </a:rPr>
              <a:t>†</a:t>
            </a:r>
            <a:r>
              <a:rPr lang="en-CA" altLang="x-none" sz="1800">
                <a:latin typeface="Arial" charset="0"/>
              </a:rPr>
              <a:t> prevalence of diagnosed DM among individuals ≥ 1 year, 2008/09</a:t>
            </a:r>
          </a:p>
        </p:txBody>
      </p:sp>
      <p:sp>
        <p:nvSpPr>
          <p:cNvPr id="18452" name="TextBox 6"/>
          <p:cNvSpPr txBox="1">
            <a:spLocks noChangeArrowheads="1"/>
          </p:cNvSpPr>
          <p:nvPr/>
        </p:nvSpPr>
        <p:spPr bwMode="auto">
          <a:xfrm>
            <a:off x="403225" y="5754688"/>
            <a:ext cx="4570413" cy="514350"/>
          </a:xfrm>
          <a:prstGeom prst="rect">
            <a:avLst/>
          </a:prstGeom>
          <a:solidFill>
            <a:srgbClr val="A0B9D8"/>
          </a:solidFill>
          <a:ln w="9525">
            <a:solidFill>
              <a:srgbClr val="0E2953"/>
            </a:solidFill>
            <a:miter lim="800000"/>
            <a:headEnd/>
            <a:tailEnd/>
          </a:ln>
        </p:spPr>
        <p:txBody>
          <a:bodyPr>
            <a:spAutoFit/>
          </a:bodyPr>
          <a:lstStyle>
            <a:lvl1pPr defTabSz="457200" eaLnBrk="0" hangingPunct="0">
              <a:tabLst>
                <a:tab pos="231775" algn="l"/>
              </a:tabLst>
              <a:defRPr sz="1700">
                <a:solidFill>
                  <a:schemeClr val="tx1"/>
                </a:solidFill>
                <a:latin typeface="Calibri" charset="0"/>
                <a:ea typeface="MS PGothic" charset="-128"/>
              </a:defRPr>
            </a:lvl1pPr>
            <a:lvl2pPr marL="742950" indent="-285750" defTabSz="457200" eaLnBrk="0" hangingPunct="0">
              <a:tabLst>
                <a:tab pos="231775" algn="l"/>
              </a:tabLst>
              <a:defRPr sz="1700">
                <a:solidFill>
                  <a:schemeClr val="tx1"/>
                </a:solidFill>
                <a:latin typeface="Calibri" charset="0"/>
                <a:ea typeface="MS PGothic" charset="-128"/>
              </a:defRPr>
            </a:lvl2pPr>
            <a:lvl3pPr marL="1143000" indent="-228600" defTabSz="457200" eaLnBrk="0" hangingPunct="0">
              <a:tabLst>
                <a:tab pos="231775" algn="l"/>
              </a:tabLst>
              <a:defRPr sz="1700">
                <a:solidFill>
                  <a:schemeClr val="tx1"/>
                </a:solidFill>
                <a:latin typeface="Calibri" charset="0"/>
                <a:ea typeface="MS PGothic" charset="-128"/>
              </a:defRPr>
            </a:lvl3pPr>
            <a:lvl4pPr marL="1600200" indent="-228600" defTabSz="457200" eaLnBrk="0" hangingPunct="0">
              <a:tabLst>
                <a:tab pos="231775" algn="l"/>
              </a:tabLst>
              <a:defRPr sz="1700">
                <a:solidFill>
                  <a:schemeClr val="tx1"/>
                </a:solidFill>
                <a:latin typeface="Calibri" charset="0"/>
                <a:ea typeface="MS PGothic" charset="-128"/>
              </a:defRPr>
            </a:lvl4pPr>
            <a:lvl5pPr marL="2057400" indent="-228600" defTabSz="457200" eaLnBrk="0" hangingPunct="0">
              <a:tabLst>
                <a:tab pos="231775" algn="l"/>
              </a:tabLst>
              <a:defRPr sz="1700">
                <a:solidFill>
                  <a:schemeClr val="tx1"/>
                </a:solidFill>
                <a:latin typeface="Calibri" charset="0"/>
                <a:ea typeface="MS PGothic" charset="-128"/>
              </a:defRPr>
            </a:lvl5pPr>
            <a:lvl6pPr marL="2514600" indent="-228600" defTabSz="457200" eaLnBrk="0" fontAlgn="base" hangingPunct="0">
              <a:spcBef>
                <a:spcPct val="0"/>
              </a:spcBef>
              <a:spcAft>
                <a:spcPct val="0"/>
              </a:spcAft>
              <a:tabLst>
                <a:tab pos="231775" algn="l"/>
              </a:tabLst>
              <a:defRPr sz="1700">
                <a:solidFill>
                  <a:schemeClr val="tx1"/>
                </a:solidFill>
                <a:latin typeface="Calibri" charset="0"/>
                <a:ea typeface="MS PGothic" charset="-128"/>
              </a:defRPr>
            </a:lvl6pPr>
            <a:lvl7pPr marL="2971800" indent="-228600" defTabSz="457200" eaLnBrk="0" fontAlgn="base" hangingPunct="0">
              <a:spcBef>
                <a:spcPct val="0"/>
              </a:spcBef>
              <a:spcAft>
                <a:spcPct val="0"/>
              </a:spcAft>
              <a:tabLst>
                <a:tab pos="231775" algn="l"/>
              </a:tabLst>
              <a:defRPr sz="1700">
                <a:solidFill>
                  <a:schemeClr val="tx1"/>
                </a:solidFill>
                <a:latin typeface="Calibri" charset="0"/>
                <a:ea typeface="MS PGothic" charset="-128"/>
              </a:defRPr>
            </a:lvl7pPr>
            <a:lvl8pPr marL="3429000" indent="-228600" defTabSz="457200" eaLnBrk="0" fontAlgn="base" hangingPunct="0">
              <a:spcBef>
                <a:spcPct val="0"/>
              </a:spcBef>
              <a:spcAft>
                <a:spcPct val="0"/>
              </a:spcAft>
              <a:tabLst>
                <a:tab pos="231775" algn="l"/>
              </a:tabLst>
              <a:defRPr sz="1700">
                <a:solidFill>
                  <a:schemeClr val="tx1"/>
                </a:solidFill>
                <a:latin typeface="Calibri" charset="0"/>
                <a:ea typeface="MS PGothic" charset="-128"/>
              </a:defRPr>
            </a:lvl8pPr>
            <a:lvl9pPr marL="3886200" indent="-228600" defTabSz="457200" eaLnBrk="0" fontAlgn="base" hangingPunct="0">
              <a:spcBef>
                <a:spcPct val="0"/>
              </a:spcBef>
              <a:spcAft>
                <a:spcPct val="0"/>
              </a:spcAft>
              <a:tabLst>
                <a:tab pos="231775" algn="l"/>
              </a:tabLst>
              <a:defRPr sz="1700">
                <a:solidFill>
                  <a:schemeClr val="tx1"/>
                </a:solidFill>
                <a:latin typeface="Calibri" charset="0"/>
                <a:ea typeface="MS PGothic" charset="-128"/>
              </a:defRPr>
            </a:lvl9pPr>
          </a:lstStyle>
          <a:p>
            <a:pPr algn="ctr" eaLnBrk="1" hangingPunct="1">
              <a:lnSpc>
                <a:spcPct val="90000"/>
              </a:lnSpc>
            </a:pPr>
            <a:r>
              <a:rPr lang="en-US" altLang="x-none" sz="1500">
                <a:solidFill>
                  <a:srgbClr val="000000"/>
                </a:solidFill>
                <a:latin typeface="Arial" charset="0"/>
              </a:rPr>
              <a:t>NL, NS and ON had the highest prevalence, while NU, AB and QC had the lowest.</a:t>
            </a:r>
          </a:p>
        </p:txBody>
      </p:sp>
      <p:sp>
        <p:nvSpPr>
          <p:cNvPr id="18453" name="Rectangle 1"/>
          <p:cNvSpPr>
            <a:spLocks noChangeArrowheads="1"/>
          </p:cNvSpPr>
          <p:nvPr/>
        </p:nvSpPr>
        <p:spPr bwMode="auto">
          <a:xfrm>
            <a:off x="7369175" y="1858963"/>
            <a:ext cx="887413" cy="1377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defTabSz="457200" eaLnBrk="0" hangingPunct="0">
              <a:defRPr sz="1700">
                <a:solidFill>
                  <a:schemeClr val="tx1"/>
                </a:solidFill>
                <a:latin typeface="Calibri" charset="0"/>
                <a:ea typeface="MS PGothic" charset="-128"/>
              </a:defRPr>
            </a:lvl1pPr>
            <a:lvl2pPr marL="742950" indent="-285750" defTabSz="457200" eaLnBrk="0" hangingPunct="0">
              <a:defRPr sz="1700">
                <a:solidFill>
                  <a:schemeClr val="tx1"/>
                </a:solidFill>
                <a:latin typeface="Calibri" charset="0"/>
                <a:ea typeface="MS PGothic" charset="-128"/>
              </a:defRPr>
            </a:lvl2pPr>
            <a:lvl3pPr marL="1143000" indent="-228600" defTabSz="457200" eaLnBrk="0" hangingPunct="0">
              <a:defRPr sz="1700">
                <a:solidFill>
                  <a:schemeClr val="tx1"/>
                </a:solidFill>
                <a:latin typeface="Calibri" charset="0"/>
                <a:ea typeface="MS PGothic" charset="-128"/>
              </a:defRPr>
            </a:lvl3pPr>
            <a:lvl4pPr marL="1600200" indent="-228600" defTabSz="457200" eaLnBrk="0" hangingPunct="0">
              <a:defRPr sz="1700">
                <a:solidFill>
                  <a:schemeClr val="tx1"/>
                </a:solidFill>
                <a:latin typeface="Calibri" charset="0"/>
                <a:ea typeface="MS PGothic" charset="-128"/>
              </a:defRPr>
            </a:lvl4pPr>
            <a:lvl5pPr marL="2057400" indent="-228600" defTabSz="457200" eaLnBrk="0" hangingPunct="0">
              <a:defRPr sz="1700">
                <a:solidFill>
                  <a:schemeClr val="tx1"/>
                </a:solidFill>
                <a:latin typeface="Calibri" charset="0"/>
                <a:ea typeface="MS PGothic" charset="-128"/>
              </a:defRPr>
            </a:lvl5pPr>
            <a:lvl6pPr marL="2514600" indent="-228600" defTabSz="457200" eaLnBrk="0" fontAlgn="base" hangingPunct="0">
              <a:spcBef>
                <a:spcPct val="0"/>
              </a:spcBef>
              <a:spcAft>
                <a:spcPct val="0"/>
              </a:spcAft>
              <a:defRPr sz="1700">
                <a:solidFill>
                  <a:schemeClr val="tx1"/>
                </a:solidFill>
                <a:latin typeface="Calibri" charset="0"/>
                <a:ea typeface="MS PGothic" charset="-128"/>
              </a:defRPr>
            </a:lvl6pPr>
            <a:lvl7pPr marL="2971800" indent="-228600" defTabSz="457200" eaLnBrk="0" fontAlgn="base" hangingPunct="0">
              <a:spcBef>
                <a:spcPct val="0"/>
              </a:spcBef>
              <a:spcAft>
                <a:spcPct val="0"/>
              </a:spcAft>
              <a:defRPr sz="1700">
                <a:solidFill>
                  <a:schemeClr val="tx1"/>
                </a:solidFill>
                <a:latin typeface="Calibri" charset="0"/>
                <a:ea typeface="MS PGothic" charset="-128"/>
              </a:defRPr>
            </a:lvl7pPr>
            <a:lvl8pPr marL="3429000" indent="-228600" defTabSz="457200" eaLnBrk="0" fontAlgn="base" hangingPunct="0">
              <a:spcBef>
                <a:spcPct val="0"/>
              </a:spcBef>
              <a:spcAft>
                <a:spcPct val="0"/>
              </a:spcAft>
              <a:defRPr sz="1700">
                <a:solidFill>
                  <a:schemeClr val="tx1"/>
                </a:solidFill>
                <a:latin typeface="Calibri" charset="0"/>
                <a:ea typeface="MS PGothic" charset="-128"/>
              </a:defRPr>
            </a:lvl8pPr>
            <a:lvl9pPr marL="3886200" indent="-228600" defTabSz="457200" eaLnBrk="0" fontAlgn="base" hangingPunct="0">
              <a:spcBef>
                <a:spcPct val="0"/>
              </a:spcBef>
              <a:spcAft>
                <a:spcPct val="0"/>
              </a:spcAft>
              <a:defRPr sz="1700">
                <a:solidFill>
                  <a:schemeClr val="tx1"/>
                </a:solidFill>
                <a:latin typeface="Calibri" charset="0"/>
                <a:ea typeface="MS PGothic" charset="-128"/>
              </a:defRPr>
            </a:lvl9pPr>
          </a:lstStyle>
          <a:p>
            <a:pPr eaLnBrk="1" hangingPunct="1">
              <a:lnSpc>
                <a:spcPct val="120000"/>
              </a:lnSpc>
            </a:pPr>
            <a:r>
              <a:rPr lang="en-US" altLang="x-none" sz="1400">
                <a:solidFill>
                  <a:srgbClr val="000000"/>
                </a:solidFill>
                <a:latin typeface="Arial" charset="0"/>
              </a:rPr>
              <a:t>&lt; 5.0</a:t>
            </a:r>
          </a:p>
          <a:p>
            <a:pPr eaLnBrk="1" hangingPunct="1">
              <a:lnSpc>
                <a:spcPct val="120000"/>
              </a:lnSpc>
            </a:pPr>
            <a:r>
              <a:rPr lang="en-US" altLang="x-none" sz="1400">
                <a:solidFill>
                  <a:srgbClr val="000000"/>
                </a:solidFill>
                <a:latin typeface="Arial" charset="0"/>
              </a:rPr>
              <a:t>5.0 &lt; 5.5</a:t>
            </a:r>
          </a:p>
          <a:p>
            <a:pPr eaLnBrk="1" hangingPunct="1">
              <a:lnSpc>
                <a:spcPct val="120000"/>
              </a:lnSpc>
            </a:pPr>
            <a:r>
              <a:rPr lang="en-US" altLang="x-none" sz="1400">
                <a:solidFill>
                  <a:srgbClr val="000000"/>
                </a:solidFill>
                <a:latin typeface="Arial" charset="0"/>
              </a:rPr>
              <a:t>5.5 &lt; 6.0</a:t>
            </a:r>
          </a:p>
          <a:p>
            <a:pPr eaLnBrk="1" hangingPunct="1">
              <a:lnSpc>
                <a:spcPct val="120000"/>
              </a:lnSpc>
            </a:pPr>
            <a:r>
              <a:rPr lang="en-US" altLang="x-none" sz="1400">
                <a:solidFill>
                  <a:srgbClr val="000000"/>
                </a:solidFill>
                <a:latin typeface="Arial" charset="0"/>
              </a:rPr>
              <a:t>6.0 &lt; 6.5</a:t>
            </a:r>
          </a:p>
          <a:p>
            <a:pPr eaLnBrk="1" hangingPunct="1">
              <a:lnSpc>
                <a:spcPct val="120000"/>
              </a:lnSpc>
            </a:pPr>
            <a:r>
              <a:rPr lang="en-US" altLang="x-none" sz="1400">
                <a:solidFill>
                  <a:srgbClr val="000000"/>
                </a:solidFill>
                <a:latin typeface="Arial" charset="0"/>
              </a:rPr>
              <a:t>≥ 6.5</a:t>
            </a:r>
          </a:p>
        </p:txBody>
      </p:sp>
      <p:pic>
        <p:nvPicPr>
          <p:cNvPr id="18454" name="Picture 24" descr="Diabetes Canada 2011 Facts and Figures map.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643688" y="1878013"/>
            <a:ext cx="949325" cy="1465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Title 4"/>
          <p:cNvSpPr>
            <a:spLocks noGrp="1"/>
          </p:cNvSpPr>
          <p:nvPr>
            <p:ph type="title" idx="4294967295"/>
          </p:nvPr>
        </p:nvSpPr>
        <p:spPr>
          <a:xfrm>
            <a:off x="666750" y="147638"/>
            <a:ext cx="7886700" cy="1325562"/>
          </a:xfrm>
        </p:spPr>
        <p:txBody>
          <a:bodyPr/>
          <a:lstStyle/>
          <a:p>
            <a:pPr algn="ctr"/>
            <a:r>
              <a:rPr lang="en-US" altLang="x-none" sz="3600" b="0"/>
              <a:t>Visit </a:t>
            </a:r>
            <a:r>
              <a:rPr lang="en-US" altLang="x-none" sz="3600"/>
              <a:t>guidelines.diabetes.ca</a:t>
            </a:r>
            <a:r>
              <a:rPr lang="en-US" altLang="x-none" sz="3600" b="0"/>
              <a:t> </a:t>
            </a:r>
            <a:br>
              <a:rPr lang="en-US" altLang="x-none" sz="3600" b="0"/>
            </a:br>
            <a:endParaRPr lang="en-US" altLang="x-none" sz="3600" b="0"/>
          </a:p>
        </p:txBody>
      </p:sp>
      <p:pic>
        <p:nvPicPr>
          <p:cNvPr id="110595" name="Picture 5"/>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1030288"/>
            <a:ext cx="9144000" cy="5724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Title 1"/>
          <p:cNvSpPr>
            <a:spLocks noGrp="1"/>
          </p:cNvSpPr>
          <p:nvPr>
            <p:ph type="title" idx="4294967295"/>
          </p:nvPr>
        </p:nvSpPr>
        <p:spPr>
          <a:xfrm>
            <a:off x="641350" y="0"/>
            <a:ext cx="7886700" cy="1325563"/>
          </a:xfrm>
        </p:spPr>
        <p:txBody>
          <a:bodyPr/>
          <a:lstStyle/>
          <a:p>
            <a:pPr algn="ctr"/>
            <a:r>
              <a:rPr lang="en-US" altLang="x-none"/>
              <a:t>Or download the App</a:t>
            </a:r>
          </a:p>
        </p:txBody>
      </p:sp>
      <p:pic>
        <p:nvPicPr>
          <p:cNvPr id="112643" name="Picture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567238" y="2103438"/>
            <a:ext cx="4022725" cy="295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644" name="Picture 5"/>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090613" y="1090613"/>
            <a:ext cx="3052762" cy="5430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Title 1"/>
          <p:cNvSpPr>
            <a:spLocks noGrp="1"/>
          </p:cNvSpPr>
          <p:nvPr>
            <p:ph type="title" idx="4294967295"/>
          </p:nvPr>
        </p:nvSpPr>
        <p:spPr/>
        <p:txBody>
          <a:bodyPr lIns="91440" tIns="45720" rIns="91440" bIns="45720"/>
          <a:lstStyle/>
          <a:p>
            <a:r>
              <a:rPr lang="en-US" altLang="x-none">
                <a:latin typeface="Arial" charset="0"/>
              </a:rPr>
              <a:t>Diabetes Canada Clinical Practice Guidelines</a:t>
            </a:r>
          </a:p>
        </p:txBody>
      </p:sp>
      <p:sp>
        <p:nvSpPr>
          <p:cNvPr id="108547" name="Content Placeholder 2"/>
          <p:cNvSpPr>
            <a:spLocks noGrp="1"/>
          </p:cNvSpPr>
          <p:nvPr>
            <p:ph idx="4294967295"/>
          </p:nvPr>
        </p:nvSpPr>
        <p:spPr/>
        <p:txBody>
          <a:bodyPr lIns="91440" tIns="45720" rIns="91440" bIns="45720"/>
          <a:lstStyle/>
          <a:p>
            <a:pPr marL="0" indent="0" defTabSz="914400">
              <a:buFont typeface="Arial" charset="0"/>
              <a:buNone/>
            </a:pPr>
            <a:endParaRPr lang="en-US" altLang="x-none">
              <a:latin typeface="Arial" charset="0"/>
              <a:hlinkClick r:id="rId3"/>
            </a:endParaRPr>
          </a:p>
          <a:p>
            <a:pPr marL="0" indent="0" defTabSz="914400">
              <a:buFont typeface="Arial" charset="0"/>
              <a:buNone/>
            </a:pPr>
            <a:r>
              <a:rPr lang="en-US" altLang="x-none">
                <a:solidFill>
                  <a:srgbClr val="C00000"/>
                </a:solidFill>
                <a:latin typeface="Arial" charset="0"/>
                <a:hlinkClick r:id="rId3"/>
              </a:rPr>
              <a:t>http://guidelines.diabetes.ca</a:t>
            </a:r>
            <a:r>
              <a:rPr lang="en-US" altLang="x-none">
                <a:solidFill>
                  <a:srgbClr val="C00000"/>
                </a:solidFill>
                <a:latin typeface="Arial" charset="0"/>
              </a:rPr>
              <a:t> </a:t>
            </a:r>
            <a:r>
              <a:rPr lang="en-US" altLang="x-none">
                <a:solidFill>
                  <a:schemeClr val="accent1"/>
                </a:solidFill>
                <a:latin typeface="Arial" charset="0"/>
              </a:rPr>
              <a:t>– for health-care providers</a:t>
            </a:r>
          </a:p>
          <a:p>
            <a:pPr marL="0" indent="0" defTabSz="914400">
              <a:buFont typeface="Arial" charset="0"/>
              <a:buNone/>
            </a:pPr>
            <a:endParaRPr lang="en-US" altLang="x-none">
              <a:solidFill>
                <a:schemeClr val="accent1"/>
              </a:solidFill>
              <a:latin typeface="Arial" charset="0"/>
            </a:endParaRPr>
          </a:p>
          <a:p>
            <a:pPr marL="0" indent="0" defTabSz="914400">
              <a:buFont typeface="Arial" charset="0"/>
              <a:buNone/>
            </a:pPr>
            <a:r>
              <a:rPr lang="en-US" altLang="x-none">
                <a:latin typeface="Arial" charset="0"/>
              </a:rPr>
              <a:t>1-800-BANTING (226-8464)</a:t>
            </a:r>
          </a:p>
          <a:p>
            <a:pPr marL="0" indent="0" defTabSz="914400">
              <a:buFont typeface="Arial" charset="0"/>
              <a:buNone/>
            </a:pPr>
            <a:endParaRPr lang="en-US" altLang="x-none">
              <a:latin typeface="Arial" charset="0"/>
            </a:endParaRPr>
          </a:p>
          <a:p>
            <a:pPr marL="0" indent="0" defTabSz="914400">
              <a:buFont typeface="Arial" charset="0"/>
              <a:buNone/>
            </a:pPr>
            <a:r>
              <a:rPr lang="en-US" altLang="x-none">
                <a:latin typeface="Arial" charset="0"/>
                <a:hlinkClick r:id="rId4"/>
              </a:rPr>
              <a:t>http://diabetes.ca </a:t>
            </a:r>
            <a:r>
              <a:rPr lang="en-US" altLang="x-none">
                <a:solidFill>
                  <a:schemeClr val="accent1"/>
                </a:solidFill>
                <a:latin typeface="Arial" charset="0"/>
              </a:rPr>
              <a:t>– for people with diabetes</a:t>
            </a:r>
          </a:p>
          <a:p>
            <a:pPr marL="0" indent="0" defTabSz="914400"/>
            <a:endParaRPr lang="en-US" altLang="x-none">
              <a:solidFill>
                <a:schemeClr val="accent1"/>
              </a:solidFill>
              <a:latin typeface="Arial" charset="0"/>
            </a:endParaRPr>
          </a:p>
        </p:txBody>
      </p:sp>
    </p:spTree>
  </p:cSld>
  <p:clrMapOvr>
    <a:masterClrMapping/>
  </p:clrMapOvr>
  <p:transition spd="slow"/>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125"/>
          <p:cNvSpPr>
            <a:spLocks noChangeArrowheads="1"/>
          </p:cNvSpPr>
          <p:nvPr/>
        </p:nvSpPr>
        <p:spPr bwMode="auto">
          <a:xfrm>
            <a:off x="0" y="0"/>
            <a:ext cx="9144000" cy="6858000"/>
          </a:xfrm>
          <a:prstGeom prst="rect">
            <a:avLst/>
          </a:prstGeom>
          <a:solidFill>
            <a:srgbClr val="FFFFFF"/>
          </a:solidFill>
          <a:ln w="9525">
            <a:solidFill>
              <a:srgbClr val="FFFFFF"/>
            </a:solidFill>
            <a:round/>
            <a:headEnd/>
            <a:tailEnd/>
          </a:ln>
        </p:spPr>
        <p:txBody>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eaLnBrk="0" fontAlgn="base" hangingPunct="0">
              <a:spcBef>
                <a:spcPct val="0"/>
              </a:spcBef>
              <a:spcAft>
                <a:spcPct val="0"/>
              </a:spcAft>
              <a:defRPr sz="1700">
                <a:solidFill>
                  <a:schemeClr val="tx1"/>
                </a:solidFill>
                <a:latin typeface="Calibri" charset="0"/>
                <a:ea typeface="MS PGothic" charset="-128"/>
              </a:defRPr>
            </a:lvl6pPr>
            <a:lvl7pPr marL="2971800" indent="-228600" eaLnBrk="0" fontAlgn="base" hangingPunct="0">
              <a:spcBef>
                <a:spcPct val="0"/>
              </a:spcBef>
              <a:spcAft>
                <a:spcPct val="0"/>
              </a:spcAft>
              <a:defRPr sz="1700">
                <a:solidFill>
                  <a:schemeClr val="tx1"/>
                </a:solidFill>
                <a:latin typeface="Calibri" charset="0"/>
                <a:ea typeface="MS PGothic" charset="-128"/>
              </a:defRPr>
            </a:lvl7pPr>
            <a:lvl8pPr marL="3429000" indent="-228600" eaLnBrk="0" fontAlgn="base" hangingPunct="0">
              <a:spcBef>
                <a:spcPct val="0"/>
              </a:spcBef>
              <a:spcAft>
                <a:spcPct val="0"/>
              </a:spcAft>
              <a:defRPr sz="1700">
                <a:solidFill>
                  <a:schemeClr val="tx1"/>
                </a:solidFill>
                <a:latin typeface="Calibri" charset="0"/>
                <a:ea typeface="MS PGothic" charset="-128"/>
              </a:defRPr>
            </a:lvl8pPr>
            <a:lvl9pPr marL="3886200" indent="-228600" eaLnBrk="0" fontAlgn="base" hangingPunct="0">
              <a:spcBef>
                <a:spcPct val="0"/>
              </a:spcBef>
              <a:spcAft>
                <a:spcPct val="0"/>
              </a:spcAft>
              <a:defRPr sz="1700">
                <a:solidFill>
                  <a:schemeClr val="tx1"/>
                </a:solidFill>
                <a:latin typeface="Calibri" charset="0"/>
                <a:ea typeface="MS PGothic" charset="-128"/>
              </a:defRPr>
            </a:lvl9pPr>
          </a:lstStyle>
          <a:p>
            <a:pPr defTabSz="914400"/>
            <a:endParaRPr lang="en-CA" altLang="x-none" sz="2400">
              <a:latin typeface="Arial" charset="0"/>
            </a:endParaRPr>
          </a:p>
        </p:txBody>
      </p:sp>
      <p:sp>
        <p:nvSpPr>
          <p:cNvPr id="128" name="Rectangle 127">
            <a:extLst>
              <a:ext uri="{FF2B5EF4-FFF2-40B4-BE49-F238E27FC236}"/>
            </a:extLst>
          </p:cNvPr>
          <p:cNvSpPr/>
          <p:nvPr/>
        </p:nvSpPr>
        <p:spPr>
          <a:xfrm>
            <a:off x="1025525" y="2033588"/>
            <a:ext cx="7726363" cy="3308350"/>
          </a:xfrm>
          <a:prstGeom prst="rect">
            <a:avLst/>
          </a:prstGeom>
          <a:solidFill>
            <a:schemeClr val="bg1"/>
          </a:solidFill>
          <a:effectLst/>
        </p:spPr>
        <p:style>
          <a:lnRef idx="1">
            <a:schemeClr val="accent1"/>
          </a:lnRef>
          <a:fillRef idx="3">
            <a:schemeClr val="accent1"/>
          </a:fillRef>
          <a:effectRef idx="2">
            <a:schemeClr val="accent1"/>
          </a:effectRef>
          <a:fontRef idx="minor">
            <a:schemeClr val="lt1"/>
          </a:fontRef>
        </p:style>
        <p:txBody>
          <a:bodyPr anchor="ctr"/>
          <a:lstStyle/>
          <a:p>
            <a:pPr algn="ctr" defTabSz="457200">
              <a:defRPr/>
            </a:pPr>
            <a:endParaRPr lang="en-US">
              <a:solidFill>
                <a:prstClr val="white"/>
              </a:solidFill>
              <a:latin typeface="Arial"/>
              <a:cs typeface="Arial"/>
            </a:endParaRPr>
          </a:p>
        </p:txBody>
      </p:sp>
      <p:sp>
        <p:nvSpPr>
          <p:cNvPr id="20483" name="TextBox 7"/>
          <p:cNvSpPr txBox="1">
            <a:spLocks noChangeArrowheads="1"/>
          </p:cNvSpPr>
          <p:nvPr/>
        </p:nvSpPr>
        <p:spPr bwMode="auto">
          <a:xfrm>
            <a:off x="53975" y="6530975"/>
            <a:ext cx="8913813"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eaLnBrk="0" hangingPunct="0">
              <a:defRPr sz="1700">
                <a:solidFill>
                  <a:schemeClr val="tx1"/>
                </a:solidFill>
                <a:latin typeface="Calibri" charset="0"/>
                <a:ea typeface="MS PGothic" charset="-128"/>
              </a:defRPr>
            </a:lvl1pPr>
            <a:lvl2pPr marL="742950" indent="-285750" defTabSz="457200" eaLnBrk="0" hangingPunct="0">
              <a:defRPr sz="1700">
                <a:solidFill>
                  <a:schemeClr val="tx1"/>
                </a:solidFill>
                <a:latin typeface="Calibri" charset="0"/>
                <a:ea typeface="MS PGothic" charset="-128"/>
              </a:defRPr>
            </a:lvl2pPr>
            <a:lvl3pPr marL="1143000" indent="-228600" defTabSz="457200" eaLnBrk="0" hangingPunct="0">
              <a:defRPr sz="1700">
                <a:solidFill>
                  <a:schemeClr val="tx1"/>
                </a:solidFill>
                <a:latin typeface="Calibri" charset="0"/>
                <a:ea typeface="MS PGothic" charset="-128"/>
              </a:defRPr>
            </a:lvl3pPr>
            <a:lvl4pPr marL="1600200" indent="-228600" defTabSz="457200" eaLnBrk="0" hangingPunct="0">
              <a:defRPr sz="1700">
                <a:solidFill>
                  <a:schemeClr val="tx1"/>
                </a:solidFill>
                <a:latin typeface="Calibri" charset="0"/>
                <a:ea typeface="MS PGothic" charset="-128"/>
              </a:defRPr>
            </a:lvl4pPr>
            <a:lvl5pPr marL="2057400" indent="-228600" defTabSz="457200" eaLnBrk="0" hangingPunct="0">
              <a:defRPr sz="1700">
                <a:solidFill>
                  <a:schemeClr val="tx1"/>
                </a:solidFill>
                <a:latin typeface="Calibri" charset="0"/>
                <a:ea typeface="MS PGothic" charset="-128"/>
              </a:defRPr>
            </a:lvl5pPr>
            <a:lvl6pPr marL="2514600" indent="-228600" defTabSz="457200" eaLnBrk="0" fontAlgn="base" hangingPunct="0">
              <a:spcBef>
                <a:spcPct val="0"/>
              </a:spcBef>
              <a:spcAft>
                <a:spcPct val="0"/>
              </a:spcAft>
              <a:defRPr sz="1700">
                <a:solidFill>
                  <a:schemeClr val="tx1"/>
                </a:solidFill>
                <a:latin typeface="Calibri" charset="0"/>
                <a:ea typeface="MS PGothic" charset="-128"/>
              </a:defRPr>
            </a:lvl6pPr>
            <a:lvl7pPr marL="2971800" indent="-228600" defTabSz="457200" eaLnBrk="0" fontAlgn="base" hangingPunct="0">
              <a:spcBef>
                <a:spcPct val="0"/>
              </a:spcBef>
              <a:spcAft>
                <a:spcPct val="0"/>
              </a:spcAft>
              <a:defRPr sz="1700">
                <a:solidFill>
                  <a:schemeClr val="tx1"/>
                </a:solidFill>
                <a:latin typeface="Calibri" charset="0"/>
                <a:ea typeface="MS PGothic" charset="-128"/>
              </a:defRPr>
            </a:lvl7pPr>
            <a:lvl8pPr marL="3429000" indent="-228600" defTabSz="457200" eaLnBrk="0" fontAlgn="base" hangingPunct="0">
              <a:spcBef>
                <a:spcPct val="0"/>
              </a:spcBef>
              <a:spcAft>
                <a:spcPct val="0"/>
              </a:spcAft>
              <a:defRPr sz="1700">
                <a:solidFill>
                  <a:schemeClr val="tx1"/>
                </a:solidFill>
                <a:latin typeface="Calibri" charset="0"/>
                <a:ea typeface="MS PGothic" charset="-128"/>
              </a:defRPr>
            </a:lvl8pPr>
            <a:lvl9pPr marL="3886200" indent="-228600" defTabSz="457200" eaLnBrk="0" fontAlgn="base" hangingPunct="0">
              <a:spcBef>
                <a:spcPct val="0"/>
              </a:spcBef>
              <a:spcAft>
                <a:spcPct val="0"/>
              </a:spcAft>
              <a:defRPr sz="1700">
                <a:solidFill>
                  <a:schemeClr val="tx1"/>
                </a:solidFill>
                <a:latin typeface="Calibri" charset="0"/>
                <a:ea typeface="MS PGothic" charset="-128"/>
              </a:defRPr>
            </a:lvl9pPr>
          </a:lstStyle>
          <a:p>
            <a:pPr eaLnBrk="1" hangingPunct="1"/>
            <a:r>
              <a:rPr lang="en-US" altLang="x-none" sz="1200">
                <a:solidFill>
                  <a:srgbClr val="000000"/>
                </a:solidFill>
                <a:latin typeface="Arial" charset="0"/>
              </a:rPr>
              <a:t>Public Health Agency of Canada. </a:t>
            </a:r>
            <a:r>
              <a:rPr lang="en-US" altLang="x-none" sz="1200" i="1">
                <a:solidFill>
                  <a:srgbClr val="000000"/>
                </a:solidFill>
                <a:latin typeface="Arial" charset="0"/>
              </a:rPr>
              <a:t>Diabetes in Canada: Facts and figures from a public health perspective</a:t>
            </a:r>
            <a:r>
              <a:rPr lang="en-US" altLang="x-none" sz="1200">
                <a:solidFill>
                  <a:srgbClr val="000000"/>
                </a:solidFill>
                <a:latin typeface="Arial" charset="0"/>
              </a:rPr>
              <a:t>. Ottawa, 2011.</a:t>
            </a:r>
          </a:p>
        </p:txBody>
      </p:sp>
      <p:sp>
        <p:nvSpPr>
          <p:cNvPr id="20484" name="Title 1"/>
          <p:cNvSpPr>
            <a:spLocks/>
          </p:cNvSpPr>
          <p:nvPr/>
        </p:nvSpPr>
        <p:spPr bwMode="auto">
          <a:xfrm>
            <a:off x="404813" y="109538"/>
            <a:ext cx="8391525" cy="1211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457200" eaLnBrk="0" hangingPunct="0">
              <a:defRPr sz="1700">
                <a:solidFill>
                  <a:schemeClr val="tx1"/>
                </a:solidFill>
                <a:latin typeface="Calibri" charset="0"/>
                <a:ea typeface="MS PGothic" charset="-128"/>
              </a:defRPr>
            </a:lvl1pPr>
            <a:lvl2pPr marL="742950" indent="-285750" defTabSz="457200" eaLnBrk="0" hangingPunct="0">
              <a:defRPr sz="1700">
                <a:solidFill>
                  <a:schemeClr val="tx1"/>
                </a:solidFill>
                <a:latin typeface="Calibri" charset="0"/>
                <a:ea typeface="MS PGothic" charset="-128"/>
              </a:defRPr>
            </a:lvl2pPr>
            <a:lvl3pPr marL="1143000" indent="-228600" defTabSz="457200" eaLnBrk="0" hangingPunct="0">
              <a:defRPr sz="1700">
                <a:solidFill>
                  <a:schemeClr val="tx1"/>
                </a:solidFill>
                <a:latin typeface="Calibri" charset="0"/>
                <a:ea typeface="MS PGothic" charset="-128"/>
              </a:defRPr>
            </a:lvl3pPr>
            <a:lvl4pPr marL="1600200" indent="-228600" defTabSz="457200" eaLnBrk="0" hangingPunct="0">
              <a:defRPr sz="1700">
                <a:solidFill>
                  <a:schemeClr val="tx1"/>
                </a:solidFill>
                <a:latin typeface="Calibri" charset="0"/>
                <a:ea typeface="MS PGothic" charset="-128"/>
              </a:defRPr>
            </a:lvl4pPr>
            <a:lvl5pPr marL="2057400" indent="-228600" defTabSz="457200" eaLnBrk="0" hangingPunct="0">
              <a:defRPr sz="1700">
                <a:solidFill>
                  <a:schemeClr val="tx1"/>
                </a:solidFill>
                <a:latin typeface="Calibri" charset="0"/>
                <a:ea typeface="MS PGothic" charset="-128"/>
              </a:defRPr>
            </a:lvl5pPr>
            <a:lvl6pPr marL="2514600" indent="-228600" defTabSz="457200" eaLnBrk="0" fontAlgn="base" hangingPunct="0">
              <a:spcBef>
                <a:spcPct val="0"/>
              </a:spcBef>
              <a:spcAft>
                <a:spcPct val="0"/>
              </a:spcAft>
              <a:defRPr sz="1700">
                <a:solidFill>
                  <a:schemeClr val="tx1"/>
                </a:solidFill>
                <a:latin typeface="Calibri" charset="0"/>
                <a:ea typeface="MS PGothic" charset="-128"/>
              </a:defRPr>
            </a:lvl6pPr>
            <a:lvl7pPr marL="2971800" indent="-228600" defTabSz="457200" eaLnBrk="0" fontAlgn="base" hangingPunct="0">
              <a:spcBef>
                <a:spcPct val="0"/>
              </a:spcBef>
              <a:spcAft>
                <a:spcPct val="0"/>
              </a:spcAft>
              <a:defRPr sz="1700">
                <a:solidFill>
                  <a:schemeClr val="tx1"/>
                </a:solidFill>
                <a:latin typeface="Calibri" charset="0"/>
                <a:ea typeface="MS PGothic" charset="-128"/>
              </a:defRPr>
            </a:lvl7pPr>
            <a:lvl8pPr marL="3429000" indent="-228600" defTabSz="457200" eaLnBrk="0" fontAlgn="base" hangingPunct="0">
              <a:spcBef>
                <a:spcPct val="0"/>
              </a:spcBef>
              <a:spcAft>
                <a:spcPct val="0"/>
              </a:spcAft>
              <a:defRPr sz="1700">
                <a:solidFill>
                  <a:schemeClr val="tx1"/>
                </a:solidFill>
                <a:latin typeface="Calibri" charset="0"/>
                <a:ea typeface="MS PGothic" charset="-128"/>
              </a:defRPr>
            </a:lvl8pPr>
            <a:lvl9pPr marL="3886200" indent="-228600" defTabSz="457200" eaLnBrk="0" fontAlgn="base" hangingPunct="0">
              <a:spcBef>
                <a:spcPct val="0"/>
              </a:spcBef>
              <a:spcAft>
                <a:spcPct val="0"/>
              </a:spcAft>
              <a:defRPr sz="1700">
                <a:solidFill>
                  <a:schemeClr val="tx1"/>
                </a:solidFill>
                <a:latin typeface="Calibri" charset="0"/>
                <a:ea typeface="MS PGothic" charset="-128"/>
              </a:defRPr>
            </a:lvl9pPr>
          </a:lstStyle>
          <a:p>
            <a:pPr eaLnBrk="1" hangingPunct="1"/>
            <a:endParaRPr lang="en-CA" altLang="x-none" sz="2800" b="1">
              <a:solidFill>
                <a:srgbClr val="FF0000"/>
              </a:solidFill>
              <a:latin typeface="Arial" charset="0"/>
            </a:endParaRPr>
          </a:p>
        </p:txBody>
      </p:sp>
      <p:sp>
        <p:nvSpPr>
          <p:cNvPr id="20485" name="TextBox 6"/>
          <p:cNvSpPr txBox="1">
            <a:spLocks noChangeArrowheads="1"/>
          </p:cNvSpPr>
          <p:nvPr/>
        </p:nvSpPr>
        <p:spPr bwMode="auto">
          <a:xfrm>
            <a:off x="473075" y="5624513"/>
            <a:ext cx="8256588" cy="568325"/>
          </a:xfrm>
          <a:prstGeom prst="rect">
            <a:avLst/>
          </a:prstGeom>
          <a:solidFill>
            <a:srgbClr val="A0B9D8"/>
          </a:solidFill>
          <a:ln w="9525">
            <a:solidFill>
              <a:srgbClr val="0E2953"/>
            </a:solidFill>
            <a:miter lim="800000"/>
            <a:headEnd/>
            <a:tailEnd/>
          </a:ln>
        </p:spPr>
        <p:txBody>
          <a:bodyPr>
            <a:spAutoFit/>
          </a:bodyPr>
          <a:lstStyle>
            <a:lvl1pPr marL="173038" indent="-173038" defTabSz="457200" eaLnBrk="0" hangingPunct="0">
              <a:tabLst>
                <a:tab pos="231775" algn="l"/>
              </a:tabLst>
              <a:defRPr sz="1700">
                <a:solidFill>
                  <a:schemeClr val="tx1"/>
                </a:solidFill>
                <a:latin typeface="Calibri" charset="0"/>
                <a:ea typeface="MS PGothic" charset="-128"/>
              </a:defRPr>
            </a:lvl1pPr>
            <a:lvl2pPr marL="742950" indent="-285750" defTabSz="457200" eaLnBrk="0" hangingPunct="0">
              <a:tabLst>
                <a:tab pos="231775" algn="l"/>
              </a:tabLst>
              <a:defRPr sz="1700">
                <a:solidFill>
                  <a:schemeClr val="tx1"/>
                </a:solidFill>
                <a:latin typeface="Calibri" charset="0"/>
                <a:ea typeface="MS PGothic" charset="-128"/>
              </a:defRPr>
            </a:lvl2pPr>
            <a:lvl3pPr marL="1143000" indent="-228600" defTabSz="457200" eaLnBrk="0" hangingPunct="0">
              <a:tabLst>
                <a:tab pos="231775" algn="l"/>
              </a:tabLst>
              <a:defRPr sz="1700">
                <a:solidFill>
                  <a:schemeClr val="tx1"/>
                </a:solidFill>
                <a:latin typeface="Calibri" charset="0"/>
                <a:ea typeface="MS PGothic" charset="-128"/>
              </a:defRPr>
            </a:lvl3pPr>
            <a:lvl4pPr marL="1600200" indent="-228600" defTabSz="457200" eaLnBrk="0" hangingPunct="0">
              <a:tabLst>
                <a:tab pos="231775" algn="l"/>
              </a:tabLst>
              <a:defRPr sz="1700">
                <a:solidFill>
                  <a:schemeClr val="tx1"/>
                </a:solidFill>
                <a:latin typeface="Calibri" charset="0"/>
                <a:ea typeface="MS PGothic" charset="-128"/>
              </a:defRPr>
            </a:lvl4pPr>
            <a:lvl5pPr marL="2057400" indent="-228600" defTabSz="457200" eaLnBrk="0" hangingPunct="0">
              <a:tabLst>
                <a:tab pos="231775" algn="l"/>
              </a:tabLst>
              <a:defRPr sz="1700">
                <a:solidFill>
                  <a:schemeClr val="tx1"/>
                </a:solidFill>
                <a:latin typeface="Calibri" charset="0"/>
                <a:ea typeface="MS PGothic" charset="-128"/>
              </a:defRPr>
            </a:lvl5pPr>
            <a:lvl6pPr marL="2514600" indent="-228600" defTabSz="457200" eaLnBrk="0" fontAlgn="base" hangingPunct="0">
              <a:spcBef>
                <a:spcPct val="0"/>
              </a:spcBef>
              <a:spcAft>
                <a:spcPct val="0"/>
              </a:spcAft>
              <a:tabLst>
                <a:tab pos="231775" algn="l"/>
              </a:tabLst>
              <a:defRPr sz="1700">
                <a:solidFill>
                  <a:schemeClr val="tx1"/>
                </a:solidFill>
                <a:latin typeface="Calibri" charset="0"/>
                <a:ea typeface="MS PGothic" charset="-128"/>
              </a:defRPr>
            </a:lvl6pPr>
            <a:lvl7pPr marL="2971800" indent="-228600" defTabSz="457200" eaLnBrk="0" fontAlgn="base" hangingPunct="0">
              <a:spcBef>
                <a:spcPct val="0"/>
              </a:spcBef>
              <a:spcAft>
                <a:spcPct val="0"/>
              </a:spcAft>
              <a:tabLst>
                <a:tab pos="231775" algn="l"/>
              </a:tabLst>
              <a:defRPr sz="1700">
                <a:solidFill>
                  <a:schemeClr val="tx1"/>
                </a:solidFill>
                <a:latin typeface="Calibri" charset="0"/>
                <a:ea typeface="MS PGothic" charset="-128"/>
              </a:defRPr>
            </a:lvl7pPr>
            <a:lvl8pPr marL="3429000" indent="-228600" defTabSz="457200" eaLnBrk="0" fontAlgn="base" hangingPunct="0">
              <a:spcBef>
                <a:spcPct val="0"/>
              </a:spcBef>
              <a:spcAft>
                <a:spcPct val="0"/>
              </a:spcAft>
              <a:tabLst>
                <a:tab pos="231775" algn="l"/>
              </a:tabLst>
              <a:defRPr sz="1700">
                <a:solidFill>
                  <a:schemeClr val="tx1"/>
                </a:solidFill>
                <a:latin typeface="Calibri" charset="0"/>
                <a:ea typeface="MS PGothic" charset="-128"/>
              </a:defRPr>
            </a:lvl8pPr>
            <a:lvl9pPr marL="3886200" indent="-228600" defTabSz="457200" eaLnBrk="0" fontAlgn="base" hangingPunct="0">
              <a:spcBef>
                <a:spcPct val="0"/>
              </a:spcBef>
              <a:spcAft>
                <a:spcPct val="0"/>
              </a:spcAft>
              <a:tabLst>
                <a:tab pos="231775" algn="l"/>
              </a:tabLst>
              <a:defRPr sz="1700">
                <a:solidFill>
                  <a:schemeClr val="tx1"/>
                </a:solidFill>
                <a:latin typeface="Calibri" charset="0"/>
                <a:ea typeface="MS PGothic" charset="-128"/>
              </a:defRPr>
            </a:lvl9pPr>
          </a:lstStyle>
          <a:p>
            <a:pPr algn="ctr" eaLnBrk="1" hangingPunct="1">
              <a:lnSpc>
                <a:spcPct val="90000"/>
              </a:lnSpc>
            </a:pPr>
            <a:r>
              <a:rPr lang="en-US" altLang="x-none">
                <a:solidFill>
                  <a:srgbClr val="000000"/>
                </a:solidFill>
                <a:latin typeface="Arial" charset="0"/>
              </a:rPr>
              <a:t>Prevalence increased with age. The sharpest increase occurred after age 40 years. </a:t>
            </a:r>
            <a:br>
              <a:rPr lang="en-US" altLang="x-none">
                <a:solidFill>
                  <a:srgbClr val="000000"/>
                </a:solidFill>
                <a:latin typeface="Arial" charset="0"/>
              </a:rPr>
            </a:br>
            <a:r>
              <a:rPr lang="en-US" altLang="x-none">
                <a:solidFill>
                  <a:srgbClr val="000000"/>
                </a:solidFill>
                <a:latin typeface="Arial" charset="0"/>
              </a:rPr>
              <a:t>The highest prevalence was in the 75-79 year age group.</a:t>
            </a:r>
          </a:p>
        </p:txBody>
      </p:sp>
      <p:sp>
        <p:nvSpPr>
          <p:cNvPr id="11" name="Rectangle 10">
            <a:extLst>
              <a:ext uri="{FF2B5EF4-FFF2-40B4-BE49-F238E27FC236}"/>
            </a:extLst>
          </p:cNvPr>
          <p:cNvSpPr/>
          <p:nvPr/>
        </p:nvSpPr>
        <p:spPr>
          <a:xfrm>
            <a:off x="8026400" y="4997450"/>
            <a:ext cx="376238" cy="244475"/>
          </a:xfrm>
          <a:prstGeom prst="rect">
            <a:avLst/>
          </a:prstGeom>
          <a:solidFill>
            <a:srgbClr val="B7C6E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a:defRPr/>
            </a:pPr>
            <a:endParaRPr lang="en-US" dirty="0">
              <a:solidFill>
                <a:prstClr val="black"/>
              </a:solidFill>
              <a:latin typeface="Arial"/>
              <a:cs typeface="Arial"/>
            </a:endParaRPr>
          </a:p>
        </p:txBody>
      </p:sp>
      <p:sp>
        <p:nvSpPr>
          <p:cNvPr id="20487" name="Line 5"/>
          <p:cNvSpPr>
            <a:spLocks noChangeShapeType="1"/>
          </p:cNvSpPr>
          <p:nvPr/>
        </p:nvSpPr>
        <p:spPr bwMode="auto">
          <a:xfrm>
            <a:off x="2430463" y="2214563"/>
            <a:ext cx="0" cy="2786062"/>
          </a:xfrm>
          <a:prstGeom prst="line">
            <a:avLst/>
          </a:prstGeom>
          <a:noFill/>
          <a:ln w="6350">
            <a:solidFill>
              <a:srgbClr val="6A512A"/>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0488" name="Text Box 158"/>
          <p:cNvSpPr txBox="1">
            <a:spLocks noChangeArrowheads="1"/>
          </p:cNvSpPr>
          <p:nvPr/>
        </p:nvSpPr>
        <p:spPr bwMode="auto">
          <a:xfrm rot="-5400000">
            <a:off x="708819" y="3466306"/>
            <a:ext cx="23129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eaLnBrk="0" hangingPunct="0">
              <a:defRPr sz="1700">
                <a:solidFill>
                  <a:schemeClr val="tx1"/>
                </a:solidFill>
                <a:latin typeface="Calibri" charset="0"/>
                <a:ea typeface="MS PGothic" charset="-128"/>
              </a:defRPr>
            </a:lvl1pPr>
            <a:lvl2pPr marL="742950" indent="-285750" defTabSz="457200" eaLnBrk="0" hangingPunct="0">
              <a:defRPr sz="1700">
                <a:solidFill>
                  <a:schemeClr val="tx1"/>
                </a:solidFill>
                <a:latin typeface="Calibri" charset="0"/>
                <a:ea typeface="MS PGothic" charset="-128"/>
              </a:defRPr>
            </a:lvl2pPr>
            <a:lvl3pPr marL="1143000" indent="-228600" defTabSz="457200" eaLnBrk="0" hangingPunct="0">
              <a:defRPr sz="1700">
                <a:solidFill>
                  <a:schemeClr val="tx1"/>
                </a:solidFill>
                <a:latin typeface="Calibri" charset="0"/>
                <a:ea typeface="MS PGothic" charset="-128"/>
              </a:defRPr>
            </a:lvl3pPr>
            <a:lvl4pPr marL="1600200" indent="-228600" defTabSz="457200" eaLnBrk="0" hangingPunct="0">
              <a:defRPr sz="1700">
                <a:solidFill>
                  <a:schemeClr val="tx1"/>
                </a:solidFill>
                <a:latin typeface="Calibri" charset="0"/>
                <a:ea typeface="MS PGothic" charset="-128"/>
              </a:defRPr>
            </a:lvl4pPr>
            <a:lvl5pPr marL="2057400" indent="-228600" defTabSz="457200" eaLnBrk="0" hangingPunct="0">
              <a:defRPr sz="1700">
                <a:solidFill>
                  <a:schemeClr val="tx1"/>
                </a:solidFill>
                <a:latin typeface="Calibri" charset="0"/>
                <a:ea typeface="MS PGothic" charset="-128"/>
              </a:defRPr>
            </a:lvl5pPr>
            <a:lvl6pPr marL="2514600" indent="-228600" defTabSz="457200" eaLnBrk="0" fontAlgn="base" hangingPunct="0">
              <a:spcBef>
                <a:spcPct val="0"/>
              </a:spcBef>
              <a:spcAft>
                <a:spcPct val="0"/>
              </a:spcAft>
              <a:defRPr sz="1700">
                <a:solidFill>
                  <a:schemeClr val="tx1"/>
                </a:solidFill>
                <a:latin typeface="Calibri" charset="0"/>
                <a:ea typeface="MS PGothic" charset="-128"/>
              </a:defRPr>
            </a:lvl6pPr>
            <a:lvl7pPr marL="2971800" indent="-228600" defTabSz="457200" eaLnBrk="0" fontAlgn="base" hangingPunct="0">
              <a:spcBef>
                <a:spcPct val="0"/>
              </a:spcBef>
              <a:spcAft>
                <a:spcPct val="0"/>
              </a:spcAft>
              <a:defRPr sz="1700">
                <a:solidFill>
                  <a:schemeClr val="tx1"/>
                </a:solidFill>
                <a:latin typeface="Calibri" charset="0"/>
                <a:ea typeface="MS PGothic" charset="-128"/>
              </a:defRPr>
            </a:lvl7pPr>
            <a:lvl8pPr marL="3429000" indent="-228600" defTabSz="457200" eaLnBrk="0" fontAlgn="base" hangingPunct="0">
              <a:spcBef>
                <a:spcPct val="0"/>
              </a:spcBef>
              <a:spcAft>
                <a:spcPct val="0"/>
              </a:spcAft>
              <a:defRPr sz="1700">
                <a:solidFill>
                  <a:schemeClr val="tx1"/>
                </a:solidFill>
                <a:latin typeface="Calibri" charset="0"/>
                <a:ea typeface="MS PGothic" charset="-128"/>
              </a:defRPr>
            </a:lvl8pPr>
            <a:lvl9pPr marL="3886200" indent="-228600" defTabSz="457200" eaLnBrk="0" fontAlgn="base" hangingPunct="0">
              <a:spcBef>
                <a:spcPct val="0"/>
              </a:spcBef>
              <a:spcAft>
                <a:spcPct val="0"/>
              </a:spcAft>
              <a:defRPr sz="1700">
                <a:solidFill>
                  <a:schemeClr val="tx1"/>
                </a:solidFill>
                <a:latin typeface="Calibri" charset="0"/>
                <a:ea typeface="MS PGothic" charset="-128"/>
              </a:defRPr>
            </a:lvl9pPr>
          </a:lstStyle>
          <a:p>
            <a:pPr algn="ctr" eaLnBrk="1" hangingPunct="1">
              <a:spcBef>
                <a:spcPct val="50000"/>
              </a:spcBef>
            </a:pPr>
            <a:r>
              <a:rPr lang="en-US" altLang="x-none" sz="1200" b="1">
                <a:solidFill>
                  <a:srgbClr val="000000"/>
                </a:solidFill>
                <a:latin typeface="Arial" charset="0"/>
              </a:rPr>
              <a:t>Prevalence (%)</a:t>
            </a:r>
          </a:p>
        </p:txBody>
      </p:sp>
      <p:sp>
        <p:nvSpPr>
          <p:cNvPr id="20489" name="Text Box 99"/>
          <p:cNvSpPr txBox="1">
            <a:spLocks noChangeArrowheads="1"/>
          </p:cNvSpPr>
          <p:nvPr/>
        </p:nvSpPr>
        <p:spPr bwMode="auto">
          <a:xfrm>
            <a:off x="2160588" y="4876800"/>
            <a:ext cx="222250" cy="184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45720" rIns="30480" bIns="0">
            <a:spAutoFit/>
          </a:bodyPr>
          <a:lstStyle>
            <a:lvl1pPr defTabSz="457200" eaLnBrk="0" hangingPunct="0">
              <a:defRPr sz="1700">
                <a:solidFill>
                  <a:schemeClr val="tx1"/>
                </a:solidFill>
                <a:latin typeface="Calibri" charset="0"/>
                <a:ea typeface="MS PGothic" charset="-128"/>
              </a:defRPr>
            </a:lvl1pPr>
            <a:lvl2pPr marL="742950" indent="-285750" defTabSz="457200" eaLnBrk="0" hangingPunct="0">
              <a:defRPr sz="1700">
                <a:solidFill>
                  <a:schemeClr val="tx1"/>
                </a:solidFill>
                <a:latin typeface="Calibri" charset="0"/>
                <a:ea typeface="MS PGothic" charset="-128"/>
              </a:defRPr>
            </a:lvl2pPr>
            <a:lvl3pPr marL="1143000" indent="-228600" defTabSz="457200" eaLnBrk="0" hangingPunct="0">
              <a:defRPr sz="1700">
                <a:solidFill>
                  <a:schemeClr val="tx1"/>
                </a:solidFill>
                <a:latin typeface="Calibri" charset="0"/>
                <a:ea typeface="MS PGothic" charset="-128"/>
              </a:defRPr>
            </a:lvl3pPr>
            <a:lvl4pPr marL="1600200" indent="-228600" defTabSz="457200" eaLnBrk="0" hangingPunct="0">
              <a:defRPr sz="1700">
                <a:solidFill>
                  <a:schemeClr val="tx1"/>
                </a:solidFill>
                <a:latin typeface="Calibri" charset="0"/>
                <a:ea typeface="MS PGothic" charset="-128"/>
              </a:defRPr>
            </a:lvl4pPr>
            <a:lvl5pPr marL="2057400" indent="-228600" defTabSz="457200" eaLnBrk="0" hangingPunct="0">
              <a:defRPr sz="1700">
                <a:solidFill>
                  <a:schemeClr val="tx1"/>
                </a:solidFill>
                <a:latin typeface="Calibri" charset="0"/>
                <a:ea typeface="MS PGothic" charset="-128"/>
              </a:defRPr>
            </a:lvl5pPr>
            <a:lvl6pPr marL="2514600" indent="-228600" defTabSz="457200" eaLnBrk="0" fontAlgn="base" hangingPunct="0">
              <a:spcBef>
                <a:spcPct val="0"/>
              </a:spcBef>
              <a:spcAft>
                <a:spcPct val="0"/>
              </a:spcAft>
              <a:defRPr sz="1700">
                <a:solidFill>
                  <a:schemeClr val="tx1"/>
                </a:solidFill>
                <a:latin typeface="Calibri" charset="0"/>
                <a:ea typeface="MS PGothic" charset="-128"/>
              </a:defRPr>
            </a:lvl6pPr>
            <a:lvl7pPr marL="2971800" indent="-228600" defTabSz="457200" eaLnBrk="0" fontAlgn="base" hangingPunct="0">
              <a:spcBef>
                <a:spcPct val="0"/>
              </a:spcBef>
              <a:spcAft>
                <a:spcPct val="0"/>
              </a:spcAft>
              <a:defRPr sz="1700">
                <a:solidFill>
                  <a:schemeClr val="tx1"/>
                </a:solidFill>
                <a:latin typeface="Calibri" charset="0"/>
                <a:ea typeface="MS PGothic" charset="-128"/>
              </a:defRPr>
            </a:lvl7pPr>
            <a:lvl8pPr marL="3429000" indent="-228600" defTabSz="457200" eaLnBrk="0" fontAlgn="base" hangingPunct="0">
              <a:spcBef>
                <a:spcPct val="0"/>
              </a:spcBef>
              <a:spcAft>
                <a:spcPct val="0"/>
              </a:spcAft>
              <a:defRPr sz="1700">
                <a:solidFill>
                  <a:schemeClr val="tx1"/>
                </a:solidFill>
                <a:latin typeface="Calibri" charset="0"/>
                <a:ea typeface="MS PGothic" charset="-128"/>
              </a:defRPr>
            </a:lvl8pPr>
            <a:lvl9pPr marL="3886200" indent="-228600" defTabSz="457200" eaLnBrk="0" fontAlgn="base" hangingPunct="0">
              <a:spcBef>
                <a:spcPct val="0"/>
              </a:spcBef>
              <a:spcAft>
                <a:spcPct val="0"/>
              </a:spcAft>
              <a:defRPr sz="1700">
                <a:solidFill>
                  <a:schemeClr val="tx1"/>
                </a:solidFill>
                <a:latin typeface="Calibri" charset="0"/>
                <a:ea typeface="MS PGothic" charset="-128"/>
              </a:defRPr>
            </a:lvl9pPr>
          </a:lstStyle>
          <a:p>
            <a:pPr algn="r" eaLnBrk="1" hangingPunct="1">
              <a:spcBef>
                <a:spcPct val="50000"/>
              </a:spcBef>
            </a:pPr>
            <a:r>
              <a:rPr lang="en-US" altLang="x-none" sz="900">
                <a:solidFill>
                  <a:srgbClr val="000000"/>
                </a:solidFill>
                <a:latin typeface="Arial" charset="0"/>
              </a:rPr>
              <a:t>0</a:t>
            </a:r>
          </a:p>
        </p:txBody>
      </p:sp>
      <p:sp>
        <p:nvSpPr>
          <p:cNvPr id="20490" name="Text Box 99"/>
          <p:cNvSpPr txBox="1">
            <a:spLocks noChangeArrowheads="1"/>
          </p:cNvSpPr>
          <p:nvPr/>
        </p:nvSpPr>
        <p:spPr bwMode="auto">
          <a:xfrm>
            <a:off x="2057400" y="3946525"/>
            <a:ext cx="325438" cy="184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45720" rIns="30480" bIns="0">
            <a:spAutoFit/>
          </a:bodyPr>
          <a:lstStyle>
            <a:lvl1pPr defTabSz="457200" eaLnBrk="0" hangingPunct="0">
              <a:defRPr sz="1700">
                <a:solidFill>
                  <a:schemeClr val="tx1"/>
                </a:solidFill>
                <a:latin typeface="Calibri" charset="0"/>
                <a:ea typeface="MS PGothic" charset="-128"/>
              </a:defRPr>
            </a:lvl1pPr>
            <a:lvl2pPr marL="742950" indent="-285750" defTabSz="457200" eaLnBrk="0" hangingPunct="0">
              <a:defRPr sz="1700">
                <a:solidFill>
                  <a:schemeClr val="tx1"/>
                </a:solidFill>
                <a:latin typeface="Calibri" charset="0"/>
                <a:ea typeface="MS PGothic" charset="-128"/>
              </a:defRPr>
            </a:lvl2pPr>
            <a:lvl3pPr marL="1143000" indent="-228600" defTabSz="457200" eaLnBrk="0" hangingPunct="0">
              <a:defRPr sz="1700">
                <a:solidFill>
                  <a:schemeClr val="tx1"/>
                </a:solidFill>
                <a:latin typeface="Calibri" charset="0"/>
                <a:ea typeface="MS PGothic" charset="-128"/>
              </a:defRPr>
            </a:lvl3pPr>
            <a:lvl4pPr marL="1600200" indent="-228600" defTabSz="457200" eaLnBrk="0" hangingPunct="0">
              <a:defRPr sz="1700">
                <a:solidFill>
                  <a:schemeClr val="tx1"/>
                </a:solidFill>
                <a:latin typeface="Calibri" charset="0"/>
                <a:ea typeface="MS PGothic" charset="-128"/>
              </a:defRPr>
            </a:lvl4pPr>
            <a:lvl5pPr marL="2057400" indent="-228600" defTabSz="457200" eaLnBrk="0" hangingPunct="0">
              <a:defRPr sz="1700">
                <a:solidFill>
                  <a:schemeClr val="tx1"/>
                </a:solidFill>
                <a:latin typeface="Calibri" charset="0"/>
                <a:ea typeface="MS PGothic" charset="-128"/>
              </a:defRPr>
            </a:lvl5pPr>
            <a:lvl6pPr marL="2514600" indent="-228600" defTabSz="457200" eaLnBrk="0" fontAlgn="base" hangingPunct="0">
              <a:spcBef>
                <a:spcPct val="0"/>
              </a:spcBef>
              <a:spcAft>
                <a:spcPct val="0"/>
              </a:spcAft>
              <a:defRPr sz="1700">
                <a:solidFill>
                  <a:schemeClr val="tx1"/>
                </a:solidFill>
                <a:latin typeface="Calibri" charset="0"/>
                <a:ea typeface="MS PGothic" charset="-128"/>
              </a:defRPr>
            </a:lvl6pPr>
            <a:lvl7pPr marL="2971800" indent="-228600" defTabSz="457200" eaLnBrk="0" fontAlgn="base" hangingPunct="0">
              <a:spcBef>
                <a:spcPct val="0"/>
              </a:spcBef>
              <a:spcAft>
                <a:spcPct val="0"/>
              </a:spcAft>
              <a:defRPr sz="1700">
                <a:solidFill>
                  <a:schemeClr val="tx1"/>
                </a:solidFill>
                <a:latin typeface="Calibri" charset="0"/>
                <a:ea typeface="MS PGothic" charset="-128"/>
              </a:defRPr>
            </a:lvl7pPr>
            <a:lvl8pPr marL="3429000" indent="-228600" defTabSz="457200" eaLnBrk="0" fontAlgn="base" hangingPunct="0">
              <a:spcBef>
                <a:spcPct val="0"/>
              </a:spcBef>
              <a:spcAft>
                <a:spcPct val="0"/>
              </a:spcAft>
              <a:defRPr sz="1700">
                <a:solidFill>
                  <a:schemeClr val="tx1"/>
                </a:solidFill>
                <a:latin typeface="Calibri" charset="0"/>
                <a:ea typeface="MS PGothic" charset="-128"/>
              </a:defRPr>
            </a:lvl8pPr>
            <a:lvl9pPr marL="3886200" indent="-228600" defTabSz="457200" eaLnBrk="0" fontAlgn="base" hangingPunct="0">
              <a:spcBef>
                <a:spcPct val="0"/>
              </a:spcBef>
              <a:spcAft>
                <a:spcPct val="0"/>
              </a:spcAft>
              <a:defRPr sz="1700">
                <a:solidFill>
                  <a:schemeClr val="tx1"/>
                </a:solidFill>
                <a:latin typeface="Calibri" charset="0"/>
                <a:ea typeface="MS PGothic" charset="-128"/>
              </a:defRPr>
            </a:lvl9pPr>
          </a:lstStyle>
          <a:p>
            <a:pPr algn="r" eaLnBrk="1" hangingPunct="1">
              <a:spcBef>
                <a:spcPct val="50000"/>
              </a:spcBef>
            </a:pPr>
            <a:r>
              <a:rPr lang="en-US" altLang="x-none" sz="900">
                <a:solidFill>
                  <a:srgbClr val="000000"/>
                </a:solidFill>
                <a:latin typeface="Arial" charset="0"/>
              </a:rPr>
              <a:t>10</a:t>
            </a:r>
          </a:p>
        </p:txBody>
      </p:sp>
      <p:sp>
        <p:nvSpPr>
          <p:cNvPr id="20491" name="Line 6"/>
          <p:cNvSpPr>
            <a:spLocks noChangeShapeType="1"/>
          </p:cNvSpPr>
          <p:nvPr/>
        </p:nvSpPr>
        <p:spPr bwMode="auto">
          <a:xfrm>
            <a:off x="2386013" y="3608388"/>
            <a:ext cx="52387" cy="0"/>
          </a:xfrm>
          <a:prstGeom prst="line">
            <a:avLst/>
          </a:prstGeom>
          <a:noFill/>
          <a:ln w="6350">
            <a:solidFill>
              <a:srgbClr val="6A512A"/>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0492" name="Text Box 99"/>
          <p:cNvSpPr txBox="1">
            <a:spLocks noChangeArrowheads="1"/>
          </p:cNvSpPr>
          <p:nvPr/>
        </p:nvSpPr>
        <p:spPr bwMode="auto">
          <a:xfrm>
            <a:off x="2062163" y="3487738"/>
            <a:ext cx="325437" cy="184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45720" rIns="30480" bIns="0">
            <a:spAutoFit/>
          </a:bodyPr>
          <a:lstStyle>
            <a:lvl1pPr defTabSz="457200" eaLnBrk="0" hangingPunct="0">
              <a:defRPr sz="1700">
                <a:solidFill>
                  <a:schemeClr val="tx1"/>
                </a:solidFill>
                <a:latin typeface="Calibri" charset="0"/>
                <a:ea typeface="MS PGothic" charset="-128"/>
              </a:defRPr>
            </a:lvl1pPr>
            <a:lvl2pPr marL="742950" indent="-285750" defTabSz="457200" eaLnBrk="0" hangingPunct="0">
              <a:defRPr sz="1700">
                <a:solidFill>
                  <a:schemeClr val="tx1"/>
                </a:solidFill>
                <a:latin typeface="Calibri" charset="0"/>
                <a:ea typeface="MS PGothic" charset="-128"/>
              </a:defRPr>
            </a:lvl2pPr>
            <a:lvl3pPr marL="1143000" indent="-228600" defTabSz="457200" eaLnBrk="0" hangingPunct="0">
              <a:defRPr sz="1700">
                <a:solidFill>
                  <a:schemeClr val="tx1"/>
                </a:solidFill>
                <a:latin typeface="Calibri" charset="0"/>
                <a:ea typeface="MS PGothic" charset="-128"/>
              </a:defRPr>
            </a:lvl3pPr>
            <a:lvl4pPr marL="1600200" indent="-228600" defTabSz="457200" eaLnBrk="0" hangingPunct="0">
              <a:defRPr sz="1700">
                <a:solidFill>
                  <a:schemeClr val="tx1"/>
                </a:solidFill>
                <a:latin typeface="Calibri" charset="0"/>
                <a:ea typeface="MS PGothic" charset="-128"/>
              </a:defRPr>
            </a:lvl4pPr>
            <a:lvl5pPr marL="2057400" indent="-228600" defTabSz="457200" eaLnBrk="0" hangingPunct="0">
              <a:defRPr sz="1700">
                <a:solidFill>
                  <a:schemeClr val="tx1"/>
                </a:solidFill>
                <a:latin typeface="Calibri" charset="0"/>
                <a:ea typeface="MS PGothic" charset="-128"/>
              </a:defRPr>
            </a:lvl5pPr>
            <a:lvl6pPr marL="2514600" indent="-228600" defTabSz="457200" eaLnBrk="0" fontAlgn="base" hangingPunct="0">
              <a:spcBef>
                <a:spcPct val="0"/>
              </a:spcBef>
              <a:spcAft>
                <a:spcPct val="0"/>
              </a:spcAft>
              <a:defRPr sz="1700">
                <a:solidFill>
                  <a:schemeClr val="tx1"/>
                </a:solidFill>
                <a:latin typeface="Calibri" charset="0"/>
                <a:ea typeface="MS PGothic" charset="-128"/>
              </a:defRPr>
            </a:lvl6pPr>
            <a:lvl7pPr marL="2971800" indent="-228600" defTabSz="457200" eaLnBrk="0" fontAlgn="base" hangingPunct="0">
              <a:spcBef>
                <a:spcPct val="0"/>
              </a:spcBef>
              <a:spcAft>
                <a:spcPct val="0"/>
              </a:spcAft>
              <a:defRPr sz="1700">
                <a:solidFill>
                  <a:schemeClr val="tx1"/>
                </a:solidFill>
                <a:latin typeface="Calibri" charset="0"/>
                <a:ea typeface="MS PGothic" charset="-128"/>
              </a:defRPr>
            </a:lvl7pPr>
            <a:lvl8pPr marL="3429000" indent="-228600" defTabSz="457200" eaLnBrk="0" fontAlgn="base" hangingPunct="0">
              <a:spcBef>
                <a:spcPct val="0"/>
              </a:spcBef>
              <a:spcAft>
                <a:spcPct val="0"/>
              </a:spcAft>
              <a:defRPr sz="1700">
                <a:solidFill>
                  <a:schemeClr val="tx1"/>
                </a:solidFill>
                <a:latin typeface="Calibri" charset="0"/>
                <a:ea typeface="MS PGothic" charset="-128"/>
              </a:defRPr>
            </a:lvl8pPr>
            <a:lvl9pPr marL="3886200" indent="-228600" defTabSz="457200" eaLnBrk="0" fontAlgn="base" hangingPunct="0">
              <a:spcBef>
                <a:spcPct val="0"/>
              </a:spcBef>
              <a:spcAft>
                <a:spcPct val="0"/>
              </a:spcAft>
              <a:defRPr sz="1700">
                <a:solidFill>
                  <a:schemeClr val="tx1"/>
                </a:solidFill>
                <a:latin typeface="Calibri" charset="0"/>
                <a:ea typeface="MS PGothic" charset="-128"/>
              </a:defRPr>
            </a:lvl9pPr>
          </a:lstStyle>
          <a:p>
            <a:pPr algn="r" eaLnBrk="1" hangingPunct="1">
              <a:spcBef>
                <a:spcPct val="50000"/>
              </a:spcBef>
            </a:pPr>
            <a:r>
              <a:rPr lang="en-US" altLang="x-none" sz="900">
                <a:solidFill>
                  <a:srgbClr val="000000"/>
                </a:solidFill>
                <a:latin typeface="Arial" charset="0"/>
              </a:rPr>
              <a:t>15</a:t>
            </a:r>
          </a:p>
        </p:txBody>
      </p:sp>
      <p:sp>
        <p:nvSpPr>
          <p:cNvPr id="20493" name="Line 6"/>
          <p:cNvSpPr>
            <a:spLocks noChangeShapeType="1"/>
          </p:cNvSpPr>
          <p:nvPr/>
        </p:nvSpPr>
        <p:spPr bwMode="auto">
          <a:xfrm>
            <a:off x="2386013" y="3138488"/>
            <a:ext cx="52387" cy="0"/>
          </a:xfrm>
          <a:prstGeom prst="line">
            <a:avLst/>
          </a:prstGeom>
          <a:noFill/>
          <a:ln w="6350">
            <a:solidFill>
              <a:srgbClr val="6A512A"/>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0494" name="Text Box 99"/>
          <p:cNvSpPr txBox="1">
            <a:spLocks noChangeArrowheads="1"/>
          </p:cNvSpPr>
          <p:nvPr/>
        </p:nvSpPr>
        <p:spPr bwMode="auto">
          <a:xfrm>
            <a:off x="2062163" y="2565400"/>
            <a:ext cx="325437" cy="184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45720" rIns="30480" bIns="0">
            <a:spAutoFit/>
          </a:bodyPr>
          <a:lstStyle>
            <a:lvl1pPr defTabSz="457200" eaLnBrk="0" hangingPunct="0">
              <a:defRPr sz="1700">
                <a:solidFill>
                  <a:schemeClr val="tx1"/>
                </a:solidFill>
                <a:latin typeface="Calibri" charset="0"/>
                <a:ea typeface="MS PGothic" charset="-128"/>
              </a:defRPr>
            </a:lvl1pPr>
            <a:lvl2pPr marL="742950" indent="-285750" defTabSz="457200" eaLnBrk="0" hangingPunct="0">
              <a:defRPr sz="1700">
                <a:solidFill>
                  <a:schemeClr val="tx1"/>
                </a:solidFill>
                <a:latin typeface="Calibri" charset="0"/>
                <a:ea typeface="MS PGothic" charset="-128"/>
              </a:defRPr>
            </a:lvl2pPr>
            <a:lvl3pPr marL="1143000" indent="-228600" defTabSz="457200" eaLnBrk="0" hangingPunct="0">
              <a:defRPr sz="1700">
                <a:solidFill>
                  <a:schemeClr val="tx1"/>
                </a:solidFill>
                <a:latin typeface="Calibri" charset="0"/>
                <a:ea typeface="MS PGothic" charset="-128"/>
              </a:defRPr>
            </a:lvl3pPr>
            <a:lvl4pPr marL="1600200" indent="-228600" defTabSz="457200" eaLnBrk="0" hangingPunct="0">
              <a:defRPr sz="1700">
                <a:solidFill>
                  <a:schemeClr val="tx1"/>
                </a:solidFill>
                <a:latin typeface="Calibri" charset="0"/>
                <a:ea typeface="MS PGothic" charset="-128"/>
              </a:defRPr>
            </a:lvl4pPr>
            <a:lvl5pPr marL="2057400" indent="-228600" defTabSz="457200" eaLnBrk="0" hangingPunct="0">
              <a:defRPr sz="1700">
                <a:solidFill>
                  <a:schemeClr val="tx1"/>
                </a:solidFill>
                <a:latin typeface="Calibri" charset="0"/>
                <a:ea typeface="MS PGothic" charset="-128"/>
              </a:defRPr>
            </a:lvl5pPr>
            <a:lvl6pPr marL="2514600" indent="-228600" defTabSz="457200" eaLnBrk="0" fontAlgn="base" hangingPunct="0">
              <a:spcBef>
                <a:spcPct val="0"/>
              </a:spcBef>
              <a:spcAft>
                <a:spcPct val="0"/>
              </a:spcAft>
              <a:defRPr sz="1700">
                <a:solidFill>
                  <a:schemeClr val="tx1"/>
                </a:solidFill>
                <a:latin typeface="Calibri" charset="0"/>
                <a:ea typeface="MS PGothic" charset="-128"/>
              </a:defRPr>
            </a:lvl6pPr>
            <a:lvl7pPr marL="2971800" indent="-228600" defTabSz="457200" eaLnBrk="0" fontAlgn="base" hangingPunct="0">
              <a:spcBef>
                <a:spcPct val="0"/>
              </a:spcBef>
              <a:spcAft>
                <a:spcPct val="0"/>
              </a:spcAft>
              <a:defRPr sz="1700">
                <a:solidFill>
                  <a:schemeClr val="tx1"/>
                </a:solidFill>
                <a:latin typeface="Calibri" charset="0"/>
                <a:ea typeface="MS PGothic" charset="-128"/>
              </a:defRPr>
            </a:lvl7pPr>
            <a:lvl8pPr marL="3429000" indent="-228600" defTabSz="457200" eaLnBrk="0" fontAlgn="base" hangingPunct="0">
              <a:spcBef>
                <a:spcPct val="0"/>
              </a:spcBef>
              <a:spcAft>
                <a:spcPct val="0"/>
              </a:spcAft>
              <a:defRPr sz="1700">
                <a:solidFill>
                  <a:schemeClr val="tx1"/>
                </a:solidFill>
                <a:latin typeface="Calibri" charset="0"/>
                <a:ea typeface="MS PGothic" charset="-128"/>
              </a:defRPr>
            </a:lvl8pPr>
            <a:lvl9pPr marL="3886200" indent="-228600" defTabSz="457200" eaLnBrk="0" fontAlgn="base" hangingPunct="0">
              <a:spcBef>
                <a:spcPct val="0"/>
              </a:spcBef>
              <a:spcAft>
                <a:spcPct val="0"/>
              </a:spcAft>
              <a:defRPr sz="1700">
                <a:solidFill>
                  <a:schemeClr val="tx1"/>
                </a:solidFill>
                <a:latin typeface="Calibri" charset="0"/>
                <a:ea typeface="MS PGothic" charset="-128"/>
              </a:defRPr>
            </a:lvl9pPr>
          </a:lstStyle>
          <a:p>
            <a:pPr algn="r" eaLnBrk="1" hangingPunct="1">
              <a:spcBef>
                <a:spcPct val="50000"/>
              </a:spcBef>
            </a:pPr>
            <a:r>
              <a:rPr lang="en-US" altLang="x-none" sz="900">
                <a:solidFill>
                  <a:srgbClr val="000000"/>
                </a:solidFill>
                <a:latin typeface="Arial" charset="0"/>
              </a:rPr>
              <a:t>25</a:t>
            </a:r>
          </a:p>
        </p:txBody>
      </p:sp>
      <p:sp>
        <p:nvSpPr>
          <p:cNvPr id="20495" name="Line 6"/>
          <p:cNvSpPr>
            <a:spLocks noChangeShapeType="1"/>
          </p:cNvSpPr>
          <p:nvPr/>
        </p:nvSpPr>
        <p:spPr bwMode="auto">
          <a:xfrm>
            <a:off x="2386013" y="2681288"/>
            <a:ext cx="52387" cy="0"/>
          </a:xfrm>
          <a:prstGeom prst="line">
            <a:avLst/>
          </a:prstGeom>
          <a:noFill/>
          <a:ln w="6350">
            <a:solidFill>
              <a:srgbClr val="6A512A"/>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0496" name="Text Box 99"/>
          <p:cNvSpPr txBox="1">
            <a:spLocks noChangeArrowheads="1"/>
          </p:cNvSpPr>
          <p:nvPr/>
        </p:nvSpPr>
        <p:spPr bwMode="auto">
          <a:xfrm>
            <a:off x="2062163" y="2101850"/>
            <a:ext cx="325437" cy="184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45720" rIns="30480" bIns="0">
            <a:spAutoFit/>
          </a:bodyPr>
          <a:lstStyle>
            <a:lvl1pPr defTabSz="457200" eaLnBrk="0" hangingPunct="0">
              <a:defRPr sz="1700">
                <a:solidFill>
                  <a:schemeClr val="tx1"/>
                </a:solidFill>
                <a:latin typeface="Calibri" charset="0"/>
                <a:ea typeface="MS PGothic" charset="-128"/>
              </a:defRPr>
            </a:lvl1pPr>
            <a:lvl2pPr marL="742950" indent="-285750" defTabSz="457200" eaLnBrk="0" hangingPunct="0">
              <a:defRPr sz="1700">
                <a:solidFill>
                  <a:schemeClr val="tx1"/>
                </a:solidFill>
                <a:latin typeface="Calibri" charset="0"/>
                <a:ea typeface="MS PGothic" charset="-128"/>
              </a:defRPr>
            </a:lvl2pPr>
            <a:lvl3pPr marL="1143000" indent="-228600" defTabSz="457200" eaLnBrk="0" hangingPunct="0">
              <a:defRPr sz="1700">
                <a:solidFill>
                  <a:schemeClr val="tx1"/>
                </a:solidFill>
                <a:latin typeface="Calibri" charset="0"/>
                <a:ea typeface="MS PGothic" charset="-128"/>
              </a:defRPr>
            </a:lvl3pPr>
            <a:lvl4pPr marL="1600200" indent="-228600" defTabSz="457200" eaLnBrk="0" hangingPunct="0">
              <a:defRPr sz="1700">
                <a:solidFill>
                  <a:schemeClr val="tx1"/>
                </a:solidFill>
                <a:latin typeface="Calibri" charset="0"/>
                <a:ea typeface="MS PGothic" charset="-128"/>
              </a:defRPr>
            </a:lvl4pPr>
            <a:lvl5pPr marL="2057400" indent="-228600" defTabSz="457200" eaLnBrk="0" hangingPunct="0">
              <a:defRPr sz="1700">
                <a:solidFill>
                  <a:schemeClr val="tx1"/>
                </a:solidFill>
                <a:latin typeface="Calibri" charset="0"/>
                <a:ea typeface="MS PGothic" charset="-128"/>
              </a:defRPr>
            </a:lvl5pPr>
            <a:lvl6pPr marL="2514600" indent="-228600" defTabSz="457200" eaLnBrk="0" fontAlgn="base" hangingPunct="0">
              <a:spcBef>
                <a:spcPct val="0"/>
              </a:spcBef>
              <a:spcAft>
                <a:spcPct val="0"/>
              </a:spcAft>
              <a:defRPr sz="1700">
                <a:solidFill>
                  <a:schemeClr val="tx1"/>
                </a:solidFill>
                <a:latin typeface="Calibri" charset="0"/>
                <a:ea typeface="MS PGothic" charset="-128"/>
              </a:defRPr>
            </a:lvl6pPr>
            <a:lvl7pPr marL="2971800" indent="-228600" defTabSz="457200" eaLnBrk="0" fontAlgn="base" hangingPunct="0">
              <a:spcBef>
                <a:spcPct val="0"/>
              </a:spcBef>
              <a:spcAft>
                <a:spcPct val="0"/>
              </a:spcAft>
              <a:defRPr sz="1700">
                <a:solidFill>
                  <a:schemeClr val="tx1"/>
                </a:solidFill>
                <a:latin typeface="Calibri" charset="0"/>
                <a:ea typeface="MS PGothic" charset="-128"/>
              </a:defRPr>
            </a:lvl7pPr>
            <a:lvl8pPr marL="3429000" indent="-228600" defTabSz="457200" eaLnBrk="0" fontAlgn="base" hangingPunct="0">
              <a:spcBef>
                <a:spcPct val="0"/>
              </a:spcBef>
              <a:spcAft>
                <a:spcPct val="0"/>
              </a:spcAft>
              <a:defRPr sz="1700">
                <a:solidFill>
                  <a:schemeClr val="tx1"/>
                </a:solidFill>
                <a:latin typeface="Calibri" charset="0"/>
                <a:ea typeface="MS PGothic" charset="-128"/>
              </a:defRPr>
            </a:lvl8pPr>
            <a:lvl9pPr marL="3886200" indent="-228600" defTabSz="457200" eaLnBrk="0" fontAlgn="base" hangingPunct="0">
              <a:spcBef>
                <a:spcPct val="0"/>
              </a:spcBef>
              <a:spcAft>
                <a:spcPct val="0"/>
              </a:spcAft>
              <a:defRPr sz="1700">
                <a:solidFill>
                  <a:schemeClr val="tx1"/>
                </a:solidFill>
                <a:latin typeface="Calibri" charset="0"/>
                <a:ea typeface="MS PGothic" charset="-128"/>
              </a:defRPr>
            </a:lvl9pPr>
          </a:lstStyle>
          <a:p>
            <a:pPr algn="r" eaLnBrk="1" hangingPunct="1">
              <a:spcBef>
                <a:spcPct val="50000"/>
              </a:spcBef>
            </a:pPr>
            <a:r>
              <a:rPr lang="en-US" altLang="x-none" sz="900">
                <a:solidFill>
                  <a:srgbClr val="6A512A"/>
                </a:solidFill>
                <a:latin typeface="Arial" charset="0"/>
              </a:rPr>
              <a:t>30</a:t>
            </a:r>
          </a:p>
        </p:txBody>
      </p:sp>
      <p:sp>
        <p:nvSpPr>
          <p:cNvPr id="20497" name="Line 6"/>
          <p:cNvSpPr>
            <a:spLocks noChangeShapeType="1"/>
          </p:cNvSpPr>
          <p:nvPr/>
        </p:nvSpPr>
        <p:spPr bwMode="auto">
          <a:xfrm>
            <a:off x="2386013" y="2212975"/>
            <a:ext cx="52387" cy="0"/>
          </a:xfrm>
          <a:prstGeom prst="line">
            <a:avLst/>
          </a:prstGeom>
          <a:noFill/>
          <a:ln w="6350">
            <a:solidFill>
              <a:srgbClr val="6A512A"/>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0498" name="Line 5"/>
          <p:cNvSpPr>
            <a:spLocks noChangeShapeType="1"/>
          </p:cNvSpPr>
          <p:nvPr/>
        </p:nvSpPr>
        <p:spPr bwMode="auto">
          <a:xfrm flipH="1">
            <a:off x="2430463" y="4995863"/>
            <a:ext cx="5970587" cy="0"/>
          </a:xfrm>
          <a:prstGeom prst="line">
            <a:avLst/>
          </a:prstGeom>
          <a:noFill/>
          <a:ln w="6350">
            <a:solidFill>
              <a:srgbClr val="6A512A"/>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0499" name="Text Box 56"/>
          <p:cNvSpPr txBox="1">
            <a:spLocks noChangeArrowheads="1"/>
          </p:cNvSpPr>
          <p:nvPr/>
        </p:nvSpPr>
        <p:spPr bwMode="auto">
          <a:xfrm>
            <a:off x="2343150" y="5097463"/>
            <a:ext cx="533400" cy="138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defTabSz="457200" eaLnBrk="0" hangingPunct="0">
              <a:defRPr sz="1700">
                <a:solidFill>
                  <a:schemeClr val="tx1"/>
                </a:solidFill>
                <a:latin typeface="Calibri" charset="0"/>
                <a:ea typeface="MS PGothic" charset="-128"/>
              </a:defRPr>
            </a:lvl1pPr>
            <a:lvl2pPr marL="742950" indent="-285750" defTabSz="457200" eaLnBrk="0" hangingPunct="0">
              <a:defRPr sz="1700">
                <a:solidFill>
                  <a:schemeClr val="tx1"/>
                </a:solidFill>
                <a:latin typeface="Calibri" charset="0"/>
                <a:ea typeface="MS PGothic" charset="-128"/>
              </a:defRPr>
            </a:lvl2pPr>
            <a:lvl3pPr marL="1143000" indent="-228600" defTabSz="457200" eaLnBrk="0" hangingPunct="0">
              <a:defRPr sz="1700">
                <a:solidFill>
                  <a:schemeClr val="tx1"/>
                </a:solidFill>
                <a:latin typeface="Calibri" charset="0"/>
                <a:ea typeface="MS PGothic" charset="-128"/>
              </a:defRPr>
            </a:lvl3pPr>
            <a:lvl4pPr marL="1600200" indent="-228600" defTabSz="457200" eaLnBrk="0" hangingPunct="0">
              <a:defRPr sz="1700">
                <a:solidFill>
                  <a:schemeClr val="tx1"/>
                </a:solidFill>
                <a:latin typeface="Calibri" charset="0"/>
                <a:ea typeface="MS PGothic" charset="-128"/>
              </a:defRPr>
            </a:lvl4pPr>
            <a:lvl5pPr marL="2057400" indent="-228600" defTabSz="457200" eaLnBrk="0" hangingPunct="0">
              <a:defRPr sz="1700">
                <a:solidFill>
                  <a:schemeClr val="tx1"/>
                </a:solidFill>
                <a:latin typeface="Calibri" charset="0"/>
                <a:ea typeface="MS PGothic" charset="-128"/>
              </a:defRPr>
            </a:lvl5pPr>
            <a:lvl6pPr marL="2514600" indent="-228600" defTabSz="457200" eaLnBrk="0" fontAlgn="base" hangingPunct="0">
              <a:spcBef>
                <a:spcPct val="0"/>
              </a:spcBef>
              <a:spcAft>
                <a:spcPct val="0"/>
              </a:spcAft>
              <a:defRPr sz="1700">
                <a:solidFill>
                  <a:schemeClr val="tx1"/>
                </a:solidFill>
                <a:latin typeface="Calibri" charset="0"/>
                <a:ea typeface="MS PGothic" charset="-128"/>
              </a:defRPr>
            </a:lvl6pPr>
            <a:lvl7pPr marL="2971800" indent="-228600" defTabSz="457200" eaLnBrk="0" fontAlgn="base" hangingPunct="0">
              <a:spcBef>
                <a:spcPct val="0"/>
              </a:spcBef>
              <a:spcAft>
                <a:spcPct val="0"/>
              </a:spcAft>
              <a:defRPr sz="1700">
                <a:solidFill>
                  <a:schemeClr val="tx1"/>
                </a:solidFill>
                <a:latin typeface="Calibri" charset="0"/>
                <a:ea typeface="MS PGothic" charset="-128"/>
              </a:defRPr>
            </a:lvl7pPr>
            <a:lvl8pPr marL="3429000" indent="-228600" defTabSz="457200" eaLnBrk="0" fontAlgn="base" hangingPunct="0">
              <a:spcBef>
                <a:spcPct val="0"/>
              </a:spcBef>
              <a:spcAft>
                <a:spcPct val="0"/>
              </a:spcAft>
              <a:defRPr sz="1700">
                <a:solidFill>
                  <a:schemeClr val="tx1"/>
                </a:solidFill>
                <a:latin typeface="Calibri" charset="0"/>
                <a:ea typeface="MS PGothic" charset="-128"/>
              </a:defRPr>
            </a:lvl8pPr>
            <a:lvl9pPr marL="3886200" indent="-228600" defTabSz="457200" eaLnBrk="0" fontAlgn="base" hangingPunct="0">
              <a:spcBef>
                <a:spcPct val="0"/>
              </a:spcBef>
              <a:spcAft>
                <a:spcPct val="0"/>
              </a:spcAft>
              <a:defRPr sz="1700">
                <a:solidFill>
                  <a:schemeClr val="tx1"/>
                </a:solidFill>
                <a:latin typeface="Calibri" charset="0"/>
                <a:ea typeface="MS PGothic" charset="-128"/>
              </a:defRPr>
            </a:lvl9pPr>
          </a:lstStyle>
          <a:p>
            <a:pPr algn="ctr" eaLnBrk="1" hangingPunct="1"/>
            <a:r>
              <a:rPr lang="en-US" altLang="x-none" sz="900">
                <a:solidFill>
                  <a:srgbClr val="000000"/>
                </a:solidFill>
                <a:latin typeface="Arial" charset="0"/>
              </a:rPr>
              <a:t>1-19</a:t>
            </a:r>
          </a:p>
        </p:txBody>
      </p:sp>
      <p:sp>
        <p:nvSpPr>
          <p:cNvPr id="20500" name="Line 6"/>
          <p:cNvSpPr>
            <a:spLocks noChangeShapeType="1"/>
          </p:cNvSpPr>
          <p:nvPr/>
        </p:nvSpPr>
        <p:spPr bwMode="auto">
          <a:xfrm>
            <a:off x="2386013" y="4065588"/>
            <a:ext cx="52387" cy="0"/>
          </a:xfrm>
          <a:prstGeom prst="line">
            <a:avLst/>
          </a:prstGeom>
          <a:noFill/>
          <a:ln w="6350">
            <a:solidFill>
              <a:srgbClr val="6A512A"/>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0501" name="Line 6"/>
          <p:cNvSpPr>
            <a:spLocks noChangeShapeType="1"/>
          </p:cNvSpPr>
          <p:nvPr/>
        </p:nvSpPr>
        <p:spPr bwMode="auto">
          <a:xfrm>
            <a:off x="2386013" y="4535488"/>
            <a:ext cx="52387" cy="0"/>
          </a:xfrm>
          <a:prstGeom prst="line">
            <a:avLst/>
          </a:prstGeom>
          <a:noFill/>
          <a:ln w="6350">
            <a:solidFill>
              <a:srgbClr val="6A512A"/>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0502" name="Text Box 99"/>
          <p:cNvSpPr txBox="1">
            <a:spLocks noChangeArrowheads="1"/>
          </p:cNvSpPr>
          <p:nvPr/>
        </p:nvSpPr>
        <p:spPr bwMode="auto">
          <a:xfrm>
            <a:off x="2165350" y="4414838"/>
            <a:ext cx="222250" cy="184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45720" rIns="30480" bIns="0">
            <a:spAutoFit/>
          </a:bodyPr>
          <a:lstStyle>
            <a:lvl1pPr defTabSz="457200" eaLnBrk="0" hangingPunct="0">
              <a:defRPr sz="1700">
                <a:solidFill>
                  <a:schemeClr val="tx1"/>
                </a:solidFill>
                <a:latin typeface="Calibri" charset="0"/>
                <a:ea typeface="MS PGothic" charset="-128"/>
              </a:defRPr>
            </a:lvl1pPr>
            <a:lvl2pPr marL="742950" indent="-285750" defTabSz="457200" eaLnBrk="0" hangingPunct="0">
              <a:defRPr sz="1700">
                <a:solidFill>
                  <a:schemeClr val="tx1"/>
                </a:solidFill>
                <a:latin typeface="Calibri" charset="0"/>
                <a:ea typeface="MS PGothic" charset="-128"/>
              </a:defRPr>
            </a:lvl2pPr>
            <a:lvl3pPr marL="1143000" indent="-228600" defTabSz="457200" eaLnBrk="0" hangingPunct="0">
              <a:defRPr sz="1700">
                <a:solidFill>
                  <a:schemeClr val="tx1"/>
                </a:solidFill>
                <a:latin typeface="Calibri" charset="0"/>
                <a:ea typeface="MS PGothic" charset="-128"/>
              </a:defRPr>
            </a:lvl3pPr>
            <a:lvl4pPr marL="1600200" indent="-228600" defTabSz="457200" eaLnBrk="0" hangingPunct="0">
              <a:defRPr sz="1700">
                <a:solidFill>
                  <a:schemeClr val="tx1"/>
                </a:solidFill>
                <a:latin typeface="Calibri" charset="0"/>
                <a:ea typeface="MS PGothic" charset="-128"/>
              </a:defRPr>
            </a:lvl4pPr>
            <a:lvl5pPr marL="2057400" indent="-228600" defTabSz="457200" eaLnBrk="0" hangingPunct="0">
              <a:defRPr sz="1700">
                <a:solidFill>
                  <a:schemeClr val="tx1"/>
                </a:solidFill>
                <a:latin typeface="Calibri" charset="0"/>
                <a:ea typeface="MS PGothic" charset="-128"/>
              </a:defRPr>
            </a:lvl5pPr>
            <a:lvl6pPr marL="2514600" indent="-228600" defTabSz="457200" eaLnBrk="0" fontAlgn="base" hangingPunct="0">
              <a:spcBef>
                <a:spcPct val="0"/>
              </a:spcBef>
              <a:spcAft>
                <a:spcPct val="0"/>
              </a:spcAft>
              <a:defRPr sz="1700">
                <a:solidFill>
                  <a:schemeClr val="tx1"/>
                </a:solidFill>
                <a:latin typeface="Calibri" charset="0"/>
                <a:ea typeface="MS PGothic" charset="-128"/>
              </a:defRPr>
            </a:lvl6pPr>
            <a:lvl7pPr marL="2971800" indent="-228600" defTabSz="457200" eaLnBrk="0" fontAlgn="base" hangingPunct="0">
              <a:spcBef>
                <a:spcPct val="0"/>
              </a:spcBef>
              <a:spcAft>
                <a:spcPct val="0"/>
              </a:spcAft>
              <a:defRPr sz="1700">
                <a:solidFill>
                  <a:schemeClr val="tx1"/>
                </a:solidFill>
                <a:latin typeface="Calibri" charset="0"/>
                <a:ea typeface="MS PGothic" charset="-128"/>
              </a:defRPr>
            </a:lvl7pPr>
            <a:lvl8pPr marL="3429000" indent="-228600" defTabSz="457200" eaLnBrk="0" fontAlgn="base" hangingPunct="0">
              <a:spcBef>
                <a:spcPct val="0"/>
              </a:spcBef>
              <a:spcAft>
                <a:spcPct val="0"/>
              </a:spcAft>
              <a:defRPr sz="1700">
                <a:solidFill>
                  <a:schemeClr val="tx1"/>
                </a:solidFill>
                <a:latin typeface="Calibri" charset="0"/>
                <a:ea typeface="MS PGothic" charset="-128"/>
              </a:defRPr>
            </a:lvl8pPr>
            <a:lvl9pPr marL="3886200" indent="-228600" defTabSz="457200" eaLnBrk="0" fontAlgn="base" hangingPunct="0">
              <a:spcBef>
                <a:spcPct val="0"/>
              </a:spcBef>
              <a:spcAft>
                <a:spcPct val="0"/>
              </a:spcAft>
              <a:defRPr sz="1700">
                <a:solidFill>
                  <a:schemeClr val="tx1"/>
                </a:solidFill>
                <a:latin typeface="Calibri" charset="0"/>
                <a:ea typeface="MS PGothic" charset="-128"/>
              </a:defRPr>
            </a:lvl9pPr>
          </a:lstStyle>
          <a:p>
            <a:pPr algn="r" eaLnBrk="1" hangingPunct="1">
              <a:spcBef>
                <a:spcPct val="50000"/>
              </a:spcBef>
            </a:pPr>
            <a:r>
              <a:rPr lang="en-US" altLang="x-none" sz="900">
                <a:solidFill>
                  <a:srgbClr val="000000"/>
                </a:solidFill>
                <a:latin typeface="Arial" charset="0"/>
              </a:rPr>
              <a:t>5</a:t>
            </a:r>
          </a:p>
        </p:txBody>
      </p:sp>
      <p:sp>
        <p:nvSpPr>
          <p:cNvPr id="20503" name="Text Box 99"/>
          <p:cNvSpPr txBox="1">
            <a:spLocks noChangeArrowheads="1"/>
          </p:cNvSpPr>
          <p:nvPr/>
        </p:nvSpPr>
        <p:spPr bwMode="auto">
          <a:xfrm>
            <a:off x="2062163" y="3027363"/>
            <a:ext cx="325437" cy="184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45720" rIns="30480" bIns="0">
            <a:spAutoFit/>
          </a:bodyPr>
          <a:lstStyle>
            <a:lvl1pPr defTabSz="457200" eaLnBrk="0" hangingPunct="0">
              <a:defRPr sz="1700">
                <a:solidFill>
                  <a:schemeClr val="tx1"/>
                </a:solidFill>
                <a:latin typeface="Calibri" charset="0"/>
                <a:ea typeface="MS PGothic" charset="-128"/>
              </a:defRPr>
            </a:lvl1pPr>
            <a:lvl2pPr marL="742950" indent="-285750" defTabSz="457200" eaLnBrk="0" hangingPunct="0">
              <a:defRPr sz="1700">
                <a:solidFill>
                  <a:schemeClr val="tx1"/>
                </a:solidFill>
                <a:latin typeface="Calibri" charset="0"/>
                <a:ea typeface="MS PGothic" charset="-128"/>
              </a:defRPr>
            </a:lvl2pPr>
            <a:lvl3pPr marL="1143000" indent="-228600" defTabSz="457200" eaLnBrk="0" hangingPunct="0">
              <a:defRPr sz="1700">
                <a:solidFill>
                  <a:schemeClr val="tx1"/>
                </a:solidFill>
                <a:latin typeface="Calibri" charset="0"/>
                <a:ea typeface="MS PGothic" charset="-128"/>
              </a:defRPr>
            </a:lvl3pPr>
            <a:lvl4pPr marL="1600200" indent="-228600" defTabSz="457200" eaLnBrk="0" hangingPunct="0">
              <a:defRPr sz="1700">
                <a:solidFill>
                  <a:schemeClr val="tx1"/>
                </a:solidFill>
                <a:latin typeface="Calibri" charset="0"/>
                <a:ea typeface="MS PGothic" charset="-128"/>
              </a:defRPr>
            </a:lvl4pPr>
            <a:lvl5pPr marL="2057400" indent="-228600" defTabSz="457200" eaLnBrk="0" hangingPunct="0">
              <a:defRPr sz="1700">
                <a:solidFill>
                  <a:schemeClr val="tx1"/>
                </a:solidFill>
                <a:latin typeface="Calibri" charset="0"/>
                <a:ea typeface="MS PGothic" charset="-128"/>
              </a:defRPr>
            </a:lvl5pPr>
            <a:lvl6pPr marL="2514600" indent="-228600" defTabSz="457200" eaLnBrk="0" fontAlgn="base" hangingPunct="0">
              <a:spcBef>
                <a:spcPct val="0"/>
              </a:spcBef>
              <a:spcAft>
                <a:spcPct val="0"/>
              </a:spcAft>
              <a:defRPr sz="1700">
                <a:solidFill>
                  <a:schemeClr val="tx1"/>
                </a:solidFill>
                <a:latin typeface="Calibri" charset="0"/>
                <a:ea typeface="MS PGothic" charset="-128"/>
              </a:defRPr>
            </a:lvl6pPr>
            <a:lvl7pPr marL="2971800" indent="-228600" defTabSz="457200" eaLnBrk="0" fontAlgn="base" hangingPunct="0">
              <a:spcBef>
                <a:spcPct val="0"/>
              </a:spcBef>
              <a:spcAft>
                <a:spcPct val="0"/>
              </a:spcAft>
              <a:defRPr sz="1700">
                <a:solidFill>
                  <a:schemeClr val="tx1"/>
                </a:solidFill>
                <a:latin typeface="Calibri" charset="0"/>
                <a:ea typeface="MS PGothic" charset="-128"/>
              </a:defRPr>
            </a:lvl7pPr>
            <a:lvl8pPr marL="3429000" indent="-228600" defTabSz="457200" eaLnBrk="0" fontAlgn="base" hangingPunct="0">
              <a:spcBef>
                <a:spcPct val="0"/>
              </a:spcBef>
              <a:spcAft>
                <a:spcPct val="0"/>
              </a:spcAft>
              <a:defRPr sz="1700">
                <a:solidFill>
                  <a:schemeClr val="tx1"/>
                </a:solidFill>
                <a:latin typeface="Calibri" charset="0"/>
                <a:ea typeface="MS PGothic" charset="-128"/>
              </a:defRPr>
            </a:lvl8pPr>
            <a:lvl9pPr marL="3886200" indent="-228600" defTabSz="457200" eaLnBrk="0" fontAlgn="base" hangingPunct="0">
              <a:spcBef>
                <a:spcPct val="0"/>
              </a:spcBef>
              <a:spcAft>
                <a:spcPct val="0"/>
              </a:spcAft>
              <a:defRPr sz="1700">
                <a:solidFill>
                  <a:schemeClr val="tx1"/>
                </a:solidFill>
                <a:latin typeface="Calibri" charset="0"/>
                <a:ea typeface="MS PGothic" charset="-128"/>
              </a:defRPr>
            </a:lvl9pPr>
          </a:lstStyle>
          <a:p>
            <a:pPr algn="r" eaLnBrk="1" hangingPunct="1">
              <a:spcBef>
                <a:spcPct val="50000"/>
              </a:spcBef>
            </a:pPr>
            <a:r>
              <a:rPr lang="en-US" altLang="x-none" sz="900">
                <a:solidFill>
                  <a:srgbClr val="000000"/>
                </a:solidFill>
                <a:latin typeface="Arial" charset="0"/>
              </a:rPr>
              <a:t>20</a:t>
            </a:r>
          </a:p>
        </p:txBody>
      </p:sp>
      <p:sp>
        <p:nvSpPr>
          <p:cNvPr id="20504" name="Line 6"/>
          <p:cNvSpPr>
            <a:spLocks noChangeShapeType="1"/>
          </p:cNvSpPr>
          <p:nvPr/>
        </p:nvSpPr>
        <p:spPr bwMode="auto">
          <a:xfrm>
            <a:off x="2425700" y="2681288"/>
            <a:ext cx="5975350" cy="0"/>
          </a:xfrm>
          <a:prstGeom prst="line">
            <a:avLst/>
          </a:prstGeom>
          <a:noFill/>
          <a:ln w="6350">
            <a:solidFill>
              <a:srgbClr val="6A512A"/>
            </a:solidFill>
            <a:prstDash val="dash"/>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0505" name="Line 6"/>
          <p:cNvSpPr>
            <a:spLocks noChangeShapeType="1"/>
          </p:cNvSpPr>
          <p:nvPr/>
        </p:nvSpPr>
        <p:spPr bwMode="auto">
          <a:xfrm>
            <a:off x="2425700" y="2211388"/>
            <a:ext cx="5975350" cy="0"/>
          </a:xfrm>
          <a:prstGeom prst="line">
            <a:avLst/>
          </a:prstGeom>
          <a:noFill/>
          <a:ln w="6350">
            <a:solidFill>
              <a:srgbClr val="6A512A"/>
            </a:solidFill>
            <a:prstDash val="dash"/>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0506" name="Line 6"/>
          <p:cNvSpPr>
            <a:spLocks noChangeShapeType="1"/>
          </p:cNvSpPr>
          <p:nvPr/>
        </p:nvSpPr>
        <p:spPr bwMode="auto">
          <a:xfrm>
            <a:off x="2425700" y="3138488"/>
            <a:ext cx="5975350" cy="0"/>
          </a:xfrm>
          <a:prstGeom prst="line">
            <a:avLst/>
          </a:prstGeom>
          <a:noFill/>
          <a:ln w="6350">
            <a:solidFill>
              <a:srgbClr val="6A512A"/>
            </a:solidFill>
            <a:prstDash val="dash"/>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0507" name="Line 6"/>
          <p:cNvSpPr>
            <a:spLocks noChangeShapeType="1"/>
          </p:cNvSpPr>
          <p:nvPr/>
        </p:nvSpPr>
        <p:spPr bwMode="auto">
          <a:xfrm>
            <a:off x="2425700" y="3608388"/>
            <a:ext cx="5975350" cy="0"/>
          </a:xfrm>
          <a:prstGeom prst="line">
            <a:avLst/>
          </a:prstGeom>
          <a:noFill/>
          <a:ln w="6350">
            <a:solidFill>
              <a:srgbClr val="6A512A"/>
            </a:solidFill>
            <a:prstDash val="dash"/>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0508" name="Line 6"/>
          <p:cNvSpPr>
            <a:spLocks noChangeShapeType="1"/>
          </p:cNvSpPr>
          <p:nvPr/>
        </p:nvSpPr>
        <p:spPr bwMode="auto">
          <a:xfrm>
            <a:off x="2425700" y="4065588"/>
            <a:ext cx="5975350" cy="0"/>
          </a:xfrm>
          <a:prstGeom prst="line">
            <a:avLst/>
          </a:prstGeom>
          <a:noFill/>
          <a:ln w="6350">
            <a:solidFill>
              <a:srgbClr val="6A512A"/>
            </a:solidFill>
            <a:prstDash val="dash"/>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0509" name="Line 6"/>
          <p:cNvSpPr>
            <a:spLocks noChangeShapeType="1"/>
          </p:cNvSpPr>
          <p:nvPr/>
        </p:nvSpPr>
        <p:spPr bwMode="auto">
          <a:xfrm>
            <a:off x="2425700" y="4535488"/>
            <a:ext cx="5975350" cy="0"/>
          </a:xfrm>
          <a:prstGeom prst="line">
            <a:avLst/>
          </a:prstGeom>
          <a:noFill/>
          <a:ln w="6350">
            <a:solidFill>
              <a:srgbClr val="6A512A"/>
            </a:solidFill>
            <a:prstDash val="dash"/>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0510" name="Line 5"/>
          <p:cNvSpPr>
            <a:spLocks noChangeShapeType="1"/>
          </p:cNvSpPr>
          <p:nvPr/>
        </p:nvSpPr>
        <p:spPr bwMode="auto">
          <a:xfrm>
            <a:off x="2430463" y="4999038"/>
            <a:ext cx="0" cy="258762"/>
          </a:xfrm>
          <a:prstGeom prst="line">
            <a:avLst/>
          </a:prstGeom>
          <a:noFill/>
          <a:ln w="6350">
            <a:solidFill>
              <a:srgbClr val="6A512A"/>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0511" name="Line 5"/>
          <p:cNvSpPr>
            <a:spLocks noChangeShapeType="1"/>
          </p:cNvSpPr>
          <p:nvPr/>
        </p:nvSpPr>
        <p:spPr bwMode="auto">
          <a:xfrm>
            <a:off x="2803525" y="4999038"/>
            <a:ext cx="0" cy="258762"/>
          </a:xfrm>
          <a:prstGeom prst="line">
            <a:avLst/>
          </a:prstGeom>
          <a:noFill/>
          <a:ln w="6350">
            <a:solidFill>
              <a:srgbClr val="6A512A"/>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0512" name="Text Box 56"/>
          <p:cNvSpPr txBox="1">
            <a:spLocks noChangeArrowheads="1"/>
          </p:cNvSpPr>
          <p:nvPr/>
        </p:nvSpPr>
        <p:spPr bwMode="auto">
          <a:xfrm>
            <a:off x="2719388" y="5097463"/>
            <a:ext cx="533400" cy="138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defTabSz="457200" eaLnBrk="0" hangingPunct="0">
              <a:defRPr sz="1700">
                <a:solidFill>
                  <a:schemeClr val="tx1"/>
                </a:solidFill>
                <a:latin typeface="Calibri" charset="0"/>
                <a:ea typeface="MS PGothic" charset="-128"/>
              </a:defRPr>
            </a:lvl1pPr>
            <a:lvl2pPr marL="742950" indent="-285750" defTabSz="457200" eaLnBrk="0" hangingPunct="0">
              <a:defRPr sz="1700">
                <a:solidFill>
                  <a:schemeClr val="tx1"/>
                </a:solidFill>
                <a:latin typeface="Calibri" charset="0"/>
                <a:ea typeface="MS PGothic" charset="-128"/>
              </a:defRPr>
            </a:lvl2pPr>
            <a:lvl3pPr marL="1143000" indent="-228600" defTabSz="457200" eaLnBrk="0" hangingPunct="0">
              <a:defRPr sz="1700">
                <a:solidFill>
                  <a:schemeClr val="tx1"/>
                </a:solidFill>
                <a:latin typeface="Calibri" charset="0"/>
                <a:ea typeface="MS PGothic" charset="-128"/>
              </a:defRPr>
            </a:lvl3pPr>
            <a:lvl4pPr marL="1600200" indent="-228600" defTabSz="457200" eaLnBrk="0" hangingPunct="0">
              <a:defRPr sz="1700">
                <a:solidFill>
                  <a:schemeClr val="tx1"/>
                </a:solidFill>
                <a:latin typeface="Calibri" charset="0"/>
                <a:ea typeface="MS PGothic" charset="-128"/>
              </a:defRPr>
            </a:lvl4pPr>
            <a:lvl5pPr marL="2057400" indent="-228600" defTabSz="457200" eaLnBrk="0" hangingPunct="0">
              <a:defRPr sz="1700">
                <a:solidFill>
                  <a:schemeClr val="tx1"/>
                </a:solidFill>
                <a:latin typeface="Calibri" charset="0"/>
                <a:ea typeface="MS PGothic" charset="-128"/>
              </a:defRPr>
            </a:lvl5pPr>
            <a:lvl6pPr marL="2514600" indent="-228600" defTabSz="457200" eaLnBrk="0" fontAlgn="base" hangingPunct="0">
              <a:spcBef>
                <a:spcPct val="0"/>
              </a:spcBef>
              <a:spcAft>
                <a:spcPct val="0"/>
              </a:spcAft>
              <a:defRPr sz="1700">
                <a:solidFill>
                  <a:schemeClr val="tx1"/>
                </a:solidFill>
                <a:latin typeface="Calibri" charset="0"/>
                <a:ea typeface="MS PGothic" charset="-128"/>
              </a:defRPr>
            </a:lvl6pPr>
            <a:lvl7pPr marL="2971800" indent="-228600" defTabSz="457200" eaLnBrk="0" fontAlgn="base" hangingPunct="0">
              <a:spcBef>
                <a:spcPct val="0"/>
              </a:spcBef>
              <a:spcAft>
                <a:spcPct val="0"/>
              </a:spcAft>
              <a:defRPr sz="1700">
                <a:solidFill>
                  <a:schemeClr val="tx1"/>
                </a:solidFill>
                <a:latin typeface="Calibri" charset="0"/>
                <a:ea typeface="MS PGothic" charset="-128"/>
              </a:defRPr>
            </a:lvl7pPr>
            <a:lvl8pPr marL="3429000" indent="-228600" defTabSz="457200" eaLnBrk="0" fontAlgn="base" hangingPunct="0">
              <a:spcBef>
                <a:spcPct val="0"/>
              </a:spcBef>
              <a:spcAft>
                <a:spcPct val="0"/>
              </a:spcAft>
              <a:defRPr sz="1700">
                <a:solidFill>
                  <a:schemeClr val="tx1"/>
                </a:solidFill>
                <a:latin typeface="Calibri" charset="0"/>
                <a:ea typeface="MS PGothic" charset="-128"/>
              </a:defRPr>
            </a:lvl8pPr>
            <a:lvl9pPr marL="3886200" indent="-228600" defTabSz="457200" eaLnBrk="0" fontAlgn="base" hangingPunct="0">
              <a:spcBef>
                <a:spcPct val="0"/>
              </a:spcBef>
              <a:spcAft>
                <a:spcPct val="0"/>
              </a:spcAft>
              <a:defRPr sz="1700">
                <a:solidFill>
                  <a:schemeClr val="tx1"/>
                </a:solidFill>
                <a:latin typeface="Calibri" charset="0"/>
                <a:ea typeface="MS PGothic" charset="-128"/>
              </a:defRPr>
            </a:lvl9pPr>
          </a:lstStyle>
          <a:p>
            <a:pPr algn="ctr" eaLnBrk="1" hangingPunct="1"/>
            <a:r>
              <a:rPr lang="en-US" altLang="x-none" sz="900">
                <a:solidFill>
                  <a:srgbClr val="000000"/>
                </a:solidFill>
                <a:latin typeface="Arial" charset="0"/>
              </a:rPr>
              <a:t>20-24</a:t>
            </a:r>
          </a:p>
        </p:txBody>
      </p:sp>
      <p:sp>
        <p:nvSpPr>
          <p:cNvPr id="20513" name="Line 5"/>
          <p:cNvSpPr>
            <a:spLocks noChangeShapeType="1"/>
          </p:cNvSpPr>
          <p:nvPr/>
        </p:nvSpPr>
        <p:spPr bwMode="auto">
          <a:xfrm>
            <a:off x="3179763" y="4999038"/>
            <a:ext cx="0" cy="258762"/>
          </a:xfrm>
          <a:prstGeom prst="line">
            <a:avLst/>
          </a:prstGeom>
          <a:noFill/>
          <a:ln w="6350">
            <a:solidFill>
              <a:srgbClr val="6A512A"/>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0514" name="Text Box 56"/>
          <p:cNvSpPr txBox="1">
            <a:spLocks noChangeArrowheads="1"/>
          </p:cNvSpPr>
          <p:nvPr/>
        </p:nvSpPr>
        <p:spPr bwMode="auto">
          <a:xfrm>
            <a:off x="3092450" y="5097463"/>
            <a:ext cx="533400" cy="138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defTabSz="457200" eaLnBrk="0" hangingPunct="0">
              <a:defRPr sz="1700">
                <a:solidFill>
                  <a:schemeClr val="tx1"/>
                </a:solidFill>
                <a:latin typeface="Calibri" charset="0"/>
                <a:ea typeface="MS PGothic" charset="-128"/>
              </a:defRPr>
            </a:lvl1pPr>
            <a:lvl2pPr marL="742950" indent="-285750" defTabSz="457200" eaLnBrk="0" hangingPunct="0">
              <a:defRPr sz="1700">
                <a:solidFill>
                  <a:schemeClr val="tx1"/>
                </a:solidFill>
                <a:latin typeface="Calibri" charset="0"/>
                <a:ea typeface="MS PGothic" charset="-128"/>
              </a:defRPr>
            </a:lvl2pPr>
            <a:lvl3pPr marL="1143000" indent="-228600" defTabSz="457200" eaLnBrk="0" hangingPunct="0">
              <a:defRPr sz="1700">
                <a:solidFill>
                  <a:schemeClr val="tx1"/>
                </a:solidFill>
                <a:latin typeface="Calibri" charset="0"/>
                <a:ea typeface="MS PGothic" charset="-128"/>
              </a:defRPr>
            </a:lvl3pPr>
            <a:lvl4pPr marL="1600200" indent="-228600" defTabSz="457200" eaLnBrk="0" hangingPunct="0">
              <a:defRPr sz="1700">
                <a:solidFill>
                  <a:schemeClr val="tx1"/>
                </a:solidFill>
                <a:latin typeface="Calibri" charset="0"/>
                <a:ea typeface="MS PGothic" charset="-128"/>
              </a:defRPr>
            </a:lvl4pPr>
            <a:lvl5pPr marL="2057400" indent="-228600" defTabSz="457200" eaLnBrk="0" hangingPunct="0">
              <a:defRPr sz="1700">
                <a:solidFill>
                  <a:schemeClr val="tx1"/>
                </a:solidFill>
                <a:latin typeface="Calibri" charset="0"/>
                <a:ea typeface="MS PGothic" charset="-128"/>
              </a:defRPr>
            </a:lvl5pPr>
            <a:lvl6pPr marL="2514600" indent="-228600" defTabSz="457200" eaLnBrk="0" fontAlgn="base" hangingPunct="0">
              <a:spcBef>
                <a:spcPct val="0"/>
              </a:spcBef>
              <a:spcAft>
                <a:spcPct val="0"/>
              </a:spcAft>
              <a:defRPr sz="1700">
                <a:solidFill>
                  <a:schemeClr val="tx1"/>
                </a:solidFill>
                <a:latin typeface="Calibri" charset="0"/>
                <a:ea typeface="MS PGothic" charset="-128"/>
              </a:defRPr>
            </a:lvl6pPr>
            <a:lvl7pPr marL="2971800" indent="-228600" defTabSz="457200" eaLnBrk="0" fontAlgn="base" hangingPunct="0">
              <a:spcBef>
                <a:spcPct val="0"/>
              </a:spcBef>
              <a:spcAft>
                <a:spcPct val="0"/>
              </a:spcAft>
              <a:defRPr sz="1700">
                <a:solidFill>
                  <a:schemeClr val="tx1"/>
                </a:solidFill>
                <a:latin typeface="Calibri" charset="0"/>
                <a:ea typeface="MS PGothic" charset="-128"/>
              </a:defRPr>
            </a:lvl7pPr>
            <a:lvl8pPr marL="3429000" indent="-228600" defTabSz="457200" eaLnBrk="0" fontAlgn="base" hangingPunct="0">
              <a:spcBef>
                <a:spcPct val="0"/>
              </a:spcBef>
              <a:spcAft>
                <a:spcPct val="0"/>
              </a:spcAft>
              <a:defRPr sz="1700">
                <a:solidFill>
                  <a:schemeClr val="tx1"/>
                </a:solidFill>
                <a:latin typeface="Calibri" charset="0"/>
                <a:ea typeface="MS PGothic" charset="-128"/>
              </a:defRPr>
            </a:lvl8pPr>
            <a:lvl9pPr marL="3886200" indent="-228600" defTabSz="457200" eaLnBrk="0" fontAlgn="base" hangingPunct="0">
              <a:spcBef>
                <a:spcPct val="0"/>
              </a:spcBef>
              <a:spcAft>
                <a:spcPct val="0"/>
              </a:spcAft>
              <a:defRPr sz="1700">
                <a:solidFill>
                  <a:schemeClr val="tx1"/>
                </a:solidFill>
                <a:latin typeface="Calibri" charset="0"/>
                <a:ea typeface="MS PGothic" charset="-128"/>
              </a:defRPr>
            </a:lvl9pPr>
          </a:lstStyle>
          <a:p>
            <a:pPr algn="ctr" eaLnBrk="1" hangingPunct="1"/>
            <a:r>
              <a:rPr lang="en-US" altLang="x-none" sz="900">
                <a:solidFill>
                  <a:srgbClr val="000000"/>
                </a:solidFill>
                <a:latin typeface="Arial" charset="0"/>
              </a:rPr>
              <a:t>25-29</a:t>
            </a:r>
          </a:p>
        </p:txBody>
      </p:sp>
      <p:sp>
        <p:nvSpPr>
          <p:cNvPr id="20515" name="Line 5"/>
          <p:cNvSpPr>
            <a:spLocks noChangeShapeType="1"/>
          </p:cNvSpPr>
          <p:nvPr/>
        </p:nvSpPr>
        <p:spPr bwMode="auto">
          <a:xfrm>
            <a:off x="3552825" y="4999038"/>
            <a:ext cx="0" cy="258762"/>
          </a:xfrm>
          <a:prstGeom prst="line">
            <a:avLst/>
          </a:prstGeom>
          <a:noFill/>
          <a:ln w="6350">
            <a:solidFill>
              <a:srgbClr val="6A512A"/>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0516" name="Text Box 56"/>
          <p:cNvSpPr txBox="1">
            <a:spLocks noChangeArrowheads="1"/>
          </p:cNvSpPr>
          <p:nvPr/>
        </p:nvSpPr>
        <p:spPr bwMode="auto">
          <a:xfrm>
            <a:off x="3465513" y="5097463"/>
            <a:ext cx="533400" cy="138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defTabSz="457200" eaLnBrk="0" hangingPunct="0">
              <a:defRPr sz="1700">
                <a:solidFill>
                  <a:schemeClr val="tx1"/>
                </a:solidFill>
                <a:latin typeface="Calibri" charset="0"/>
                <a:ea typeface="MS PGothic" charset="-128"/>
              </a:defRPr>
            </a:lvl1pPr>
            <a:lvl2pPr marL="742950" indent="-285750" defTabSz="457200" eaLnBrk="0" hangingPunct="0">
              <a:defRPr sz="1700">
                <a:solidFill>
                  <a:schemeClr val="tx1"/>
                </a:solidFill>
                <a:latin typeface="Calibri" charset="0"/>
                <a:ea typeface="MS PGothic" charset="-128"/>
              </a:defRPr>
            </a:lvl2pPr>
            <a:lvl3pPr marL="1143000" indent="-228600" defTabSz="457200" eaLnBrk="0" hangingPunct="0">
              <a:defRPr sz="1700">
                <a:solidFill>
                  <a:schemeClr val="tx1"/>
                </a:solidFill>
                <a:latin typeface="Calibri" charset="0"/>
                <a:ea typeface="MS PGothic" charset="-128"/>
              </a:defRPr>
            </a:lvl3pPr>
            <a:lvl4pPr marL="1600200" indent="-228600" defTabSz="457200" eaLnBrk="0" hangingPunct="0">
              <a:defRPr sz="1700">
                <a:solidFill>
                  <a:schemeClr val="tx1"/>
                </a:solidFill>
                <a:latin typeface="Calibri" charset="0"/>
                <a:ea typeface="MS PGothic" charset="-128"/>
              </a:defRPr>
            </a:lvl4pPr>
            <a:lvl5pPr marL="2057400" indent="-228600" defTabSz="457200" eaLnBrk="0" hangingPunct="0">
              <a:defRPr sz="1700">
                <a:solidFill>
                  <a:schemeClr val="tx1"/>
                </a:solidFill>
                <a:latin typeface="Calibri" charset="0"/>
                <a:ea typeface="MS PGothic" charset="-128"/>
              </a:defRPr>
            </a:lvl5pPr>
            <a:lvl6pPr marL="2514600" indent="-228600" defTabSz="457200" eaLnBrk="0" fontAlgn="base" hangingPunct="0">
              <a:spcBef>
                <a:spcPct val="0"/>
              </a:spcBef>
              <a:spcAft>
                <a:spcPct val="0"/>
              </a:spcAft>
              <a:defRPr sz="1700">
                <a:solidFill>
                  <a:schemeClr val="tx1"/>
                </a:solidFill>
                <a:latin typeface="Calibri" charset="0"/>
                <a:ea typeface="MS PGothic" charset="-128"/>
              </a:defRPr>
            </a:lvl6pPr>
            <a:lvl7pPr marL="2971800" indent="-228600" defTabSz="457200" eaLnBrk="0" fontAlgn="base" hangingPunct="0">
              <a:spcBef>
                <a:spcPct val="0"/>
              </a:spcBef>
              <a:spcAft>
                <a:spcPct val="0"/>
              </a:spcAft>
              <a:defRPr sz="1700">
                <a:solidFill>
                  <a:schemeClr val="tx1"/>
                </a:solidFill>
                <a:latin typeface="Calibri" charset="0"/>
                <a:ea typeface="MS PGothic" charset="-128"/>
              </a:defRPr>
            </a:lvl7pPr>
            <a:lvl8pPr marL="3429000" indent="-228600" defTabSz="457200" eaLnBrk="0" fontAlgn="base" hangingPunct="0">
              <a:spcBef>
                <a:spcPct val="0"/>
              </a:spcBef>
              <a:spcAft>
                <a:spcPct val="0"/>
              </a:spcAft>
              <a:defRPr sz="1700">
                <a:solidFill>
                  <a:schemeClr val="tx1"/>
                </a:solidFill>
                <a:latin typeface="Calibri" charset="0"/>
                <a:ea typeface="MS PGothic" charset="-128"/>
              </a:defRPr>
            </a:lvl8pPr>
            <a:lvl9pPr marL="3886200" indent="-228600" defTabSz="457200" eaLnBrk="0" fontAlgn="base" hangingPunct="0">
              <a:spcBef>
                <a:spcPct val="0"/>
              </a:spcBef>
              <a:spcAft>
                <a:spcPct val="0"/>
              </a:spcAft>
              <a:defRPr sz="1700">
                <a:solidFill>
                  <a:schemeClr val="tx1"/>
                </a:solidFill>
                <a:latin typeface="Calibri" charset="0"/>
                <a:ea typeface="MS PGothic" charset="-128"/>
              </a:defRPr>
            </a:lvl9pPr>
          </a:lstStyle>
          <a:p>
            <a:pPr algn="ctr" eaLnBrk="1" hangingPunct="1"/>
            <a:r>
              <a:rPr lang="en-US" altLang="x-none" sz="900">
                <a:solidFill>
                  <a:srgbClr val="000000"/>
                </a:solidFill>
                <a:latin typeface="Arial" charset="0"/>
              </a:rPr>
              <a:t>30-34</a:t>
            </a:r>
          </a:p>
        </p:txBody>
      </p:sp>
      <p:sp>
        <p:nvSpPr>
          <p:cNvPr id="20517" name="Line 5"/>
          <p:cNvSpPr>
            <a:spLocks noChangeShapeType="1"/>
          </p:cNvSpPr>
          <p:nvPr/>
        </p:nvSpPr>
        <p:spPr bwMode="auto">
          <a:xfrm>
            <a:off x="3924300" y="4999038"/>
            <a:ext cx="0" cy="258762"/>
          </a:xfrm>
          <a:prstGeom prst="line">
            <a:avLst/>
          </a:prstGeom>
          <a:noFill/>
          <a:ln w="6350">
            <a:solidFill>
              <a:srgbClr val="6A512A"/>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0518" name="Text Box 56"/>
          <p:cNvSpPr txBox="1">
            <a:spLocks noChangeArrowheads="1"/>
          </p:cNvSpPr>
          <p:nvPr/>
        </p:nvSpPr>
        <p:spPr bwMode="auto">
          <a:xfrm>
            <a:off x="3836988" y="5097463"/>
            <a:ext cx="533400" cy="138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defTabSz="457200" eaLnBrk="0" hangingPunct="0">
              <a:defRPr sz="1700">
                <a:solidFill>
                  <a:schemeClr val="tx1"/>
                </a:solidFill>
                <a:latin typeface="Calibri" charset="0"/>
                <a:ea typeface="MS PGothic" charset="-128"/>
              </a:defRPr>
            </a:lvl1pPr>
            <a:lvl2pPr marL="742950" indent="-285750" defTabSz="457200" eaLnBrk="0" hangingPunct="0">
              <a:defRPr sz="1700">
                <a:solidFill>
                  <a:schemeClr val="tx1"/>
                </a:solidFill>
                <a:latin typeface="Calibri" charset="0"/>
                <a:ea typeface="MS PGothic" charset="-128"/>
              </a:defRPr>
            </a:lvl2pPr>
            <a:lvl3pPr marL="1143000" indent="-228600" defTabSz="457200" eaLnBrk="0" hangingPunct="0">
              <a:defRPr sz="1700">
                <a:solidFill>
                  <a:schemeClr val="tx1"/>
                </a:solidFill>
                <a:latin typeface="Calibri" charset="0"/>
                <a:ea typeface="MS PGothic" charset="-128"/>
              </a:defRPr>
            </a:lvl3pPr>
            <a:lvl4pPr marL="1600200" indent="-228600" defTabSz="457200" eaLnBrk="0" hangingPunct="0">
              <a:defRPr sz="1700">
                <a:solidFill>
                  <a:schemeClr val="tx1"/>
                </a:solidFill>
                <a:latin typeface="Calibri" charset="0"/>
                <a:ea typeface="MS PGothic" charset="-128"/>
              </a:defRPr>
            </a:lvl4pPr>
            <a:lvl5pPr marL="2057400" indent="-228600" defTabSz="457200" eaLnBrk="0" hangingPunct="0">
              <a:defRPr sz="1700">
                <a:solidFill>
                  <a:schemeClr val="tx1"/>
                </a:solidFill>
                <a:latin typeface="Calibri" charset="0"/>
                <a:ea typeface="MS PGothic" charset="-128"/>
              </a:defRPr>
            </a:lvl5pPr>
            <a:lvl6pPr marL="2514600" indent="-228600" defTabSz="457200" eaLnBrk="0" fontAlgn="base" hangingPunct="0">
              <a:spcBef>
                <a:spcPct val="0"/>
              </a:spcBef>
              <a:spcAft>
                <a:spcPct val="0"/>
              </a:spcAft>
              <a:defRPr sz="1700">
                <a:solidFill>
                  <a:schemeClr val="tx1"/>
                </a:solidFill>
                <a:latin typeface="Calibri" charset="0"/>
                <a:ea typeface="MS PGothic" charset="-128"/>
              </a:defRPr>
            </a:lvl6pPr>
            <a:lvl7pPr marL="2971800" indent="-228600" defTabSz="457200" eaLnBrk="0" fontAlgn="base" hangingPunct="0">
              <a:spcBef>
                <a:spcPct val="0"/>
              </a:spcBef>
              <a:spcAft>
                <a:spcPct val="0"/>
              </a:spcAft>
              <a:defRPr sz="1700">
                <a:solidFill>
                  <a:schemeClr val="tx1"/>
                </a:solidFill>
                <a:latin typeface="Calibri" charset="0"/>
                <a:ea typeface="MS PGothic" charset="-128"/>
              </a:defRPr>
            </a:lvl7pPr>
            <a:lvl8pPr marL="3429000" indent="-228600" defTabSz="457200" eaLnBrk="0" fontAlgn="base" hangingPunct="0">
              <a:spcBef>
                <a:spcPct val="0"/>
              </a:spcBef>
              <a:spcAft>
                <a:spcPct val="0"/>
              </a:spcAft>
              <a:defRPr sz="1700">
                <a:solidFill>
                  <a:schemeClr val="tx1"/>
                </a:solidFill>
                <a:latin typeface="Calibri" charset="0"/>
                <a:ea typeface="MS PGothic" charset="-128"/>
              </a:defRPr>
            </a:lvl8pPr>
            <a:lvl9pPr marL="3886200" indent="-228600" defTabSz="457200" eaLnBrk="0" fontAlgn="base" hangingPunct="0">
              <a:spcBef>
                <a:spcPct val="0"/>
              </a:spcBef>
              <a:spcAft>
                <a:spcPct val="0"/>
              </a:spcAft>
              <a:defRPr sz="1700">
                <a:solidFill>
                  <a:schemeClr val="tx1"/>
                </a:solidFill>
                <a:latin typeface="Calibri" charset="0"/>
                <a:ea typeface="MS PGothic" charset="-128"/>
              </a:defRPr>
            </a:lvl9pPr>
          </a:lstStyle>
          <a:p>
            <a:pPr algn="ctr" eaLnBrk="1" hangingPunct="1"/>
            <a:r>
              <a:rPr lang="en-US" altLang="x-none" sz="900">
                <a:solidFill>
                  <a:srgbClr val="000000"/>
                </a:solidFill>
                <a:latin typeface="Arial" charset="0"/>
              </a:rPr>
              <a:t>35-39</a:t>
            </a:r>
          </a:p>
        </p:txBody>
      </p:sp>
      <p:sp>
        <p:nvSpPr>
          <p:cNvPr id="20519" name="Line 5"/>
          <p:cNvSpPr>
            <a:spLocks noChangeShapeType="1"/>
          </p:cNvSpPr>
          <p:nvPr/>
        </p:nvSpPr>
        <p:spPr bwMode="auto">
          <a:xfrm>
            <a:off x="4297363" y="4999038"/>
            <a:ext cx="0" cy="258762"/>
          </a:xfrm>
          <a:prstGeom prst="line">
            <a:avLst/>
          </a:prstGeom>
          <a:noFill/>
          <a:ln w="6350">
            <a:solidFill>
              <a:srgbClr val="6A512A"/>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0520" name="Text Box 56"/>
          <p:cNvSpPr txBox="1">
            <a:spLocks noChangeArrowheads="1"/>
          </p:cNvSpPr>
          <p:nvPr/>
        </p:nvSpPr>
        <p:spPr bwMode="auto">
          <a:xfrm>
            <a:off x="4214813" y="5097463"/>
            <a:ext cx="533400" cy="138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defTabSz="457200" eaLnBrk="0" hangingPunct="0">
              <a:defRPr sz="1700">
                <a:solidFill>
                  <a:schemeClr val="tx1"/>
                </a:solidFill>
                <a:latin typeface="Calibri" charset="0"/>
                <a:ea typeface="MS PGothic" charset="-128"/>
              </a:defRPr>
            </a:lvl1pPr>
            <a:lvl2pPr marL="742950" indent="-285750" defTabSz="457200" eaLnBrk="0" hangingPunct="0">
              <a:defRPr sz="1700">
                <a:solidFill>
                  <a:schemeClr val="tx1"/>
                </a:solidFill>
                <a:latin typeface="Calibri" charset="0"/>
                <a:ea typeface="MS PGothic" charset="-128"/>
              </a:defRPr>
            </a:lvl2pPr>
            <a:lvl3pPr marL="1143000" indent="-228600" defTabSz="457200" eaLnBrk="0" hangingPunct="0">
              <a:defRPr sz="1700">
                <a:solidFill>
                  <a:schemeClr val="tx1"/>
                </a:solidFill>
                <a:latin typeface="Calibri" charset="0"/>
                <a:ea typeface="MS PGothic" charset="-128"/>
              </a:defRPr>
            </a:lvl3pPr>
            <a:lvl4pPr marL="1600200" indent="-228600" defTabSz="457200" eaLnBrk="0" hangingPunct="0">
              <a:defRPr sz="1700">
                <a:solidFill>
                  <a:schemeClr val="tx1"/>
                </a:solidFill>
                <a:latin typeface="Calibri" charset="0"/>
                <a:ea typeface="MS PGothic" charset="-128"/>
              </a:defRPr>
            </a:lvl4pPr>
            <a:lvl5pPr marL="2057400" indent="-228600" defTabSz="457200" eaLnBrk="0" hangingPunct="0">
              <a:defRPr sz="1700">
                <a:solidFill>
                  <a:schemeClr val="tx1"/>
                </a:solidFill>
                <a:latin typeface="Calibri" charset="0"/>
                <a:ea typeface="MS PGothic" charset="-128"/>
              </a:defRPr>
            </a:lvl5pPr>
            <a:lvl6pPr marL="2514600" indent="-228600" defTabSz="457200" eaLnBrk="0" fontAlgn="base" hangingPunct="0">
              <a:spcBef>
                <a:spcPct val="0"/>
              </a:spcBef>
              <a:spcAft>
                <a:spcPct val="0"/>
              </a:spcAft>
              <a:defRPr sz="1700">
                <a:solidFill>
                  <a:schemeClr val="tx1"/>
                </a:solidFill>
                <a:latin typeface="Calibri" charset="0"/>
                <a:ea typeface="MS PGothic" charset="-128"/>
              </a:defRPr>
            </a:lvl6pPr>
            <a:lvl7pPr marL="2971800" indent="-228600" defTabSz="457200" eaLnBrk="0" fontAlgn="base" hangingPunct="0">
              <a:spcBef>
                <a:spcPct val="0"/>
              </a:spcBef>
              <a:spcAft>
                <a:spcPct val="0"/>
              </a:spcAft>
              <a:defRPr sz="1700">
                <a:solidFill>
                  <a:schemeClr val="tx1"/>
                </a:solidFill>
                <a:latin typeface="Calibri" charset="0"/>
                <a:ea typeface="MS PGothic" charset="-128"/>
              </a:defRPr>
            </a:lvl7pPr>
            <a:lvl8pPr marL="3429000" indent="-228600" defTabSz="457200" eaLnBrk="0" fontAlgn="base" hangingPunct="0">
              <a:spcBef>
                <a:spcPct val="0"/>
              </a:spcBef>
              <a:spcAft>
                <a:spcPct val="0"/>
              </a:spcAft>
              <a:defRPr sz="1700">
                <a:solidFill>
                  <a:schemeClr val="tx1"/>
                </a:solidFill>
                <a:latin typeface="Calibri" charset="0"/>
                <a:ea typeface="MS PGothic" charset="-128"/>
              </a:defRPr>
            </a:lvl8pPr>
            <a:lvl9pPr marL="3886200" indent="-228600" defTabSz="457200" eaLnBrk="0" fontAlgn="base" hangingPunct="0">
              <a:spcBef>
                <a:spcPct val="0"/>
              </a:spcBef>
              <a:spcAft>
                <a:spcPct val="0"/>
              </a:spcAft>
              <a:defRPr sz="1700">
                <a:solidFill>
                  <a:schemeClr val="tx1"/>
                </a:solidFill>
                <a:latin typeface="Calibri" charset="0"/>
                <a:ea typeface="MS PGothic" charset="-128"/>
              </a:defRPr>
            </a:lvl9pPr>
          </a:lstStyle>
          <a:p>
            <a:pPr algn="ctr" eaLnBrk="1" hangingPunct="1"/>
            <a:r>
              <a:rPr lang="en-US" altLang="x-none" sz="900">
                <a:solidFill>
                  <a:srgbClr val="000000"/>
                </a:solidFill>
                <a:latin typeface="Arial" charset="0"/>
              </a:rPr>
              <a:t>40-44</a:t>
            </a:r>
          </a:p>
        </p:txBody>
      </p:sp>
      <p:sp>
        <p:nvSpPr>
          <p:cNvPr id="20521" name="Line 5"/>
          <p:cNvSpPr>
            <a:spLocks noChangeShapeType="1"/>
          </p:cNvSpPr>
          <p:nvPr/>
        </p:nvSpPr>
        <p:spPr bwMode="auto">
          <a:xfrm>
            <a:off x="4673600" y="4999038"/>
            <a:ext cx="0" cy="258762"/>
          </a:xfrm>
          <a:prstGeom prst="line">
            <a:avLst/>
          </a:prstGeom>
          <a:noFill/>
          <a:ln w="6350">
            <a:solidFill>
              <a:srgbClr val="6A512A"/>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0522" name="Text Box 56"/>
          <p:cNvSpPr txBox="1">
            <a:spLocks noChangeArrowheads="1"/>
          </p:cNvSpPr>
          <p:nvPr/>
        </p:nvSpPr>
        <p:spPr bwMode="auto">
          <a:xfrm>
            <a:off x="4583113" y="5097463"/>
            <a:ext cx="533400" cy="138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defTabSz="457200" eaLnBrk="0" hangingPunct="0">
              <a:defRPr sz="1700">
                <a:solidFill>
                  <a:schemeClr val="tx1"/>
                </a:solidFill>
                <a:latin typeface="Calibri" charset="0"/>
                <a:ea typeface="MS PGothic" charset="-128"/>
              </a:defRPr>
            </a:lvl1pPr>
            <a:lvl2pPr marL="742950" indent="-285750" defTabSz="457200" eaLnBrk="0" hangingPunct="0">
              <a:defRPr sz="1700">
                <a:solidFill>
                  <a:schemeClr val="tx1"/>
                </a:solidFill>
                <a:latin typeface="Calibri" charset="0"/>
                <a:ea typeface="MS PGothic" charset="-128"/>
              </a:defRPr>
            </a:lvl2pPr>
            <a:lvl3pPr marL="1143000" indent="-228600" defTabSz="457200" eaLnBrk="0" hangingPunct="0">
              <a:defRPr sz="1700">
                <a:solidFill>
                  <a:schemeClr val="tx1"/>
                </a:solidFill>
                <a:latin typeface="Calibri" charset="0"/>
                <a:ea typeface="MS PGothic" charset="-128"/>
              </a:defRPr>
            </a:lvl3pPr>
            <a:lvl4pPr marL="1600200" indent="-228600" defTabSz="457200" eaLnBrk="0" hangingPunct="0">
              <a:defRPr sz="1700">
                <a:solidFill>
                  <a:schemeClr val="tx1"/>
                </a:solidFill>
                <a:latin typeface="Calibri" charset="0"/>
                <a:ea typeface="MS PGothic" charset="-128"/>
              </a:defRPr>
            </a:lvl4pPr>
            <a:lvl5pPr marL="2057400" indent="-228600" defTabSz="457200" eaLnBrk="0" hangingPunct="0">
              <a:defRPr sz="1700">
                <a:solidFill>
                  <a:schemeClr val="tx1"/>
                </a:solidFill>
                <a:latin typeface="Calibri" charset="0"/>
                <a:ea typeface="MS PGothic" charset="-128"/>
              </a:defRPr>
            </a:lvl5pPr>
            <a:lvl6pPr marL="2514600" indent="-228600" defTabSz="457200" eaLnBrk="0" fontAlgn="base" hangingPunct="0">
              <a:spcBef>
                <a:spcPct val="0"/>
              </a:spcBef>
              <a:spcAft>
                <a:spcPct val="0"/>
              </a:spcAft>
              <a:defRPr sz="1700">
                <a:solidFill>
                  <a:schemeClr val="tx1"/>
                </a:solidFill>
                <a:latin typeface="Calibri" charset="0"/>
                <a:ea typeface="MS PGothic" charset="-128"/>
              </a:defRPr>
            </a:lvl6pPr>
            <a:lvl7pPr marL="2971800" indent="-228600" defTabSz="457200" eaLnBrk="0" fontAlgn="base" hangingPunct="0">
              <a:spcBef>
                <a:spcPct val="0"/>
              </a:spcBef>
              <a:spcAft>
                <a:spcPct val="0"/>
              </a:spcAft>
              <a:defRPr sz="1700">
                <a:solidFill>
                  <a:schemeClr val="tx1"/>
                </a:solidFill>
                <a:latin typeface="Calibri" charset="0"/>
                <a:ea typeface="MS PGothic" charset="-128"/>
              </a:defRPr>
            </a:lvl7pPr>
            <a:lvl8pPr marL="3429000" indent="-228600" defTabSz="457200" eaLnBrk="0" fontAlgn="base" hangingPunct="0">
              <a:spcBef>
                <a:spcPct val="0"/>
              </a:spcBef>
              <a:spcAft>
                <a:spcPct val="0"/>
              </a:spcAft>
              <a:defRPr sz="1700">
                <a:solidFill>
                  <a:schemeClr val="tx1"/>
                </a:solidFill>
                <a:latin typeface="Calibri" charset="0"/>
                <a:ea typeface="MS PGothic" charset="-128"/>
              </a:defRPr>
            </a:lvl8pPr>
            <a:lvl9pPr marL="3886200" indent="-228600" defTabSz="457200" eaLnBrk="0" fontAlgn="base" hangingPunct="0">
              <a:spcBef>
                <a:spcPct val="0"/>
              </a:spcBef>
              <a:spcAft>
                <a:spcPct val="0"/>
              </a:spcAft>
              <a:defRPr sz="1700">
                <a:solidFill>
                  <a:schemeClr val="tx1"/>
                </a:solidFill>
                <a:latin typeface="Calibri" charset="0"/>
                <a:ea typeface="MS PGothic" charset="-128"/>
              </a:defRPr>
            </a:lvl9pPr>
          </a:lstStyle>
          <a:p>
            <a:pPr algn="ctr" eaLnBrk="1" hangingPunct="1"/>
            <a:r>
              <a:rPr lang="en-US" altLang="x-none" sz="900">
                <a:solidFill>
                  <a:srgbClr val="000000"/>
                </a:solidFill>
                <a:latin typeface="Arial" charset="0"/>
              </a:rPr>
              <a:t>45-49</a:t>
            </a:r>
          </a:p>
        </p:txBody>
      </p:sp>
      <p:sp>
        <p:nvSpPr>
          <p:cNvPr id="20523" name="Line 5"/>
          <p:cNvSpPr>
            <a:spLocks noChangeShapeType="1"/>
          </p:cNvSpPr>
          <p:nvPr/>
        </p:nvSpPr>
        <p:spPr bwMode="auto">
          <a:xfrm>
            <a:off x="5041900" y="4999038"/>
            <a:ext cx="0" cy="258762"/>
          </a:xfrm>
          <a:prstGeom prst="line">
            <a:avLst/>
          </a:prstGeom>
          <a:noFill/>
          <a:ln w="6350">
            <a:solidFill>
              <a:srgbClr val="6A512A"/>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0524" name="Text Box 56"/>
          <p:cNvSpPr txBox="1">
            <a:spLocks noChangeArrowheads="1"/>
          </p:cNvSpPr>
          <p:nvPr/>
        </p:nvSpPr>
        <p:spPr bwMode="auto">
          <a:xfrm>
            <a:off x="4959350" y="5097463"/>
            <a:ext cx="533400" cy="138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defTabSz="457200" eaLnBrk="0" hangingPunct="0">
              <a:defRPr sz="1700">
                <a:solidFill>
                  <a:schemeClr val="tx1"/>
                </a:solidFill>
                <a:latin typeface="Calibri" charset="0"/>
                <a:ea typeface="MS PGothic" charset="-128"/>
              </a:defRPr>
            </a:lvl1pPr>
            <a:lvl2pPr marL="742950" indent="-285750" defTabSz="457200" eaLnBrk="0" hangingPunct="0">
              <a:defRPr sz="1700">
                <a:solidFill>
                  <a:schemeClr val="tx1"/>
                </a:solidFill>
                <a:latin typeface="Calibri" charset="0"/>
                <a:ea typeface="MS PGothic" charset="-128"/>
              </a:defRPr>
            </a:lvl2pPr>
            <a:lvl3pPr marL="1143000" indent="-228600" defTabSz="457200" eaLnBrk="0" hangingPunct="0">
              <a:defRPr sz="1700">
                <a:solidFill>
                  <a:schemeClr val="tx1"/>
                </a:solidFill>
                <a:latin typeface="Calibri" charset="0"/>
                <a:ea typeface="MS PGothic" charset="-128"/>
              </a:defRPr>
            </a:lvl3pPr>
            <a:lvl4pPr marL="1600200" indent="-228600" defTabSz="457200" eaLnBrk="0" hangingPunct="0">
              <a:defRPr sz="1700">
                <a:solidFill>
                  <a:schemeClr val="tx1"/>
                </a:solidFill>
                <a:latin typeface="Calibri" charset="0"/>
                <a:ea typeface="MS PGothic" charset="-128"/>
              </a:defRPr>
            </a:lvl4pPr>
            <a:lvl5pPr marL="2057400" indent="-228600" defTabSz="457200" eaLnBrk="0" hangingPunct="0">
              <a:defRPr sz="1700">
                <a:solidFill>
                  <a:schemeClr val="tx1"/>
                </a:solidFill>
                <a:latin typeface="Calibri" charset="0"/>
                <a:ea typeface="MS PGothic" charset="-128"/>
              </a:defRPr>
            </a:lvl5pPr>
            <a:lvl6pPr marL="2514600" indent="-228600" defTabSz="457200" eaLnBrk="0" fontAlgn="base" hangingPunct="0">
              <a:spcBef>
                <a:spcPct val="0"/>
              </a:spcBef>
              <a:spcAft>
                <a:spcPct val="0"/>
              </a:spcAft>
              <a:defRPr sz="1700">
                <a:solidFill>
                  <a:schemeClr val="tx1"/>
                </a:solidFill>
                <a:latin typeface="Calibri" charset="0"/>
                <a:ea typeface="MS PGothic" charset="-128"/>
              </a:defRPr>
            </a:lvl6pPr>
            <a:lvl7pPr marL="2971800" indent="-228600" defTabSz="457200" eaLnBrk="0" fontAlgn="base" hangingPunct="0">
              <a:spcBef>
                <a:spcPct val="0"/>
              </a:spcBef>
              <a:spcAft>
                <a:spcPct val="0"/>
              </a:spcAft>
              <a:defRPr sz="1700">
                <a:solidFill>
                  <a:schemeClr val="tx1"/>
                </a:solidFill>
                <a:latin typeface="Calibri" charset="0"/>
                <a:ea typeface="MS PGothic" charset="-128"/>
              </a:defRPr>
            </a:lvl7pPr>
            <a:lvl8pPr marL="3429000" indent="-228600" defTabSz="457200" eaLnBrk="0" fontAlgn="base" hangingPunct="0">
              <a:spcBef>
                <a:spcPct val="0"/>
              </a:spcBef>
              <a:spcAft>
                <a:spcPct val="0"/>
              </a:spcAft>
              <a:defRPr sz="1700">
                <a:solidFill>
                  <a:schemeClr val="tx1"/>
                </a:solidFill>
                <a:latin typeface="Calibri" charset="0"/>
                <a:ea typeface="MS PGothic" charset="-128"/>
              </a:defRPr>
            </a:lvl8pPr>
            <a:lvl9pPr marL="3886200" indent="-228600" defTabSz="457200" eaLnBrk="0" fontAlgn="base" hangingPunct="0">
              <a:spcBef>
                <a:spcPct val="0"/>
              </a:spcBef>
              <a:spcAft>
                <a:spcPct val="0"/>
              </a:spcAft>
              <a:defRPr sz="1700">
                <a:solidFill>
                  <a:schemeClr val="tx1"/>
                </a:solidFill>
                <a:latin typeface="Calibri" charset="0"/>
                <a:ea typeface="MS PGothic" charset="-128"/>
              </a:defRPr>
            </a:lvl9pPr>
          </a:lstStyle>
          <a:p>
            <a:pPr algn="ctr" eaLnBrk="1" hangingPunct="1"/>
            <a:r>
              <a:rPr lang="en-US" altLang="x-none" sz="900">
                <a:solidFill>
                  <a:srgbClr val="000000"/>
                </a:solidFill>
                <a:latin typeface="Arial" charset="0"/>
              </a:rPr>
              <a:t>50-54</a:t>
            </a:r>
          </a:p>
        </p:txBody>
      </p:sp>
      <p:sp>
        <p:nvSpPr>
          <p:cNvPr id="20525" name="Line 5"/>
          <p:cNvSpPr>
            <a:spLocks noChangeShapeType="1"/>
          </p:cNvSpPr>
          <p:nvPr/>
        </p:nvSpPr>
        <p:spPr bwMode="auto">
          <a:xfrm>
            <a:off x="5419725" y="4999038"/>
            <a:ext cx="0" cy="258762"/>
          </a:xfrm>
          <a:prstGeom prst="line">
            <a:avLst/>
          </a:prstGeom>
          <a:noFill/>
          <a:ln w="6350">
            <a:solidFill>
              <a:srgbClr val="6A512A"/>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0526" name="Text Box 56"/>
          <p:cNvSpPr txBox="1">
            <a:spLocks noChangeArrowheads="1"/>
          </p:cNvSpPr>
          <p:nvPr/>
        </p:nvSpPr>
        <p:spPr bwMode="auto">
          <a:xfrm>
            <a:off x="5327650" y="5097463"/>
            <a:ext cx="533400" cy="138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defTabSz="457200" eaLnBrk="0" hangingPunct="0">
              <a:defRPr sz="1700">
                <a:solidFill>
                  <a:schemeClr val="tx1"/>
                </a:solidFill>
                <a:latin typeface="Calibri" charset="0"/>
                <a:ea typeface="MS PGothic" charset="-128"/>
              </a:defRPr>
            </a:lvl1pPr>
            <a:lvl2pPr marL="742950" indent="-285750" defTabSz="457200" eaLnBrk="0" hangingPunct="0">
              <a:defRPr sz="1700">
                <a:solidFill>
                  <a:schemeClr val="tx1"/>
                </a:solidFill>
                <a:latin typeface="Calibri" charset="0"/>
                <a:ea typeface="MS PGothic" charset="-128"/>
              </a:defRPr>
            </a:lvl2pPr>
            <a:lvl3pPr marL="1143000" indent="-228600" defTabSz="457200" eaLnBrk="0" hangingPunct="0">
              <a:defRPr sz="1700">
                <a:solidFill>
                  <a:schemeClr val="tx1"/>
                </a:solidFill>
                <a:latin typeface="Calibri" charset="0"/>
                <a:ea typeface="MS PGothic" charset="-128"/>
              </a:defRPr>
            </a:lvl3pPr>
            <a:lvl4pPr marL="1600200" indent="-228600" defTabSz="457200" eaLnBrk="0" hangingPunct="0">
              <a:defRPr sz="1700">
                <a:solidFill>
                  <a:schemeClr val="tx1"/>
                </a:solidFill>
                <a:latin typeface="Calibri" charset="0"/>
                <a:ea typeface="MS PGothic" charset="-128"/>
              </a:defRPr>
            </a:lvl4pPr>
            <a:lvl5pPr marL="2057400" indent="-228600" defTabSz="457200" eaLnBrk="0" hangingPunct="0">
              <a:defRPr sz="1700">
                <a:solidFill>
                  <a:schemeClr val="tx1"/>
                </a:solidFill>
                <a:latin typeface="Calibri" charset="0"/>
                <a:ea typeface="MS PGothic" charset="-128"/>
              </a:defRPr>
            </a:lvl5pPr>
            <a:lvl6pPr marL="2514600" indent="-228600" defTabSz="457200" eaLnBrk="0" fontAlgn="base" hangingPunct="0">
              <a:spcBef>
                <a:spcPct val="0"/>
              </a:spcBef>
              <a:spcAft>
                <a:spcPct val="0"/>
              </a:spcAft>
              <a:defRPr sz="1700">
                <a:solidFill>
                  <a:schemeClr val="tx1"/>
                </a:solidFill>
                <a:latin typeface="Calibri" charset="0"/>
                <a:ea typeface="MS PGothic" charset="-128"/>
              </a:defRPr>
            </a:lvl6pPr>
            <a:lvl7pPr marL="2971800" indent="-228600" defTabSz="457200" eaLnBrk="0" fontAlgn="base" hangingPunct="0">
              <a:spcBef>
                <a:spcPct val="0"/>
              </a:spcBef>
              <a:spcAft>
                <a:spcPct val="0"/>
              </a:spcAft>
              <a:defRPr sz="1700">
                <a:solidFill>
                  <a:schemeClr val="tx1"/>
                </a:solidFill>
                <a:latin typeface="Calibri" charset="0"/>
                <a:ea typeface="MS PGothic" charset="-128"/>
              </a:defRPr>
            </a:lvl7pPr>
            <a:lvl8pPr marL="3429000" indent="-228600" defTabSz="457200" eaLnBrk="0" fontAlgn="base" hangingPunct="0">
              <a:spcBef>
                <a:spcPct val="0"/>
              </a:spcBef>
              <a:spcAft>
                <a:spcPct val="0"/>
              </a:spcAft>
              <a:defRPr sz="1700">
                <a:solidFill>
                  <a:schemeClr val="tx1"/>
                </a:solidFill>
                <a:latin typeface="Calibri" charset="0"/>
                <a:ea typeface="MS PGothic" charset="-128"/>
              </a:defRPr>
            </a:lvl8pPr>
            <a:lvl9pPr marL="3886200" indent="-228600" defTabSz="457200" eaLnBrk="0" fontAlgn="base" hangingPunct="0">
              <a:spcBef>
                <a:spcPct val="0"/>
              </a:spcBef>
              <a:spcAft>
                <a:spcPct val="0"/>
              </a:spcAft>
              <a:defRPr sz="1700">
                <a:solidFill>
                  <a:schemeClr val="tx1"/>
                </a:solidFill>
                <a:latin typeface="Calibri" charset="0"/>
                <a:ea typeface="MS PGothic" charset="-128"/>
              </a:defRPr>
            </a:lvl9pPr>
          </a:lstStyle>
          <a:p>
            <a:pPr algn="ctr" eaLnBrk="1" hangingPunct="1"/>
            <a:r>
              <a:rPr lang="en-US" altLang="x-none" sz="900">
                <a:solidFill>
                  <a:srgbClr val="000000"/>
                </a:solidFill>
                <a:latin typeface="Arial" charset="0"/>
              </a:rPr>
              <a:t>55-59</a:t>
            </a:r>
          </a:p>
        </p:txBody>
      </p:sp>
      <p:sp>
        <p:nvSpPr>
          <p:cNvPr id="20527" name="Line 5"/>
          <p:cNvSpPr>
            <a:spLocks noChangeShapeType="1"/>
          </p:cNvSpPr>
          <p:nvPr/>
        </p:nvSpPr>
        <p:spPr bwMode="auto">
          <a:xfrm>
            <a:off x="5788025" y="4999038"/>
            <a:ext cx="0" cy="258762"/>
          </a:xfrm>
          <a:prstGeom prst="line">
            <a:avLst/>
          </a:prstGeom>
          <a:noFill/>
          <a:ln w="6350">
            <a:solidFill>
              <a:srgbClr val="6A512A"/>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0528" name="Text Box 56"/>
          <p:cNvSpPr txBox="1">
            <a:spLocks noChangeArrowheads="1"/>
          </p:cNvSpPr>
          <p:nvPr/>
        </p:nvSpPr>
        <p:spPr bwMode="auto">
          <a:xfrm>
            <a:off x="5703888" y="5097463"/>
            <a:ext cx="533400" cy="138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defTabSz="457200" eaLnBrk="0" hangingPunct="0">
              <a:defRPr sz="1700">
                <a:solidFill>
                  <a:schemeClr val="tx1"/>
                </a:solidFill>
                <a:latin typeface="Calibri" charset="0"/>
                <a:ea typeface="MS PGothic" charset="-128"/>
              </a:defRPr>
            </a:lvl1pPr>
            <a:lvl2pPr marL="742950" indent="-285750" defTabSz="457200" eaLnBrk="0" hangingPunct="0">
              <a:defRPr sz="1700">
                <a:solidFill>
                  <a:schemeClr val="tx1"/>
                </a:solidFill>
                <a:latin typeface="Calibri" charset="0"/>
                <a:ea typeface="MS PGothic" charset="-128"/>
              </a:defRPr>
            </a:lvl2pPr>
            <a:lvl3pPr marL="1143000" indent="-228600" defTabSz="457200" eaLnBrk="0" hangingPunct="0">
              <a:defRPr sz="1700">
                <a:solidFill>
                  <a:schemeClr val="tx1"/>
                </a:solidFill>
                <a:latin typeface="Calibri" charset="0"/>
                <a:ea typeface="MS PGothic" charset="-128"/>
              </a:defRPr>
            </a:lvl3pPr>
            <a:lvl4pPr marL="1600200" indent="-228600" defTabSz="457200" eaLnBrk="0" hangingPunct="0">
              <a:defRPr sz="1700">
                <a:solidFill>
                  <a:schemeClr val="tx1"/>
                </a:solidFill>
                <a:latin typeface="Calibri" charset="0"/>
                <a:ea typeface="MS PGothic" charset="-128"/>
              </a:defRPr>
            </a:lvl4pPr>
            <a:lvl5pPr marL="2057400" indent="-228600" defTabSz="457200" eaLnBrk="0" hangingPunct="0">
              <a:defRPr sz="1700">
                <a:solidFill>
                  <a:schemeClr val="tx1"/>
                </a:solidFill>
                <a:latin typeface="Calibri" charset="0"/>
                <a:ea typeface="MS PGothic" charset="-128"/>
              </a:defRPr>
            </a:lvl5pPr>
            <a:lvl6pPr marL="2514600" indent="-228600" defTabSz="457200" eaLnBrk="0" fontAlgn="base" hangingPunct="0">
              <a:spcBef>
                <a:spcPct val="0"/>
              </a:spcBef>
              <a:spcAft>
                <a:spcPct val="0"/>
              </a:spcAft>
              <a:defRPr sz="1700">
                <a:solidFill>
                  <a:schemeClr val="tx1"/>
                </a:solidFill>
                <a:latin typeface="Calibri" charset="0"/>
                <a:ea typeface="MS PGothic" charset="-128"/>
              </a:defRPr>
            </a:lvl6pPr>
            <a:lvl7pPr marL="2971800" indent="-228600" defTabSz="457200" eaLnBrk="0" fontAlgn="base" hangingPunct="0">
              <a:spcBef>
                <a:spcPct val="0"/>
              </a:spcBef>
              <a:spcAft>
                <a:spcPct val="0"/>
              </a:spcAft>
              <a:defRPr sz="1700">
                <a:solidFill>
                  <a:schemeClr val="tx1"/>
                </a:solidFill>
                <a:latin typeface="Calibri" charset="0"/>
                <a:ea typeface="MS PGothic" charset="-128"/>
              </a:defRPr>
            </a:lvl7pPr>
            <a:lvl8pPr marL="3429000" indent="-228600" defTabSz="457200" eaLnBrk="0" fontAlgn="base" hangingPunct="0">
              <a:spcBef>
                <a:spcPct val="0"/>
              </a:spcBef>
              <a:spcAft>
                <a:spcPct val="0"/>
              </a:spcAft>
              <a:defRPr sz="1700">
                <a:solidFill>
                  <a:schemeClr val="tx1"/>
                </a:solidFill>
                <a:latin typeface="Calibri" charset="0"/>
                <a:ea typeface="MS PGothic" charset="-128"/>
              </a:defRPr>
            </a:lvl8pPr>
            <a:lvl9pPr marL="3886200" indent="-228600" defTabSz="457200" eaLnBrk="0" fontAlgn="base" hangingPunct="0">
              <a:spcBef>
                <a:spcPct val="0"/>
              </a:spcBef>
              <a:spcAft>
                <a:spcPct val="0"/>
              </a:spcAft>
              <a:defRPr sz="1700">
                <a:solidFill>
                  <a:schemeClr val="tx1"/>
                </a:solidFill>
                <a:latin typeface="Calibri" charset="0"/>
                <a:ea typeface="MS PGothic" charset="-128"/>
              </a:defRPr>
            </a:lvl9pPr>
          </a:lstStyle>
          <a:p>
            <a:pPr algn="ctr" eaLnBrk="1" hangingPunct="1"/>
            <a:r>
              <a:rPr lang="en-US" altLang="x-none" sz="900">
                <a:solidFill>
                  <a:srgbClr val="000000"/>
                </a:solidFill>
                <a:latin typeface="Arial" charset="0"/>
              </a:rPr>
              <a:t>60-64</a:t>
            </a:r>
          </a:p>
        </p:txBody>
      </p:sp>
      <p:sp>
        <p:nvSpPr>
          <p:cNvPr id="20529" name="Line 5"/>
          <p:cNvSpPr>
            <a:spLocks noChangeShapeType="1"/>
          </p:cNvSpPr>
          <p:nvPr/>
        </p:nvSpPr>
        <p:spPr bwMode="auto">
          <a:xfrm>
            <a:off x="6164263" y="4999038"/>
            <a:ext cx="0" cy="258762"/>
          </a:xfrm>
          <a:prstGeom prst="line">
            <a:avLst/>
          </a:prstGeom>
          <a:noFill/>
          <a:ln w="6350">
            <a:solidFill>
              <a:srgbClr val="6A512A"/>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0530" name="Text Box 56"/>
          <p:cNvSpPr txBox="1">
            <a:spLocks noChangeArrowheads="1"/>
          </p:cNvSpPr>
          <p:nvPr/>
        </p:nvSpPr>
        <p:spPr bwMode="auto">
          <a:xfrm>
            <a:off x="6072188" y="5097463"/>
            <a:ext cx="533400" cy="138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defTabSz="457200" eaLnBrk="0" hangingPunct="0">
              <a:defRPr sz="1700">
                <a:solidFill>
                  <a:schemeClr val="tx1"/>
                </a:solidFill>
                <a:latin typeface="Calibri" charset="0"/>
                <a:ea typeface="MS PGothic" charset="-128"/>
              </a:defRPr>
            </a:lvl1pPr>
            <a:lvl2pPr marL="742950" indent="-285750" defTabSz="457200" eaLnBrk="0" hangingPunct="0">
              <a:defRPr sz="1700">
                <a:solidFill>
                  <a:schemeClr val="tx1"/>
                </a:solidFill>
                <a:latin typeface="Calibri" charset="0"/>
                <a:ea typeface="MS PGothic" charset="-128"/>
              </a:defRPr>
            </a:lvl2pPr>
            <a:lvl3pPr marL="1143000" indent="-228600" defTabSz="457200" eaLnBrk="0" hangingPunct="0">
              <a:defRPr sz="1700">
                <a:solidFill>
                  <a:schemeClr val="tx1"/>
                </a:solidFill>
                <a:latin typeface="Calibri" charset="0"/>
                <a:ea typeface="MS PGothic" charset="-128"/>
              </a:defRPr>
            </a:lvl3pPr>
            <a:lvl4pPr marL="1600200" indent="-228600" defTabSz="457200" eaLnBrk="0" hangingPunct="0">
              <a:defRPr sz="1700">
                <a:solidFill>
                  <a:schemeClr val="tx1"/>
                </a:solidFill>
                <a:latin typeface="Calibri" charset="0"/>
                <a:ea typeface="MS PGothic" charset="-128"/>
              </a:defRPr>
            </a:lvl4pPr>
            <a:lvl5pPr marL="2057400" indent="-228600" defTabSz="457200" eaLnBrk="0" hangingPunct="0">
              <a:defRPr sz="1700">
                <a:solidFill>
                  <a:schemeClr val="tx1"/>
                </a:solidFill>
                <a:latin typeface="Calibri" charset="0"/>
                <a:ea typeface="MS PGothic" charset="-128"/>
              </a:defRPr>
            </a:lvl5pPr>
            <a:lvl6pPr marL="2514600" indent="-228600" defTabSz="457200" eaLnBrk="0" fontAlgn="base" hangingPunct="0">
              <a:spcBef>
                <a:spcPct val="0"/>
              </a:spcBef>
              <a:spcAft>
                <a:spcPct val="0"/>
              </a:spcAft>
              <a:defRPr sz="1700">
                <a:solidFill>
                  <a:schemeClr val="tx1"/>
                </a:solidFill>
                <a:latin typeface="Calibri" charset="0"/>
                <a:ea typeface="MS PGothic" charset="-128"/>
              </a:defRPr>
            </a:lvl6pPr>
            <a:lvl7pPr marL="2971800" indent="-228600" defTabSz="457200" eaLnBrk="0" fontAlgn="base" hangingPunct="0">
              <a:spcBef>
                <a:spcPct val="0"/>
              </a:spcBef>
              <a:spcAft>
                <a:spcPct val="0"/>
              </a:spcAft>
              <a:defRPr sz="1700">
                <a:solidFill>
                  <a:schemeClr val="tx1"/>
                </a:solidFill>
                <a:latin typeface="Calibri" charset="0"/>
                <a:ea typeface="MS PGothic" charset="-128"/>
              </a:defRPr>
            </a:lvl7pPr>
            <a:lvl8pPr marL="3429000" indent="-228600" defTabSz="457200" eaLnBrk="0" fontAlgn="base" hangingPunct="0">
              <a:spcBef>
                <a:spcPct val="0"/>
              </a:spcBef>
              <a:spcAft>
                <a:spcPct val="0"/>
              </a:spcAft>
              <a:defRPr sz="1700">
                <a:solidFill>
                  <a:schemeClr val="tx1"/>
                </a:solidFill>
                <a:latin typeface="Calibri" charset="0"/>
                <a:ea typeface="MS PGothic" charset="-128"/>
              </a:defRPr>
            </a:lvl8pPr>
            <a:lvl9pPr marL="3886200" indent="-228600" defTabSz="457200" eaLnBrk="0" fontAlgn="base" hangingPunct="0">
              <a:spcBef>
                <a:spcPct val="0"/>
              </a:spcBef>
              <a:spcAft>
                <a:spcPct val="0"/>
              </a:spcAft>
              <a:defRPr sz="1700">
                <a:solidFill>
                  <a:schemeClr val="tx1"/>
                </a:solidFill>
                <a:latin typeface="Calibri" charset="0"/>
                <a:ea typeface="MS PGothic" charset="-128"/>
              </a:defRPr>
            </a:lvl9pPr>
          </a:lstStyle>
          <a:p>
            <a:pPr algn="ctr" eaLnBrk="1" hangingPunct="1"/>
            <a:r>
              <a:rPr lang="en-US" altLang="x-none" sz="900">
                <a:solidFill>
                  <a:srgbClr val="000000"/>
                </a:solidFill>
                <a:latin typeface="Arial" charset="0"/>
              </a:rPr>
              <a:t>65-69</a:t>
            </a:r>
          </a:p>
        </p:txBody>
      </p:sp>
      <p:sp>
        <p:nvSpPr>
          <p:cNvPr id="20531" name="Line 5"/>
          <p:cNvSpPr>
            <a:spLocks noChangeShapeType="1"/>
          </p:cNvSpPr>
          <p:nvPr/>
        </p:nvSpPr>
        <p:spPr bwMode="auto">
          <a:xfrm>
            <a:off x="6532563" y="4999038"/>
            <a:ext cx="0" cy="258762"/>
          </a:xfrm>
          <a:prstGeom prst="line">
            <a:avLst/>
          </a:prstGeom>
          <a:noFill/>
          <a:ln w="6350">
            <a:solidFill>
              <a:srgbClr val="6A512A"/>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0532" name="Text Box 56"/>
          <p:cNvSpPr txBox="1">
            <a:spLocks noChangeArrowheads="1"/>
          </p:cNvSpPr>
          <p:nvPr/>
        </p:nvSpPr>
        <p:spPr bwMode="auto">
          <a:xfrm>
            <a:off x="6450013" y="5097463"/>
            <a:ext cx="533400" cy="138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defTabSz="457200" eaLnBrk="0" hangingPunct="0">
              <a:defRPr sz="1700">
                <a:solidFill>
                  <a:schemeClr val="tx1"/>
                </a:solidFill>
                <a:latin typeface="Calibri" charset="0"/>
                <a:ea typeface="MS PGothic" charset="-128"/>
              </a:defRPr>
            </a:lvl1pPr>
            <a:lvl2pPr marL="742950" indent="-285750" defTabSz="457200" eaLnBrk="0" hangingPunct="0">
              <a:defRPr sz="1700">
                <a:solidFill>
                  <a:schemeClr val="tx1"/>
                </a:solidFill>
                <a:latin typeface="Calibri" charset="0"/>
                <a:ea typeface="MS PGothic" charset="-128"/>
              </a:defRPr>
            </a:lvl2pPr>
            <a:lvl3pPr marL="1143000" indent="-228600" defTabSz="457200" eaLnBrk="0" hangingPunct="0">
              <a:defRPr sz="1700">
                <a:solidFill>
                  <a:schemeClr val="tx1"/>
                </a:solidFill>
                <a:latin typeface="Calibri" charset="0"/>
                <a:ea typeface="MS PGothic" charset="-128"/>
              </a:defRPr>
            </a:lvl3pPr>
            <a:lvl4pPr marL="1600200" indent="-228600" defTabSz="457200" eaLnBrk="0" hangingPunct="0">
              <a:defRPr sz="1700">
                <a:solidFill>
                  <a:schemeClr val="tx1"/>
                </a:solidFill>
                <a:latin typeface="Calibri" charset="0"/>
                <a:ea typeface="MS PGothic" charset="-128"/>
              </a:defRPr>
            </a:lvl4pPr>
            <a:lvl5pPr marL="2057400" indent="-228600" defTabSz="457200" eaLnBrk="0" hangingPunct="0">
              <a:defRPr sz="1700">
                <a:solidFill>
                  <a:schemeClr val="tx1"/>
                </a:solidFill>
                <a:latin typeface="Calibri" charset="0"/>
                <a:ea typeface="MS PGothic" charset="-128"/>
              </a:defRPr>
            </a:lvl5pPr>
            <a:lvl6pPr marL="2514600" indent="-228600" defTabSz="457200" eaLnBrk="0" fontAlgn="base" hangingPunct="0">
              <a:spcBef>
                <a:spcPct val="0"/>
              </a:spcBef>
              <a:spcAft>
                <a:spcPct val="0"/>
              </a:spcAft>
              <a:defRPr sz="1700">
                <a:solidFill>
                  <a:schemeClr val="tx1"/>
                </a:solidFill>
                <a:latin typeface="Calibri" charset="0"/>
                <a:ea typeface="MS PGothic" charset="-128"/>
              </a:defRPr>
            </a:lvl6pPr>
            <a:lvl7pPr marL="2971800" indent="-228600" defTabSz="457200" eaLnBrk="0" fontAlgn="base" hangingPunct="0">
              <a:spcBef>
                <a:spcPct val="0"/>
              </a:spcBef>
              <a:spcAft>
                <a:spcPct val="0"/>
              </a:spcAft>
              <a:defRPr sz="1700">
                <a:solidFill>
                  <a:schemeClr val="tx1"/>
                </a:solidFill>
                <a:latin typeface="Calibri" charset="0"/>
                <a:ea typeface="MS PGothic" charset="-128"/>
              </a:defRPr>
            </a:lvl7pPr>
            <a:lvl8pPr marL="3429000" indent="-228600" defTabSz="457200" eaLnBrk="0" fontAlgn="base" hangingPunct="0">
              <a:spcBef>
                <a:spcPct val="0"/>
              </a:spcBef>
              <a:spcAft>
                <a:spcPct val="0"/>
              </a:spcAft>
              <a:defRPr sz="1700">
                <a:solidFill>
                  <a:schemeClr val="tx1"/>
                </a:solidFill>
                <a:latin typeface="Calibri" charset="0"/>
                <a:ea typeface="MS PGothic" charset="-128"/>
              </a:defRPr>
            </a:lvl8pPr>
            <a:lvl9pPr marL="3886200" indent="-228600" defTabSz="457200" eaLnBrk="0" fontAlgn="base" hangingPunct="0">
              <a:spcBef>
                <a:spcPct val="0"/>
              </a:spcBef>
              <a:spcAft>
                <a:spcPct val="0"/>
              </a:spcAft>
              <a:defRPr sz="1700">
                <a:solidFill>
                  <a:schemeClr val="tx1"/>
                </a:solidFill>
                <a:latin typeface="Calibri" charset="0"/>
                <a:ea typeface="MS PGothic" charset="-128"/>
              </a:defRPr>
            </a:lvl9pPr>
          </a:lstStyle>
          <a:p>
            <a:pPr algn="ctr" eaLnBrk="1" hangingPunct="1"/>
            <a:r>
              <a:rPr lang="en-US" altLang="x-none" sz="900">
                <a:solidFill>
                  <a:srgbClr val="000000"/>
                </a:solidFill>
                <a:latin typeface="Arial" charset="0"/>
              </a:rPr>
              <a:t>70-74</a:t>
            </a:r>
          </a:p>
        </p:txBody>
      </p:sp>
      <p:sp>
        <p:nvSpPr>
          <p:cNvPr id="20533" name="Line 5"/>
          <p:cNvSpPr>
            <a:spLocks noChangeShapeType="1"/>
          </p:cNvSpPr>
          <p:nvPr/>
        </p:nvSpPr>
        <p:spPr bwMode="auto">
          <a:xfrm>
            <a:off x="6908800" y="4999038"/>
            <a:ext cx="0" cy="258762"/>
          </a:xfrm>
          <a:prstGeom prst="line">
            <a:avLst/>
          </a:prstGeom>
          <a:noFill/>
          <a:ln w="6350">
            <a:solidFill>
              <a:srgbClr val="6A512A"/>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0534" name="Text Box 56"/>
          <p:cNvSpPr txBox="1">
            <a:spLocks noChangeArrowheads="1"/>
          </p:cNvSpPr>
          <p:nvPr/>
        </p:nvSpPr>
        <p:spPr bwMode="auto">
          <a:xfrm>
            <a:off x="6821488" y="5097463"/>
            <a:ext cx="533400" cy="138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defTabSz="457200" eaLnBrk="0" hangingPunct="0">
              <a:defRPr sz="1700">
                <a:solidFill>
                  <a:schemeClr val="tx1"/>
                </a:solidFill>
                <a:latin typeface="Calibri" charset="0"/>
                <a:ea typeface="MS PGothic" charset="-128"/>
              </a:defRPr>
            </a:lvl1pPr>
            <a:lvl2pPr marL="742950" indent="-285750" defTabSz="457200" eaLnBrk="0" hangingPunct="0">
              <a:defRPr sz="1700">
                <a:solidFill>
                  <a:schemeClr val="tx1"/>
                </a:solidFill>
                <a:latin typeface="Calibri" charset="0"/>
                <a:ea typeface="MS PGothic" charset="-128"/>
              </a:defRPr>
            </a:lvl2pPr>
            <a:lvl3pPr marL="1143000" indent="-228600" defTabSz="457200" eaLnBrk="0" hangingPunct="0">
              <a:defRPr sz="1700">
                <a:solidFill>
                  <a:schemeClr val="tx1"/>
                </a:solidFill>
                <a:latin typeface="Calibri" charset="0"/>
                <a:ea typeface="MS PGothic" charset="-128"/>
              </a:defRPr>
            </a:lvl3pPr>
            <a:lvl4pPr marL="1600200" indent="-228600" defTabSz="457200" eaLnBrk="0" hangingPunct="0">
              <a:defRPr sz="1700">
                <a:solidFill>
                  <a:schemeClr val="tx1"/>
                </a:solidFill>
                <a:latin typeface="Calibri" charset="0"/>
                <a:ea typeface="MS PGothic" charset="-128"/>
              </a:defRPr>
            </a:lvl4pPr>
            <a:lvl5pPr marL="2057400" indent="-228600" defTabSz="457200" eaLnBrk="0" hangingPunct="0">
              <a:defRPr sz="1700">
                <a:solidFill>
                  <a:schemeClr val="tx1"/>
                </a:solidFill>
                <a:latin typeface="Calibri" charset="0"/>
                <a:ea typeface="MS PGothic" charset="-128"/>
              </a:defRPr>
            </a:lvl5pPr>
            <a:lvl6pPr marL="2514600" indent="-228600" defTabSz="457200" eaLnBrk="0" fontAlgn="base" hangingPunct="0">
              <a:spcBef>
                <a:spcPct val="0"/>
              </a:spcBef>
              <a:spcAft>
                <a:spcPct val="0"/>
              </a:spcAft>
              <a:defRPr sz="1700">
                <a:solidFill>
                  <a:schemeClr val="tx1"/>
                </a:solidFill>
                <a:latin typeface="Calibri" charset="0"/>
                <a:ea typeface="MS PGothic" charset="-128"/>
              </a:defRPr>
            </a:lvl6pPr>
            <a:lvl7pPr marL="2971800" indent="-228600" defTabSz="457200" eaLnBrk="0" fontAlgn="base" hangingPunct="0">
              <a:spcBef>
                <a:spcPct val="0"/>
              </a:spcBef>
              <a:spcAft>
                <a:spcPct val="0"/>
              </a:spcAft>
              <a:defRPr sz="1700">
                <a:solidFill>
                  <a:schemeClr val="tx1"/>
                </a:solidFill>
                <a:latin typeface="Calibri" charset="0"/>
                <a:ea typeface="MS PGothic" charset="-128"/>
              </a:defRPr>
            </a:lvl7pPr>
            <a:lvl8pPr marL="3429000" indent="-228600" defTabSz="457200" eaLnBrk="0" fontAlgn="base" hangingPunct="0">
              <a:spcBef>
                <a:spcPct val="0"/>
              </a:spcBef>
              <a:spcAft>
                <a:spcPct val="0"/>
              </a:spcAft>
              <a:defRPr sz="1700">
                <a:solidFill>
                  <a:schemeClr val="tx1"/>
                </a:solidFill>
                <a:latin typeface="Calibri" charset="0"/>
                <a:ea typeface="MS PGothic" charset="-128"/>
              </a:defRPr>
            </a:lvl8pPr>
            <a:lvl9pPr marL="3886200" indent="-228600" defTabSz="457200" eaLnBrk="0" fontAlgn="base" hangingPunct="0">
              <a:spcBef>
                <a:spcPct val="0"/>
              </a:spcBef>
              <a:spcAft>
                <a:spcPct val="0"/>
              </a:spcAft>
              <a:defRPr sz="1700">
                <a:solidFill>
                  <a:schemeClr val="tx1"/>
                </a:solidFill>
                <a:latin typeface="Calibri" charset="0"/>
                <a:ea typeface="MS PGothic" charset="-128"/>
              </a:defRPr>
            </a:lvl9pPr>
          </a:lstStyle>
          <a:p>
            <a:pPr algn="ctr" eaLnBrk="1" hangingPunct="1"/>
            <a:r>
              <a:rPr lang="en-US" altLang="x-none" sz="900">
                <a:solidFill>
                  <a:srgbClr val="000000"/>
                </a:solidFill>
                <a:latin typeface="Arial" charset="0"/>
              </a:rPr>
              <a:t>75-79</a:t>
            </a:r>
          </a:p>
        </p:txBody>
      </p:sp>
      <p:sp>
        <p:nvSpPr>
          <p:cNvPr id="20535" name="Line 5"/>
          <p:cNvSpPr>
            <a:spLocks noChangeShapeType="1"/>
          </p:cNvSpPr>
          <p:nvPr/>
        </p:nvSpPr>
        <p:spPr bwMode="auto">
          <a:xfrm>
            <a:off x="7281863" y="4999038"/>
            <a:ext cx="0" cy="258762"/>
          </a:xfrm>
          <a:prstGeom prst="line">
            <a:avLst/>
          </a:prstGeom>
          <a:noFill/>
          <a:ln w="6350">
            <a:solidFill>
              <a:srgbClr val="6A512A"/>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0536" name="Text Box 56"/>
          <p:cNvSpPr txBox="1">
            <a:spLocks noChangeArrowheads="1"/>
          </p:cNvSpPr>
          <p:nvPr/>
        </p:nvSpPr>
        <p:spPr bwMode="auto">
          <a:xfrm>
            <a:off x="7194550" y="5097463"/>
            <a:ext cx="533400" cy="138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defTabSz="457200" eaLnBrk="0" hangingPunct="0">
              <a:defRPr sz="1700">
                <a:solidFill>
                  <a:schemeClr val="tx1"/>
                </a:solidFill>
                <a:latin typeface="Calibri" charset="0"/>
                <a:ea typeface="MS PGothic" charset="-128"/>
              </a:defRPr>
            </a:lvl1pPr>
            <a:lvl2pPr marL="742950" indent="-285750" defTabSz="457200" eaLnBrk="0" hangingPunct="0">
              <a:defRPr sz="1700">
                <a:solidFill>
                  <a:schemeClr val="tx1"/>
                </a:solidFill>
                <a:latin typeface="Calibri" charset="0"/>
                <a:ea typeface="MS PGothic" charset="-128"/>
              </a:defRPr>
            </a:lvl2pPr>
            <a:lvl3pPr marL="1143000" indent="-228600" defTabSz="457200" eaLnBrk="0" hangingPunct="0">
              <a:defRPr sz="1700">
                <a:solidFill>
                  <a:schemeClr val="tx1"/>
                </a:solidFill>
                <a:latin typeface="Calibri" charset="0"/>
                <a:ea typeface="MS PGothic" charset="-128"/>
              </a:defRPr>
            </a:lvl3pPr>
            <a:lvl4pPr marL="1600200" indent="-228600" defTabSz="457200" eaLnBrk="0" hangingPunct="0">
              <a:defRPr sz="1700">
                <a:solidFill>
                  <a:schemeClr val="tx1"/>
                </a:solidFill>
                <a:latin typeface="Calibri" charset="0"/>
                <a:ea typeface="MS PGothic" charset="-128"/>
              </a:defRPr>
            </a:lvl4pPr>
            <a:lvl5pPr marL="2057400" indent="-228600" defTabSz="457200" eaLnBrk="0" hangingPunct="0">
              <a:defRPr sz="1700">
                <a:solidFill>
                  <a:schemeClr val="tx1"/>
                </a:solidFill>
                <a:latin typeface="Calibri" charset="0"/>
                <a:ea typeface="MS PGothic" charset="-128"/>
              </a:defRPr>
            </a:lvl5pPr>
            <a:lvl6pPr marL="2514600" indent="-228600" defTabSz="457200" eaLnBrk="0" fontAlgn="base" hangingPunct="0">
              <a:spcBef>
                <a:spcPct val="0"/>
              </a:spcBef>
              <a:spcAft>
                <a:spcPct val="0"/>
              </a:spcAft>
              <a:defRPr sz="1700">
                <a:solidFill>
                  <a:schemeClr val="tx1"/>
                </a:solidFill>
                <a:latin typeface="Calibri" charset="0"/>
                <a:ea typeface="MS PGothic" charset="-128"/>
              </a:defRPr>
            </a:lvl6pPr>
            <a:lvl7pPr marL="2971800" indent="-228600" defTabSz="457200" eaLnBrk="0" fontAlgn="base" hangingPunct="0">
              <a:spcBef>
                <a:spcPct val="0"/>
              </a:spcBef>
              <a:spcAft>
                <a:spcPct val="0"/>
              </a:spcAft>
              <a:defRPr sz="1700">
                <a:solidFill>
                  <a:schemeClr val="tx1"/>
                </a:solidFill>
                <a:latin typeface="Calibri" charset="0"/>
                <a:ea typeface="MS PGothic" charset="-128"/>
              </a:defRPr>
            </a:lvl7pPr>
            <a:lvl8pPr marL="3429000" indent="-228600" defTabSz="457200" eaLnBrk="0" fontAlgn="base" hangingPunct="0">
              <a:spcBef>
                <a:spcPct val="0"/>
              </a:spcBef>
              <a:spcAft>
                <a:spcPct val="0"/>
              </a:spcAft>
              <a:defRPr sz="1700">
                <a:solidFill>
                  <a:schemeClr val="tx1"/>
                </a:solidFill>
                <a:latin typeface="Calibri" charset="0"/>
                <a:ea typeface="MS PGothic" charset="-128"/>
              </a:defRPr>
            </a:lvl8pPr>
            <a:lvl9pPr marL="3886200" indent="-228600" defTabSz="457200" eaLnBrk="0" fontAlgn="base" hangingPunct="0">
              <a:spcBef>
                <a:spcPct val="0"/>
              </a:spcBef>
              <a:spcAft>
                <a:spcPct val="0"/>
              </a:spcAft>
              <a:defRPr sz="1700">
                <a:solidFill>
                  <a:schemeClr val="tx1"/>
                </a:solidFill>
                <a:latin typeface="Calibri" charset="0"/>
                <a:ea typeface="MS PGothic" charset="-128"/>
              </a:defRPr>
            </a:lvl9pPr>
          </a:lstStyle>
          <a:p>
            <a:pPr algn="ctr" eaLnBrk="1" hangingPunct="1"/>
            <a:r>
              <a:rPr lang="en-US" altLang="x-none" sz="900">
                <a:solidFill>
                  <a:srgbClr val="000000"/>
                </a:solidFill>
                <a:latin typeface="Arial" charset="0"/>
              </a:rPr>
              <a:t>80-84</a:t>
            </a:r>
          </a:p>
        </p:txBody>
      </p:sp>
      <p:sp>
        <p:nvSpPr>
          <p:cNvPr id="20537" name="Line 5"/>
          <p:cNvSpPr>
            <a:spLocks noChangeShapeType="1"/>
          </p:cNvSpPr>
          <p:nvPr/>
        </p:nvSpPr>
        <p:spPr bwMode="auto">
          <a:xfrm>
            <a:off x="7654925" y="4999038"/>
            <a:ext cx="0" cy="258762"/>
          </a:xfrm>
          <a:prstGeom prst="line">
            <a:avLst/>
          </a:prstGeom>
          <a:noFill/>
          <a:ln w="6350">
            <a:solidFill>
              <a:srgbClr val="6A512A"/>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0538" name="Text Box 56"/>
          <p:cNvSpPr txBox="1">
            <a:spLocks noChangeArrowheads="1"/>
          </p:cNvSpPr>
          <p:nvPr/>
        </p:nvSpPr>
        <p:spPr bwMode="auto">
          <a:xfrm>
            <a:off x="7567613" y="5097463"/>
            <a:ext cx="533400" cy="138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defTabSz="457200" eaLnBrk="0" hangingPunct="0">
              <a:defRPr sz="1700">
                <a:solidFill>
                  <a:schemeClr val="tx1"/>
                </a:solidFill>
                <a:latin typeface="Calibri" charset="0"/>
                <a:ea typeface="MS PGothic" charset="-128"/>
              </a:defRPr>
            </a:lvl1pPr>
            <a:lvl2pPr marL="742950" indent="-285750" defTabSz="457200" eaLnBrk="0" hangingPunct="0">
              <a:defRPr sz="1700">
                <a:solidFill>
                  <a:schemeClr val="tx1"/>
                </a:solidFill>
                <a:latin typeface="Calibri" charset="0"/>
                <a:ea typeface="MS PGothic" charset="-128"/>
              </a:defRPr>
            </a:lvl2pPr>
            <a:lvl3pPr marL="1143000" indent="-228600" defTabSz="457200" eaLnBrk="0" hangingPunct="0">
              <a:defRPr sz="1700">
                <a:solidFill>
                  <a:schemeClr val="tx1"/>
                </a:solidFill>
                <a:latin typeface="Calibri" charset="0"/>
                <a:ea typeface="MS PGothic" charset="-128"/>
              </a:defRPr>
            </a:lvl3pPr>
            <a:lvl4pPr marL="1600200" indent="-228600" defTabSz="457200" eaLnBrk="0" hangingPunct="0">
              <a:defRPr sz="1700">
                <a:solidFill>
                  <a:schemeClr val="tx1"/>
                </a:solidFill>
                <a:latin typeface="Calibri" charset="0"/>
                <a:ea typeface="MS PGothic" charset="-128"/>
              </a:defRPr>
            </a:lvl4pPr>
            <a:lvl5pPr marL="2057400" indent="-228600" defTabSz="457200" eaLnBrk="0" hangingPunct="0">
              <a:defRPr sz="1700">
                <a:solidFill>
                  <a:schemeClr val="tx1"/>
                </a:solidFill>
                <a:latin typeface="Calibri" charset="0"/>
                <a:ea typeface="MS PGothic" charset="-128"/>
              </a:defRPr>
            </a:lvl5pPr>
            <a:lvl6pPr marL="2514600" indent="-228600" defTabSz="457200" eaLnBrk="0" fontAlgn="base" hangingPunct="0">
              <a:spcBef>
                <a:spcPct val="0"/>
              </a:spcBef>
              <a:spcAft>
                <a:spcPct val="0"/>
              </a:spcAft>
              <a:defRPr sz="1700">
                <a:solidFill>
                  <a:schemeClr val="tx1"/>
                </a:solidFill>
                <a:latin typeface="Calibri" charset="0"/>
                <a:ea typeface="MS PGothic" charset="-128"/>
              </a:defRPr>
            </a:lvl6pPr>
            <a:lvl7pPr marL="2971800" indent="-228600" defTabSz="457200" eaLnBrk="0" fontAlgn="base" hangingPunct="0">
              <a:spcBef>
                <a:spcPct val="0"/>
              </a:spcBef>
              <a:spcAft>
                <a:spcPct val="0"/>
              </a:spcAft>
              <a:defRPr sz="1700">
                <a:solidFill>
                  <a:schemeClr val="tx1"/>
                </a:solidFill>
                <a:latin typeface="Calibri" charset="0"/>
                <a:ea typeface="MS PGothic" charset="-128"/>
              </a:defRPr>
            </a:lvl7pPr>
            <a:lvl8pPr marL="3429000" indent="-228600" defTabSz="457200" eaLnBrk="0" fontAlgn="base" hangingPunct="0">
              <a:spcBef>
                <a:spcPct val="0"/>
              </a:spcBef>
              <a:spcAft>
                <a:spcPct val="0"/>
              </a:spcAft>
              <a:defRPr sz="1700">
                <a:solidFill>
                  <a:schemeClr val="tx1"/>
                </a:solidFill>
                <a:latin typeface="Calibri" charset="0"/>
                <a:ea typeface="MS PGothic" charset="-128"/>
              </a:defRPr>
            </a:lvl8pPr>
            <a:lvl9pPr marL="3886200" indent="-228600" defTabSz="457200" eaLnBrk="0" fontAlgn="base" hangingPunct="0">
              <a:spcBef>
                <a:spcPct val="0"/>
              </a:spcBef>
              <a:spcAft>
                <a:spcPct val="0"/>
              </a:spcAft>
              <a:defRPr sz="1700">
                <a:solidFill>
                  <a:schemeClr val="tx1"/>
                </a:solidFill>
                <a:latin typeface="Calibri" charset="0"/>
                <a:ea typeface="MS PGothic" charset="-128"/>
              </a:defRPr>
            </a:lvl9pPr>
          </a:lstStyle>
          <a:p>
            <a:pPr algn="ctr" eaLnBrk="1" hangingPunct="1"/>
            <a:r>
              <a:rPr lang="en-US" altLang="x-none" sz="900">
                <a:solidFill>
                  <a:srgbClr val="000000"/>
                </a:solidFill>
                <a:latin typeface="Arial" charset="0"/>
              </a:rPr>
              <a:t>≥85</a:t>
            </a:r>
          </a:p>
        </p:txBody>
      </p:sp>
      <p:sp>
        <p:nvSpPr>
          <p:cNvPr id="20539" name="Line 5"/>
          <p:cNvSpPr>
            <a:spLocks noChangeShapeType="1"/>
          </p:cNvSpPr>
          <p:nvPr/>
        </p:nvSpPr>
        <p:spPr bwMode="auto">
          <a:xfrm>
            <a:off x="8026400" y="4999038"/>
            <a:ext cx="0" cy="258762"/>
          </a:xfrm>
          <a:prstGeom prst="line">
            <a:avLst/>
          </a:prstGeom>
          <a:noFill/>
          <a:ln w="6350">
            <a:solidFill>
              <a:srgbClr val="6A512A"/>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0540" name="Text Box 56"/>
          <p:cNvSpPr txBox="1">
            <a:spLocks noChangeArrowheads="1"/>
          </p:cNvSpPr>
          <p:nvPr/>
        </p:nvSpPr>
        <p:spPr bwMode="auto">
          <a:xfrm>
            <a:off x="7943850" y="5097463"/>
            <a:ext cx="533400" cy="138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defTabSz="457200" eaLnBrk="0" hangingPunct="0">
              <a:defRPr sz="1700">
                <a:solidFill>
                  <a:schemeClr val="tx1"/>
                </a:solidFill>
                <a:latin typeface="Calibri" charset="0"/>
                <a:ea typeface="MS PGothic" charset="-128"/>
              </a:defRPr>
            </a:lvl1pPr>
            <a:lvl2pPr marL="742950" indent="-285750" defTabSz="457200" eaLnBrk="0" hangingPunct="0">
              <a:defRPr sz="1700">
                <a:solidFill>
                  <a:schemeClr val="tx1"/>
                </a:solidFill>
                <a:latin typeface="Calibri" charset="0"/>
                <a:ea typeface="MS PGothic" charset="-128"/>
              </a:defRPr>
            </a:lvl2pPr>
            <a:lvl3pPr marL="1143000" indent="-228600" defTabSz="457200" eaLnBrk="0" hangingPunct="0">
              <a:defRPr sz="1700">
                <a:solidFill>
                  <a:schemeClr val="tx1"/>
                </a:solidFill>
                <a:latin typeface="Calibri" charset="0"/>
                <a:ea typeface="MS PGothic" charset="-128"/>
              </a:defRPr>
            </a:lvl3pPr>
            <a:lvl4pPr marL="1600200" indent="-228600" defTabSz="457200" eaLnBrk="0" hangingPunct="0">
              <a:defRPr sz="1700">
                <a:solidFill>
                  <a:schemeClr val="tx1"/>
                </a:solidFill>
                <a:latin typeface="Calibri" charset="0"/>
                <a:ea typeface="MS PGothic" charset="-128"/>
              </a:defRPr>
            </a:lvl4pPr>
            <a:lvl5pPr marL="2057400" indent="-228600" defTabSz="457200" eaLnBrk="0" hangingPunct="0">
              <a:defRPr sz="1700">
                <a:solidFill>
                  <a:schemeClr val="tx1"/>
                </a:solidFill>
                <a:latin typeface="Calibri" charset="0"/>
                <a:ea typeface="MS PGothic" charset="-128"/>
              </a:defRPr>
            </a:lvl5pPr>
            <a:lvl6pPr marL="2514600" indent="-228600" defTabSz="457200" eaLnBrk="0" fontAlgn="base" hangingPunct="0">
              <a:spcBef>
                <a:spcPct val="0"/>
              </a:spcBef>
              <a:spcAft>
                <a:spcPct val="0"/>
              </a:spcAft>
              <a:defRPr sz="1700">
                <a:solidFill>
                  <a:schemeClr val="tx1"/>
                </a:solidFill>
                <a:latin typeface="Calibri" charset="0"/>
                <a:ea typeface="MS PGothic" charset="-128"/>
              </a:defRPr>
            </a:lvl6pPr>
            <a:lvl7pPr marL="2971800" indent="-228600" defTabSz="457200" eaLnBrk="0" fontAlgn="base" hangingPunct="0">
              <a:spcBef>
                <a:spcPct val="0"/>
              </a:spcBef>
              <a:spcAft>
                <a:spcPct val="0"/>
              </a:spcAft>
              <a:defRPr sz="1700">
                <a:solidFill>
                  <a:schemeClr val="tx1"/>
                </a:solidFill>
                <a:latin typeface="Calibri" charset="0"/>
                <a:ea typeface="MS PGothic" charset="-128"/>
              </a:defRPr>
            </a:lvl7pPr>
            <a:lvl8pPr marL="3429000" indent="-228600" defTabSz="457200" eaLnBrk="0" fontAlgn="base" hangingPunct="0">
              <a:spcBef>
                <a:spcPct val="0"/>
              </a:spcBef>
              <a:spcAft>
                <a:spcPct val="0"/>
              </a:spcAft>
              <a:defRPr sz="1700">
                <a:solidFill>
                  <a:schemeClr val="tx1"/>
                </a:solidFill>
                <a:latin typeface="Calibri" charset="0"/>
                <a:ea typeface="MS PGothic" charset="-128"/>
              </a:defRPr>
            </a:lvl8pPr>
            <a:lvl9pPr marL="3886200" indent="-228600" defTabSz="457200" eaLnBrk="0" fontAlgn="base" hangingPunct="0">
              <a:spcBef>
                <a:spcPct val="0"/>
              </a:spcBef>
              <a:spcAft>
                <a:spcPct val="0"/>
              </a:spcAft>
              <a:defRPr sz="1700">
                <a:solidFill>
                  <a:schemeClr val="tx1"/>
                </a:solidFill>
                <a:latin typeface="Calibri" charset="0"/>
                <a:ea typeface="MS PGothic" charset="-128"/>
              </a:defRPr>
            </a:lvl9pPr>
          </a:lstStyle>
          <a:p>
            <a:pPr algn="ctr" eaLnBrk="1" hangingPunct="1"/>
            <a:r>
              <a:rPr lang="en-US" altLang="x-none" sz="900">
                <a:solidFill>
                  <a:srgbClr val="000000"/>
                </a:solidFill>
                <a:latin typeface="Arial" charset="0"/>
              </a:rPr>
              <a:t>Canada</a:t>
            </a:r>
          </a:p>
        </p:txBody>
      </p:sp>
      <p:sp>
        <p:nvSpPr>
          <p:cNvPr id="20541" name="Line 5"/>
          <p:cNvSpPr>
            <a:spLocks noChangeShapeType="1"/>
          </p:cNvSpPr>
          <p:nvPr/>
        </p:nvSpPr>
        <p:spPr bwMode="auto">
          <a:xfrm>
            <a:off x="8404225" y="4999038"/>
            <a:ext cx="0" cy="258762"/>
          </a:xfrm>
          <a:prstGeom prst="line">
            <a:avLst/>
          </a:prstGeom>
          <a:noFill/>
          <a:ln w="6350">
            <a:solidFill>
              <a:srgbClr val="6A512A"/>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67" name="Text Box 56">
            <a:extLst>
              <a:ext uri="{FF2B5EF4-FFF2-40B4-BE49-F238E27FC236}"/>
            </a:extLst>
          </p:cNvPr>
          <p:cNvSpPr txBox="1">
            <a:spLocks noChangeArrowheads="1"/>
          </p:cNvSpPr>
          <p:nvPr/>
        </p:nvSpPr>
        <p:spPr bwMode="auto">
          <a:xfrm>
            <a:off x="1092200" y="5075238"/>
            <a:ext cx="1524000" cy="161925"/>
          </a:xfrm>
          <a:prstGeom prst="rect">
            <a:avLst/>
          </a:prstGeom>
          <a:noFill/>
          <a:ln w="9525">
            <a:noFill/>
            <a:miter lim="800000"/>
            <a:headEnd/>
            <a:tailEnd/>
          </a:ln>
        </p:spPr>
        <p:txBody>
          <a:bodyPr lIns="0" tIns="0" rIns="0" bIns="0">
            <a:spAutoFit/>
          </a:bodyPr>
          <a:lstStyle/>
          <a:p>
            <a:pPr algn="ctr" defTabSz="457200">
              <a:defRPr/>
            </a:pPr>
            <a:r>
              <a:rPr lang="en-US" sz="1050" b="1" dirty="0">
                <a:solidFill>
                  <a:srgbClr val="000000"/>
                </a:solidFill>
                <a:latin typeface="Arial"/>
                <a:ea typeface="Calibri"/>
                <a:cs typeface="Arial"/>
              </a:rPr>
              <a:t>Age group (years)</a:t>
            </a:r>
          </a:p>
        </p:txBody>
      </p:sp>
      <p:sp>
        <p:nvSpPr>
          <p:cNvPr id="20543" name="Text Box 56"/>
          <p:cNvSpPr txBox="1">
            <a:spLocks noChangeArrowheads="1"/>
          </p:cNvSpPr>
          <p:nvPr/>
        </p:nvSpPr>
        <p:spPr bwMode="auto">
          <a:xfrm>
            <a:off x="3130550" y="2314575"/>
            <a:ext cx="152400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defTabSz="457200" eaLnBrk="0" hangingPunct="0">
              <a:defRPr sz="1700">
                <a:solidFill>
                  <a:schemeClr val="tx1"/>
                </a:solidFill>
                <a:latin typeface="Calibri" charset="0"/>
                <a:ea typeface="MS PGothic" charset="-128"/>
              </a:defRPr>
            </a:lvl1pPr>
            <a:lvl2pPr marL="742950" indent="-285750" defTabSz="457200" eaLnBrk="0" hangingPunct="0">
              <a:defRPr sz="1700">
                <a:solidFill>
                  <a:schemeClr val="tx1"/>
                </a:solidFill>
                <a:latin typeface="Calibri" charset="0"/>
                <a:ea typeface="MS PGothic" charset="-128"/>
              </a:defRPr>
            </a:lvl2pPr>
            <a:lvl3pPr marL="1143000" indent="-228600" defTabSz="457200" eaLnBrk="0" hangingPunct="0">
              <a:defRPr sz="1700">
                <a:solidFill>
                  <a:schemeClr val="tx1"/>
                </a:solidFill>
                <a:latin typeface="Calibri" charset="0"/>
                <a:ea typeface="MS PGothic" charset="-128"/>
              </a:defRPr>
            </a:lvl3pPr>
            <a:lvl4pPr marL="1600200" indent="-228600" defTabSz="457200" eaLnBrk="0" hangingPunct="0">
              <a:defRPr sz="1700">
                <a:solidFill>
                  <a:schemeClr val="tx1"/>
                </a:solidFill>
                <a:latin typeface="Calibri" charset="0"/>
                <a:ea typeface="MS PGothic" charset="-128"/>
              </a:defRPr>
            </a:lvl4pPr>
            <a:lvl5pPr marL="2057400" indent="-228600" defTabSz="457200" eaLnBrk="0" hangingPunct="0">
              <a:defRPr sz="1700">
                <a:solidFill>
                  <a:schemeClr val="tx1"/>
                </a:solidFill>
                <a:latin typeface="Calibri" charset="0"/>
                <a:ea typeface="MS PGothic" charset="-128"/>
              </a:defRPr>
            </a:lvl5pPr>
            <a:lvl6pPr marL="2514600" indent="-228600" defTabSz="457200" eaLnBrk="0" fontAlgn="base" hangingPunct="0">
              <a:spcBef>
                <a:spcPct val="0"/>
              </a:spcBef>
              <a:spcAft>
                <a:spcPct val="0"/>
              </a:spcAft>
              <a:defRPr sz="1700">
                <a:solidFill>
                  <a:schemeClr val="tx1"/>
                </a:solidFill>
                <a:latin typeface="Calibri" charset="0"/>
                <a:ea typeface="MS PGothic" charset="-128"/>
              </a:defRPr>
            </a:lvl6pPr>
            <a:lvl7pPr marL="2971800" indent="-228600" defTabSz="457200" eaLnBrk="0" fontAlgn="base" hangingPunct="0">
              <a:spcBef>
                <a:spcPct val="0"/>
              </a:spcBef>
              <a:spcAft>
                <a:spcPct val="0"/>
              </a:spcAft>
              <a:defRPr sz="1700">
                <a:solidFill>
                  <a:schemeClr val="tx1"/>
                </a:solidFill>
                <a:latin typeface="Calibri" charset="0"/>
                <a:ea typeface="MS PGothic" charset="-128"/>
              </a:defRPr>
            </a:lvl7pPr>
            <a:lvl8pPr marL="3429000" indent="-228600" defTabSz="457200" eaLnBrk="0" fontAlgn="base" hangingPunct="0">
              <a:spcBef>
                <a:spcPct val="0"/>
              </a:spcBef>
              <a:spcAft>
                <a:spcPct val="0"/>
              </a:spcAft>
              <a:defRPr sz="1700">
                <a:solidFill>
                  <a:schemeClr val="tx1"/>
                </a:solidFill>
                <a:latin typeface="Calibri" charset="0"/>
                <a:ea typeface="MS PGothic" charset="-128"/>
              </a:defRPr>
            </a:lvl8pPr>
            <a:lvl9pPr marL="3886200" indent="-228600" defTabSz="457200" eaLnBrk="0" fontAlgn="base" hangingPunct="0">
              <a:spcBef>
                <a:spcPct val="0"/>
              </a:spcBef>
              <a:spcAft>
                <a:spcPct val="0"/>
              </a:spcAft>
              <a:defRPr sz="1700">
                <a:solidFill>
                  <a:schemeClr val="tx1"/>
                </a:solidFill>
                <a:latin typeface="Calibri" charset="0"/>
                <a:ea typeface="MS PGothic" charset="-128"/>
              </a:defRPr>
            </a:lvl9pPr>
          </a:lstStyle>
          <a:p>
            <a:pPr eaLnBrk="1" hangingPunct="1"/>
            <a:r>
              <a:rPr lang="en-US" altLang="x-none" sz="1600">
                <a:solidFill>
                  <a:srgbClr val="000000"/>
                </a:solidFill>
                <a:latin typeface="Arial" charset="0"/>
              </a:rPr>
              <a:t>Females</a:t>
            </a:r>
          </a:p>
        </p:txBody>
      </p:sp>
      <p:sp>
        <p:nvSpPr>
          <p:cNvPr id="20544" name="Text Box 56"/>
          <p:cNvSpPr txBox="1">
            <a:spLocks noChangeArrowheads="1"/>
          </p:cNvSpPr>
          <p:nvPr/>
        </p:nvSpPr>
        <p:spPr bwMode="auto">
          <a:xfrm>
            <a:off x="3130550" y="2789238"/>
            <a:ext cx="1524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defTabSz="457200" eaLnBrk="0" hangingPunct="0">
              <a:defRPr sz="1700">
                <a:solidFill>
                  <a:schemeClr val="tx1"/>
                </a:solidFill>
                <a:latin typeface="Calibri" charset="0"/>
                <a:ea typeface="MS PGothic" charset="-128"/>
              </a:defRPr>
            </a:lvl1pPr>
            <a:lvl2pPr marL="742950" indent="-285750" defTabSz="457200" eaLnBrk="0" hangingPunct="0">
              <a:defRPr sz="1700">
                <a:solidFill>
                  <a:schemeClr val="tx1"/>
                </a:solidFill>
                <a:latin typeface="Calibri" charset="0"/>
                <a:ea typeface="MS PGothic" charset="-128"/>
              </a:defRPr>
            </a:lvl2pPr>
            <a:lvl3pPr marL="1143000" indent="-228600" defTabSz="457200" eaLnBrk="0" hangingPunct="0">
              <a:defRPr sz="1700">
                <a:solidFill>
                  <a:schemeClr val="tx1"/>
                </a:solidFill>
                <a:latin typeface="Calibri" charset="0"/>
                <a:ea typeface="MS PGothic" charset="-128"/>
              </a:defRPr>
            </a:lvl3pPr>
            <a:lvl4pPr marL="1600200" indent="-228600" defTabSz="457200" eaLnBrk="0" hangingPunct="0">
              <a:defRPr sz="1700">
                <a:solidFill>
                  <a:schemeClr val="tx1"/>
                </a:solidFill>
                <a:latin typeface="Calibri" charset="0"/>
                <a:ea typeface="MS PGothic" charset="-128"/>
              </a:defRPr>
            </a:lvl4pPr>
            <a:lvl5pPr marL="2057400" indent="-228600" defTabSz="457200" eaLnBrk="0" hangingPunct="0">
              <a:defRPr sz="1700">
                <a:solidFill>
                  <a:schemeClr val="tx1"/>
                </a:solidFill>
                <a:latin typeface="Calibri" charset="0"/>
                <a:ea typeface="MS PGothic" charset="-128"/>
              </a:defRPr>
            </a:lvl5pPr>
            <a:lvl6pPr marL="2514600" indent="-228600" defTabSz="457200" eaLnBrk="0" fontAlgn="base" hangingPunct="0">
              <a:spcBef>
                <a:spcPct val="0"/>
              </a:spcBef>
              <a:spcAft>
                <a:spcPct val="0"/>
              </a:spcAft>
              <a:defRPr sz="1700">
                <a:solidFill>
                  <a:schemeClr val="tx1"/>
                </a:solidFill>
                <a:latin typeface="Calibri" charset="0"/>
                <a:ea typeface="MS PGothic" charset="-128"/>
              </a:defRPr>
            </a:lvl6pPr>
            <a:lvl7pPr marL="2971800" indent="-228600" defTabSz="457200" eaLnBrk="0" fontAlgn="base" hangingPunct="0">
              <a:spcBef>
                <a:spcPct val="0"/>
              </a:spcBef>
              <a:spcAft>
                <a:spcPct val="0"/>
              </a:spcAft>
              <a:defRPr sz="1700">
                <a:solidFill>
                  <a:schemeClr val="tx1"/>
                </a:solidFill>
                <a:latin typeface="Calibri" charset="0"/>
                <a:ea typeface="MS PGothic" charset="-128"/>
              </a:defRPr>
            </a:lvl7pPr>
            <a:lvl8pPr marL="3429000" indent="-228600" defTabSz="457200" eaLnBrk="0" fontAlgn="base" hangingPunct="0">
              <a:spcBef>
                <a:spcPct val="0"/>
              </a:spcBef>
              <a:spcAft>
                <a:spcPct val="0"/>
              </a:spcAft>
              <a:defRPr sz="1700">
                <a:solidFill>
                  <a:schemeClr val="tx1"/>
                </a:solidFill>
                <a:latin typeface="Calibri" charset="0"/>
                <a:ea typeface="MS PGothic" charset="-128"/>
              </a:defRPr>
            </a:lvl8pPr>
            <a:lvl9pPr marL="3886200" indent="-228600" defTabSz="457200" eaLnBrk="0" fontAlgn="base" hangingPunct="0">
              <a:spcBef>
                <a:spcPct val="0"/>
              </a:spcBef>
              <a:spcAft>
                <a:spcPct val="0"/>
              </a:spcAft>
              <a:defRPr sz="1700">
                <a:solidFill>
                  <a:schemeClr val="tx1"/>
                </a:solidFill>
                <a:latin typeface="Calibri" charset="0"/>
                <a:ea typeface="MS PGothic" charset="-128"/>
              </a:defRPr>
            </a:lvl9pPr>
          </a:lstStyle>
          <a:p>
            <a:pPr eaLnBrk="1" hangingPunct="1"/>
            <a:r>
              <a:rPr lang="en-US" altLang="x-none" sz="1600">
                <a:solidFill>
                  <a:srgbClr val="000000"/>
                </a:solidFill>
                <a:latin typeface="Arial" charset="0"/>
              </a:rPr>
              <a:t>Males</a:t>
            </a:r>
          </a:p>
        </p:txBody>
      </p:sp>
      <p:sp>
        <p:nvSpPr>
          <p:cNvPr id="20545" name="Text Box 56"/>
          <p:cNvSpPr txBox="1">
            <a:spLocks noChangeArrowheads="1"/>
          </p:cNvSpPr>
          <p:nvPr/>
        </p:nvSpPr>
        <p:spPr bwMode="auto">
          <a:xfrm>
            <a:off x="3130550" y="3248025"/>
            <a:ext cx="152400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defTabSz="457200" eaLnBrk="0" hangingPunct="0">
              <a:defRPr sz="1700">
                <a:solidFill>
                  <a:schemeClr val="tx1"/>
                </a:solidFill>
                <a:latin typeface="Calibri" charset="0"/>
                <a:ea typeface="MS PGothic" charset="-128"/>
              </a:defRPr>
            </a:lvl1pPr>
            <a:lvl2pPr marL="742950" indent="-285750" defTabSz="457200" eaLnBrk="0" hangingPunct="0">
              <a:defRPr sz="1700">
                <a:solidFill>
                  <a:schemeClr val="tx1"/>
                </a:solidFill>
                <a:latin typeface="Calibri" charset="0"/>
                <a:ea typeface="MS PGothic" charset="-128"/>
              </a:defRPr>
            </a:lvl2pPr>
            <a:lvl3pPr marL="1143000" indent="-228600" defTabSz="457200" eaLnBrk="0" hangingPunct="0">
              <a:defRPr sz="1700">
                <a:solidFill>
                  <a:schemeClr val="tx1"/>
                </a:solidFill>
                <a:latin typeface="Calibri" charset="0"/>
                <a:ea typeface="MS PGothic" charset="-128"/>
              </a:defRPr>
            </a:lvl3pPr>
            <a:lvl4pPr marL="1600200" indent="-228600" defTabSz="457200" eaLnBrk="0" hangingPunct="0">
              <a:defRPr sz="1700">
                <a:solidFill>
                  <a:schemeClr val="tx1"/>
                </a:solidFill>
                <a:latin typeface="Calibri" charset="0"/>
                <a:ea typeface="MS PGothic" charset="-128"/>
              </a:defRPr>
            </a:lvl4pPr>
            <a:lvl5pPr marL="2057400" indent="-228600" defTabSz="457200" eaLnBrk="0" hangingPunct="0">
              <a:defRPr sz="1700">
                <a:solidFill>
                  <a:schemeClr val="tx1"/>
                </a:solidFill>
                <a:latin typeface="Calibri" charset="0"/>
                <a:ea typeface="MS PGothic" charset="-128"/>
              </a:defRPr>
            </a:lvl5pPr>
            <a:lvl6pPr marL="2514600" indent="-228600" defTabSz="457200" eaLnBrk="0" fontAlgn="base" hangingPunct="0">
              <a:spcBef>
                <a:spcPct val="0"/>
              </a:spcBef>
              <a:spcAft>
                <a:spcPct val="0"/>
              </a:spcAft>
              <a:defRPr sz="1700">
                <a:solidFill>
                  <a:schemeClr val="tx1"/>
                </a:solidFill>
                <a:latin typeface="Calibri" charset="0"/>
                <a:ea typeface="MS PGothic" charset="-128"/>
              </a:defRPr>
            </a:lvl6pPr>
            <a:lvl7pPr marL="2971800" indent="-228600" defTabSz="457200" eaLnBrk="0" fontAlgn="base" hangingPunct="0">
              <a:spcBef>
                <a:spcPct val="0"/>
              </a:spcBef>
              <a:spcAft>
                <a:spcPct val="0"/>
              </a:spcAft>
              <a:defRPr sz="1700">
                <a:solidFill>
                  <a:schemeClr val="tx1"/>
                </a:solidFill>
                <a:latin typeface="Calibri" charset="0"/>
                <a:ea typeface="MS PGothic" charset="-128"/>
              </a:defRPr>
            </a:lvl7pPr>
            <a:lvl8pPr marL="3429000" indent="-228600" defTabSz="457200" eaLnBrk="0" fontAlgn="base" hangingPunct="0">
              <a:spcBef>
                <a:spcPct val="0"/>
              </a:spcBef>
              <a:spcAft>
                <a:spcPct val="0"/>
              </a:spcAft>
              <a:defRPr sz="1700">
                <a:solidFill>
                  <a:schemeClr val="tx1"/>
                </a:solidFill>
                <a:latin typeface="Calibri" charset="0"/>
                <a:ea typeface="MS PGothic" charset="-128"/>
              </a:defRPr>
            </a:lvl8pPr>
            <a:lvl9pPr marL="3886200" indent="-228600" defTabSz="457200" eaLnBrk="0" fontAlgn="base" hangingPunct="0">
              <a:spcBef>
                <a:spcPct val="0"/>
              </a:spcBef>
              <a:spcAft>
                <a:spcPct val="0"/>
              </a:spcAft>
              <a:defRPr sz="1700">
                <a:solidFill>
                  <a:schemeClr val="tx1"/>
                </a:solidFill>
                <a:latin typeface="Calibri" charset="0"/>
                <a:ea typeface="MS PGothic" charset="-128"/>
              </a:defRPr>
            </a:lvl9pPr>
          </a:lstStyle>
          <a:p>
            <a:pPr eaLnBrk="1" hangingPunct="1"/>
            <a:r>
              <a:rPr lang="en-US" altLang="x-none" sz="1600">
                <a:solidFill>
                  <a:srgbClr val="000000"/>
                </a:solidFill>
                <a:latin typeface="Arial" charset="0"/>
              </a:rPr>
              <a:t>Total</a:t>
            </a:r>
          </a:p>
        </p:txBody>
      </p:sp>
      <p:sp>
        <p:nvSpPr>
          <p:cNvPr id="71" name="Rectangle 70">
            <a:extLst>
              <a:ext uri="{FF2B5EF4-FFF2-40B4-BE49-F238E27FC236}"/>
            </a:extLst>
          </p:cNvPr>
          <p:cNvSpPr/>
          <p:nvPr/>
        </p:nvSpPr>
        <p:spPr>
          <a:xfrm>
            <a:off x="2717800" y="2312988"/>
            <a:ext cx="266700" cy="266700"/>
          </a:xfrm>
          <a:prstGeom prst="rect">
            <a:avLst/>
          </a:prstGeom>
          <a:solidFill>
            <a:srgbClr val="0E2953"/>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a:defRPr/>
            </a:pPr>
            <a:endParaRPr lang="en-US" dirty="0">
              <a:solidFill>
                <a:prstClr val="black"/>
              </a:solidFill>
              <a:latin typeface="Arial"/>
              <a:cs typeface="Arial"/>
            </a:endParaRPr>
          </a:p>
        </p:txBody>
      </p:sp>
      <p:sp>
        <p:nvSpPr>
          <p:cNvPr id="72" name="Rectangle 71">
            <a:extLst>
              <a:ext uri="{FF2B5EF4-FFF2-40B4-BE49-F238E27FC236}"/>
            </a:extLst>
          </p:cNvPr>
          <p:cNvSpPr/>
          <p:nvPr/>
        </p:nvSpPr>
        <p:spPr>
          <a:xfrm>
            <a:off x="2717800" y="2774950"/>
            <a:ext cx="266700" cy="266700"/>
          </a:xfrm>
          <a:prstGeom prst="rect">
            <a:avLst/>
          </a:prstGeom>
          <a:solidFill>
            <a:srgbClr val="93ABD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a:defRPr/>
            </a:pPr>
            <a:endParaRPr lang="en-US" dirty="0">
              <a:solidFill>
                <a:prstClr val="black"/>
              </a:solidFill>
              <a:latin typeface="Arial"/>
              <a:cs typeface="Arial"/>
            </a:endParaRPr>
          </a:p>
        </p:txBody>
      </p:sp>
      <p:sp>
        <p:nvSpPr>
          <p:cNvPr id="73" name="Rectangle 72">
            <a:extLst>
              <a:ext uri="{FF2B5EF4-FFF2-40B4-BE49-F238E27FC236}"/>
            </a:extLst>
          </p:cNvPr>
          <p:cNvSpPr/>
          <p:nvPr/>
        </p:nvSpPr>
        <p:spPr>
          <a:xfrm>
            <a:off x="2717800" y="3246438"/>
            <a:ext cx="266700" cy="266700"/>
          </a:xfrm>
          <a:prstGeom prst="rect">
            <a:avLst/>
          </a:prstGeom>
          <a:solidFill>
            <a:srgbClr val="B80927"/>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a:defRPr/>
            </a:pPr>
            <a:endParaRPr lang="en-US" dirty="0">
              <a:solidFill>
                <a:prstClr val="black"/>
              </a:solidFill>
              <a:latin typeface="Arial"/>
              <a:cs typeface="Arial"/>
            </a:endParaRPr>
          </a:p>
        </p:txBody>
      </p:sp>
      <p:sp>
        <p:nvSpPr>
          <p:cNvPr id="20549" name="Line 5"/>
          <p:cNvSpPr>
            <a:spLocks noChangeShapeType="1"/>
          </p:cNvSpPr>
          <p:nvPr/>
        </p:nvSpPr>
        <p:spPr bwMode="auto">
          <a:xfrm>
            <a:off x="8024813" y="2214563"/>
            <a:ext cx="0" cy="2786062"/>
          </a:xfrm>
          <a:prstGeom prst="line">
            <a:avLst/>
          </a:prstGeom>
          <a:noFill/>
          <a:ln w="6350">
            <a:solidFill>
              <a:srgbClr val="6A512A"/>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0550" name="Line 5"/>
          <p:cNvSpPr>
            <a:spLocks noChangeShapeType="1"/>
          </p:cNvSpPr>
          <p:nvPr/>
        </p:nvSpPr>
        <p:spPr bwMode="auto">
          <a:xfrm>
            <a:off x="8402638" y="2214563"/>
            <a:ext cx="0" cy="2786062"/>
          </a:xfrm>
          <a:prstGeom prst="line">
            <a:avLst/>
          </a:prstGeom>
          <a:noFill/>
          <a:ln w="6350">
            <a:solidFill>
              <a:srgbClr val="6A512A"/>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76" name="Rectangle 75">
            <a:extLst>
              <a:ext uri="{FF2B5EF4-FFF2-40B4-BE49-F238E27FC236}"/>
            </a:extLst>
          </p:cNvPr>
          <p:cNvSpPr/>
          <p:nvPr/>
        </p:nvSpPr>
        <p:spPr>
          <a:xfrm>
            <a:off x="2854325" y="4938713"/>
            <a:ext cx="98425" cy="60325"/>
          </a:xfrm>
          <a:prstGeom prst="rect">
            <a:avLst/>
          </a:prstGeom>
          <a:solidFill>
            <a:srgbClr val="0E2953"/>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a:defRPr/>
            </a:pPr>
            <a:endParaRPr lang="en-US" dirty="0">
              <a:solidFill>
                <a:prstClr val="black"/>
              </a:solidFill>
              <a:latin typeface="Arial"/>
              <a:cs typeface="Arial"/>
            </a:endParaRPr>
          </a:p>
        </p:txBody>
      </p:sp>
      <p:sp>
        <p:nvSpPr>
          <p:cNvPr id="77" name="Rectangle 76">
            <a:extLst>
              <a:ext uri="{FF2B5EF4-FFF2-40B4-BE49-F238E27FC236}"/>
            </a:extLst>
          </p:cNvPr>
          <p:cNvSpPr/>
          <p:nvPr/>
        </p:nvSpPr>
        <p:spPr>
          <a:xfrm>
            <a:off x="2952750" y="4938713"/>
            <a:ext cx="85725" cy="60325"/>
          </a:xfrm>
          <a:prstGeom prst="rect">
            <a:avLst/>
          </a:prstGeom>
          <a:solidFill>
            <a:srgbClr val="93ABD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a:defRPr/>
            </a:pPr>
            <a:endParaRPr lang="en-US" dirty="0">
              <a:solidFill>
                <a:prstClr val="black"/>
              </a:solidFill>
              <a:latin typeface="Arial"/>
              <a:cs typeface="Arial"/>
            </a:endParaRPr>
          </a:p>
        </p:txBody>
      </p:sp>
      <p:sp>
        <p:nvSpPr>
          <p:cNvPr id="79" name="Rectangle 78">
            <a:extLst>
              <a:ext uri="{FF2B5EF4-FFF2-40B4-BE49-F238E27FC236}"/>
            </a:extLst>
          </p:cNvPr>
          <p:cNvSpPr/>
          <p:nvPr/>
        </p:nvSpPr>
        <p:spPr>
          <a:xfrm>
            <a:off x="3225800" y="4894263"/>
            <a:ext cx="98425" cy="104775"/>
          </a:xfrm>
          <a:prstGeom prst="rect">
            <a:avLst/>
          </a:prstGeom>
          <a:solidFill>
            <a:srgbClr val="0E2953"/>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a:defRPr/>
            </a:pPr>
            <a:endParaRPr lang="en-US" dirty="0">
              <a:solidFill>
                <a:prstClr val="black"/>
              </a:solidFill>
              <a:latin typeface="Arial"/>
              <a:cs typeface="Arial"/>
            </a:endParaRPr>
          </a:p>
        </p:txBody>
      </p:sp>
      <p:sp>
        <p:nvSpPr>
          <p:cNvPr id="80" name="Rectangle 79">
            <a:extLst>
              <a:ext uri="{FF2B5EF4-FFF2-40B4-BE49-F238E27FC236}"/>
            </a:extLst>
          </p:cNvPr>
          <p:cNvSpPr/>
          <p:nvPr/>
        </p:nvSpPr>
        <p:spPr>
          <a:xfrm>
            <a:off x="3324225" y="4916488"/>
            <a:ext cx="85725" cy="82550"/>
          </a:xfrm>
          <a:prstGeom prst="rect">
            <a:avLst/>
          </a:prstGeom>
          <a:solidFill>
            <a:srgbClr val="93ABD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a:defRPr/>
            </a:pPr>
            <a:endParaRPr lang="en-US" dirty="0">
              <a:solidFill>
                <a:prstClr val="black"/>
              </a:solidFill>
              <a:latin typeface="Arial"/>
              <a:cs typeface="Arial"/>
            </a:endParaRPr>
          </a:p>
        </p:txBody>
      </p:sp>
      <p:sp>
        <p:nvSpPr>
          <p:cNvPr id="82" name="Rectangle 81">
            <a:extLst>
              <a:ext uri="{FF2B5EF4-FFF2-40B4-BE49-F238E27FC236}"/>
            </a:extLst>
          </p:cNvPr>
          <p:cNvSpPr/>
          <p:nvPr/>
        </p:nvSpPr>
        <p:spPr>
          <a:xfrm>
            <a:off x="3600450" y="4837113"/>
            <a:ext cx="98425" cy="161925"/>
          </a:xfrm>
          <a:prstGeom prst="rect">
            <a:avLst/>
          </a:prstGeom>
          <a:solidFill>
            <a:srgbClr val="0E2953"/>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a:defRPr/>
            </a:pPr>
            <a:endParaRPr lang="en-US" dirty="0">
              <a:solidFill>
                <a:prstClr val="black"/>
              </a:solidFill>
              <a:latin typeface="Arial"/>
              <a:cs typeface="Arial"/>
            </a:endParaRPr>
          </a:p>
        </p:txBody>
      </p:sp>
      <p:sp>
        <p:nvSpPr>
          <p:cNvPr id="83" name="Rectangle 82">
            <a:extLst>
              <a:ext uri="{FF2B5EF4-FFF2-40B4-BE49-F238E27FC236}"/>
            </a:extLst>
          </p:cNvPr>
          <p:cNvSpPr/>
          <p:nvPr/>
        </p:nvSpPr>
        <p:spPr>
          <a:xfrm>
            <a:off x="3698875" y="4856163"/>
            <a:ext cx="85725" cy="142875"/>
          </a:xfrm>
          <a:prstGeom prst="rect">
            <a:avLst/>
          </a:prstGeom>
          <a:solidFill>
            <a:srgbClr val="93ABD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a:defRPr/>
            </a:pPr>
            <a:endParaRPr lang="en-US" dirty="0">
              <a:solidFill>
                <a:prstClr val="black"/>
              </a:solidFill>
              <a:latin typeface="Arial"/>
              <a:cs typeface="Arial"/>
            </a:endParaRPr>
          </a:p>
        </p:txBody>
      </p:sp>
      <p:sp>
        <p:nvSpPr>
          <p:cNvPr id="85" name="Rectangle 84">
            <a:extLst>
              <a:ext uri="{FF2B5EF4-FFF2-40B4-BE49-F238E27FC236}"/>
            </a:extLst>
          </p:cNvPr>
          <p:cNvSpPr/>
          <p:nvPr/>
        </p:nvSpPr>
        <p:spPr>
          <a:xfrm>
            <a:off x="3971925" y="4748213"/>
            <a:ext cx="98425" cy="250825"/>
          </a:xfrm>
          <a:prstGeom prst="rect">
            <a:avLst/>
          </a:prstGeom>
          <a:solidFill>
            <a:srgbClr val="0E2953"/>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a:defRPr/>
            </a:pPr>
            <a:endParaRPr lang="en-US" dirty="0">
              <a:solidFill>
                <a:prstClr val="black"/>
              </a:solidFill>
              <a:latin typeface="Arial"/>
              <a:cs typeface="Arial"/>
            </a:endParaRPr>
          </a:p>
        </p:txBody>
      </p:sp>
      <p:sp>
        <p:nvSpPr>
          <p:cNvPr id="86" name="Rectangle 85">
            <a:extLst>
              <a:ext uri="{FF2B5EF4-FFF2-40B4-BE49-F238E27FC236}"/>
            </a:extLst>
          </p:cNvPr>
          <p:cNvSpPr/>
          <p:nvPr/>
        </p:nvSpPr>
        <p:spPr>
          <a:xfrm>
            <a:off x="4070350" y="4757738"/>
            <a:ext cx="85725" cy="241300"/>
          </a:xfrm>
          <a:prstGeom prst="rect">
            <a:avLst/>
          </a:prstGeom>
          <a:solidFill>
            <a:srgbClr val="93ABD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a:defRPr/>
            </a:pPr>
            <a:endParaRPr lang="en-US" dirty="0">
              <a:solidFill>
                <a:prstClr val="black"/>
              </a:solidFill>
              <a:latin typeface="Arial"/>
              <a:cs typeface="Arial"/>
            </a:endParaRPr>
          </a:p>
        </p:txBody>
      </p:sp>
      <p:sp>
        <p:nvSpPr>
          <p:cNvPr id="88" name="Rectangle 87">
            <a:extLst>
              <a:ext uri="{FF2B5EF4-FFF2-40B4-BE49-F238E27FC236}"/>
            </a:extLst>
          </p:cNvPr>
          <p:cNvSpPr/>
          <p:nvPr/>
        </p:nvSpPr>
        <p:spPr>
          <a:xfrm>
            <a:off x="4346575" y="4652963"/>
            <a:ext cx="98425" cy="346075"/>
          </a:xfrm>
          <a:prstGeom prst="rect">
            <a:avLst/>
          </a:prstGeom>
          <a:solidFill>
            <a:srgbClr val="0E2953"/>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a:defRPr/>
            </a:pPr>
            <a:endParaRPr lang="en-US" dirty="0">
              <a:solidFill>
                <a:prstClr val="black"/>
              </a:solidFill>
              <a:latin typeface="Arial"/>
              <a:cs typeface="Arial"/>
            </a:endParaRPr>
          </a:p>
        </p:txBody>
      </p:sp>
      <p:sp>
        <p:nvSpPr>
          <p:cNvPr id="89" name="Rectangle 88">
            <a:extLst>
              <a:ext uri="{FF2B5EF4-FFF2-40B4-BE49-F238E27FC236}"/>
            </a:extLst>
          </p:cNvPr>
          <p:cNvSpPr/>
          <p:nvPr/>
        </p:nvSpPr>
        <p:spPr>
          <a:xfrm>
            <a:off x="4445000" y="4618038"/>
            <a:ext cx="85725" cy="381000"/>
          </a:xfrm>
          <a:prstGeom prst="rect">
            <a:avLst/>
          </a:prstGeom>
          <a:solidFill>
            <a:srgbClr val="93ABD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a:defRPr/>
            </a:pPr>
            <a:endParaRPr lang="en-US" dirty="0">
              <a:solidFill>
                <a:prstClr val="black"/>
              </a:solidFill>
              <a:latin typeface="Arial"/>
              <a:cs typeface="Arial"/>
            </a:endParaRPr>
          </a:p>
        </p:txBody>
      </p:sp>
      <p:sp>
        <p:nvSpPr>
          <p:cNvPr id="91" name="Rectangle 90">
            <a:extLst>
              <a:ext uri="{FF2B5EF4-FFF2-40B4-BE49-F238E27FC236}"/>
            </a:extLst>
          </p:cNvPr>
          <p:cNvSpPr/>
          <p:nvPr/>
        </p:nvSpPr>
        <p:spPr>
          <a:xfrm>
            <a:off x="4724400" y="4525963"/>
            <a:ext cx="98425" cy="473075"/>
          </a:xfrm>
          <a:prstGeom prst="rect">
            <a:avLst/>
          </a:prstGeom>
          <a:solidFill>
            <a:srgbClr val="0E2953"/>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a:defRPr/>
            </a:pPr>
            <a:endParaRPr lang="en-US" dirty="0">
              <a:solidFill>
                <a:prstClr val="black"/>
              </a:solidFill>
              <a:latin typeface="Arial"/>
              <a:cs typeface="Arial"/>
            </a:endParaRPr>
          </a:p>
        </p:txBody>
      </p:sp>
      <p:sp>
        <p:nvSpPr>
          <p:cNvPr id="92" name="Rectangle 91">
            <a:extLst>
              <a:ext uri="{FF2B5EF4-FFF2-40B4-BE49-F238E27FC236}"/>
            </a:extLst>
          </p:cNvPr>
          <p:cNvSpPr/>
          <p:nvPr/>
        </p:nvSpPr>
        <p:spPr>
          <a:xfrm>
            <a:off x="4822825" y="4424363"/>
            <a:ext cx="85725" cy="574675"/>
          </a:xfrm>
          <a:prstGeom prst="rect">
            <a:avLst/>
          </a:prstGeom>
          <a:solidFill>
            <a:srgbClr val="93ABD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a:defRPr/>
            </a:pPr>
            <a:endParaRPr lang="en-US" dirty="0">
              <a:solidFill>
                <a:prstClr val="black"/>
              </a:solidFill>
              <a:latin typeface="Arial"/>
              <a:cs typeface="Arial"/>
            </a:endParaRPr>
          </a:p>
        </p:txBody>
      </p:sp>
      <p:sp>
        <p:nvSpPr>
          <p:cNvPr id="94" name="Rectangle 93">
            <a:extLst>
              <a:ext uri="{FF2B5EF4-FFF2-40B4-BE49-F238E27FC236}"/>
            </a:extLst>
          </p:cNvPr>
          <p:cNvSpPr/>
          <p:nvPr/>
        </p:nvSpPr>
        <p:spPr>
          <a:xfrm>
            <a:off x="5092700" y="4310063"/>
            <a:ext cx="98425" cy="688975"/>
          </a:xfrm>
          <a:prstGeom prst="rect">
            <a:avLst/>
          </a:prstGeom>
          <a:solidFill>
            <a:srgbClr val="0E2953"/>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a:defRPr/>
            </a:pPr>
            <a:endParaRPr lang="en-US" dirty="0">
              <a:solidFill>
                <a:prstClr val="black"/>
              </a:solidFill>
              <a:latin typeface="Arial"/>
              <a:cs typeface="Arial"/>
            </a:endParaRPr>
          </a:p>
        </p:txBody>
      </p:sp>
      <p:sp>
        <p:nvSpPr>
          <p:cNvPr id="95" name="Rectangle 94">
            <a:extLst>
              <a:ext uri="{FF2B5EF4-FFF2-40B4-BE49-F238E27FC236}"/>
            </a:extLst>
          </p:cNvPr>
          <p:cNvSpPr/>
          <p:nvPr/>
        </p:nvSpPr>
        <p:spPr>
          <a:xfrm>
            <a:off x="5191125" y="4122738"/>
            <a:ext cx="85725" cy="876300"/>
          </a:xfrm>
          <a:prstGeom prst="rect">
            <a:avLst/>
          </a:prstGeom>
          <a:solidFill>
            <a:srgbClr val="93ABD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a:defRPr/>
            </a:pPr>
            <a:endParaRPr lang="en-US" dirty="0">
              <a:solidFill>
                <a:prstClr val="black"/>
              </a:solidFill>
              <a:latin typeface="Arial"/>
              <a:cs typeface="Arial"/>
            </a:endParaRPr>
          </a:p>
        </p:txBody>
      </p:sp>
      <p:sp>
        <p:nvSpPr>
          <p:cNvPr id="97" name="Rectangle 96">
            <a:extLst>
              <a:ext uri="{FF2B5EF4-FFF2-40B4-BE49-F238E27FC236}"/>
            </a:extLst>
          </p:cNvPr>
          <p:cNvSpPr/>
          <p:nvPr/>
        </p:nvSpPr>
        <p:spPr>
          <a:xfrm>
            <a:off x="5467350" y="4011613"/>
            <a:ext cx="98425" cy="987425"/>
          </a:xfrm>
          <a:prstGeom prst="rect">
            <a:avLst/>
          </a:prstGeom>
          <a:solidFill>
            <a:srgbClr val="0E2953"/>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a:defRPr/>
            </a:pPr>
            <a:endParaRPr lang="en-US" dirty="0">
              <a:solidFill>
                <a:prstClr val="black"/>
              </a:solidFill>
              <a:latin typeface="Arial"/>
              <a:cs typeface="Arial"/>
            </a:endParaRPr>
          </a:p>
        </p:txBody>
      </p:sp>
      <p:sp>
        <p:nvSpPr>
          <p:cNvPr id="98" name="Rectangle 97">
            <a:extLst>
              <a:ext uri="{FF2B5EF4-FFF2-40B4-BE49-F238E27FC236}"/>
            </a:extLst>
          </p:cNvPr>
          <p:cNvSpPr/>
          <p:nvPr/>
        </p:nvSpPr>
        <p:spPr>
          <a:xfrm>
            <a:off x="5565775" y="3706813"/>
            <a:ext cx="85725" cy="1292225"/>
          </a:xfrm>
          <a:prstGeom prst="rect">
            <a:avLst/>
          </a:prstGeom>
          <a:solidFill>
            <a:srgbClr val="93ABD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a:defRPr/>
            </a:pPr>
            <a:endParaRPr lang="en-US" dirty="0">
              <a:solidFill>
                <a:prstClr val="black"/>
              </a:solidFill>
              <a:latin typeface="Arial"/>
              <a:cs typeface="Arial"/>
            </a:endParaRPr>
          </a:p>
        </p:txBody>
      </p:sp>
      <p:sp>
        <p:nvSpPr>
          <p:cNvPr id="100" name="Rectangle 99">
            <a:extLst>
              <a:ext uri="{FF2B5EF4-FFF2-40B4-BE49-F238E27FC236}"/>
            </a:extLst>
          </p:cNvPr>
          <p:cNvSpPr/>
          <p:nvPr/>
        </p:nvSpPr>
        <p:spPr>
          <a:xfrm>
            <a:off x="5838825" y="3684588"/>
            <a:ext cx="98425" cy="1314450"/>
          </a:xfrm>
          <a:prstGeom prst="rect">
            <a:avLst/>
          </a:prstGeom>
          <a:solidFill>
            <a:srgbClr val="0E2953"/>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a:defRPr/>
            </a:pPr>
            <a:endParaRPr lang="en-US" dirty="0">
              <a:solidFill>
                <a:prstClr val="black"/>
              </a:solidFill>
              <a:latin typeface="Arial"/>
              <a:cs typeface="Arial"/>
            </a:endParaRPr>
          </a:p>
        </p:txBody>
      </p:sp>
      <p:sp>
        <p:nvSpPr>
          <p:cNvPr id="101" name="Rectangle 100">
            <a:extLst>
              <a:ext uri="{FF2B5EF4-FFF2-40B4-BE49-F238E27FC236}"/>
            </a:extLst>
          </p:cNvPr>
          <p:cNvSpPr/>
          <p:nvPr/>
        </p:nvSpPr>
        <p:spPr>
          <a:xfrm>
            <a:off x="5937250" y="3233738"/>
            <a:ext cx="85725" cy="1765300"/>
          </a:xfrm>
          <a:prstGeom prst="rect">
            <a:avLst/>
          </a:prstGeom>
          <a:solidFill>
            <a:srgbClr val="93ABD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a:defRPr/>
            </a:pPr>
            <a:endParaRPr lang="en-US" dirty="0">
              <a:solidFill>
                <a:prstClr val="black"/>
              </a:solidFill>
              <a:latin typeface="Arial"/>
              <a:cs typeface="Arial"/>
            </a:endParaRPr>
          </a:p>
        </p:txBody>
      </p:sp>
      <p:sp>
        <p:nvSpPr>
          <p:cNvPr id="103" name="Rectangle 102">
            <a:extLst>
              <a:ext uri="{FF2B5EF4-FFF2-40B4-BE49-F238E27FC236}"/>
            </a:extLst>
          </p:cNvPr>
          <p:cNvSpPr/>
          <p:nvPr/>
        </p:nvSpPr>
        <p:spPr>
          <a:xfrm>
            <a:off x="6213475" y="3348038"/>
            <a:ext cx="98425" cy="1651000"/>
          </a:xfrm>
          <a:prstGeom prst="rect">
            <a:avLst/>
          </a:prstGeom>
          <a:solidFill>
            <a:srgbClr val="0E2953"/>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a:defRPr/>
            </a:pPr>
            <a:endParaRPr lang="en-US" dirty="0">
              <a:solidFill>
                <a:prstClr val="black"/>
              </a:solidFill>
              <a:latin typeface="Arial"/>
              <a:cs typeface="Arial"/>
            </a:endParaRPr>
          </a:p>
        </p:txBody>
      </p:sp>
      <p:sp>
        <p:nvSpPr>
          <p:cNvPr id="104" name="Rectangle 103">
            <a:extLst>
              <a:ext uri="{FF2B5EF4-FFF2-40B4-BE49-F238E27FC236}"/>
            </a:extLst>
          </p:cNvPr>
          <p:cNvSpPr/>
          <p:nvPr/>
        </p:nvSpPr>
        <p:spPr>
          <a:xfrm>
            <a:off x="6311900" y="2798763"/>
            <a:ext cx="85725" cy="2200275"/>
          </a:xfrm>
          <a:prstGeom prst="rect">
            <a:avLst/>
          </a:prstGeom>
          <a:solidFill>
            <a:srgbClr val="93ABD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a:defRPr/>
            </a:pPr>
            <a:endParaRPr lang="en-US" dirty="0">
              <a:solidFill>
                <a:prstClr val="black"/>
              </a:solidFill>
              <a:latin typeface="Arial"/>
              <a:cs typeface="Arial"/>
            </a:endParaRPr>
          </a:p>
        </p:txBody>
      </p:sp>
      <p:sp>
        <p:nvSpPr>
          <p:cNvPr id="106" name="Rectangle 105">
            <a:extLst>
              <a:ext uri="{FF2B5EF4-FFF2-40B4-BE49-F238E27FC236}"/>
            </a:extLst>
          </p:cNvPr>
          <p:cNvSpPr/>
          <p:nvPr/>
        </p:nvSpPr>
        <p:spPr>
          <a:xfrm>
            <a:off x="6584950" y="3027363"/>
            <a:ext cx="98425" cy="1971675"/>
          </a:xfrm>
          <a:prstGeom prst="rect">
            <a:avLst/>
          </a:prstGeom>
          <a:solidFill>
            <a:srgbClr val="0E2953"/>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a:defRPr/>
            </a:pPr>
            <a:endParaRPr lang="en-US" dirty="0">
              <a:solidFill>
                <a:prstClr val="black"/>
              </a:solidFill>
              <a:latin typeface="Arial"/>
              <a:cs typeface="Arial"/>
            </a:endParaRPr>
          </a:p>
        </p:txBody>
      </p:sp>
      <p:sp>
        <p:nvSpPr>
          <p:cNvPr id="107" name="Rectangle 106">
            <a:extLst>
              <a:ext uri="{FF2B5EF4-FFF2-40B4-BE49-F238E27FC236}"/>
            </a:extLst>
          </p:cNvPr>
          <p:cNvSpPr/>
          <p:nvPr/>
        </p:nvSpPr>
        <p:spPr>
          <a:xfrm>
            <a:off x="6683375" y="2490788"/>
            <a:ext cx="85725" cy="2508250"/>
          </a:xfrm>
          <a:prstGeom prst="rect">
            <a:avLst/>
          </a:prstGeom>
          <a:solidFill>
            <a:srgbClr val="93ABD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a:defRPr/>
            </a:pPr>
            <a:endParaRPr lang="en-US" dirty="0">
              <a:solidFill>
                <a:prstClr val="black"/>
              </a:solidFill>
              <a:latin typeface="Arial"/>
              <a:cs typeface="Arial"/>
            </a:endParaRPr>
          </a:p>
        </p:txBody>
      </p:sp>
      <p:sp>
        <p:nvSpPr>
          <p:cNvPr id="109" name="Rectangle 108">
            <a:extLst>
              <a:ext uri="{FF2B5EF4-FFF2-40B4-BE49-F238E27FC236}"/>
            </a:extLst>
          </p:cNvPr>
          <p:cNvSpPr/>
          <p:nvPr/>
        </p:nvSpPr>
        <p:spPr>
          <a:xfrm>
            <a:off x="6959600" y="2859088"/>
            <a:ext cx="98425" cy="2139950"/>
          </a:xfrm>
          <a:prstGeom prst="rect">
            <a:avLst/>
          </a:prstGeom>
          <a:solidFill>
            <a:srgbClr val="0E2953"/>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a:defRPr/>
            </a:pPr>
            <a:endParaRPr lang="en-US" dirty="0">
              <a:solidFill>
                <a:prstClr val="black"/>
              </a:solidFill>
              <a:latin typeface="Arial"/>
              <a:cs typeface="Arial"/>
            </a:endParaRPr>
          </a:p>
        </p:txBody>
      </p:sp>
      <p:sp>
        <p:nvSpPr>
          <p:cNvPr id="110" name="Rectangle 109">
            <a:extLst>
              <a:ext uri="{FF2B5EF4-FFF2-40B4-BE49-F238E27FC236}"/>
            </a:extLst>
          </p:cNvPr>
          <p:cNvSpPr/>
          <p:nvPr/>
        </p:nvSpPr>
        <p:spPr>
          <a:xfrm>
            <a:off x="7058025" y="2363788"/>
            <a:ext cx="85725" cy="2635250"/>
          </a:xfrm>
          <a:prstGeom prst="rect">
            <a:avLst/>
          </a:prstGeom>
          <a:solidFill>
            <a:srgbClr val="93ABD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a:defRPr/>
            </a:pPr>
            <a:endParaRPr lang="en-US" dirty="0">
              <a:solidFill>
                <a:prstClr val="black"/>
              </a:solidFill>
              <a:latin typeface="Arial"/>
              <a:cs typeface="Arial"/>
            </a:endParaRPr>
          </a:p>
        </p:txBody>
      </p:sp>
      <p:sp>
        <p:nvSpPr>
          <p:cNvPr id="112" name="Rectangle 111">
            <a:extLst>
              <a:ext uri="{FF2B5EF4-FFF2-40B4-BE49-F238E27FC236}"/>
            </a:extLst>
          </p:cNvPr>
          <p:cNvSpPr/>
          <p:nvPr/>
        </p:nvSpPr>
        <p:spPr>
          <a:xfrm>
            <a:off x="7334250" y="2830513"/>
            <a:ext cx="98425" cy="2168525"/>
          </a:xfrm>
          <a:prstGeom prst="rect">
            <a:avLst/>
          </a:prstGeom>
          <a:solidFill>
            <a:srgbClr val="0E2953"/>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a:defRPr/>
            </a:pPr>
            <a:endParaRPr lang="en-US" dirty="0">
              <a:solidFill>
                <a:prstClr val="black"/>
              </a:solidFill>
              <a:latin typeface="Arial"/>
              <a:cs typeface="Arial"/>
            </a:endParaRPr>
          </a:p>
        </p:txBody>
      </p:sp>
      <p:sp>
        <p:nvSpPr>
          <p:cNvPr id="113" name="Rectangle 112">
            <a:extLst>
              <a:ext uri="{FF2B5EF4-FFF2-40B4-BE49-F238E27FC236}"/>
            </a:extLst>
          </p:cNvPr>
          <p:cNvSpPr/>
          <p:nvPr/>
        </p:nvSpPr>
        <p:spPr>
          <a:xfrm>
            <a:off x="7432675" y="2420938"/>
            <a:ext cx="85725" cy="2578100"/>
          </a:xfrm>
          <a:prstGeom prst="rect">
            <a:avLst/>
          </a:prstGeom>
          <a:solidFill>
            <a:srgbClr val="93ABD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a:defRPr/>
            </a:pPr>
            <a:endParaRPr lang="en-US" dirty="0">
              <a:solidFill>
                <a:prstClr val="black"/>
              </a:solidFill>
              <a:latin typeface="Arial"/>
              <a:cs typeface="Arial"/>
            </a:endParaRPr>
          </a:p>
        </p:txBody>
      </p:sp>
      <p:sp>
        <p:nvSpPr>
          <p:cNvPr id="115" name="Rectangle 114">
            <a:extLst>
              <a:ext uri="{FF2B5EF4-FFF2-40B4-BE49-F238E27FC236}"/>
            </a:extLst>
          </p:cNvPr>
          <p:cNvSpPr/>
          <p:nvPr/>
        </p:nvSpPr>
        <p:spPr>
          <a:xfrm>
            <a:off x="7708900" y="3160713"/>
            <a:ext cx="98425" cy="1838325"/>
          </a:xfrm>
          <a:prstGeom prst="rect">
            <a:avLst/>
          </a:prstGeom>
          <a:solidFill>
            <a:srgbClr val="0E2953"/>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a:defRPr/>
            </a:pPr>
            <a:endParaRPr lang="en-US" dirty="0">
              <a:solidFill>
                <a:prstClr val="black"/>
              </a:solidFill>
              <a:latin typeface="Arial"/>
              <a:cs typeface="Arial"/>
            </a:endParaRPr>
          </a:p>
        </p:txBody>
      </p:sp>
      <p:sp>
        <p:nvSpPr>
          <p:cNvPr id="116" name="Rectangle 115">
            <a:extLst>
              <a:ext uri="{FF2B5EF4-FFF2-40B4-BE49-F238E27FC236}"/>
            </a:extLst>
          </p:cNvPr>
          <p:cNvSpPr/>
          <p:nvPr/>
        </p:nvSpPr>
        <p:spPr>
          <a:xfrm>
            <a:off x="7807325" y="2852738"/>
            <a:ext cx="85725" cy="2146300"/>
          </a:xfrm>
          <a:prstGeom prst="rect">
            <a:avLst/>
          </a:prstGeom>
          <a:solidFill>
            <a:srgbClr val="93ABD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a:defRPr/>
            </a:pPr>
            <a:endParaRPr lang="en-US" dirty="0">
              <a:solidFill>
                <a:prstClr val="black"/>
              </a:solidFill>
              <a:latin typeface="Arial"/>
              <a:cs typeface="Arial"/>
            </a:endParaRPr>
          </a:p>
        </p:txBody>
      </p:sp>
      <p:sp>
        <p:nvSpPr>
          <p:cNvPr id="118" name="Rectangle 117">
            <a:extLst>
              <a:ext uri="{FF2B5EF4-FFF2-40B4-BE49-F238E27FC236}"/>
            </a:extLst>
          </p:cNvPr>
          <p:cNvSpPr/>
          <p:nvPr/>
        </p:nvSpPr>
        <p:spPr>
          <a:xfrm>
            <a:off x="8080375" y="4405313"/>
            <a:ext cx="98425" cy="593725"/>
          </a:xfrm>
          <a:prstGeom prst="rect">
            <a:avLst/>
          </a:prstGeom>
          <a:solidFill>
            <a:srgbClr val="0E2953"/>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a:defRPr/>
            </a:pPr>
            <a:endParaRPr lang="en-US" dirty="0">
              <a:solidFill>
                <a:prstClr val="black"/>
              </a:solidFill>
              <a:latin typeface="Arial"/>
              <a:cs typeface="Arial"/>
            </a:endParaRPr>
          </a:p>
        </p:txBody>
      </p:sp>
      <p:sp>
        <p:nvSpPr>
          <p:cNvPr id="119" name="Rectangle 118">
            <a:extLst>
              <a:ext uri="{FF2B5EF4-FFF2-40B4-BE49-F238E27FC236}"/>
            </a:extLst>
          </p:cNvPr>
          <p:cNvSpPr/>
          <p:nvPr/>
        </p:nvSpPr>
        <p:spPr>
          <a:xfrm>
            <a:off x="8178800" y="4332288"/>
            <a:ext cx="85725" cy="666750"/>
          </a:xfrm>
          <a:prstGeom prst="rect">
            <a:avLst/>
          </a:prstGeom>
          <a:solidFill>
            <a:srgbClr val="93ABD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a:defRPr/>
            </a:pPr>
            <a:endParaRPr lang="en-US" dirty="0">
              <a:solidFill>
                <a:prstClr val="black"/>
              </a:solidFill>
              <a:latin typeface="Arial"/>
              <a:cs typeface="Arial"/>
            </a:endParaRPr>
          </a:p>
        </p:txBody>
      </p:sp>
      <p:sp>
        <p:nvSpPr>
          <p:cNvPr id="20581" name="Line 6"/>
          <p:cNvSpPr>
            <a:spLocks noChangeShapeType="1"/>
          </p:cNvSpPr>
          <p:nvPr/>
        </p:nvSpPr>
        <p:spPr bwMode="auto">
          <a:xfrm>
            <a:off x="2386013" y="5002213"/>
            <a:ext cx="52387" cy="0"/>
          </a:xfrm>
          <a:prstGeom prst="line">
            <a:avLst/>
          </a:prstGeom>
          <a:noFill/>
          <a:ln w="6350">
            <a:solidFill>
              <a:srgbClr val="6A512A"/>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22" name="Rectangle 121">
            <a:extLst>
              <a:ext uri="{FF2B5EF4-FFF2-40B4-BE49-F238E27FC236}"/>
            </a:extLst>
          </p:cNvPr>
          <p:cNvSpPr/>
          <p:nvPr/>
        </p:nvSpPr>
        <p:spPr>
          <a:xfrm>
            <a:off x="2479675" y="4976813"/>
            <a:ext cx="98425" cy="20637"/>
          </a:xfrm>
          <a:prstGeom prst="rect">
            <a:avLst/>
          </a:prstGeom>
          <a:solidFill>
            <a:srgbClr val="0E2953"/>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a:defRPr/>
            </a:pPr>
            <a:endParaRPr lang="en-US" dirty="0">
              <a:solidFill>
                <a:prstClr val="black"/>
              </a:solidFill>
              <a:latin typeface="Arial"/>
              <a:cs typeface="Arial"/>
            </a:endParaRPr>
          </a:p>
        </p:txBody>
      </p:sp>
      <p:sp>
        <p:nvSpPr>
          <p:cNvPr id="123" name="Rectangle 122">
            <a:extLst>
              <a:ext uri="{FF2B5EF4-FFF2-40B4-BE49-F238E27FC236}"/>
            </a:extLst>
          </p:cNvPr>
          <p:cNvSpPr/>
          <p:nvPr/>
        </p:nvSpPr>
        <p:spPr>
          <a:xfrm>
            <a:off x="2578100" y="4978400"/>
            <a:ext cx="85725" cy="20638"/>
          </a:xfrm>
          <a:prstGeom prst="rect">
            <a:avLst/>
          </a:prstGeom>
          <a:solidFill>
            <a:srgbClr val="93ABD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a:defRPr/>
            </a:pPr>
            <a:endParaRPr lang="en-US" dirty="0">
              <a:solidFill>
                <a:prstClr val="black"/>
              </a:solidFill>
              <a:latin typeface="Arial"/>
              <a:cs typeface="Arial"/>
            </a:endParaRPr>
          </a:p>
        </p:txBody>
      </p:sp>
      <p:grpSp>
        <p:nvGrpSpPr>
          <p:cNvPr id="2" name="Group 1">
            <a:extLst>
              <a:ext uri="{FF2B5EF4-FFF2-40B4-BE49-F238E27FC236}"/>
            </a:extLst>
          </p:cNvPr>
          <p:cNvGrpSpPr/>
          <p:nvPr/>
        </p:nvGrpSpPr>
        <p:grpSpPr>
          <a:xfrm>
            <a:off x="2660650" y="2649538"/>
            <a:ext cx="5689600" cy="2355850"/>
            <a:chOff x="2660650" y="2643188"/>
            <a:chExt cx="5689600" cy="2355850"/>
          </a:xfrm>
          <a:solidFill>
            <a:srgbClr val="B80927"/>
          </a:solidFill>
        </p:grpSpPr>
        <p:sp>
          <p:nvSpPr>
            <p:cNvPr id="78" name="Rectangle 77">
              <a:extLst>
                <a:ext uri="{FF2B5EF4-FFF2-40B4-BE49-F238E27FC236}"/>
              </a:extLst>
            </p:cNvPr>
            <p:cNvSpPr/>
            <p:nvPr/>
          </p:nvSpPr>
          <p:spPr>
            <a:xfrm>
              <a:off x="3035300" y="4938713"/>
              <a:ext cx="88900" cy="60325"/>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a:defRPr/>
              </a:pPr>
              <a:endParaRPr lang="en-US" dirty="0">
                <a:solidFill>
                  <a:prstClr val="black"/>
                </a:solidFill>
                <a:latin typeface="Arial"/>
                <a:cs typeface="Arial"/>
              </a:endParaRPr>
            </a:p>
          </p:txBody>
        </p:sp>
        <p:sp>
          <p:nvSpPr>
            <p:cNvPr id="81" name="Rectangle 80">
              <a:extLst>
                <a:ext uri="{FF2B5EF4-FFF2-40B4-BE49-F238E27FC236}"/>
              </a:extLst>
            </p:cNvPr>
            <p:cNvSpPr/>
            <p:nvPr/>
          </p:nvSpPr>
          <p:spPr>
            <a:xfrm>
              <a:off x="3406775" y="4910138"/>
              <a:ext cx="88900" cy="88900"/>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a:defRPr/>
              </a:pPr>
              <a:endParaRPr lang="en-US" dirty="0">
                <a:solidFill>
                  <a:prstClr val="black"/>
                </a:solidFill>
                <a:latin typeface="Arial"/>
                <a:cs typeface="Arial"/>
              </a:endParaRPr>
            </a:p>
          </p:txBody>
        </p:sp>
        <p:sp>
          <p:nvSpPr>
            <p:cNvPr id="84" name="Rectangle 83">
              <a:extLst>
                <a:ext uri="{FF2B5EF4-FFF2-40B4-BE49-F238E27FC236}"/>
              </a:extLst>
            </p:cNvPr>
            <p:cNvSpPr/>
            <p:nvPr/>
          </p:nvSpPr>
          <p:spPr>
            <a:xfrm>
              <a:off x="3781425" y="4849813"/>
              <a:ext cx="88900" cy="149225"/>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a:defRPr/>
              </a:pPr>
              <a:endParaRPr lang="en-US" dirty="0">
                <a:solidFill>
                  <a:prstClr val="black"/>
                </a:solidFill>
                <a:latin typeface="Arial"/>
                <a:cs typeface="Arial"/>
              </a:endParaRPr>
            </a:p>
          </p:txBody>
        </p:sp>
        <p:sp>
          <p:nvSpPr>
            <p:cNvPr id="87" name="Rectangle 86">
              <a:extLst>
                <a:ext uri="{FF2B5EF4-FFF2-40B4-BE49-F238E27FC236}"/>
              </a:extLst>
            </p:cNvPr>
            <p:cNvSpPr/>
            <p:nvPr/>
          </p:nvSpPr>
          <p:spPr>
            <a:xfrm>
              <a:off x="4152900" y="4754563"/>
              <a:ext cx="88900" cy="244475"/>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a:defRPr/>
              </a:pPr>
              <a:endParaRPr lang="en-US" dirty="0">
                <a:solidFill>
                  <a:prstClr val="black"/>
                </a:solidFill>
                <a:latin typeface="Arial"/>
                <a:cs typeface="Arial"/>
              </a:endParaRPr>
            </a:p>
          </p:txBody>
        </p:sp>
        <p:sp>
          <p:nvSpPr>
            <p:cNvPr id="90" name="Rectangle 89">
              <a:extLst>
                <a:ext uri="{FF2B5EF4-FFF2-40B4-BE49-F238E27FC236}"/>
              </a:extLst>
            </p:cNvPr>
            <p:cNvSpPr/>
            <p:nvPr/>
          </p:nvSpPr>
          <p:spPr>
            <a:xfrm>
              <a:off x="4527550" y="4630738"/>
              <a:ext cx="88900" cy="368300"/>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a:defRPr/>
              </a:pPr>
              <a:endParaRPr lang="en-US" dirty="0">
                <a:solidFill>
                  <a:prstClr val="black"/>
                </a:solidFill>
                <a:latin typeface="Arial"/>
                <a:cs typeface="Arial"/>
              </a:endParaRPr>
            </a:p>
          </p:txBody>
        </p:sp>
        <p:sp>
          <p:nvSpPr>
            <p:cNvPr id="93" name="Rectangle 92">
              <a:extLst>
                <a:ext uri="{FF2B5EF4-FFF2-40B4-BE49-F238E27FC236}"/>
              </a:extLst>
            </p:cNvPr>
            <p:cNvSpPr/>
            <p:nvPr/>
          </p:nvSpPr>
          <p:spPr>
            <a:xfrm>
              <a:off x="4905375" y="4478338"/>
              <a:ext cx="88900" cy="520700"/>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a:defRPr/>
              </a:pPr>
              <a:endParaRPr lang="en-US" dirty="0">
                <a:solidFill>
                  <a:prstClr val="black"/>
                </a:solidFill>
                <a:latin typeface="Arial"/>
                <a:cs typeface="Arial"/>
              </a:endParaRPr>
            </a:p>
          </p:txBody>
        </p:sp>
        <p:sp>
          <p:nvSpPr>
            <p:cNvPr id="96" name="Rectangle 95">
              <a:extLst>
                <a:ext uri="{FF2B5EF4-FFF2-40B4-BE49-F238E27FC236}"/>
              </a:extLst>
            </p:cNvPr>
            <p:cNvSpPr/>
            <p:nvPr/>
          </p:nvSpPr>
          <p:spPr>
            <a:xfrm>
              <a:off x="5273675" y="4221163"/>
              <a:ext cx="88900" cy="777875"/>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a:defRPr/>
              </a:pPr>
              <a:endParaRPr lang="en-US" dirty="0">
                <a:solidFill>
                  <a:prstClr val="black"/>
                </a:solidFill>
                <a:latin typeface="Arial"/>
                <a:cs typeface="Arial"/>
              </a:endParaRPr>
            </a:p>
          </p:txBody>
        </p:sp>
        <p:sp>
          <p:nvSpPr>
            <p:cNvPr id="99" name="Rectangle 98">
              <a:extLst>
                <a:ext uri="{FF2B5EF4-FFF2-40B4-BE49-F238E27FC236}"/>
              </a:extLst>
            </p:cNvPr>
            <p:cNvSpPr/>
            <p:nvPr/>
          </p:nvSpPr>
          <p:spPr>
            <a:xfrm>
              <a:off x="5648325" y="3859213"/>
              <a:ext cx="88900" cy="1139825"/>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a:defRPr/>
              </a:pPr>
              <a:endParaRPr lang="en-US" dirty="0">
                <a:solidFill>
                  <a:prstClr val="black"/>
                </a:solidFill>
                <a:latin typeface="Arial"/>
                <a:cs typeface="Arial"/>
              </a:endParaRPr>
            </a:p>
          </p:txBody>
        </p:sp>
        <p:sp>
          <p:nvSpPr>
            <p:cNvPr id="102" name="Rectangle 101">
              <a:extLst>
                <a:ext uri="{FF2B5EF4-FFF2-40B4-BE49-F238E27FC236}"/>
              </a:extLst>
            </p:cNvPr>
            <p:cNvSpPr/>
            <p:nvPr/>
          </p:nvSpPr>
          <p:spPr>
            <a:xfrm>
              <a:off x="6019800" y="3465513"/>
              <a:ext cx="88900" cy="1533525"/>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a:defRPr/>
              </a:pPr>
              <a:endParaRPr lang="en-US" dirty="0">
                <a:solidFill>
                  <a:prstClr val="black"/>
                </a:solidFill>
                <a:latin typeface="Arial"/>
                <a:cs typeface="Arial"/>
              </a:endParaRPr>
            </a:p>
          </p:txBody>
        </p:sp>
        <p:sp>
          <p:nvSpPr>
            <p:cNvPr id="105" name="Rectangle 104">
              <a:extLst>
                <a:ext uri="{FF2B5EF4-FFF2-40B4-BE49-F238E27FC236}"/>
              </a:extLst>
            </p:cNvPr>
            <p:cNvSpPr/>
            <p:nvPr/>
          </p:nvSpPr>
          <p:spPr>
            <a:xfrm>
              <a:off x="6394450" y="3084513"/>
              <a:ext cx="88900" cy="1914525"/>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a:defRPr/>
              </a:pPr>
              <a:endParaRPr lang="en-US" dirty="0">
                <a:solidFill>
                  <a:prstClr val="black"/>
                </a:solidFill>
                <a:latin typeface="Arial"/>
                <a:cs typeface="Arial"/>
              </a:endParaRPr>
            </a:p>
          </p:txBody>
        </p:sp>
        <p:sp>
          <p:nvSpPr>
            <p:cNvPr id="108" name="Rectangle 107">
              <a:extLst>
                <a:ext uri="{FF2B5EF4-FFF2-40B4-BE49-F238E27FC236}"/>
              </a:extLst>
            </p:cNvPr>
            <p:cNvSpPr/>
            <p:nvPr/>
          </p:nvSpPr>
          <p:spPr>
            <a:xfrm>
              <a:off x="6765925" y="2763838"/>
              <a:ext cx="88900" cy="2235200"/>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a:defRPr/>
              </a:pPr>
              <a:endParaRPr lang="en-US" dirty="0">
                <a:solidFill>
                  <a:prstClr val="black"/>
                </a:solidFill>
                <a:latin typeface="Arial"/>
                <a:cs typeface="Arial"/>
              </a:endParaRPr>
            </a:p>
          </p:txBody>
        </p:sp>
        <p:sp>
          <p:nvSpPr>
            <p:cNvPr id="111" name="Rectangle 110">
              <a:extLst>
                <a:ext uri="{FF2B5EF4-FFF2-40B4-BE49-F238E27FC236}"/>
              </a:extLst>
            </p:cNvPr>
            <p:cNvSpPr/>
            <p:nvPr/>
          </p:nvSpPr>
          <p:spPr>
            <a:xfrm>
              <a:off x="7140575" y="2643188"/>
              <a:ext cx="88900" cy="2355850"/>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a:defRPr/>
              </a:pPr>
              <a:endParaRPr lang="en-US" dirty="0">
                <a:solidFill>
                  <a:prstClr val="black"/>
                </a:solidFill>
                <a:latin typeface="Arial"/>
                <a:cs typeface="Arial"/>
              </a:endParaRPr>
            </a:p>
          </p:txBody>
        </p:sp>
        <p:sp>
          <p:nvSpPr>
            <p:cNvPr id="114" name="Rectangle 113">
              <a:extLst>
                <a:ext uri="{FF2B5EF4-FFF2-40B4-BE49-F238E27FC236}"/>
              </a:extLst>
            </p:cNvPr>
            <p:cNvSpPr/>
            <p:nvPr/>
          </p:nvSpPr>
          <p:spPr>
            <a:xfrm>
              <a:off x="7515225" y="2662238"/>
              <a:ext cx="88900" cy="2336800"/>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a:defRPr/>
              </a:pPr>
              <a:endParaRPr lang="en-US" dirty="0">
                <a:solidFill>
                  <a:prstClr val="black"/>
                </a:solidFill>
                <a:latin typeface="Arial"/>
                <a:cs typeface="Arial"/>
              </a:endParaRPr>
            </a:p>
          </p:txBody>
        </p:sp>
        <p:sp>
          <p:nvSpPr>
            <p:cNvPr id="117" name="Rectangle 116">
              <a:extLst>
                <a:ext uri="{FF2B5EF4-FFF2-40B4-BE49-F238E27FC236}"/>
              </a:extLst>
            </p:cNvPr>
            <p:cNvSpPr/>
            <p:nvPr/>
          </p:nvSpPr>
          <p:spPr>
            <a:xfrm>
              <a:off x="7889875" y="3055938"/>
              <a:ext cx="88900" cy="1943100"/>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a:defRPr/>
              </a:pPr>
              <a:endParaRPr lang="en-US" dirty="0">
                <a:solidFill>
                  <a:prstClr val="black"/>
                </a:solidFill>
                <a:latin typeface="Arial"/>
                <a:cs typeface="Arial"/>
              </a:endParaRPr>
            </a:p>
          </p:txBody>
        </p:sp>
        <p:sp>
          <p:nvSpPr>
            <p:cNvPr id="120" name="Rectangle 119">
              <a:extLst>
                <a:ext uri="{FF2B5EF4-FFF2-40B4-BE49-F238E27FC236}"/>
              </a:extLst>
            </p:cNvPr>
            <p:cNvSpPr/>
            <p:nvPr/>
          </p:nvSpPr>
          <p:spPr>
            <a:xfrm>
              <a:off x="8261350" y="4370388"/>
              <a:ext cx="88900" cy="628650"/>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a:defRPr/>
              </a:pPr>
              <a:endParaRPr lang="en-US" dirty="0">
                <a:solidFill>
                  <a:prstClr val="black"/>
                </a:solidFill>
                <a:latin typeface="Arial"/>
                <a:cs typeface="Arial"/>
              </a:endParaRPr>
            </a:p>
          </p:txBody>
        </p:sp>
        <p:sp>
          <p:nvSpPr>
            <p:cNvPr id="124" name="Rectangle 123">
              <a:extLst>
                <a:ext uri="{FF2B5EF4-FFF2-40B4-BE49-F238E27FC236}"/>
              </a:extLst>
            </p:cNvPr>
            <p:cNvSpPr/>
            <p:nvPr/>
          </p:nvSpPr>
          <p:spPr>
            <a:xfrm>
              <a:off x="2660650" y="4978400"/>
              <a:ext cx="88900" cy="20638"/>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a:defRPr/>
              </a:pPr>
              <a:endParaRPr lang="en-US" dirty="0">
                <a:solidFill>
                  <a:prstClr val="black"/>
                </a:solidFill>
                <a:latin typeface="Arial"/>
                <a:cs typeface="Arial"/>
              </a:endParaRPr>
            </a:p>
          </p:txBody>
        </p:sp>
      </p:grpSp>
      <p:sp>
        <p:nvSpPr>
          <p:cNvPr id="20585" name="Rectangle 106"/>
          <p:cNvSpPr>
            <a:spLocks noChangeArrowheads="1"/>
          </p:cNvSpPr>
          <p:nvPr/>
        </p:nvSpPr>
        <p:spPr bwMode="auto">
          <a:xfrm>
            <a:off x="3321050" y="1971675"/>
            <a:ext cx="230505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sz="1700">
                <a:solidFill>
                  <a:schemeClr val="tx1"/>
                </a:solidFill>
                <a:latin typeface="Calibri" charset="0"/>
                <a:ea typeface="MS PGothic" charset="-128"/>
              </a:defRPr>
            </a:lvl1pPr>
            <a:lvl2pPr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lvl="1" algn="ctr" eaLnBrk="1" hangingPunct="1"/>
            <a:r>
              <a:rPr lang="en-US" altLang="x-none" sz="1400" u="sng">
                <a:solidFill>
                  <a:srgbClr val="000000"/>
                </a:solidFill>
                <a:latin typeface="Arial" charset="0"/>
              </a:rPr>
              <a:t>Overall Prevalence</a:t>
            </a:r>
            <a:endParaRPr lang="en-US" altLang="x-none" sz="1400">
              <a:solidFill>
                <a:srgbClr val="000000"/>
              </a:solidFill>
              <a:latin typeface="Arial" charset="0"/>
            </a:endParaRPr>
          </a:p>
        </p:txBody>
      </p:sp>
      <p:sp>
        <p:nvSpPr>
          <p:cNvPr id="20586" name="Rectangle 107"/>
          <p:cNvSpPr>
            <a:spLocks noChangeArrowheads="1"/>
          </p:cNvSpPr>
          <p:nvPr/>
        </p:nvSpPr>
        <p:spPr bwMode="auto">
          <a:xfrm>
            <a:off x="3582988" y="2251075"/>
            <a:ext cx="17526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defTabSz="457200" eaLnBrk="0" hangingPunct="0">
              <a:defRPr sz="1700">
                <a:solidFill>
                  <a:schemeClr val="tx1"/>
                </a:solidFill>
                <a:latin typeface="Calibri" charset="0"/>
                <a:ea typeface="MS PGothic" charset="-128"/>
              </a:defRPr>
            </a:lvl1pPr>
            <a:lvl2pPr defTabSz="457200" eaLnBrk="0" hangingPunct="0">
              <a:defRPr sz="1700">
                <a:solidFill>
                  <a:schemeClr val="tx1"/>
                </a:solidFill>
                <a:latin typeface="Calibri" charset="0"/>
                <a:ea typeface="MS PGothic" charset="-128"/>
              </a:defRPr>
            </a:lvl2pPr>
            <a:lvl3pPr marL="1143000" indent="-228600" defTabSz="457200" eaLnBrk="0" hangingPunct="0">
              <a:defRPr sz="1700">
                <a:solidFill>
                  <a:schemeClr val="tx1"/>
                </a:solidFill>
                <a:latin typeface="Calibri" charset="0"/>
                <a:ea typeface="MS PGothic" charset="-128"/>
              </a:defRPr>
            </a:lvl3pPr>
            <a:lvl4pPr marL="1600200" indent="-228600" defTabSz="457200" eaLnBrk="0" hangingPunct="0">
              <a:defRPr sz="1700">
                <a:solidFill>
                  <a:schemeClr val="tx1"/>
                </a:solidFill>
                <a:latin typeface="Calibri" charset="0"/>
                <a:ea typeface="MS PGothic" charset="-128"/>
              </a:defRPr>
            </a:lvl4pPr>
            <a:lvl5pPr marL="2057400" indent="-228600" defTabSz="457200" eaLnBrk="0" hangingPunct="0">
              <a:defRPr sz="1700">
                <a:solidFill>
                  <a:schemeClr val="tx1"/>
                </a:solidFill>
                <a:latin typeface="Calibri" charset="0"/>
                <a:ea typeface="MS PGothic" charset="-128"/>
              </a:defRPr>
            </a:lvl5pPr>
            <a:lvl6pPr marL="2514600" indent="-228600" defTabSz="457200" eaLnBrk="0" fontAlgn="base" hangingPunct="0">
              <a:spcBef>
                <a:spcPct val="0"/>
              </a:spcBef>
              <a:spcAft>
                <a:spcPct val="0"/>
              </a:spcAft>
              <a:defRPr sz="1700">
                <a:solidFill>
                  <a:schemeClr val="tx1"/>
                </a:solidFill>
                <a:latin typeface="Calibri" charset="0"/>
                <a:ea typeface="MS PGothic" charset="-128"/>
              </a:defRPr>
            </a:lvl6pPr>
            <a:lvl7pPr marL="2971800" indent="-228600" defTabSz="457200" eaLnBrk="0" fontAlgn="base" hangingPunct="0">
              <a:spcBef>
                <a:spcPct val="0"/>
              </a:spcBef>
              <a:spcAft>
                <a:spcPct val="0"/>
              </a:spcAft>
              <a:defRPr sz="1700">
                <a:solidFill>
                  <a:schemeClr val="tx1"/>
                </a:solidFill>
                <a:latin typeface="Calibri" charset="0"/>
                <a:ea typeface="MS PGothic" charset="-128"/>
              </a:defRPr>
            </a:lvl7pPr>
            <a:lvl8pPr marL="3429000" indent="-228600" defTabSz="457200" eaLnBrk="0" fontAlgn="base" hangingPunct="0">
              <a:spcBef>
                <a:spcPct val="0"/>
              </a:spcBef>
              <a:spcAft>
                <a:spcPct val="0"/>
              </a:spcAft>
              <a:defRPr sz="1700">
                <a:solidFill>
                  <a:schemeClr val="tx1"/>
                </a:solidFill>
                <a:latin typeface="Calibri" charset="0"/>
                <a:ea typeface="MS PGothic" charset="-128"/>
              </a:defRPr>
            </a:lvl8pPr>
            <a:lvl9pPr marL="3886200" indent="-228600" defTabSz="457200" eaLnBrk="0" fontAlgn="base" hangingPunct="0">
              <a:spcBef>
                <a:spcPct val="0"/>
              </a:spcBef>
              <a:spcAft>
                <a:spcPct val="0"/>
              </a:spcAft>
              <a:defRPr sz="1700">
                <a:solidFill>
                  <a:schemeClr val="tx1"/>
                </a:solidFill>
                <a:latin typeface="Calibri" charset="0"/>
                <a:ea typeface="MS PGothic" charset="-128"/>
              </a:defRPr>
            </a:lvl9pPr>
          </a:lstStyle>
          <a:p>
            <a:pPr lvl="1" algn="ctr" eaLnBrk="1" hangingPunct="1"/>
            <a:r>
              <a:rPr lang="en-US" altLang="x-none" sz="1400">
                <a:solidFill>
                  <a:srgbClr val="000000"/>
                </a:solidFill>
                <a:latin typeface="Arial" charset="0"/>
              </a:rPr>
              <a:t>6.4% </a:t>
            </a:r>
          </a:p>
        </p:txBody>
      </p:sp>
      <p:sp>
        <p:nvSpPr>
          <p:cNvPr id="20587" name="Rectangle 108"/>
          <p:cNvSpPr>
            <a:spLocks noChangeArrowheads="1"/>
          </p:cNvSpPr>
          <p:nvPr/>
        </p:nvSpPr>
        <p:spPr bwMode="auto">
          <a:xfrm>
            <a:off x="3570288" y="2714625"/>
            <a:ext cx="17526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defTabSz="457200" eaLnBrk="0" hangingPunct="0">
              <a:defRPr sz="1700">
                <a:solidFill>
                  <a:schemeClr val="tx1"/>
                </a:solidFill>
                <a:latin typeface="Calibri" charset="0"/>
                <a:ea typeface="MS PGothic" charset="-128"/>
              </a:defRPr>
            </a:lvl1pPr>
            <a:lvl2pPr defTabSz="457200" eaLnBrk="0" hangingPunct="0">
              <a:defRPr sz="1700">
                <a:solidFill>
                  <a:schemeClr val="tx1"/>
                </a:solidFill>
                <a:latin typeface="Calibri" charset="0"/>
                <a:ea typeface="MS PGothic" charset="-128"/>
              </a:defRPr>
            </a:lvl2pPr>
            <a:lvl3pPr marL="1143000" indent="-228600" defTabSz="457200" eaLnBrk="0" hangingPunct="0">
              <a:defRPr sz="1700">
                <a:solidFill>
                  <a:schemeClr val="tx1"/>
                </a:solidFill>
                <a:latin typeface="Calibri" charset="0"/>
                <a:ea typeface="MS PGothic" charset="-128"/>
              </a:defRPr>
            </a:lvl3pPr>
            <a:lvl4pPr marL="1600200" indent="-228600" defTabSz="457200" eaLnBrk="0" hangingPunct="0">
              <a:defRPr sz="1700">
                <a:solidFill>
                  <a:schemeClr val="tx1"/>
                </a:solidFill>
                <a:latin typeface="Calibri" charset="0"/>
                <a:ea typeface="MS PGothic" charset="-128"/>
              </a:defRPr>
            </a:lvl4pPr>
            <a:lvl5pPr marL="2057400" indent="-228600" defTabSz="457200" eaLnBrk="0" hangingPunct="0">
              <a:defRPr sz="1700">
                <a:solidFill>
                  <a:schemeClr val="tx1"/>
                </a:solidFill>
                <a:latin typeface="Calibri" charset="0"/>
                <a:ea typeface="MS PGothic" charset="-128"/>
              </a:defRPr>
            </a:lvl5pPr>
            <a:lvl6pPr marL="2514600" indent="-228600" defTabSz="457200" eaLnBrk="0" fontAlgn="base" hangingPunct="0">
              <a:spcBef>
                <a:spcPct val="0"/>
              </a:spcBef>
              <a:spcAft>
                <a:spcPct val="0"/>
              </a:spcAft>
              <a:defRPr sz="1700">
                <a:solidFill>
                  <a:schemeClr val="tx1"/>
                </a:solidFill>
                <a:latin typeface="Calibri" charset="0"/>
                <a:ea typeface="MS PGothic" charset="-128"/>
              </a:defRPr>
            </a:lvl6pPr>
            <a:lvl7pPr marL="2971800" indent="-228600" defTabSz="457200" eaLnBrk="0" fontAlgn="base" hangingPunct="0">
              <a:spcBef>
                <a:spcPct val="0"/>
              </a:spcBef>
              <a:spcAft>
                <a:spcPct val="0"/>
              </a:spcAft>
              <a:defRPr sz="1700">
                <a:solidFill>
                  <a:schemeClr val="tx1"/>
                </a:solidFill>
                <a:latin typeface="Calibri" charset="0"/>
                <a:ea typeface="MS PGothic" charset="-128"/>
              </a:defRPr>
            </a:lvl7pPr>
            <a:lvl8pPr marL="3429000" indent="-228600" defTabSz="457200" eaLnBrk="0" fontAlgn="base" hangingPunct="0">
              <a:spcBef>
                <a:spcPct val="0"/>
              </a:spcBef>
              <a:spcAft>
                <a:spcPct val="0"/>
              </a:spcAft>
              <a:defRPr sz="1700">
                <a:solidFill>
                  <a:schemeClr val="tx1"/>
                </a:solidFill>
                <a:latin typeface="Calibri" charset="0"/>
                <a:ea typeface="MS PGothic" charset="-128"/>
              </a:defRPr>
            </a:lvl8pPr>
            <a:lvl9pPr marL="3886200" indent="-228600" defTabSz="457200" eaLnBrk="0" fontAlgn="base" hangingPunct="0">
              <a:spcBef>
                <a:spcPct val="0"/>
              </a:spcBef>
              <a:spcAft>
                <a:spcPct val="0"/>
              </a:spcAft>
              <a:defRPr sz="1700">
                <a:solidFill>
                  <a:schemeClr val="tx1"/>
                </a:solidFill>
                <a:latin typeface="Calibri" charset="0"/>
                <a:ea typeface="MS PGothic" charset="-128"/>
              </a:defRPr>
            </a:lvl9pPr>
          </a:lstStyle>
          <a:p>
            <a:pPr lvl="1" algn="ctr" eaLnBrk="1" hangingPunct="1"/>
            <a:r>
              <a:rPr lang="en-US" altLang="x-none" sz="1400">
                <a:solidFill>
                  <a:srgbClr val="000000"/>
                </a:solidFill>
                <a:latin typeface="Arial" charset="0"/>
              </a:rPr>
              <a:t>7.2% </a:t>
            </a:r>
          </a:p>
        </p:txBody>
      </p:sp>
      <p:sp>
        <p:nvSpPr>
          <p:cNvPr id="20588" name="Rectangle 109"/>
          <p:cNvSpPr>
            <a:spLocks noChangeArrowheads="1"/>
          </p:cNvSpPr>
          <p:nvPr/>
        </p:nvSpPr>
        <p:spPr bwMode="auto">
          <a:xfrm>
            <a:off x="3551238" y="3209925"/>
            <a:ext cx="17526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defTabSz="457200" eaLnBrk="0" hangingPunct="0">
              <a:defRPr sz="1700">
                <a:solidFill>
                  <a:schemeClr val="tx1"/>
                </a:solidFill>
                <a:latin typeface="Calibri" charset="0"/>
                <a:ea typeface="MS PGothic" charset="-128"/>
              </a:defRPr>
            </a:lvl1pPr>
            <a:lvl2pPr defTabSz="457200" eaLnBrk="0" hangingPunct="0">
              <a:defRPr sz="1700">
                <a:solidFill>
                  <a:schemeClr val="tx1"/>
                </a:solidFill>
                <a:latin typeface="Calibri" charset="0"/>
                <a:ea typeface="MS PGothic" charset="-128"/>
              </a:defRPr>
            </a:lvl2pPr>
            <a:lvl3pPr marL="1143000" indent="-228600" defTabSz="457200" eaLnBrk="0" hangingPunct="0">
              <a:defRPr sz="1700">
                <a:solidFill>
                  <a:schemeClr val="tx1"/>
                </a:solidFill>
                <a:latin typeface="Calibri" charset="0"/>
                <a:ea typeface="MS PGothic" charset="-128"/>
              </a:defRPr>
            </a:lvl3pPr>
            <a:lvl4pPr marL="1600200" indent="-228600" defTabSz="457200" eaLnBrk="0" hangingPunct="0">
              <a:defRPr sz="1700">
                <a:solidFill>
                  <a:schemeClr val="tx1"/>
                </a:solidFill>
                <a:latin typeface="Calibri" charset="0"/>
                <a:ea typeface="MS PGothic" charset="-128"/>
              </a:defRPr>
            </a:lvl4pPr>
            <a:lvl5pPr marL="2057400" indent="-228600" defTabSz="457200" eaLnBrk="0" hangingPunct="0">
              <a:defRPr sz="1700">
                <a:solidFill>
                  <a:schemeClr val="tx1"/>
                </a:solidFill>
                <a:latin typeface="Calibri" charset="0"/>
                <a:ea typeface="MS PGothic" charset="-128"/>
              </a:defRPr>
            </a:lvl5pPr>
            <a:lvl6pPr marL="2514600" indent="-228600" defTabSz="457200" eaLnBrk="0" fontAlgn="base" hangingPunct="0">
              <a:spcBef>
                <a:spcPct val="0"/>
              </a:spcBef>
              <a:spcAft>
                <a:spcPct val="0"/>
              </a:spcAft>
              <a:defRPr sz="1700">
                <a:solidFill>
                  <a:schemeClr val="tx1"/>
                </a:solidFill>
                <a:latin typeface="Calibri" charset="0"/>
                <a:ea typeface="MS PGothic" charset="-128"/>
              </a:defRPr>
            </a:lvl6pPr>
            <a:lvl7pPr marL="2971800" indent="-228600" defTabSz="457200" eaLnBrk="0" fontAlgn="base" hangingPunct="0">
              <a:spcBef>
                <a:spcPct val="0"/>
              </a:spcBef>
              <a:spcAft>
                <a:spcPct val="0"/>
              </a:spcAft>
              <a:defRPr sz="1700">
                <a:solidFill>
                  <a:schemeClr val="tx1"/>
                </a:solidFill>
                <a:latin typeface="Calibri" charset="0"/>
                <a:ea typeface="MS PGothic" charset="-128"/>
              </a:defRPr>
            </a:lvl7pPr>
            <a:lvl8pPr marL="3429000" indent="-228600" defTabSz="457200" eaLnBrk="0" fontAlgn="base" hangingPunct="0">
              <a:spcBef>
                <a:spcPct val="0"/>
              </a:spcBef>
              <a:spcAft>
                <a:spcPct val="0"/>
              </a:spcAft>
              <a:defRPr sz="1700">
                <a:solidFill>
                  <a:schemeClr val="tx1"/>
                </a:solidFill>
                <a:latin typeface="Calibri" charset="0"/>
                <a:ea typeface="MS PGothic" charset="-128"/>
              </a:defRPr>
            </a:lvl8pPr>
            <a:lvl9pPr marL="3886200" indent="-228600" defTabSz="457200" eaLnBrk="0" fontAlgn="base" hangingPunct="0">
              <a:spcBef>
                <a:spcPct val="0"/>
              </a:spcBef>
              <a:spcAft>
                <a:spcPct val="0"/>
              </a:spcAft>
              <a:defRPr sz="1700">
                <a:solidFill>
                  <a:schemeClr val="tx1"/>
                </a:solidFill>
                <a:latin typeface="Calibri" charset="0"/>
                <a:ea typeface="MS PGothic" charset="-128"/>
              </a:defRPr>
            </a:lvl9pPr>
          </a:lstStyle>
          <a:p>
            <a:pPr lvl="1" algn="ctr" eaLnBrk="1" hangingPunct="1"/>
            <a:r>
              <a:rPr lang="en-US" altLang="x-none" sz="1400">
                <a:solidFill>
                  <a:srgbClr val="000000"/>
                </a:solidFill>
                <a:latin typeface="Arial" charset="0"/>
              </a:rPr>
              <a:t>6.8%</a:t>
            </a:r>
          </a:p>
        </p:txBody>
      </p:sp>
      <p:sp>
        <p:nvSpPr>
          <p:cNvPr id="20589" name="Title 1"/>
          <p:cNvSpPr>
            <a:spLocks noGrp="1"/>
          </p:cNvSpPr>
          <p:nvPr>
            <p:ph type="title" idx="4294967295"/>
          </p:nvPr>
        </p:nvSpPr>
        <p:spPr>
          <a:xfrm>
            <a:off x="381000" y="87313"/>
            <a:ext cx="8586788" cy="1143000"/>
          </a:xfrm>
        </p:spPr>
        <p:txBody>
          <a:bodyPr/>
          <a:lstStyle/>
          <a:p>
            <a:r>
              <a:rPr lang="en-US" altLang="x-none" sz="3200"/>
              <a:t>Diabetes in Canada: Prevalence of Diagnosed Diabetes by Age and Sex</a:t>
            </a:r>
          </a:p>
        </p:txBody>
      </p:sp>
      <p:sp>
        <p:nvSpPr>
          <p:cNvPr id="20590" name="Rectangle 6"/>
          <p:cNvSpPr>
            <a:spLocks noChangeArrowheads="1"/>
          </p:cNvSpPr>
          <p:nvPr/>
        </p:nvSpPr>
        <p:spPr bwMode="auto">
          <a:xfrm>
            <a:off x="323850" y="1355725"/>
            <a:ext cx="8472488"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algn="ctr" eaLnBrk="1" hangingPunct="1"/>
            <a:r>
              <a:rPr lang="en-CA" altLang="x-none" sz="1800">
                <a:latin typeface="Arial" charset="0"/>
              </a:rPr>
              <a:t>Prevalence of diagnosed diabetes among individuals aged ≥ 1 year, by age group and sex, 2008/09</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4"/>
          <p:cNvSpPr>
            <a:spLocks noChangeArrowheads="1"/>
          </p:cNvSpPr>
          <p:nvPr/>
        </p:nvSpPr>
        <p:spPr bwMode="auto">
          <a:xfrm>
            <a:off x="0" y="0"/>
            <a:ext cx="9144000" cy="6858000"/>
          </a:xfrm>
          <a:prstGeom prst="rect">
            <a:avLst/>
          </a:prstGeom>
          <a:solidFill>
            <a:srgbClr val="FCFBFD"/>
          </a:solidFill>
          <a:ln w="9525">
            <a:solidFill>
              <a:srgbClr val="FFFFFF"/>
            </a:solidFill>
            <a:round/>
            <a:headEnd/>
            <a:tailEnd/>
          </a:ln>
        </p:spPr>
        <p:txBody>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eaLnBrk="0" fontAlgn="base" hangingPunct="0">
              <a:spcBef>
                <a:spcPct val="0"/>
              </a:spcBef>
              <a:spcAft>
                <a:spcPct val="0"/>
              </a:spcAft>
              <a:defRPr sz="1700">
                <a:solidFill>
                  <a:schemeClr val="tx1"/>
                </a:solidFill>
                <a:latin typeface="Calibri" charset="0"/>
                <a:ea typeface="MS PGothic" charset="-128"/>
              </a:defRPr>
            </a:lvl6pPr>
            <a:lvl7pPr marL="2971800" indent="-228600" eaLnBrk="0" fontAlgn="base" hangingPunct="0">
              <a:spcBef>
                <a:spcPct val="0"/>
              </a:spcBef>
              <a:spcAft>
                <a:spcPct val="0"/>
              </a:spcAft>
              <a:defRPr sz="1700">
                <a:solidFill>
                  <a:schemeClr val="tx1"/>
                </a:solidFill>
                <a:latin typeface="Calibri" charset="0"/>
                <a:ea typeface="MS PGothic" charset="-128"/>
              </a:defRPr>
            </a:lvl7pPr>
            <a:lvl8pPr marL="3429000" indent="-228600" eaLnBrk="0" fontAlgn="base" hangingPunct="0">
              <a:spcBef>
                <a:spcPct val="0"/>
              </a:spcBef>
              <a:spcAft>
                <a:spcPct val="0"/>
              </a:spcAft>
              <a:defRPr sz="1700">
                <a:solidFill>
                  <a:schemeClr val="tx1"/>
                </a:solidFill>
                <a:latin typeface="Calibri" charset="0"/>
                <a:ea typeface="MS PGothic" charset="-128"/>
              </a:defRPr>
            </a:lvl8pPr>
            <a:lvl9pPr marL="3886200" indent="-228600" eaLnBrk="0" fontAlgn="base" hangingPunct="0">
              <a:spcBef>
                <a:spcPct val="0"/>
              </a:spcBef>
              <a:spcAft>
                <a:spcPct val="0"/>
              </a:spcAft>
              <a:defRPr sz="1700">
                <a:solidFill>
                  <a:schemeClr val="tx1"/>
                </a:solidFill>
                <a:latin typeface="Calibri" charset="0"/>
                <a:ea typeface="MS PGothic" charset="-128"/>
              </a:defRPr>
            </a:lvl9pPr>
          </a:lstStyle>
          <a:p>
            <a:pPr defTabSz="914400"/>
            <a:endParaRPr lang="en-CA" altLang="x-none" sz="2400">
              <a:latin typeface="Open Sans" charset="0"/>
            </a:endParaRPr>
          </a:p>
        </p:txBody>
      </p:sp>
      <p:pic>
        <p:nvPicPr>
          <p:cNvPr id="22530" name="Picture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2225" y="2028825"/>
            <a:ext cx="9144000" cy="3949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1" name="Title 1"/>
          <p:cNvSpPr>
            <a:spLocks/>
          </p:cNvSpPr>
          <p:nvPr/>
        </p:nvSpPr>
        <p:spPr bwMode="auto">
          <a:xfrm>
            <a:off x="404813" y="109538"/>
            <a:ext cx="8391525" cy="1211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457200" eaLnBrk="0" hangingPunct="0">
              <a:defRPr sz="1700">
                <a:solidFill>
                  <a:schemeClr val="tx1"/>
                </a:solidFill>
                <a:latin typeface="Calibri" charset="0"/>
                <a:ea typeface="MS PGothic" charset="-128"/>
              </a:defRPr>
            </a:lvl1pPr>
            <a:lvl2pPr marL="742950" indent="-285750" defTabSz="457200" eaLnBrk="0" hangingPunct="0">
              <a:defRPr sz="1700">
                <a:solidFill>
                  <a:schemeClr val="tx1"/>
                </a:solidFill>
                <a:latin typeface="Calibri" charset="0"/>
                <a:ea typeface="MS PGothic" charset="-128"/>
              </a:defRPr>
            </a:lvl2pPr>
            <a:lvl3pPr marL="1143000" indent="-228600" defTabSz="457200" eaLnBrk="0" hangingPunct="0">
              <a:defRPr sz="1700">
                <a:solidFill>
                  <a:schemeClr val="tx1"/>
                </a:solidFill>
                <a:latin typeface="Calibri" charset="0"/>
                <a:ea typeface="MS PGothic" charset="-128"/>
              </a:defRPr>
            </a:lvl3pPr>
            <a:lvl4pPr marL="1600200" indent="-228600" defTabSz="457200" eaLnBrk="0" hangingPunct="0">
              <a:defRPr sz="1700">
                <a:solidFill>
                  <a:schemeClr val="tx1"/>
                </a:solidFill>
                <a:latin typeface="Calibri" charset="0"/>
                <a:ea typeface="MS PGothic" charset="-128"/>
              </a:defRPr>
            </a:lvl4pPr>
            <a:lvl5pPr marL="2057400" indent="-228600" defTabSz="457200" eaLnBrk="0" hangingPunct="0">
              <a:defRPr sz="1700">
                <a:solidFill>
                  <a:schemeClr val="tx1"/>
                </a:solidFill>
                <a:latin typeface="Calibri" charset="0"/>
                <a:ea typeface="MS PGothic" charset="-128"/>
              </a:defRPr>
            </a:lvl5pPr>
            <a:lvl6pPr marL="2514600" indent="-228600" defTabSz="457200" eaLnBrk="0" fontAlgn="base" hangingPunct="0">
              <a:spcBef>
                <a:spcPct val="0"/>
              </a:spcBef>
              <a:spcAft>
                <a:spcPct val="0"/>
              </a:spcAft>
              <a:defRPr sz="1700">
                <a:solidFill>
                  <a:schemeClr val="tx1"/>
                </a:solidFill>
                <a:latin typeface="Calibri" charset="0"/>
                <a:ea typeface="MS PGothic" charset="-128"/>
              </a:defRPr>
            </a:lvl6pPr>
            <a:lvl7pPr marL="2971800" indent="-228600" defTabSz="457200" eaLnBrk="0" fontAlgn="base" hangingPunct="0">
              <a:spcBef>
                <a:spcPct val="0"/>
              </a:spcBef>
              <a:spcAft>
                <a:spcPct val="0"/>
              </a:spcAft>
              <a:defRPr sz="1700">
                <a:solidFill>
                  <a:schemeClr val="tx1"/>
                </a:solidFill>
                <a:latin typeface="Calibri" charset="0"/>
                <a:ea typeface="MS PGothic" charset="-128"/>
              </a:defRPr>
            </a:lvl7pPr>
            <a:lvl8pPr marL="3429000" indent="-228600" defTabSz="457200" eaLnBrk="0" fontAlgn="base" hangingPunct="0">
              <a:spcBef>
                <a:spcPct val="0"/>
              </a:spcBef>
              <a:spcAft>
                <a:spcPct val="0"/>
              </a:spcAft>
              <a:defRPr sz="1700">
                <a:solidFill>
                  <a:schemeClr val="tx1"/>
                </a:solidFill>
                <a:latin typeface="Calibri" charset="0"/>
                <a:ea typeface="MS PGothic" charset="-128"/>
              </a:defRPr>
            </a:lvl8pPr>
            <a:lvl9pPr marL="3886200" indent="-228600" defTabSz="457200" eaLnBrk="0" fontAlgn="base" hangingPunct="0">
              <a:spcBef>
                <a:spcPct val="0"/>
              </a:spcBef>
              <a:spcAft>
                <a:spcPct val="0"/>
              </a:spcAft>
              <a:defRPr sz="1700">
                <a:solidFill>
                  <a:schemeClr val="tx1"/>
                </a:solidFill>
                <a:latin typeface="Calibri" charset="0"/>
                <a:ea typeface="MS PGothic" charset="-128"/>
              </a:defRPr>
            </a:lvl9pPr>
          </a:lstStyle>
          <a:p>
            <a:pPr eaLnBrk="1" hangingPunct="1"/>
            <a:r>
              <a:rPr lang="en-US" altLang="x-none" sz="2800" b="1">
                <a:solidFill>
                  <a:srgbClr val="203864"/>
                </a:solidFill>
                <a:latin typeface="Open Sans" charset="0"/>
              </a:rPr>
              <a:t>Diabetes in Canada: Prevalence of Diagnosed Diabetes 1998/99 to 2008/09</a:t>
            </a:r>
          </a:p>
        </p:txBody>
      </p:sp>
      <p:sp>
        <p:nvSpPr>
          <p:cNvPr id="22532" name="Rectangle 6"/>
          <p:cNvSpPr>
            <a:spLocks noChangeArrowheads="1"/>
          </p:cNvSpPr>
          <p:nvPr/>
        </p:nvSpPr>
        <p:spPr bwMode="auto">
          <a:xfrm>
            <a:off x="404813" y="1227138"/>
            <a:ext cx="8472487"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algn="ctr" eaLnBrk="1" hangingPunct="1"/>
            <a:r>
              <a:rPr lang="en-CA" altLang="x-none" sz="1800">
                <a:latin typeface="Open Sans" charset="0"/>
              </a:rPr>
              <a:t>Age-standardized prevalence and number of cases of diagnosed diabetes among individuals aged ≥ 1 year, 1998/99 to 2008/09</a:t>
            </a:r>
          </a:p>
        </p:txBody>
      </p:sp>
      <p:sp>
        <p:nvSpPr>
          <p:cNvPr id="22533" name="TextBox 7"/>
          <p:cNvSpPr txBox="1">
            <a:spLocks noChangeArrowheads="1"/>
          </p:cNvSpPr>
          <p:nvPr/>
        </p:nvSpPr>
        <p:spPr bwMode="auto">
          <a:xfrm>
            <a:off x="1587500" y="3241675"/>
            <a:ext cx="904875" cy="354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algn="ctr" eaLnBrk="1" hangingPunct="1"/>
            <a:r>
              <a:rPr lang="en-US" altLang="x-none">
                <a:latin typeface="Open Sans" charset="0"/>
              </a:rPr>
              <a:t>3.3%</a:t>
            </a:r>
          </a:p>
        </p:txBody>
      </p:sp>
      <p:sp>
        <p:nvSpPr>
          <p:cNvPr id="22534" name="TextBox 8"/>
          <p:cNvSpPr txBox="1">
            <a:spLocks noChangeArrowheads="1"/>
          </p:cNvSpPr>
          <p:nvPr/>
        </p:nvSpPr>
        <p:spPr bwMode="auto">
          <a:xfrm>
            <a:off x="7618413" y="1976438"/>
            <a:ext cx="904875" cy="354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algn="ctr" eaLnBrk="1" hangingPunct="1"/>
            <a:r>
              <a:rPr lang="en-US" altLang="x-none">
                <a:latin typeface="Open Sans" charset="0"/>
              </a:rPr>
              <a:t>5.6%</a:t>
            </a:r>
          </a:p>
        </p:txBody>
      </p:sp>
      <p:sp>
        <p:nvSpPr>
          <p:cNvPr id="22535" name="TextBox 7"/>
          <p:cNvSpPr txBox="1">
            <a:spLocks noChangeArrowheads="1"/>
          </p:cNvSpPr>
          <p:nvPr/>
        </p:nvSpPr>
        <p:spPr bwMode="auto">
          <a:xfrm>
            <a:off x="41275" y="6503988"/>
            <a:ext cx="8913813" cy="27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eaLnBrk="0" hangingPunct="0">
              <a:defRPr sz="1700">
                <a:solidFill>
                  <a:schemeClr val="tx1"/>
                </a:solidFill>
                <a:latin typeface="Calibri" charset="0"/>
                <a:ea typeface="MS PGothic" charset="-128"/>
              </a:defRPr>
            </a:lvl1pPr>
            <a:lvl2pPr marL="742950" indent="-285750" defTabSz="457200" eaLnBrk="0" hangingPunct="0">
              <a:defRPr sz="1700">
                <a:solidFill>
                  <a:schemeClr val="tx1"/>
                </a:solidFill>
                <a:latin typeface="Calibri" charset="0"/>
                <a:ea typeface="MS PGothic" charset="-128"/>
              </a:defRPr>
            </a:lvl2pPr>
            <a:lvl3pPr marL="1143000" indent="-228600" defTabSz="457200" eaLnBrk="0" hangingPunct="0">
              <a:defRPr sz="1700">
                <a:solidFill>
                  <a:schemeClr val="tx1"/>
                </a:solidFill>
                <a:latin typeface="Calibri" charset="0"/>
                <a:ea typeface="MS PGothic" charset="-128"/>
              </a:defRPr>
            </a:lvl3pPr>
            <a:lvl4pPr marL="1600200" indent="-228600" defTabSz="457200" eaLnBrk="0" hangingPunct="0">
              <a:defRPr sz="1700">
                <a:solidFill>
                  <a:schemeClr val="tx1"/>
                </a:solidFill>
                <a:latin typeface="Calibri" charset="0"/>
                <a:ea typeface="MS PGothic" charset="-128"/>
              </a:defRPr>
            </a:lvl4pPr>
            <a:lvl5pPr marL="2057400" indent="-228600" defTabSz="457200" eaLnBrk="0" hangingPunct="0">
              <a:defRPr sz="1700">
                <a:solidFill>
                  <a:schemeClr val="tx1"/>
                </a:solidFill>
                <a:latin typeface="Calibri" charset="0"/>
                <a:ea typeface="MS PGothic" charset="-128"/>
              </a:defRPr>
            </a:lvl5pPr>
            <a:lvl6pPr marL="2514600" indent="-228600" defTabSz="457200" eaLnBrk="0" fontAlgn="base" hangingPunct="0">
              <a:spcBef>
                <a:spcPct val="0"/>
              </a:spcBef>
              <a:spcAft>
                <a:spcPct val="0"/>
              </a:spcAft>
              <a:defRPr sz="1700">
                <a:solidFill>
                  <a:schemeClr val="tx1"/>
                </a:solidFill>
                <a:latin typeface="Calibri" charset="0"/>
                <a:ea typeface="MS PGothic" charset="-128"/>
              </a:defRPr>
            </a:lvl6pPr>
            <a:lvl7pPr marL="2971800" indent="-228600" defTabSz="457200" eaLnBrk="0" fontAlgn="base" hangingPunct="0">
              <a:spcBef>
                <a:spcPct val="0"/>
              </a:spcBef>
              <a:spcAft>
                <a:spcPct val="0"/>
              </a:spcAft>
              <a:defRPr sz="1700">
                <a:solidFill>
                  <a:schemeClr val="tx1"/>
                </a:solidFill>
                <a:latin typeface="Calibri" charset="0"/>
                <a:ea typeface="MS PGothic" charset="-128"/>
              </a:defRPr>
            </a:lvl7pPr>
            <a:lvl8pPr marL="3429000" indent="-228600" defTabSz="457200" eaLnBrk="0" fontAlgn="base" hangingPunct="0">
              <a:spcBef>
                <a:spcPct val="0"/>
              </a:spcBef>
              <a:spcAft>
                <a:spcPct val="0"/>
              </a:spcAft>
              <a:defRPr sz="1700">
                <a:solidFill>
                  <a:schemeClr val="tx1"/>
                </a:solidFill>
                <a:latin typeface="Calibri" charset="0"/>
                <a:ea typeface="MS PGothic" charset="-128"/>
              </a:defRPr>
            </a:lvl8pPr>
            <a:lvl9pPr marL="3886200" indent="-228600" defTabSz="457200" eaLnBrk="0" fontAlgn="base" hangingPunct="0">
              <a:spcBef>
                <a:spcPct val="0"/>
              </a:spcBef>
              <a:spcAft>
                <a:spcPct val="0"/>
              </a:spcAft>
              <a:defRPr sz="1700">
                <a:solidFill>
                  <a:schemeClr val="tx1"/>
                </a:solidFill>
                <a:latin typeface="Calibri" charset="0"/>
                <a:ea typeface="MS PGothic" charset="-128"/>
              </a:defRPr>
            </a:lvl9pPr>
          </a:lstStyle>
          <a:p>
            <a:pPr eaLnBrk="1" hangingPunct="1"/>
            <a:r>
              <a:rPr lang="en-US" altLang="x-none" sz="1200">
                <a:solidFill>
                  <a:srgbClr val="000000"/>
                </a:solidFill>
                <a:latin typeface="Open Sans" charset="0"/>
              </a:rPr>
              <a:t>Public Health Agency of Canada. </a:t>
            </a:r>
            <a:r>
              <a:rPr lang="en-US" altLang="x-none" sz="1200" i="1">
                <a:solidFill>
                  <a:srgbClr val="000000"/>
                </a:solidFill>
                <a:latin typeface="Open Sans" charset="0"/>
              </a:rPr>
              <a:t>Diabetes in Canada: Facts and figures from a public health perspective</a:t>
            </a:r>
            <a:r>
              <a:rPr lang="en-US" altLang="x-none" sz="1200">
                <a:solidFill>
                  <a:srgbClr val="000000"/>
                </a:solidFill>
                <a:latin typeface="Open Sans" charset="0"/>
              </a:rPr>
              <a:t>. Ottawa, 2011.</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Title 1"/>
          <p:cNvSpPr>
            <a:spLocks noGrp="1"/>
          </p:cNvSpPr>
          <p:nvPr>
            <p:ph type="title" idx="4294967295"/>
          </p:nvPr>
        </p:nvSpPr>
        <p:spPr>
          <a:xfrm>
            <a:off x="336550" y="612775"/>
            <a:ext cx="7772400" cy="1143000"/>
          </a:xfrm>
        </p:spPr>
        <p:txBody>
          <a:bodyPr/>
          <a:lstStyle/>
          <a:p>
            <a:r>
              <a:rPr lang="en-US" altLang="x-none"/>
              <a:t>Guideline Targets Achieved   </a:t>
            </a:r>
            <a:endParaRPr lang="en-CA" altLang="x-none"/>
          </a:p>
        </p:txBody>
      </p:sp>
      <p:pic>
        <p:nvPicPr>
          <p:cNvPr id="24578" name="Picture 2" descr="C:\Users\goldinl.CTU\AppData\Local\Microsoft\Windows\Temporary Internet Files\Content.Outlook\OQUTX7GM\DM-Scan-Logo-01.jpg"/>
          <p:cNvPicPr>
            <a:picLocks noChangeAspect="1" noChangeArrowheads="1"/>
          </p:cNvPicPr>
          <p:nvPr/>
        </p:nvPicPr>
        <p:blipFill>
          <a:blip r:embed="rId4">
            <a:clrChange>
              <a:clrFrom>
                <a:srgbClr val="FFFFFE"/>
              </a:clrFrom>
              <a:clrTo>
                <a:srgbClr val="FFFFFE">
                  <a:alpha val="0"/>
                </a:srgbClr>
              </a:clrTo>
            </a:clrChange>
            <a:extLst>
              <a:ext uri="{28A0092B-C50C-407E-A947-70E740481C1C}">
                <a14:useLocalDpi xmlns:a14="http://schemas.microsoft.com/office/drawing/2010/main" val="0"/>
              </a:ext>
            </a:extLst>
          </a:blip>
          <a:srcRect/>
          <a:stretch>
            <a:fillRect/>
          </a:stretch>
        </p:blipFill>
        <p:spPr bwMode="auto">
          <a:xfrm>
            <a:off x="7707313" y="512763"/>
            <a:ext cx="1309687" cy="119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24579" name="Chart 2"/>
          <p:cNvGraphicFramePr>
            <a:graphicFrameLocks/>
          </p:cNvGraphicFramePr>
          <p:nvPr/>
        </p:nvGraphicFramePr>
        <p:xfrm>
          <a:off x="992188" y="1793875"/>
          <a:ext cx="7734300" cy="3989388"/>
        </p:xfrm>
        <a:graphic>
          <a:graphicData uri="http://schemas.openxmlformats.org/presentationml/2006/ole">
            <mc:AlternateContent xmlns:mc="http://schemas.openxmlformats.org/markup-compatibility/2006">
              <mc:Choice xmlns:v="urn:schemas-microsoft-com:vml" Requires="v">
                <p:oleObj spid="_x0000_s24590" r:id="rId6" imgW="7736494" imgH="3993226" progId="Excel.Chart.8">
                  <p:embed/>
                </p:oleObj>
              </mc:Choice>
              <mc:Fallback>
                <p:oleObj r:id="rId6" imgW="7736494" imgH="3993226" progId="Excel.Chart.8">
                  <p:embed/>
                  <p:pic>
                    <p:nvPicPr>
                      <p:cNvPr id="0" name="Chart 2"/>
                      <p:cNvPicPr>
                        <a:picLocks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92188" y="1793875"/>
                        <a:ext cx="7734300" cy="3989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7" name="TextBox 6">
            <a:extLst>
              <a:ext uri="{FF2B5EF4-FFF2-40B4-BE49-F238E27FC236}"/>
            </a:extLst>
          </p:cNvPr>
          <p:cNvSpPr txBox="1"/>
          <p:nvPr/>
        </p:nvSpPr>
        <p:spPr>
          <a:xfrm>
            <a:off x="755576" y="2610778"/>
            <a:ext cx="400110" cy="1754326"/>
          </a:xfrm>
          <a:prstGeom prst="rect">
            <a:avLst/>
          </a:prstGeom>
          <a:noFill/>
        </p:spPr>
        <p:txBody>
          <a:bodyPr vert="vert270">
            <a:spAutoFit/>
          </a:bodyPr>
          <a:lstStyle/>
          <a:p>
            <a:pPr algn="ctr">
              <a:defRPr/>
            </a:pPr>
            <a:r>
              <a:rPr lang="en-US" sz="1400" b="1" dirty="0">
                <a:latin typeface="Open Sans"/>
                <a:ea typeface="+mn-ea"/>
                <a:cs typeface="Open Sans"/>
              </a:rPr>
              <a:t>% of patients</a:t>
            </a:r>
            <a:endParaRPr lang="en-CA" sz="1400" b="1" dirty="0">
              <a:latin typeface="Open Sans"/>
              <a:ea typeface="+mn-ea"/>
              <a:cs typeface="Open Sans"/>
            </a:endParaRPr>
          </a:p>
        </p:txBody>
      </p:sp>
      <p:pic>
        <p:nvPicPr>
          <p:cNvPr id="24581" name="Picture 7"/>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7485063" y="2179638"/>
            <a:ext cx="1511300" cy="1036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82" name="TextBox 7"/>
          <p:cNvSpPr txBox="1">
            <a:spLocks noChangeArrowheads="1"/>
          </p:cNvSpPr>
          <p:nvPr/>
        </p:nvSpPr>
        <p:spPr bwMode="auto">
          <a:xfrm>
            <a:off x="403225" y="6362700"/>
            <a:ext cx="8913813"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eaLnBrk="0" hangingPunct="0">
              <a:defRPr sz="1700">
                <a:solidFill>
                  <a:schemeClr val="tx1"/>
                </a:solidFill>
                <a:latin typeface="Calibri" charset="0"/>
                <a:ea typeface="MS PGothic" charset="-128"/>
              </a:defRPr>
            </a:lvl1pPr>
            <a:lvl2pPr marL="742950" indent="-285750" defTabSz="457200" eaLnBrk="0" hangingPunct="0">
              <a:defRPr sz="1700">
                <a:solidFill>
                  <a:schemeClr val="tx1"/>
                </a:solidFill>
                <a:latin typeface="Calibri" charset="0"/>
                <a:ea typeface="MS PGothic" charset="-128"/>
              </a:defRPr>
            </a:lvl2pPr>
            <a:lvl3pPr marL="1143000" indent="-228600" defTabSz="457200" eaLnBrk="0" hangingPunct="0">
              <a:defRPr sz="1700">
                <a:solidFill>
                  <a:schemeClr val="tx1"/>
                </a:solidFill>
                <a:latin typeface="Calibri" charset="0"/>
                <a:ea typeface="MS PGothic" charset="-128"/>
              </a:defRPr>
            </a:lvl3pPr>
            <a:lvl4pPr marL="1600200" indent="-228600" defTabSz="457200" eaLnBrk="0" hangingPunct="0">
              <a:defRPr sz="1700">
                <a:solidFill>
                  <a:schemeClr val="tx1"/>
                </a:solidFill>
                <a:latin typeface="Calibri" charset="0"/>
                <a:ea typeface="MS PGothic" charset="-128"/>
              </a:defRPr>
            </a:lvl4pPr>
            <a:lvl5pPr marL="2057400" indent="-228600" defTabSz="457200" eaLnBrk="0" hangingPunct="0">
              <a:defRPr sz="1700">
                <a:solidFill>
                  <a:schemeClr val="tx1"/>
                </a:solidFill>
                <a:latin typeface="Calibri" charset="0"/>
                <a:ea typeface="MS PGothic" charset="-128"/>
              </a:defRPr>
            </a:lvl5pPr>
            <a:lvl6pPr marL="2514600" indent="-228600" defTabSz="457200" eaLnBrk="0" fontAlgn="base" hangingPunct="0">
              <a:spcBef>
                <a:spcPct val="0"/>
              </a:spcBef>
              <a:spcAft>
                <a:spcPct val="0"/>
              </a:spcAft>
              <a:defRPr sz="1700">
                <a:solidFill>
                  <a:schemeClr val="tx1"/>
                </a:solidFill>
                <a:latin typeface="Calibri" charset="0"/>
                <a:ea typeface="MS PGothic" charset="-128"/>
              </a:defRPr>
            </a:lvl6pPr>
            <a:lvl7pPr marL="2971800" indent="-228600" defTabSz="457200" eaLnBrk="0" fontAlgn="base" hangingPunct="0">
              <a:spcBef>
                <a:spcPct val="0"/>
              </a:spcBef>
              <a:spcAft>
                <a:spcPct val="0"/>
              </a:spcAft>
              <a:defRPr sz="1700">
                <a:solidFill>
                  <a:schemeClr val="tx1"/>
                </a:solidFill>
                <a:latin typeface="Calibri" charset="0"/>
                <a:ea typeface="MS PGothic" charset="-128"/>
              </a:defRPr>
            </a:lvl7pPr>
            <a:lvl8pPr marL="3429000" indent="-228600" defTabSz="457200" eaLnBrk="0" fontAlgn="base" hangingPunct="0">
              <a:spcBef>
                <a:spcPct val="0"/>
              </a:spcBef>
              <a:spcAft>
                <a:spcPct val="0"/>
              </a:spcAft>
              <a:defRPr sz="1700">
                <a:solidFill>
                  <a:schemeClr val="tx1"/>
                </a:solidFill>
                <a:latin typeface="Calibri" charset="0"/>
                <a:ea typeface="MS PGothic" charset="-128"/>
              </a:defRPr>
            </a:lvl8pPr>
            <a:lvl9pPr marL="3886200" indent="-228600" defTabSz="457200" eaLnBrk="0" fontAlgn="base" hangingPunct="0">
              <a:spcBef>
                <a:spcPct val="0"/>
              </a:spcBef>
              <a:spcAft>
                <a:spcPct val="0"/>
              </a:spcAft>
              <a:defRPr sz="1700">
                <a:solidFill>
                  <a:schemeClr val="tx1"/>
                </a:solidFill>
                <a:latin typeface="Calibri" charset="0"/>
                <a:ea typeface="MS PGothic" charset="-128"/>
              </a:defRPr>
            </a:lvl9pPr>
          </a:lstStyle>
          <a:p>
            <a:pPr eaLnBrk="1" hangingPunct="1"/>
            <a:r>
              <a:rPr lang="en-US" altLang="x-none" sz="1400">
                <a:solidFill>
                  <a:srgbClr val="000000"/>
                </a:solidFill>
                <a:latin typeface="Open Sans" charset="0"/>
              </a:rPr>
              <a:t>Leiter LA et al. Can J Diabetes 2013;37:82-89.</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Title 3"/>
          <p:cNvSpPr>
            <a:spLocks noGrp="1"/>
          </p:cNvSpPr>
          <p:nvPr>
            <p:ph type="title" idx="4294967295"/>
          </p:nvPr>
        </p:nvSpPr>
        <p:spPr>
          <a:xfrm>
            <a:off x="685800" y="612775"/>
            <a:ext cx="7772400" cy="1143000"/>
          </a:xfrm>
        </p:spPr>
        <p:txBody>
          <a:bodyPr/>
          <a:lstStyle/>
          <a:p>
            <a:r>
              <a:rPr lang="en-US" altLang="x-none" sz="3200"/>
              <a:t>Clinical Practice Guidelines Objectives</a:t>
            </a:r>
          </a:p>
        </p:txBody>
      </p:sp>
      <p:sp>
        <p:nvSpPr>
          <p:cNvPr id="26626" name="Content Placeholder 4"/>
          <p:cNvSpPr>
            <a:spLocks noGrp="1"/>
          </p:cNvSpPr>
          <p:nvPr>
            <p:ph idx="4294967295"/>
          </p:nvPr>
        </p:nvSpPr>
        <p:spPr>
          <a:xfrm>
            <a:off x="987425" y="1755775"/>
            <a:ext cx="7772400" cy="4114800"/>
          </a:xfrm>
        </p:spPr>
        <p:txBody>
          <a:bodyPr/>
          <a:lstStyle/>
          <a:p>
            <a:pPr>
              <a:lnSpc>
                <a:spcPct val="120000"/>
              </a:lnSpc>
            </a:pPr>
            <a:r>
              <a:rPr lang="en-US" altLang="x-none" b="0"/>
              <a:t>Provide guidance on the most appropriate management for people with diabetes mellitus </a:t>
            </a:r>
          </a:p>
          <a:p>
            <a:pPr>
              <a:lnSpc>
                <a:spcPct val="120000"/>
              </a:lnSpc>
            </a:pPr>
            <a:r>
              <a:rPr lang="en-US" altLang="x-none" b="0"/>
              <a:t>Enhance diabetes prevention efforts with the goal of reducing the burden of diabetes related complications</a:t>
            </a:r>
          </a:p>
          <a:p>
            <a:pPr>
              <a:lnSpc>
                <a:spcPct val="120000"/>
              </a:lnSpc>
            </a:pPr>
            <a:r>
              <a:rPr lang="en-US" altLang="x-none" b="0"/>
              <a:t>Inform clinical decisions made by health-care professionals</a:t>
            </a:r>
          </a:p>
          <a:p>
            <a:pPr>
              <a:lnSpc>
                <a:spcPct val="120000"/>
              </a:lnSpc>
              <a:buFontTx/>
              <a:buNone/>
            </a:pPr>
            <a:endParaRPr lang="en-US" altLang="x-none" b="0"/>
          </a:p>
          <a:p>
            <a:pPr>
              <a:lnSpc>
                <a:spcPct val="120000"/>
              </a:lnSpc>
            </a:pPr>
            <a:endParaRPr lang="en-US" altLang="x-none" b="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49" name="Picture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838200"/>
            <a:ext cx="5562600" cy="1966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0" name="Picture 4"/>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52400" y="3048000"/>
            <a:ext cx="5154613"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51" name="Rectangle 4"/>
          <p:cNvSpPr>
            <a:spLocks noGrp="1"/>
          </p:cNvSpPr>
          <p:nvPr>
            <p:ph type="body" idx="4294967295"/>
          </p:nvPr>
        </p:nvSpPr>
        <p:spPr>
          <a:xfrm>
            <a:off x="5181600" y="2362200"/>
            <a:ext cx="3657600" cy="4525963"/>
          </a:xfrm>
        </p:spPr>
        <p:txBody>
          <a:bodyPr/>
          <a:lstStyle/>
          <a:p>
            <a:r>
              <a:rPr lang="en-US" altLang="x-none" sz="2000"/>
              <a:t>16 pages published in CMAJ</a:t>
            </a:r>
          </a:p>
          <a:p>
            <a:r>
              <a:rPr lang="en-US" altLang="x-none" sz="2000"/>
              <a:t>Expert Committee of 25 key stakeholders</a:t>
            </a:r>
          </a:p>
          <a:p>
            <a:r>
              <a:rPr lang="en-US" altLang="x-none" sz="2000"/>
              <a:t>No grading of recommendations </a:t>
            </a:r>
            <a:endParaRPr lang="en-CA" altLang="x-none" sz="2000"/>
          </a:p>
        </p:txBody>
      </p:sp>
      <p:pic>
        <p:nvPicPr>
          <p:cNvPr id="27652" name="Picture 5" descr="pic-show"/>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429500" y="0"/>
            <a:ext cx="1714500" cy="180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5782" name="Text Box 6"/>
          <p:cNvSpPr txBox="1">
            <a:spLocks noChangeArrowheads="1"/>
          </p:cNvSpPr>
          <p:nvPr/>
        </p:nvSpPr>
        <p:spPr bwMode="auto">
          <a:xfrm>
            <a:off x="6019800" y="0"/>
            <a:ext cx="1371600" cy="15811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p>
            <a:pPr>
              <a:spcBef>
                <a:spcPct val="50000"/>
              </a:spcBef>
              <a:defRPr/>
            </a:pPr>
            <a:r>
              <a:rPr lang="en-US" sz="1400">
                <a:latin typeface="Arial" charset="0"/>
                <a:ea typeface="ＭＳ Ｐゴシック" charset="0"/>
                <a:cs typeface="ＭＳ Ｐゴシック" charset="0"/>
              </a:rPr>
              <a:t>Chair:  Dr. Meng-Hee Tan, Professor, Department of Medicine, Dalhousie</a:t>
            </a:r>
            <a:endParaRPr lang="en-CA" sz="1400">
              <a:latin typeface="Arial" charset="0"/>
              <a:ea typeface="ＭＳ Ｐゴシック" charset="0"/>
              <a:cs typeface="ＭＳ Ｐゴシック" charset="0"/>
            </a:endParaRPr>
          </a:p>
        </p:txBody>
      </p:sp>
    </p:spTree>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8.6|7.5"/>
</p:tagLst>
</file>

<file path=ppt/tags/tag2.xml><?xml version="1.0" encoding="utf-8"?>
<p:tagLst xmlns:a="http://schemas.openxmlformats.org/drawingml/2006/main" xmlns:r="http://schemas.openxmlformats.org/officeDocument/2006/relationships" xmlns:p="http://schemas.openxmlformats.org/presentationml/2006/main">
  <p:tag name="TIMING" val="|9.8|14.4"/>
</p:tagLst>
</file>

<file path=ppt/tags/tag3.xml><?xml version="1.0" encoding="utf-8"?>
<p:tagLst xmlns:a="http://schemas.openxmlformats.org/drawingml/2006/main" xmlns:r="http://schemas.openxmlformats.org/officeDocument/2006/relationships" xmlns:p="http://schemas.openxmlformats.org/presentationml/2006/main">
  <p:tag name="TIMING" val="|12.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iabetes-Canada" id="{2758C9F2-230E-2647-99BB-84C4E5661632}" vid="{AA3FD364-9042-D741-9349-171970A5392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Diabetes-Canada</Template>
  <TotalTime>1587</TotalTime>
  <Words>4053</Words>
  <Application>Microsoft Macintosh PowerPoint</Application>
  <PresentationFormat>Letter Paper (8.5x11 in)</PresentationFormat>
  <Paragraphs>331</Paragraphs>
  <Slides>42</Slides>
  <Notes>36</Notes>
  <HiddenSlides>0</HiddenSlides>
  <MMClips>0</MMClips>
  <ScaleCrop>false</ScaleCrop>
  <HeadingPairs>
    <vt:vector size="8" baseType="variant">
      <vt:variant>
        <vt:lpstr>Fonts Used</vt:lpstr>
      </vt:variant>
      <vt:variant>
        <vt:i4>7</vt:i4>
      </vt:variant>
      <vt:variant>
        <vt:lpstr>Theme</vt:lpstr>
      </vt:variant>
      <vt:variant>
        <vt:i4>1</vt:i4>
      </vt:variant>
      <vt:variant>
        <vt:lpstr>Embedded OLE Servers</vt:lpstr>
      </vt:variant>
      <vt:variant>
        <vt:i4>1</vt:i4>
      </vt:variant>
      <vt:variant>
        <vt:lpstr>Slide Titles</vt:lpstr>
      </vt:variant>
      <vt:variant>
        <vt:i4>42</vt:i4>
      </vt:variant>
    </vt:vector>
  </HeadingPairs>
  <TitlesOfParts>
    <vt:vector size="51" baseType="lpstr">
      <vt:lpstr>Calibri</vt:lpstr>
      <vt:lpstr>MS PGothic</vt:lpstr>
      <vt:lpstr>ＭＳ Ｐゴシック</vt:lpstr>
      <vt:lpstr>Open Sans</vt:lpstr>
      <vt:lpstr>Open Sans Light</vt:lpstr>
      <vt:lpstr>Times New Roman</vt:lpstr>
      <vt:lpstr>Arial</vt:lpstr>
      <vt:lpstr>Office Theme</vt:lpstr>
      <vt:lpstr>Excel.Chart.8</vt:lpstr>
      <vt:lpstr>Introduction</vt:lpstr>
      <vt:lpstr>PowerPoint Presentation</vt:lpstr>
      <vt:lpstr>PowerPoint Presentation</vt:lpstr>
      <vt:lpstr>Diabetes in Canada: Prevalence by Province and Territory</vt:lpstr>
      <vt:lpstr>Diabetes in Canada: Prevalence of Diagnosed Diabetes by Age and Sex</vt:lpstr>
      <vt:lpstr>PowerPoint Presentation</vt:lpstr>
      <vt:lpstr>Guideline Targets Achieved   </vt:lpstr>
      <vt:lpstr>Clinical Practice Guidelines Objectives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Committee structure</vt:lpstr>
      <vt:lpstr>PowerPoint Presentation</vt:lpstr>
      <vt:lpstr>Key Changes</vt:lpstr>
      <vt:lpstr>Key Changes</vt:lpstr>
      <vt:lpstr>Diabetes and Driving</vt:lpstr>
      <vt:lpstr>Diabetes and Driving</vt:lpstr>
      <vt:lpstr>Key Changes</vt:lpstr>
      <vt:lpstr>Key Changes</vt:lpstr>
      <vt:lpstr>Key Changes</vt:lpstr>
      <vt:lpstr>Literature Review Flow Diagram</vt:lpstr>
      <vt:lpstr>Key Changes</vt:lpstr>
      <vt:lpstr>Key Changes</vt:lpstr>
      <vt:lpstr>Key Changes</vt:lpstr>
      <vt:lpstr>Visit guidelines.diabetes.ca  </vt:lpstr>
      <vt:lpstr>Or download the App</vt:lpstr>
      <vt:lpstr>Key Message</vt:lpstr>
      <vt:lpstr>Steering Committee</vt:lpstr>
      <vt:lpstr>Steering Committee</vt:lpstr>
      <vt:lpstr>Steering Committee</vt:lpstr>
      <vt:lpstr>Steering Committee</vt:lpstr>
      <vt:lpstr>Surround yourself with the dreamers and the doers, the believers and the thinkers</vt:lpstr>
      <vt:lpstr>Visit guidelines.diabetes.ca  </vt:lpstr>
      <vt:lpstr>Or download the App</vt:lpstr>
      <vt:lpstr>Diabetes Canada Clinical Practice Guidelines</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Jaan Kittask</dc:creator>
  <cp:lastModifiedBy>Kate Campbell</cp:lastModifiedBy>
  <cp:revision>61</cp:revision>
  <cp:lastPrinted>2017-01-20T14:54:31Z</cp:lastPrinted>
  <dcterms:created xsi:type="dcterms:W3CDTF">2016-12-08T13:37:53Z</dcterms:created>
  <dcterms:modified xsi:type="dcterms:W3CDTF">2018-10-24T01:51:43Z</dcterms:modified>
</cp:coreProperties>
</file>