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3885" r:id="rId3"/>
    <p:sldMasterId id="2147483901" r:id="rId4"/>
  </p:sldMasterIdLst>
  <p:notesMasterIdLst>
    <p:notesMasterId r:id="rId40"/>
  </p:notesMasterIdLst>
  <p:handoutMasterIdLst>
    <p:handoutMasterId r:id="rId41"/>
  </p:handoutMasterIdLst>
  <p:sldIdLst>
    <p:sldId id="449" r:id="rId5"/>
    <p:sldId id="559" r:id="rId6"/>
    <p:sldId id="289" r:id="rId7"/>
    <p:sldId id="520" r:id="rId8"/>
    <p:sldId id="521" r:id="rId9"/>
    <p:sldId id="522" r:id="rId10"/>
    <p:sldId id="546" r:id="rId11"/>
    <p:sldId id="517" r:id="rId12"/>
    <p:sldId id="540" r:id="rId13"/>
    <p:sldId id="558" r:id="rId14"/>
    <p:sldId id="526" r:id="rId15"/>
    <p:sldId id="552" r:id="rId16"/>
    <p:sldId id="557" r:id="rId17"/>
    <p:sldId id="554" r:id="rId18"/>
    <p:sldId id="555" r:id="rId19"/>
    <p:sldId id="556" r:id="rId20"/>
    <p:sldId id="530" r:id="rId21"/>
    <p:sldId id="531" r:id="rId22"/>
    <p:sldId id="348" r:id="rId23"/>
    <p:sldId id="403" r:id="rId24"/>
    <p:sldId id="404" r:id="rId25"/>
    <p:sldId id="406" r:id="rId26"/>
    <p:sldId id="407" r:id="rId27"/>
    <p:sldId id="408" r:id="rId28"/>
    <p:sldId id="409" r:id="rId29"/>
    <p:sldId id="410" r:id="rId30"/>
    <p:sldId id="411" r:id="rId31"/>
    <p:sldId id="412" r:id="rId32"/>
    <p:sldId id="413" r:id="rId33"/>
    <p:sldId id="541" r:id="rId34"/>
    <p:sldId id="542" r:id="rId35"/>
    <p:sldId id="543" r:id="rId36"/>
    <p:sldId id="544" r:id="rId37"/>
    <p:sldId id="545" r:id="rId38"/>
    <p:sldId id="515" r:id="rId39"/>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0"/>
        <a:cs typeface="MS PGothic" charset="0"/>
      </a:defRPr>
    </a:lvl1pPr>
    <a:lvl2pPr marL="420688" indent="36513" algn="l" defTabSz="841375" rtl="0" fontAlgn="base">
      <a:spcBef>
        <a:spcPct val="0"/>
      </a:spcBef>
      <a:spcAft>
        <a:spcPct val="0"/>
      </a:spcAft>
      <a:defRPr sz="2400" kern="1200">
        <a:solidFill>
          <a:schemeClr val="tx1"/>
        </a:solidFill>
        <a:latin typeface="Calibri" charset="0"/>
        <a:ea typeface="MS PGothic" charset="0"/>
        <a:cs typeface="MS PGothic" charset="0"/>
      </a:defRPr>
    </a:lvl2pPr>
    <a:lvl3pPr marL="841375" indent="73025" algn="l" defTabSz="841375" rtl="0" fontAlgn="base">
      <a:spcBef>
        <a:spcPct val="0"/>
      </a:spcBef>
      <a:spcAft>
        <a:spcPct val="0"/>
      </a:spcAft>
      <a:defRPr sz="2400" kern="1200">
        <a:solidFill>
          <a:schemeClr val="tx1"/>
        </a:solidFill>
        <a:latin typeface="Calibri" charset="0"/>
        <a:ea typeface="MS PGothic" charset="0"/>
        <a:cs typeface="MS PGothic" charset="0"/>
      </a:defRPr>
    </a:lvl3pPr>
    <a:lvl4pPr marL="1262063" indent="109538" algn="l" defTabSz="841375" rtl="0" fontAlgn="base">
      <a:spcBef>
        <a:spcPct val="0"/>
      </a:spcBef>
      <a:spcAft>
        <a:spcPct val="0"/>
      </a:spcAft>
      <a:defRPr sz="2400" kern="1200">
        <a:solidFill>
          <a:schemeClr val="tx1"/>
        </a:solidFill>
        <a:latin typeface="Calibri" charset="0"/>
        <a:ea typeface="MS PGothic" charset="0"/>
        <a:cs typeface="MS PGothic" charset="0"/>
      </a:defRPr>
    </a:lvl4pPr>
    <a:lvl5pPr marL="1682750" indent="146050" algn="l" defTabSz="841375" rtl="0" fontAlgn="base">
      <a:spcBef>
        <a:spcPct val="0"/>
      </a:spcBef>
      <a:spcAft>
        <a:spcPct val="0"/>
      </a:spcAft>
      <a:defRPr sz="2400" kern="1200">
        <a:solidFill>
          <a:schemeClr val="tx1"/>
        </a:solidFill>
        <a:latin typeface="Calibri" charset="0"/>
        <a:ea typeface="MS PGothic" charset="0"/>
        <a:cs typeface="MS PGothic" charset="0"/>
      </a:defRPr>
    </a:lvl5pPr>
    <a:lvl6pPr marL="2286000" algn="l" defTabSz="457200" rtl="0" eaLnBrk="1" latinLnBrk="0" hangingPunct="1">
      <a:defRPr sz="2400" kern="1200">
        <a:solidFill>
          <a:schemeClr val="tx1"/>
        </a:solidFill>
        <a:latin typeface="Calibri" charset="0"/>
        <a:ea typeface="MS PGothic" charset="0"/>
        <a:cs typeface="MS PGothic" charset="0"/>
      </a:defRPr>
    </a:lvl6pPr>
    <a:lvl7pPr marL="2743200" algn="l" defTabSz="457200" rtl="0" eaLnBrk="1" latinLnBrk="0" hangingPunct="1">
      <a:defRPr sz="2400" kern="1200">
        <a:solidFill>
          <a:schemeClr val="tx1"/>
        </a:solidFill>
        <a:latin typeface="Calibri" charset="0"/>
        <a:ea typeface="MS PGothic" charset="0"/>
        <a:cs typeface="MS PGothic" charset="0"/>
      </a:defRPr>
    </a:lvl7pPr>
    <a:lvl8pPr marL="3200400" algn="l" defTabSz="457200" rtl="0" eaLnBrk="1" latinLnBrk="0" hangingPunct="1">
      <a:defRPr sz="2400" kern="1200">
        <a:solidFill>
          <a:schemeClr val="tx1"/>
        </a:solidFill>
        <a:latin typeface="Calibri" charset="0"/>
        <a:ea typeface="MS PGothic" charset="0"/>
        <a:cs typeface="MS PGothic" charset="0"/>
      </a:defRPr>
    </a:lvl8pPr>
    <a:lvl9pPr marL="3657600" algn="l" defTabSz="457200" rtl="0" eaLnBrk="1" latinLnBrk="0" hangingPunct="1">
      <a:defRPr sz="2400"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45" d="100"/>
        <a:sy n="145" d="100"/>
      </p:scale>
      <p:origin x="0" y="4672"/>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charset="0"/>
              </a:defRPr>
            </a:lvl1pPr>
          </a:lstStyle>
          <a:p>
            <a:fld id="{B122F357-E72B-DA48-A931-2B007A4AC1B9}" type="datetimeFigureOut">
              <a:rPr lang="en-CA"/>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charset="0"/>
              </a:defRPr>
            </a:lvl1pPr>
          </a:lstStyle>
          <a:p>
            <a:fld id="{CF0DD4C5-48BF-0147-83F9-594D6ABE33B5}" type="slidenum">
              <a:rPr lang="en-CA"/>
              <a:pPr/>
              <a:t>‹#›</a:t>
            </a:fld>
            <a:endParaRPr lang="en-CA"/>
          </a:p>
        </p:txBody>
      </p:sp>
    </p:spTree>
    <p:extLst>
      <p:ext uri="{BB962C8B-B14F-4D97-AF65-F5344CB8AC3E}">
        <p14:creationId xmlns:p14="http://schemas.microsoft.com/office/powerpoint/2010/main" val="31876782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charset="0"/>
              </a:defRPr>
            </a:lvl1pPr>
          </a:lstStyle>
          <a:p>
            <a:fld id="{5DEA2795-72DB-C245-AF6F-138245195F33}" type="datetimeFigureOut">
              <a:rPr lang="en-US"/>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charset="0"/>
              </a:defRPr>
            </a:lvl1pPr>
          </a:lstStyle>
          <a:p>
            <a:fld id="{4520820C-1730-0C46-B695-8961348CE2F7}" type="slidenum">
              <a:rPr lang="en-US"/>
              <a:pPr/>
              <a:t>‹#›</a:t>
            </a:fld>
            <a:endParaRPr lang="en-US"/>
          </a:p>
        </p:txBody>
      </p:sp>
    </p:spTree>
    <p:extLst>
      <p:ext uri="{BB962C8B-B14F-4D97-AF65-F5344CB8AC3E}">
        <p14:creationId xmlns:p14="http://schemas.microsoft.com/office/powerpoint/2010/main" val="3468969871"/>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Calibri" charset="0"/>
            </a:endParaRPr>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885AB23F-D11F-134A-B318-442E27096886}" type="slidenum">
              <a:rPr lang="en-US" sz="1200"/>
              <a:pPr algn="r" eaLnBrk="1" hangingPunct="1"/>
              <a:t>4</a:t>
            </a:fld>
            <a:endParaRPr lang="en-US" sz="1200"/>
          </a:p>
        </p:txBody>
      </p:sp>
    </p:spTree>
    <p:extLst>
      <p:ext uri="{BB962C8B-B14F-4D97-AF65-F5344CB8AC3E}">
        <p14:creationId xmlns:p14="http://schemas.microsoft.com/office/powerpoint/2010/main" val="2012097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Calibri" charset="0"/>
            </a:endParaRPr>
          </a:p>
        </p:txBody>
      </p:sp>
      <p:sp>
        <p:nvSpPr>
          <p:cNvPr id="327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DC450B14-C58E-4E4D-9794-2DE421853FB1}" type="slidenum">
              <a:rPr lang="en-US" sz="1200"/>
              <a:pPr algn="r" eaLnBrk="1" hangingPunct="1"/>
              <a:t>18</a:t>
            </a:fld>
            <a:endParaRPr lang="en-US" sz="1200"/>
          </a:p>
        </p:txBody>
      </p:sp>
    </p:spTree>
    <p:extLst>
      <p:ext uri="{BB962C8B-B14F-4D97-AF65-F5344CB8AC3E}">
        <p14:creationId xmlns:p14="http://schemas.microsoft.com/office/powerpoint/2010/main" val="118892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Calibri" charset="0"/>
            </a:endParaRPr>
          </a:p>
        </p:txBody>
      </p:sp>
      <p:sp>
        <p:nvSpPr>
          <p:cNvPr id="5120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289EE5D3-4C6E-A54D-9D08-83B76651D5DC}" type="slidenum">
              <a:rPr lang="en-US" sz="1200">
                <a:latin typeface="Arial" charset="0"/>
              </a:rPr>
              <a:pPr algn="r" eaLnBrk="1" hangingPunct="1"/>
              <a:t>35</a:t>
            </a:fld>
            <a:endParaRPr lang="en-US" sz="1200">
              <a:latin typeface="Arial" charset="0"/>
            </a:endParaRPr>
          </a:p>
        </p:txBody>
      </p:sp>
    </p:spTree>
    <p:extLst>
      <p:ext uri="{BB962C8B-B14F-4D97-AF65-F5344CB8AC3E}">
        <p14:creationId xmlns:p14="http://schemas.microsoft.com/office/powerpoint/2010/main" val="750296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Calibri" charset="0"/>
            </a:endParaRPr>
          </a:p>
        </p:txBody>
      </p:sp>
      <p:sp>
        <p:nvSpPr>
          <p:cNvPr id="215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FCBB41B-8266-A942-8CDB-4152CBD5C08A}" type="slidenum">
              <a:rPr lang="en-US" sz="1200"/>
              <a:pPr algn="r" eaLnBrk="1" hangingPunct="1"/>
              <a:t>5</a:t>
            </a:fld>
            <a:endParaRPr lang="en-US" sz="1200"/>
          </a:p>
        </p:txBody>
      </p:sp>
    </p:spTree>
    <p:extLst>
      <p:ext uri="{BB962C8B-B14F-4D97-AF65-F5344CB8AC3E}">
        <p14:creationId xmlns:p14="http://schemas.microsoft.com/office/powerpoint/2010/main" val="89535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Calibri" charset="0"/>
            </a:endParaRPr>
          </a:p>
        </p:txBody>
      </p:sp>
      <p:sp>
        <p:nvSpPr>
          <p:cNvPr id="235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66AB2312-1A29-E04B-8BA6-54BBA6765501}" type="slidenum">
              <a:rPr lang="en-US" sz="1200"/>
              <a:pPr algn="r" eaLnBrk="1" hangingPunct="1"/>
              <a:t>6</a:t>
            </a:fld>
            <a:endParaRPr lang="en-US" sz="1200"/>
          </a:p>
        </p:txBody>
      </p:sp>
    </p:spTree>
    <p:extLst>
      <p:ext uri="{BB962C8B-B14F-4D97-AF65-F5344CB8AC3E}">
        <p14:creationId xmlns:p14="http://schemas.microsoft.com/office/powerpoint/2010/main" val="84748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420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8674"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hlinkClick r:id="rId3" invalidUrl="http://www-ncbi-nlm-nih-gov.myaccess.library.utoronto.ca/pubmed/?term=&quot;Diabetes+care&quot;[Jour]+AND+2009[pdat]+AND+bremer+j" tooltip="Diabetes care."/>
              </a:rPr>
              <a:t>Diabetes Care.</a:t>
            </a:r>
            <a:r>
              <a:rPr lang="en-US">
                <a:latin typeface="Calibri" charset="0"/>
              </a:rPr>
              <a:t> 2009 Aug;32(8):1513-7. doi: 10.2337/dc09-0114. Epub 2009 Jun 1.</a:t>
            </a:r>
          </a:p>
          <a:p>
            <a:r>
              <a:rPr lang="en-US" b="1">
                <a:latin typeface="Calibri" charset="0"/>
              </a:rPr>
              <a:t>Hypoglycemia unawareness in older compared with middle-aged patients with type 2 diabetes.</a:t>
            </a:r>
          </a:p>
          <a:p>
            <a:r>
              <a:rPr lang="en-US">
                <a:latin typeface="Calibri" charset="0"/>
                <a:hlinkClick r:id="rId4" invalidUrl="http://www-ncbi-nlm-nih-gov.myaccess.library.utoronto.ca/pubmed?term=Bremer JP[Author]&amp;cauthor=true&amp;cauthor_uid=19487634"/>
              </a:rPr>
              <a:t>Bremer JP</a:t>
            </a:r>
            <a:r>
              <a:rPr lang="en-US">
                <a:latin typeface="Calibri" charset="0"/>
              </a:rPr>
              <a:t>, </a:t>
            </a:r>
            <a:r>
              <a:rPr lang="en-US">
                <a:latin typeface="Calibri" charset="0"/>
                <a:hlinkClick r:id="rId5" invalidUrl="http://www-ncbi-nlm-nih-gov.myaccess.library.utoronto.ca/pubmed?term=Jauch-Chara K[Author]&amp;cauthor=true&amp;cauthor_uid=19487634"/>
              </a:rPr>
              <a:t>Jauch-Chara K</a:t>
            </a:r>
            <a:r>
              <a:rPr lang="en-US">
                <a:latin typeface="Calibri" charset="0"/>
              </a:rPr>
              <a:t>, </a:t>
            </a:r>
            <a:r>
              <a:rPr lang="en-US">
                <a:latin typeface="Calibri" charset="0"/>
                <a:hlinkClick r:id="rId6" invalidUrl="http://www-ncbi-nlm-nih-gov.myaccess.library.utoronto.ca/pubmed?term=Hallschmid M[Author]&amp;cauthor=true&amp;cauthor_uid=19487634"/>
              </a:rPr>
              <a:t>Hallschmid M</a:t>
            </a:r>
            <a:r>
              <a:rPr lang="en-US">
                <a:latin typeface="Calibri" charset="0"/>
              </a:rPr>
              <a:t>, </a:t>
            </a:r>
            <a:r>
              <a:rPr lang="en-US">
                <a:latin typeface="Calibri" charset="0"/>
                <a:hlinkClick r:id="rId7" invalidUrl="http://www-ncbi-nlm-nih-gov.myaccess.library.utoronto.ca/pubmed?term=Schmid S[Author]&amp;cauthor=true&amp;cauthor_uid=19487634"/>
              </a:rPr>
              <a:t>Schmid S</a:t>
            </a:r>
            <a:r>
              <a:rPr lang="en-US">
                <a:latin typeface="Calibri" charset="0"/>
              </a:rPr>
              <a:t>, </a:t>
            </a:r>
            <a:r>
              <a:rPr lang="en-US">
                <a:latin typeface="Calibri" charset="0"/>
                <a:hlinkClick r:id="rId8" invalidUrl="http://www-ncbi-nlm-nih-gov.myaccess.library.utoronto.ca/pubmed?term=Schultes B[Author]&amp;cauthor=true&amp;cauthor_uid=19487634"/>
              </a:rPr>
              <a:t>Schultes B</a:t>
            </a:r>
            <a:r>
              <a:rPr lang="en-US">
                <a:latin typeface="Calibri" charset="0"/>
              </a:rPr>
              <a:t>.</a:t>
            </a:r>
          </a:p>
          <a:p>
            <a:r>
              <a:rPr lang="en-US" b="1">
                <a:latin typeface="Calibri" charset="0"/>
              </a:rPr>
              <a:t>Source</a:t>
            </a:r>
          </a:p>
          <a:p>
            <a:r>
              <a:rPr lang="en-US">
                <a:latin typeface="Calibri" charset="0"/>
              </a:rPr>
              <a:t>Department of Internal Medicine I, University of Luebeck, Luebeck, Germany.</a:t>
            </a:r>
          </a:p>
          <a:p>
            <a:r>
              <a:rPr lang="en-US" b="1">
                <a:latin typeface="Calibri" charset="0"/>
              </a:rPr>
              <a:t>Abstract</a:t>
            </a:r>
          </a:p>
          <a:p>
            <a:r>
              <a:rPr lang="en-US">
                <a:latin typeface="Calibri" charset="0"/>
              </a:rPr>
              <a:t>OBJECTIVE Older patients with type 2 diabetes are at a particularly high risk for severe hypoglycemic episodes, and experimental studies in healthy subjects hint at a reduced awareness of hypoglycemia in aged humans. However, subjective responses to hypoglycemia have rarely been assessed in older type 2 diabetic patients. RESEARCH DESIGN AND METHODS We tested hormonal, subjective, and cognitive responses (reaction time) to 30-min steady-state hypoglycemia at a level of 2.8 mmol/l in 13 older (&gt; or =65 years) and 13 middle-aged (39-64 years) type 2 diabetic patients. RESULTS Hormonal counterregulatory responses to hypoglycemia did not differ between older and middle-aged patients. In contrast, middle-aged patients showed a pronounced increase in autonomic and neuroglycopenic symptom scores at the end of the hypoglycemic plateau that was not observed in older patients (both P &lt; 0.01). Also, seven middle-aged patients, but only one older participant, correctly estimated their blood glucose concentration to be &lt;3.3 mmol/l during hypoglycemia (P = 0.011). A profound prolongation of reaction times induced by hypoglycemia in both groups persisted even after 30 min of subsequent euglycemia. CONCLUSIONS Our data indicate marked subjective unawareness of hypoglycemia in older type 2 diabetic patients that does not depend on altered neuroendocrine counterregulation and may contribute to the increased probability of severe hypoglycemia frequently reported in these patients. The joint occurrence of hypoglycemia unawareness and deteriorated cognitive function is a critical factor to be carefully considered in the treatment of older patients.</a:t>
            </a:r>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8D718A8-6E5D-5A4C-90C3-7544106F1F32}" type="slidenum">
              <a:rPr lang="en-CA" sz="1700"/>
              <a:pPr algn="r" eaLnBrk="1" hangingPunct="1"/>
              <a:t>11</a:t>
            </a:fld>
            <a:endParaRPr lang="en-CA" sz="1700"/>
          </a:p>
        </p:txBody>
      </p:sp>
    </p:spTree>
    <p:extLst>
      <p:ext uri="{BB962C8B-B14F-4D97-AF65-F5344CB8AC3E}">
        <p14:creationId xmlns:p14="http://schemas.microsoft.com/office/powerpoint/2010/main" val="2099074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1744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Times New Roman" charset="0"/>
              </a:rPr>
              <a:t>May start Metformin at the time of diagnosis</a:t>
            </a:r>
          </a:p>
          <a:p>
            <a:r>
              <a:rPr lang="en-US">
                <a:latin typeface="Times New Roman" charset="0"/>
              </a:rPr>
              <a:t>Change to 8.5% as threshold </a:t>
            </a:r>
          </a:p>
          <a:p>
            <a:r>
              <a:rPr lang="en-US">
                <a:latin typeface="Times New Roman" charset="0"/>
              </a:rPr>
              <a:t>Start metformin immediately as an option</a:t>
            </a:r>
          </a:p>
          <a:p>
            <a:r>
              <a:rPr lang="en-US">
                <a:latin typeface="Times New Roman" charset="0"/>
              </a:rPr>
              <a:t>Concept of individualizing therapy based on patient and agent characteristics</a:t>
            </a:r>
          </a:p>
          <a:p>
            <a:r>
              <a:rPr lang="en-US">
                <a:latin typeface="Times New Roman" charset="0"/>
              </a:rPr>
              <a:t>With that in mind, the next figure shows the characteristics of the agents ….</a:t>
            </a:r>
          </a:p>
          <a:p>
            <a:endParaRPr lang="en-US">
              <a:latin typeface="Times New Roman" charset="0"/>
            </a:endParaRPr>
          </a:p>
        </p:txBody>
      </p:sp>
      <p:sp>
        <p:nvSpPr>
          <p:cNvPr id="317443" name="Slide Number Placeholder 3"/>
          <p:cNvSpPr>
            <a:spLocks noGrp="1"/>
          </p:cNvSpPr>
          <p:nvPr>
            <p:ph type="sldNum" sz="quarter" idx="5"/>
          </p:nvPr>
        </p:nvSpPr>
        <p:spPr bwMode="auto">
          <a:xfrm>
            <a:off x="3970338" y="8772525"/>
            <a:ext cx="3038475" cy="461963"/>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eaLnBrk="0" hangingPunct="0">
              <a:defRPr sz="2400">
                <a:solidFill>
                  <a:schemeClr val="tx1"/>
                </a:solidFill>
                <a:latin typeface="Calibri" charset="0"/>
                <a:ea typeface="MS PGothic" charset="0"/>
                <a:cs typeface="MS PGothic" charset="0"/>
              </a:defRPr>
            </a:lvl1pPr>
            <a:lvl2pPr marL="742950" indent="-285750" defTabSz="927100" eaLnBrk="0" hangingPunct="0">
              <a:defRPr sz="2400">
                <a:solidFill>
                  <a:schemeClr val="tx1"/>
                </a:solidFill>
                <a:latin typeface="Calibri" charset="0"/>
                <a:ea typeface="MS PGothic" charset="0"/>
                <a:cs typeface="MS PGothic" charset="0"/>
              </a:defRPr>
            </a:lvl2pPr>
            <a:lvl3pPr marL="1143000" indent="-228600" defTabSz="927100" eaLnBrk="0" hangingPunct="0">
              <a:defRPr sz="2400">
                <a:solidFill>
                  <a:schemeClr val="tx1"/>
                </a:solidFill>
                <a:latin typeface="Calibri" charset="0"/>
                <a:ea typeface="MS PGothic" charset="0"/>
                <a:cs typeface="MS PGothic" charset="0"/>
              </a:defRPr>
            </a:lvl3pPr>
            <a:lvl4pPr marL="1600200" indent="-228600" defTabSz="927100" eaLnBrk="0" hangingPunct="0">
              <a:defRPr sz="2400">
                <a:solidFill>
                  <a:schemeClr val="tx1"/>
                </a:solidFill>
                <a:latin typeface="Calibri" charset="0"/>
                <a:ea typeface="MS PGothic" charset="0"/>
                <a:cs typeface="MS PGothic" charset="0"/>
              </a:defRPr>
            </a:lvl4pPr>
            <a:lvl5pPr marL="2057400" indent="-228600" defTabSz="927100" eaLnBrk="0" hangingPunct="0">
              <a:defRPr sz="2400">
                <a:solidFill>
                  <a:schemeClr val="tx1"/>
                </a:solidFill>
                <a:latin typeface="Calibri" charset="0"/>
                <a:ea typeface="MS PGothic" charset="0"/>
                <a:cs typeface="MS PGothic" charset="0"/>
              </a:defRPr>
            </a:lvl5pPr>
            <a:lvl6pPr marL="25146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28B7E231-6326-BF44-B83B-7455824FEB0F}" type="slidenum">
              <a:rPr lang="en-US" sz="1200">
                <a:solidFill>
                  <a:srgbClr val="000000"/>
                </a:solidFill>
                <a:latin typeface="Times New Roman" charset="0"/>
              </a:rPr>
              <a:pPr eaLnBrk="1" hangingPunct="1"/>
              <a:t>12</a:t>
            </a:fld>
            <a:endParaRPr lang="en-US" sz="1200">
              <a:solidFill>
                <a:srgbClr val="000000"/>
              </a:solidFill>
              <a:latin typeface="Times New Roman" charset="0"/>
            </a:endParaRPr>
          </a:p>
        </p:txBody>
      </p:sp>
    </p:spTree>
    <p:extLst>
      <p:ext uri="{BB962C8B-B14F-4D97-AF65-F5344CB8AC3E}">
        <p14:creationId xmlns:p14="http://schemas.microsoft.com/office/powerpoint/2010/main" val="288676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18466"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atin typeface="Times New Roman" charset="0"/>
            </a:endParaRPr>
          </a:p>
        </p:txBody>
      </p:sp>
      <p:sp>
        <p:nvSpPr>
          <p:cNvPr id="318467" name="Slide Number Placeholder 3"/>
          <p:cNvSpPr>
            <a:spLocks noGrp="1"/>
          </p:cNvSpPr>
          <p:nvPr>
            <p:ph type="sldNum" sz="quarter" idx="5"/>
          </p:nvPr>
        </p:nvSpPr>
        <p:spPr bwMode="auto">
          <a:xfrm>
            <a:off x="3970338" y="8772525"/>
            <a:ext cx="3038475" cy="461963"/>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eaLnBrk="0" hangingPunct="0">
              <a:defRPr sz="2400">
                <a:solidFill>
                  <a:schemeClr val="tx1"/>
                </a:solidFill>
                <a:latin typeface="Calibri" charset="0"/>
                <a:ea typeface="MS PGothic" charset="0"/>
                <a:cs typeface="MS PGothic" charset="0"/>
              </a:defRPr>
            </a:lvl1pPr>
            <a:lvl2pPr marL="742950" indent="-285750" defTabSz="927100" eaLnBrk="0" hangingPunct="0">
              <a:defRPr sz="2400">
                <a:solidFill>
                  <a:schemeClr val="tx1"/>
                </a:solidFill>
                <a:latin typeface="Calibri" charset="0"/>
                <a:ea typeface="MS PGothic" charset="0"/>
                <a:cs typeface="MS PGothic" charset="0"/>
              </a:defRPr>
            </a:lvl2pPr>
            <a:lvl3pPr marL="1143000" indent="-228600" defTabSz="927100" eaLnBrk="0" hangingPunct="0">
              <a:defRPr sz="2400">
                <a:solidFill>
                  <a:schemeClr val="tx1"/>
                </a:solidFill>
                <a:latin typeface="Calibri" charset="0"/>
                <a:ea typeface="MS PGothic" charset="0"/>
                <a:cs typeface="MS PGothic" charset="0"/>
              </a:defRPr>
            </a:lvl3pPr>
            <a:lvl4pPr marL="1600200" indent="-228600" defTabSz="927100" eaLnBrk="0" hangingPunct="0">
              <a:defRPr sz="2400">
                <a:solidFill>
                  <a:schemeClr val="tx1"/>
                </a:solidFill>
                <a:latin typeface="Calibri" charset="0"/>
                <a:ea typeface="MS PGothic" charset="0"/>
                <a:cs typeface="MS PGothic" charset="0"/>
              </a:defRPr>
            </a:lvl4pPr>
            <a:lvl5pPr marL="2057400" indent="-228600" defTabSz="927100" eaLnBrk="0" hangingPunct="0">
              <a:defRPr sz="2400">
                <a:solidFill>
                  <a:schemeClr val="tx1"/>
                </a:solidFill>
                <a:latin typeface="Calibri" charset="0"/>
                <a:ea typeface="MS PGothic" charset="0"/>
                <a:cs typeface="MS PGothic" charset="0"/>
              </a:defRPr>
            </a:lvl5pPr>
            <a:lvl6pPr marL="25146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271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3F60102B-7B53-904C-81EE-431D76726F13}" type="slidenum">
              <a:rPr lang="en-US" sz="1200">
                <a:solidFill>
                  <a:srgbClr val="000000"/>
                </a:solidFill>
                <a:latin typeface="Times New Roman" charset="0"/>
              </a:rPr>
              <a:pPr eaLnBrk="1" hangingPunct="1"/>
              <a:t>14</a:t>
            </a:fld>
            <a:endParaRPr lang="en-US" sz="1200">
              <a:solidFill>
                <a:srgbClr val="000000"/>
              </a:solidFill>
              <a:latin typeface="Times New Roman" charset="0"/>
            </a:endParaRPr>
          </a:p>
        </p:txBody>
      </p:sp>
    </p:spTree>
    <p:extLst>
      <p:ext uri="{BB962C8B-B14F-4D97-AF65-F5344CB8AC3E}">
        <p14:creationId xmlns:p14="http://schemas.microsoft.com/office/powerpoint/2010/main" val="615805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19490"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A">
              <a:latin typeface="Calibri" charset="0"/>
            </a:endParaRPr>
          </a:p>
        </p:txBody>
      </p:sp>
      <p:sp>
        <p:nvSpPr>
          <p:cNvPr id="4" name="Header Placeholder 3"/>
          <p:cNvSpPr>
            <a:spLocks noGrp="1"/>
          </p:cNvSpPr>
          <p:nvPr>
            <p:ph type="hdr" sz="quarter"/>
          </p:nvPr>
        </p:nvSpPr>
        <p:spPr/>
        <p:txBody>
          <a:bodyPr/>
          <a:lstStyle/>
          <a:p>
            <a:pPr>
              <a:defRPr/>
            </a:pPr>
            <a:endParaRPr lang="en-US">
              <a:solidFill>
                <a:prstClr val="black"/>
              </a:solidFill>
              <a:latin typeface="Calibri"/>
            </a:endParaRPr>
          </a:p>
        </p:txBody>
      </p:sp>
      <p:sp>
        <p:nvSpPr>
          <p:cNvPr id="5" name="Footer Placeholder 4"/>
          <p:cNvSpPr>
            <a:spLocks noGrp="1"/>
          </p:cNvSpPr>
          <p:nvPr>
            <p:ph type="ftr" sz="quarter" idx="4"/>
          </p:nvPr>
        </p:nvSpPr>
        <p:spPr>
          <a:xfrm>
            <a:off x="0" y="8772525"/>
            <a:ext cx="3038475" cy="461963"/>
          </a:xfrm>
        </p:spPr>
        <p:txBody>
          <a:bodyPr/>
          <a:lstStyle/>
          <a:p>
            <a:pPr>
              <a:defRPr/>
            </a:pPr>
            <a:endParaRPr lang="en-US">
              <a:solidFill>
                <a:prstClr val="black"/>
              </a:solidFill>
              <a:latin typeface="Calibri"/>
            </a:endParaRPr>
          </a:p>
        </p:txBody>
      </p:sp>
      <p:sp>
        <p:nvSpPr>
          <p:cNvPr id="319493" name="Slide Number Placeholder 5"/>
          <p:cNvSpPr>
            <a:spLocks noGrp="1"/>
          </p:cNvSpPr>
          <p:nvPr>
            <p:ph type="sldNum" sz="quarter" idx="5"/>
          </p:nvPr>
        </p:nvSpPr>
        <p:spPr bwMode="auto">
          <a:xfrm>
            <a:off x="3970338" y="8772525"/>
            <a:ext cx="3038475" cy="461963"/>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BFA7B90E-70AF-F849-856C-EA043359EEAB}" type="slidenum">
              <a:rPr lang="fr-CA" sz="1200">
                <a:solidFill>
                  <a:srgbClr val="000000"/>
                </a:solidFill>
                <a:cs typeface="Arial" charset="0"/>
              </a:rPr>
              <a:pPr eaLnBrk="1" hangingPunct="1"/>
              <a:t>16</a:t>
            </a:fld>
            <a:endParaRPr lang="fr-CA" sz="1200">
              <a:solidFill>
                <a:srgbClr val="000000"/>
              </a:solidFill>
              <a:cs typeface="Arial" charset="0"/>
            </a:endParaRPr>
          </a:p>
        </p:txBody>
      </p:sp>
    </p:spTree>
    <p:extLst>
      <p:ext uri="{BB962C8B-B14F-4D97-AF65-F5344CB8AC3E}">
        <p14:creationId xmlns:p14="http://schemas.microsoft.com/office/powerpoint/2010/main" val="1118049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http://www.diabetes.ca/publications/cjd/2005/06/</a:t>
            </a:r>
          </a:p>
          <a:p>
            <a:endParaRPr lang="en-US">
              <a:latin typeface="Calibri" charset="0"/>
            </a:endParaRPr>
          </a:p>
          <a:p>
            <a:endParaRPr lang="en-US">
              <a:latin typeface="Calibri" charset="0"/>
            </a:endParaRPr>
          </a:p>
        </p:txBody>
      </p:sp>
      <p:sp>
        <p:nvSpPr>
          <p:cNvPr id="3072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464B909F-76F9-DF47-A6D6-77C2E2CF67E1}" type="slidenum">
              <a:rPr lang="en-US" sz="1200"/>
              <a:pPr algn="r" eaLnBrk="1" hangingPunct="1"/>
              <a:t>17</a:t>
            </a:fld>
            <a:endParaRPr lang="en-US" sz="1200"/>
          </a:p>
        </p:txBody>
      </p:sp>
    </p:spTree>
    <p:extLst>
      <p:ext uri="{BB962C8B-B14F-4D97-AF65-F5344CB8AC3E}">
        <p14:creationId xmlns:p14="http://schemas.microsoft.com/office/powerpoint/2010/main" val="57549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e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e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e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jpe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jpe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e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jpe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jpe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jpe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e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e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eg"/></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e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jpeg"/></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5D3BC198-A196-DA4D-8C73-09F19522DE54}" type="slidenum">
              <a:rPr lang="en-US"/>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1B88F9ED-42FB-5C43-9E03-E12497085A2E}" type="datetimeFigureOut">
              <a:rPr lang="en-US"/>
              <a:pPr/>
              <a:t>10/23/18</a:t>
            </a:fld>
            <a:endParaRPr lang="en-US"/>
          </a:p>
        </p:txBody>
      </p:sp>
    </p:spTree>
    <p:extLst>
      <p:ext uri="{BB962C8B-B14F-4D97-AF65-F5344CB8AC3E}">
        <p14:creationId xmlns:p14="http://schemas.microsoft.com/office/powerpoint/2010/main" val="735769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7FA63454-64FC-3A4A-808D-70F92CC0CE88}"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967E1E4-0B8C-F040-B1E3-01DAE75C1891}" type="slidenum">
              <a:rPr lang="en-US"/>
              <a:pPr/>
              <a:t>‹#›</a:t>
            </a:fld>
            <a:endParaRPr lang="en-US"/>
          </a:p>
        </p:txBody>
      </p:sp>
    </p:spTree>
    <p:extLst>
      <p:ext uri="{BB962C8B-B14F-4D97-AF65-F5344CB8AC3E}">
        <p14:creationId xmlns:p14="http://schemas.microsoft.com/office/powerpoint/2010/main" val="29513232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1_Default Design copie 9">
    <p:spTree>
      <p:nvGrpSpPr>
        <p:cNvPr id="1" name=""/>
        <p:cNvGrpSpPr/>
        <p:nvPr/>
      </p:nvGrpSpPr>
      <p:grpSpPr>
        <a:xfrm>
          <a:off x="0" y="0"/>
          <a:ext cx="0" cy="0"/>
          <a:chOff x="0" y="0"/>
          <a:chExt cx="0" cy="0"/>
        </a:xfrm>
      </p:grpSpPr>
      <p:sp>
        <p:nvSpPr>
          <p:cNvPr id="566" name="Shape 566"/>
          <p:cNvSpPr>
            <a:spLocks noGrp="1"/>
          </p:cNvSpPr>
          <p:nvPr>
            <p:ph type="title"/>
          </p:nvPr>
        </p:nvSpPr>
        <p:spPr>
          <a:prstGeom prst="rect">
            <a:avLst/>
          </a:prstGeom>
        </p:spPr>
        <p:txBody>
          <a:bodyPr/>
          <a:lstStyle/>
          <a:p>
            <a:r>
              <a:t>Texte du titre</a:t>
            </a:r>
          </a:p>
        </p:txBody>
      </p:sp>
      <p:sp>
        <p:nvSpPr>
          <p:cNvPr id="567" name="Shape 56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68"/>
          <p:cNvSpPr>
            <a:spLocks noGrp="1"/>
          </p:cNvSpPr>
          <p:nvPr>
            <p:ph type="sldNum" sz="quarter" idx="10"/>
          </p:nvPr>
        </p:nvSpPr>
        <p:spPr>
          <a:xfrm>
            <a:off x="7688263" y="6457950"/>
            <a:ext cx="627062" cy="466725"/>
          </a:xfrm>
        </p:spPr>
        <p:txBody>
          <a:bodyPr/>
          <a:lstStyle>
            <a:lvl1pPr hangingPunct="1">
              <a:defRPr sz="2400"/>
            </a:lvl1pPr>
          </a:lstStyle>
          <a:p>
            <a:fld id="{D0D8B2C3-04D3-3F49-8681-E1231063A951}" type="slidenum">
              <a:rPr lang="en-US"/>
              <a:pPr/>
              <a:t>‹#›</a:t>
            </a:fld>
            <a:endParaRPr lang="en-US"/>
          </a:p>
        </p:txBody>
      </p:sp>
    </p:spTree>
    <p:extLst>
      <p:ext uri="{BB962C8B-B14F-4D97-AF65-F5344CB8AC3E}">
        <p14:creationId xmlns:p14="http://schemas.microsoft.com/office/powerpoint/2010/main" val="475481518"/>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1_Default Design copie 10">
    <p:spTree>
      <p:nvGrpSpPr>
        <p:cNvPr id="1" name=""/>
        <p:cNvGrpSpPr/>
        <p:nvPr/>
      </p:nvGrpSpPr>
      <p:grpSpPr>
        <a:xfrm>
          <a:off x="0" y="0"/>
          <a:ext cx="0" cy="0"/>
          <a:chOff x="0" y="0"/>
          <a:chExt cx="0" cy="0"/>
        </a:xfrm>
      </p:grpSpPr>
      <p:sp>
        <p:nvSpPr>
          <p:cNvPr id="575" name="Shape 575"/>
          <p:cNvSpPr>
            <a:spLocks noGrp="1"/>
          </p:cNvSpPr>
          <p:nvPr>
            <p:ph type="title"/>
          </p:nvPr>
        </p:nvSpPr>
        <p:spPr>
          <a:prstGeom prst="rect">
            <a:avLst/>
          </a:prstGeom>
        </p:spPr>
        <p:txBody>
          <a:bodyPr/>
          <a:lstStyle/>
          <a:p>
            <a:r>
              <a:t>Texte du titre</a:t>
            </a:r>
          </a:p>
        </p:txBody>
      </p:sp>
      <p:sp>
        <p:nvSpPr>
          <p:cNvPr id="576" name="Shape 57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77"/>
          <p:cNvSpPr>
            <a:spLocks noGrp="1"/>
          </p:cNvSpPr>
          <p:nvPr>
            <p:ph type="sldNum" sz="quarter" idx="10"/>
          </p:nvPr>
        </p:nvSpPr>
        <p:spPr>
          <a:xfrm>
            <a:off x="7688263" y="6457950"/>
            <a:ext cx="627062" cy="466725"/>
          </a:xfrm>
        </p:spPr>
        <p:txBody>
          <a:bodyPr/>
          <a:lstStyle>
            <a:lvl1pPr hangingPunct="1">
              <a:defRPr sz="2400"/>
            </a:lvl1pPr>
          </a:lstStyle>
          <a:p>
            <a:fld id="{7410213B-D9D2-5541-A6D9-FCAFB65DC268}" type="slidenum">
              <a:rPr lang="en-US"/>
              <a:pPr/>
              <a:t>‹#›</a:t>
            </a:fld>
            <a:endParaRPr lang="en-US"/>
          </a:p>
        </p:txBody>
      </p:sp>
    </p:spTree>
    <p:extLst>
      <p:ext uri="{BB962C8B-B14F-4D97-AF65-F5344CB8AC3E}">
        <p14:creationId xmlns:p14="http://schemas.microsoft.com/office/powerpoint/2010/main" val="3366508319"/>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1_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4" name="Shape 584"/>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85" name="Shape 585"/>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6"/>
          <p:cNvSpPr>
            <a:spLocks noGrp="1"/>
          </p:cNvSpPr>
          <p:nvPr>
            <p:ph type="sldNum" sz="quarter" idx="10"/>
          </p:nvPr>
        </p:nvSpPr>
        <p:spPr>
          <a:xfrm>
            <a:off x="4330700" y="6527800"/>
            <a:ext cx="474663" cy="466725"/>
          </a:xfrm>
        </p:spPr>
        <p:txBody>
          <a:bodyPr/>
          <a:lstStyle>
            <a:lvl1pPr defTabSz="315913" hangingPunct="1">
              <a:defRPr sz="2400">
                <a:solidFill>
                  <a:srgbClr val="FFFFFF"/>
                </a:solidFill>
                <a:latin typeface="Monaco" charset="0"/>
                <a:sym typeface="Monaco" charset="0"/>
              </a:defRPr>
            </a:lvl1pPr>
          </a:lstStyle>
          <a:p>
            <a:fld id="{03747D59-58EE-264B-8D59-D9A8986B21C1}" type="slidenum">
              <a:rPr lang="en-US"/>
              <a:pPr/>
              <a:t>‹#›</a:t>
            </a:fld>
            <a:endParaRPr lang="en-US"/>
          </a:p>
        </p:txBody>
      </p:sp>
    </p:spTree>
    <p:extLst>
      <p:ext uri="{BB962C8B-B14F-4D97-AF65-F5344CB8AC3E}">
        <p14:creationId xmlns:p14="http://schemas.microsoft.com/office/powerpoint/2010/main" val="2551855121"/>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1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 name="Shape 59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594" name="Shape 59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95"/>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3BE63B2F-55FA-1C47-87B4-922C43942AA4}" type="slidenum">
              <a:rPr lang="en-US"/>
              <a:pPr/>
              <a:t>‹#›</a:t>
            </a:fld>
            <a:endParaRPr lang="en-US"/>
          </a:p>
        </p:txBody>
      </p:sp>
    </p:spTree>
    <p:extLst>
      <p:ext uri="{BB962C8B-B14F-4D97-AF65-F5344CB8AC3E}">
        <p14:creationId xmlns:p14="http://schemas.microsoft.com/office/powerpoint/2010/main" val="749450041"/>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2" name="Shape 60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03" name="Shape 60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0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302C089A-D20F-8446-B251-A1FDB0AD1454}" type="slidenum">
              <a:rPr lang="en-US"/>
              <a:pPr/>
              <a:t>‹#›</a:t>
            </a:fld>
            <a:endParaRPr lang="en-US"/>
          </a:p>
        </p:txBody>
      </p:sp>
    </p:spTree>
    <p:extLst>
      <p:ext uri="{BB962C8B-B14F-4D97-AF65-F5344CB8AC3E}">
        <p14:creationId xmlns:p14="http://schemas.microsoft.com/office/powerpoint/2010/main" val="3928212142"/>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1" name="Shape 61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12" name="Shape 61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13"/>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817AB24C-EA7C-E442-9AE5-36AE13363B0F}" type="slidenum">
              <a:rPr lang="en-US"/>
              <a:pPr/>
              <a:t>‹#›</a:t>
            </a:fld>
            <a:endParaRPr lang="en-US"/>
          </a:p>
        </p:txBody>
      </p:sp>
    </p:spTree>
    <p:extLst>
      <p:ext uri="{BB962C8B-B14F-4D97-AF65-F5344CB8AC3E}">
        <p14:creationId xmlns:p14="http://schemas.microsoft.com/office/powerpoint/2010/main" val="2405221672"/>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2_Fireball - No Graphics copie">
    <p:bg>
      <p:bgPr>
        <a:solidFill>
          <a:srgbClr val="000000"/>
        </a:solidFill>
        <a:effectLst/>
      </p:bgPr>
    </p:bg>
    <p:spTree>
      <p:nvGrpSpPr>
        <p:cNvPr id="1" name=""/>
        <p:cNvGrpSpPr/>
        <p:nvPr/>
      </p:nvGrpSpPr>
      <p:grpSpPr>
        <a:xfrm>
          <a:off x="0" y="0"/>
          <a:ext cx="0" cy="0"/>
          <a:chOff x="0" y="0"/>
          <a:chExt cx="0" cy="0"/>
        </a:xfrm>
      </p:grpSpPr>
      <p:sp>
        <p:nvSpPr>
          <p:cNvPr id="620" name="Shape 620"/>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621" name="Shape 62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622"/>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5B5422A8-8B18-C243-9CC7-C31337A479C2}" type="slidenum">
              <a:rPr lang="en-US"/>
              <a:pPr/>
              <a:t>‹#›</a:t>
            </a:fld>
            <a:endParaRPr lang="en-US"/>
          </a:p>
        </p:txBody>
      </p:sp>
    </p:spTree>
    <p:extLst>
      <p:ext uri="{BB962C8B-B14F-4D97-AF65-F5344CB8AC3E}">
        <p14:creationId xmlns:p14="http://schemas.microsoft.com/office/powerpoint/2010/main" val="499282227"/>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9" name="Shape 62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0" name="Shape 63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31"/>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08445C06-C9F4-5347-8FCC-F81092C64A79}" type="slidenum">
              <a:rPr lang="en-US"/>
              <a:pPr/>
              <a:t>‹#›</a:t>
            </a:fld>
            <a:endParaRPr lang="en-US"/>
          </a:p>
        </p:txBody>
      </p:sp>
    </p:spTree>
    <p:extLst>
      <p:ext uri="{BB962C8B-B14F-4D97-AF65-F5344CB8AC3E}">
        <p14:creationId xmlns:p14="http://schemas.microsoft.com/office/powerpoint/2010/main" val="807830140"/>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38" name="Shape 6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9" name="Shape 6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0"/>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CB5DE2F3-16D5-BC42-8D0F-1F922B5C0CDC}" type="slidenum">
              <a:rPr lang="en-US"/>
              <a:pPr/>
              <a:t>‹#›</a:t>
            </a:fld>
            <a:endParaRPr lang="en-US"/>
          </a:p>
        </p:txBody>
      </p:sp>
    </p:spTree>
    <p:extLst>
      <p:ext uri="{BB962C8B-B14F-4D97-AF65-F5344CB8AC3E}">
        <p14:creationId xmlns:p14="http://schemas.microsoft.com/office/powerpoint/2010/main" val="4190733795"/>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7" name="Shape 6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48" name="Shape 6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9"/>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CEB2DC7C-F632-5045-987D-4800BE9499CE}" type="slidenum">
              <a:rPr lang="en-US"/>
              <a:pPr/>
              <a:t>‹#›</a:t>
            </a:fld>
            <a:endParaRPr lang="en-US"/>
          </a:p>
        </p:txBody>
      </p:sp>
    </p:spTree>
    <p:extLst>
      <p:ext uri="{BB962C8B-B14F-4D97-AF65-F5344CB8AC3E}">
        <p14:creationId xmlns:p14="http://schemas.microsoft.com/office/powerpoint/2010/main" val="21026691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2BAA80D-765C-B94B-B740-EDAC47E0A18D}"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9EF64F-EF49-7D46-B27B-899B85DB49DC}" type="slidenum">
              <a:rPr lang="en-US"/>
              <a:pPr/>
              <a:t>‹#›</a:t>
            </a:fld>
            <a:endParaRPr lang="en-US"/>
          </a:p>
        </p:txBody>
      </p:sp>
    </p:spTree>
    <p:extLst>
      <p:ext uri="{BB962C8B-B14F-4D97-AF65-F5344CB8AC3E}">
        <p14:creationId xmlns:p14="http://schemas.microsoft.com/office/powerpoint/2010/main" val="42144792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Titre et puces - Gauche copie 2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6" name="Shape 6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57" name="Shape 6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58"/>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53E8A7F-F56C-9543-A2D2-4BAF404CD5E8}" type="slidenum">
              <a:rPr lang="en-US"/>
              <a:pPr/>
              <a:t>‹#›</a:t>
            </a:fld>
            <a:endParaRPr lang="en-US"/>
          </a:p>
        </p:txBody>
      </p:sp>
    </p:spTree>
    <p:extLst>
      <p:ext uri="{BB962C8B-B14F-4D97-AF65-F5344CB8AC3E}">
        <p14:creationId xmlns:p14="http://schemas.microsoft.com/office/powerpoint/2010/main" val="4044701391"/>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Titre et puces - Gauche copie 2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65" name="Shape 6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6" name="Shape 6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67"/>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80F2139-0CF2-164A-B68A-8016636A0A9D}" type="slidenum">
              <a:rPr lang="en-US"/>
              <a:pPr/>
              <a:t>‹#›</a:t>
            </a:fld>
            <a:endParaRPr lang="en-US"/>
          </a:p>
        </p:txBody>
      </p:sp>
    </p:spTree>
    <p:extLst>
      <p:ext uri="{BB962C8B-B14F-4D97-AF65-F5344CB8AC3E}">
        <p14:creationId xmlns:p14="http://schemas.microsoft.com/office/powerpoint/2010/main" val="2021597965"/>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Titre et puces - Gauche copie 2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74" name="Shape 6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75" name="Shape 6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6"/>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8A1E85D0-D094-534A-9AFD-7A6D4FC4264C}" type="slidenum">
              <a:rPr lang="en-US"/>
              <a:pPr/>
              <a:t>‹#›</a:t>
            </a:fld>
            <a:endParaRPr lang="en-US"/>
          </a:p>
        </p:txBody>
      </p:sp>
    </p:spTree>
    <p:extLst>
      <p:ext uri="{BB962C8B-B14F-4D97-AF65-F5344CB8AC3E}">
        <p14:creationId xmlns:p14="http://schemas.microsoft.com/office/powerpoint/2010/main" val="1815901666"/>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Titre et puces - Gauche copie 2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83" name="Shape 6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84" name="Shape 6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85"/>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0EB19EA6-E942-2942-B460-8EF6EFE4AB29}" type="slidenum">
              <a:rPr lang="en-US"/>
              <a:pPr/>
              <a:t>‹#›</a:t>
            </a:fld>
            <a:endParaRPr lang="en-US"/>
          </a:p>
        </p:txBody>
      </p:sp>
    </p:spTree>
    <p:extLst>
      <p:ext uri="{BB962C8B-B14F-4D97-AF65-F5344CB8AC3E}">
        <p14:creationId xmlns:p14="http://schemas.microsoft.com/office/powerpoint/2010/main" val="1522542295"/>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Titre et puces - Gauche copie 3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92" name="Shape 6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93" name="Shape 6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9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3965CEB7-6184-0342-9CCE-4B95D5EF3266}" type="slidenum">
              <a:rPr lang="en-US"/>
              <a:pPr/>
              <a:t>‹#›</a:t>
            </a:fld>
            <a:endParaRPr lang="en-US"/>
          </a:p>
        </p:txBody>
      </p:sp>
    </p:spTree>
    <p:extLst>
      <p:ext uri="{BB962C8B-B14F-4D97-AF65-F5344CB8AC3E}">
        <p14:creationId xmlns:p14="http://schemas.microsoft.com/office/powerpoint/2010/main" val="1985455937"/>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Titre et puces - Gauche copie 3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1" name="Shape 7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02" name="Shape 7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03"/>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8EE29A81-BF33-BC44-8232-1254DDEC3552}" type="slidenum">
              <a:rPr lang="en-US"/>
              <a:pPr/>
              <a:t>‹#›</a:t>
            </a:fld>
            <a:endParaRPr lang="en-US"/>
          </a:p>
        </p:txBody>
      </p:sp>
    </p:spTree>
    <p:extLst>
      <p:ext uri="{BB962C8B-B14F-4D97-AF65-F5344CB8AC3E}">
        <p14:creationId xmlns:p14="http://schemas.microsoft.com/office/powerpoint/2010/main" val="475318402"/>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1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0" name="Shape 71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11" name="Shape 71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12"/>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F08C6E54-33D1-3449-999E-5C0D81DA404C}" type="slidenum">
              <a:rPr lang="en-US"/>
              <a:pPr/>
              <a:t>‹#›</a:t>
            </a:fld>
            <a:endParaRPr lang="en-US"/>
          </a:p>
        </p:txBody>
      </p:sp>
    </p:spTree>
    <p:extLst>
      <p:ext uri="{BB962C8B-B14F-4D97-AF65-F5344CB8AC3E}">
        <p14:creationId xmlns:p14="http://schemas.microsoft.com/office/powerpoint/2010/main" val="3252376388"/>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1_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9" name="Shape 7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0" name="Shape 7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21"/>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196D728D-E013-BA4E-8609-A01EB50A438F}" type="slidenum">
              <a:rPr lang="en-US"/>
              <a:pPr/>
              <a:t>‹#›</a:t>
            </a:fld>
            <a:endParaRPr lang="en-US"/>
          </a:p>
        </p:txBody>
      </p:sp>
    </p:spTree>
    <p:extLst>
      <p:ext uri="{BB962C8B-B14F-4D97-AF65-F5344CB8AC3E}">
        <p14:creationId xmlns:p14="http://schemas.microsoft.com/office/powerpoint/2010/main" val="2699632972"/>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1_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28" name="Shape 7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9" name="Shape 7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0"/>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EDDF8619-A55B-0045-B3FA-661C453EAD65}" type="slidenum">
              <a:rPr lang="en-US"/>
              <a:pPr/>
              <a:t>‹#›</a:t>
            </a:fld>
            <a:endParaRPr lang="en-US"/>
          </a:p>
        </p:txBody>
      </p:sp>
    </p:spTree>
    <p:extLst>
      <p:ext uri="{BB962C8B-B14F-4D97-AF65-F5344CB8AC3E}">
        <p14:creationId xmlns:p14="http://schemas.microsoft.com/office/powerpoint/2010/main" val="3176569534"/>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1_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 name="Shape 73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38" name="Shape 73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9"/>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6D8D7BEC-1D11-0241-850B-BDD6A933540C}" type="slidenum">
              <a:rPr lang="en-US"/>
              <a:pPr/>
              <a:t>‹#›</a:t>
            </a:fld>
            <a:endParaRPr lang="en-US"/>
          </a:p>
        </p:txBody>
      </p:sp>
    </p:spTree>
    <p:extLst>
      <p:ext uri="{BB962C8B-B14F-4D97-AF65-F5344CB8AC3E}">
        <p14:creationId xmlns:p14="http://schemas.microsoft.com/office/powerpoint/2010/main" val="17308243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E33B3B7-5459-5949-A0C1-9AC9180BCC7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629A92-7523-9249-8EE0-C2594960A817}" type="slidenum">
              <a:rPr lang="en-US" smtClean="0"/>
              <a:t>‹#›</a:t>
            </a:fld>
            <a:endParaRPr lang="en-US"/>
          </a:p>
        </p:txBody>
      </p:sp>
    </p:spTree>
    <p:extLst>
      <p:ext uri="{BB962C8B-B14F-4D97-AF65-F5344CB8AC3E}">
        <p14:creationId xmlns:p14="http://schemas.microsoft.com/office/powerpoint/2010/main" val="226752060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1_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6" name="Shape 7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47" name="Shape 7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48"/>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5507711F-0E7E-B34A-BA75-9167B5EB3BA5}" type="slidenum">
              <a:rPr lang="en-US"/>
              <a:pPr/>
              <a:t>‹#›</a:t>
            </a:fld>
            <a:endParaRPr lang="en-US"/>
          </a:p>
        </p:txBody>
      </p:sp>
    </p:spTree>
    <p:extLst>
      <p:ext uri="{BB962C8B-B14F-4D97-AF65-F5344CB8AC3E}">
        <p14:creationId xmlns:p14="http://schemas.microsoft.com/office/powerpoint/2010/main" val="3133916689"/>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4_Default Design">
    <p:spTree>
      <p:nvGrpSpPr>
        <p:cNvPr id="1" name=""/>
        <p:cNvGrpSpPr/>
        <p:nvPr/>
      </p:nvGrpSpPr>
      <p:grpSpPr>
        <a:xfrm>
          <a:off x="0" y="0"/>
          <a:ext cx="0" cy="0"/>
          <a:chOff x="0" y="0"/>
          <a:chExt cx="0" cy="0"/>
        </a:xfrm>
      </p:grpSpPr>
      <p:sp>
        <p:nvSpPr>
          <p:cNvPr id="755" name="Shape 755"/>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56" name="Shape 756"/>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57"/>
          <p:cNvSpPr>
            <a:spLocks noGrp="1"/>
          </p:cNvSpPr>
          <p:nvPr>
            <p:ph type="sldNum" sz="quarter" idx="10"/>
          </p:nvPr>
        </p:nvSpPr>
        <p:spPr>
          <a:xfrm>
            <a:off x="7829550" y="6457950"/>
            <a:ext cx="342900" cy="269875"/>
          </a:xfrm>
        </p:spPr>
        <p:txBody>
          <a:bodyPr/>
          <a:lstStyle>
            <a:lvl1pPr hangingPunct="1">
              <a:defRPr sz="1100"/>
            </a:lvl1pPr>
          </a:lstStyle>
          <a:p>
            <a:fld id="{9FF32B97-102B-2644-AB16-88A00ABAED3F}" type="slidenum">
              <a:rPr lang="en-US"/>
              <a:pPr/>
              <a:t>‹#›</a:t>
            </a:fld>
            <a:endParaRPr lang="en-US"/>
          </a:p>
        </p:txBody>
      </p:sp>
    </p:spTree>
    <p:extLst>
      <p:ext uri="{BB962C8B-B14F-4D97-AF65-F5344CB8AC3E}">
        <p14:creationId xmlns:p14="http://schemas.microsoft.com/office/powerpoint/2010/main" val="3200182599"/>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2_Default Design copie">
    <p:spTree>
      <p:nvGrpSpPr>
        <p:cNvPr id="1" name=""/>
        <p:cNvGrpSpPr/>
        <p:nvPr/>
      </p:nvGrpSpPr>
      <p:grpSpPr>
        <a:xfrm>
          <a:off x="0" y="0"/>
          <a:ext cx="0" cy="0"/>
          <a:chOff x="0" y="0"/>
          <a:chExt cx="0" cy="0"/>
        </a:xfrm>
      </p:grpSpPr>
      <p:sp>
        <p:nvSpPr>
          <p:cNvPr id="764" name="Shape 764"/>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65" name="Shape 765"/>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66"/>
          <p:cNvSpPr>
            <a:spLocks noGrp="1"/>
          </p:cNvSpPr>
          <p:nvPr>
            <p:ph type="sldNum" sz="quarter" idx="10"/>
          </p:nvPr>
        </p:nvSpPr>
        <p:spPr>
          <a:xfrm>
            <a:off x="7829550" y="6457950"/>
            <a:ext cx="342900" cy="269875"/>
          </a:xfrm>
        </p:spPr>
        <p:txBody>
          <a:bodyPr/>
          <a:lstStyle>
            <a:lvl1pPr hangingPunct="1">
              <a:defRPr sz="1100"/>
            </a:lvl1pPr>
          </a:lstStyle>
          <a:p>
            <a:fld id="{3DAA714F-03CB-F546-8086-BB2C227146C2}" type="slidenum">
              <a:rPr lang="en-US"/>
              <a:pPr/>
              <a:t>‹#›</a:t>
            </a:fld>
            <a:endParaRPr lang="en-US"/>
          </a:p>
        </p:txBody>
      </p:sp>
    </p:spTree>
    <p:extLst>
      <p:ext uri="{BB962C8B-B14F-4D97-AF65-F5344CB8AC3E}">
        <p14:creationId xmlns:p14="http://schemas.microsoft.com/office/powerpoint/2010/main" val="739820358"/>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2_Default Design copie 1">
    <p:spTree>
      <p:nvGrpSpPr>
        <p:cNvPr id="1" name=""/>
        <p:cNvGrpSpPr/>
        <p:nvPr/>
      </p:nvGrpSpPr>
      <p:grpSpPr>
        <a:xfrm>
          <a:off x="0" y="0"/>
          <a:ext cx="0" cy="0"/>
          <a:chOff x="0" y="0"/>
          <a:chExt cx="0" cy="0"/>
        </a:xfrm>
      </p:grpSpPr>
      <p:sp>
        <p:nvSpPr>
          <p:cNvPr id="773" name="Shape 773"/>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74" name="Shape 774"/>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75"/>
          <p:cNvSpPr>
            <a:spLocks noGrp="1"/>
          </p:cNvSpPr>
          <p:nvPr>
            <p:ph type="sldNum" sz="quarter" idx="10"/>
          </p:nvPr>
        </p:nvSpPr>
        <p:spPr>
          <a:xfrm>
            <a:off x="7829550" y="6457950"/>
            <a:ext cx="342900" cy="269875"/>
          </a:xfrm>
        </p:spPr>
        <p:txBody>
          <a:bodyPr/>
          <a:lstStyle>
            <a:lvl1pPr hangingPunct="1">
              <a:defRPr sz="1100"/>
            </a:lvl1pPr>
          </a:lstStyle>
          <a:p>
            <a:fld id="{61D42AFC-A464-AE4F-93A1-B3090CDE879C}" type="slidenum">
              <a:rPr lang="en-US"/>
              <a:pPr/>
              <a:t>‹#›</a:t>
            </a:fld>
            <a:endParaRPr lang="en-US"/>
          </a:p>
        </p:txBody>
      </p:sp>
    </p:spTree>
    <p:extLst>
      <p:ext uri="{BB962C8B-B14F-4D97-AF65-F5344CB8AC3E}">
        <p14:creationId xmlns:p14="http://schemas.microsoft.com/office/powerpoint/2010/main" val="886964687"/>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Titre et puces - Gauche copie 3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82" name="Shape 7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83" name="Shape 7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8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BA15861C-6CB6-3649-A3C1-B50FBAE33E69}" type="slidenum">
              <a:rPr lang="en-US"/>
              <a:pPr/>
              <a:t>‹#›</a:t>
            </a:fld>
            <a:endParaRPr lang="en-US"/>
          </a:p>
        </p:txBody>
      </p:sp>
    </p:spTree>
    <p:extLst>
      <p:ext uri="{BB962C8B-B14F-4D97-AF65-F5344CB8AC3E}">
        <p14:creationId xmlns:p14="http://schemas.microsoft.com/office/powerpoint/2010/main" val="844134084"/>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Titre et puces - Gauche copie 3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1" name="Shape 7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92" name="Shape 7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93"/>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98DF3FFA-FE72-7D45-B9B8-7E3DC46009FF}" type="slidenum">
              <a:rPr lang="en-US"/>
              <a:pPr/>
              <a:t>‹#›</a:t>
            </a:fld>
            <a:endParaRPr lang="en-US"/>
          </a:p>
        </p:txBody>
      </p:sp>
    </p:spTree>
    <p:extLst>
      <p:ext uri="{BB962C8B-B14F-4D97-AF65-F5344CB8AC3E}">
        <p14:creationId xmlns:p14="http://schemas.microsoft.com/office/powerpoint/2010/main" val="2615344884"/>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tx">
  <p:cSld name="2_Default Design copie 2">
    <p:spTree>
      <p:nvGrpSpPr>
        <p:cNvPr id="1" name=""/>
        <p:cNvGrpSpPr/>
        <p:nvPr/>
      </p:nvGrpSpPr>
      <p:grpSpPr>
        <a:xfrm>
          <a:off x="0" y="0"/>
          <a:ext cx="0" cy="0"/>
          <a:chOff x="0" y="0"/>
          <a:chExt cx="0" cy="0"/>
        </a:xfrm>
      </p:grpSpPr>
      <p:sp>
        <p:nvSpPr>
          <p:cNvPr id="800" name="Shape 800"/>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801" name="Shape 801"/>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802"/>
          <p:cNvSpPr>
            <a:spLocks noGrp="1"/>
          </p:cNvSpPr>
          <p:nvPr>
            <p:ph type="sldNum" sz="quarter" idx="10"/>
          </p:nvPr>
        </p:nvSpPr>
        <p:spPr>
          <a:xfrm>
            <a:off x="7829550" y="6457950"/>
            <a:ext cx="342900" cy="269875"/>
          </a:xfrm>
        </p:spPr>
        <p:txBody>
          <a:bodyPr/>
          <a:lstStyle>
            <a:lvl1pPr hangingPunct="1">
              <a:defRPr sz="1100"/>
            </a:lvl1pPr>
          </a:lstStyle>
          <a:p>
            <a:fld id="{089B394D-0211-CB4B-86CE-CB1123671452}" type="slidenum">
              <a:rPr lang="en-US"/>
              <a:pPr/>
              <a:t>‹#›</a:t>
            </a:fld>
            <a:endParaRPr lang="en-US"/>
          </a:p>
        </p:txBody>
      </p:sp>
    </p:spTree>
    <p:extLst>
      <p:ext uri="{BB962C8B-B14F-4D97-AF65-F5344CB8AC3E}">
        <p14:creationId xmlns:p14="http://schemas.microsoft.com/office/powerpoint/2010/main" val="151579751"/>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1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09" name="Shape 8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10" name="Shape 8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11"/>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3C456A37-C4A5-8C47-90E1-E72F38E78D8F}" type="slidenum">
              <a:rPr lang="en-US"/>
              <a:pPr/>
              <a:t>‹#›</a:t>
            </a:fld>
            <a:endParaRPr lang="en-US"/>
          </a:p>
        </p:txBody>
      </p:sp>
    </p:spTree>
    <p:extLst>
      <p:ext uri="{BB962C8B-B14F-4D97-AF65-F5344CB8AC3E}">
        <p14:creationId xmlns:p14="http://schemas.microsoft.com/office/powerpoint/2010/main" val="167252689"/>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tx">
  <p:cSld name="Titre et puces - Gauche copie 3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8" name="Shape 81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19" name="Shape 81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0"/>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CBE8A8D7-64D3-F04A-8F78-81B494F508BC}" type="slidenum">
              <a:rPr lang="en-US"/>
              <a:pPr/>
              <a:t>‹#›</a:t>
            </a:fld>
            <a:endParaRPr lang="en-US"/>
          </a:p>
        </p:txBody>
      </p:sp>
    </p:spTree>
    <p:extLst>
      <p:ext uri="{BB962C8B-B14F-4D97-AF65-F5344CB8AC3E}">
        <p14:creationId xmlns:p14="http://schemas.microsoft.com/office/powerpoint/2010/main" val="490805846"/>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type="tx">
  <p:cSld name="Titre et puces - Gauche copie 3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27" name="Shape 82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28" name="Shape 82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9"/>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1B128BB4-6F1F-9E4E-A6B7-EDECEF263EAC}" type="slidenum">
              <a:rPr lang="en-US"/>
              <a:pPr/>
              <a:t>‹#›</a:t>
            </a:fld>
            <a:endParaRPr lang="en-US"/>
          </a:p>
        </p:txBody>
      </p:sp>
    </p:spTree>
    <p:extLst>
      <p:ext uri="{BB962C8B-B14F-4D97-AF65-F5344CB8AC3E}">
        <p14:creationId xmlns:p14="http://schemas.microsoft.com/office/powerpoint/2010/main" val="117782348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5410516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x">
  <p:cSld name="Titre et puces - Gauche copie 3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6" name="Shape 83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37" name="Shape 83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38"/>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A06FD480-437F-8D44-9CE3-DA4E87232EAC}" type="slidenum">
              <a:rPr lang="en-US"/>
              <a:pPr/>
              <a:t>‹#›</a:t>
            </a:fld>
            <a:endParaRPr lang="en-US"/>
          </a:p>
        </p:txBody>
      </p:sp>
    </p:spTree>
    <p:extLst>
      <p:ext uri="{BB962C8B-B14F-4D97-AF65-F5344CB8AC3E}">
        <p14:creationId xmlns:p14="http://schemas.microsoft.com/office/powerpoint/2010/main" val="430645149"/>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type="tx">
  <p:cSld name="1_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45" name="Shape 84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46" name="Shape 84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47"/>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18BCC96E-E763-D24B-9310-55B8D4AC40AA}" type="slidenum">
              <a:rPr lang="en-US"/>
              <a:pPr/>
              <a:t>‹#›</a:t>
            </a:fld>
            <a:endParaRPr lang="en-US"/>
          </a:p>
        </p:txBody>
      </p:sp>
    </p:spTree>
    <p:extLst>
      <p:ext uri="{BB962C8B-B14F-4D97-AF65-F5344CB8AC3E}">
        <p14:creationId xmlns:p14="http://schemas.microsoft.com/office/powerpoint/2010/main" val="2144518663"/>
      </p:ext>
    </p:extLst>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name="1_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54" name="Shape 85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55" name="Shape 85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6"/>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F0C0631A-63AD-BE4E-9213-0CFCC6786068}" type="slidenum">
              <a:rPr lang="en-US"/>
              <a:pPr/>
              <a:t>‹#›</a:t>
            </a:fld>
            <a:endParaRPr lang="en-US"/>
          </a:p>
        </p:txBody>
      </p:sp>
    </p:spTree>
    <p:extLst>
      <p:ext uri="{BB962C8B-B14F-4D97-AF65-F5344CB8AC3E}">
        <p14:creationId xmlns:p14="http://schemas.microsoft.com/office/powerpoint/2010/main" val="2661162814"/>
      </p:ext>
    </p:extLst>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type="tx">
  <p:cSld name="Titre et puces - Gauche copie 3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3" name="Shape 86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64" name="Shape 86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65"/>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A0DB6B6E-6B68-5841-9CAC-06BD0B091CA6}" type="slidenum">
              <a:rPr lang="en-US"/>
              <a:pPr/>
              <a:t>‹#›</a:t>
            </a:fld>
            <a:endParaRPr lang="en-US"/>
          </a:p>
        </p:txBody>
      </p:sp>
    </p:spTree>
    <p:extLst>
      <p:ext uri="{BB962C8B-B14F-4D97-AF65-F5344CB8AC3E}">
        <p14:creationId xmlns:p14="http://schemas.microsoft.com/office/powerpoint/2010/main" val="3112208085"/>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tx">
  <p:cSld name="1_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72" name="Shape 8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73" name="Shape 8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74"/>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B3EBD864-6F75-BF4E-8E01-EE404AF722D2}" type="slidenum">
              <a:rPr lang="en-US"/>
              <a:pPr/>
              <a:t>‹#›</a:t>
            </a:fld>
            <a:endParaRPr lang="en-US"/>
          </a:p>
        </p:txBody>
      </p:sp>
    </p:spTree>
    <p:extLst>
      <p:ext uri="{BB962C8B-B14F-4D97-AF65-F5344CB8AC3E}">
        <p14:creationId xmlns:p14="http://schemas.microsoft.com/office/powerpoint/2010/main" val="3806827766"/>
      </p:ext>
    </p:extLst>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1_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81" name="Shape 8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82" name="Shape 8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83"/>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61E72DF0-BD27-E944-979C-2E4E7D5A1E55}" type="slidenum">
              <a:rPr lang="en-US"/>
              <a:pPr/>
              <a:t>‹#›</a:t>
            </a:fld>
            <a:endParaRPr lang="en-US"/>
          </a:p>
        </p:txBody>
      </p:sp>
    </p:spTree>
    <p:extLst>
      <p:ext uri="{BB962C8B-B14F-4D97-AF65-F5344CB8AC3E}">
        <p14:creationId xmlns:p14="http://schemas.microsoft.com/office/powerpoint/2010/main" val="456977166"/>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x">
  <p:cSld name="Titre et puces - Gauche copie 3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0" name="Shape 8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91" name="Shape 8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92"/>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9DD3F57E-22DE-7647-815D-0AA0EB91BC8E}" type="slidenum">
              <a:rPr lang="en-US"/>
              <a:pPr/>
              <a:t>‹#›</a:t>
            </a:fld>
            <a:endParaRPr lang="en-US"/>
          </a:p>
        </p:txBody>
      </p:sp>
    </p:spTree>
    <p:extLst>
      <p:ext uri="{BB962C8B-B14F-4D97-AF65-F5344CB8AC3E}">
        <p14:creationId xmlns:p14="http://schemas.microsoft.com/office/powerpoint/2010/main" val="2194080156"/>
      </p:ext>
    </p:extLst>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x">
  <p:cSld name="Titre et puces - Gauche copie 3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9" name="Shape 8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0" name="Shape 9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01"/>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7E44609F-DABB-124A-B2C0-C3A2D31A065B}" type="slidenum">
              <a:rPr lang="en-US"/>
              <a:pPr/>
              <a:t>‹#›</a:t>
            </a:fld>
            <a:endParaRPr lang="en-US"/>
          </a:p>
        </p:txBody>
      </p:sp>
    </p:spTree>
    <p:extLst>
      <p:ext uri="{BB962C8B-B14F-4D97-AF65-F5344CB8AC3E}">
        <p14:creationId xmlns:p14="http://schemas.microsoft.com/office/powerpoint/2010/main" val="2184109399"/>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x">
  <p:cSld name="Titre et puces - Gauche copie 4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8" name="Shape 9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9" name="Shape 9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0"/>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B152538-43E3-A64B-8CE2-36B1A5F27025}" type="slidenum">
              <a:rPr lang="en-US"/>
              <a:pPr/>
              <a:t>‹#›</a:t>
            </a:fld>
            <a:endParaRPr lang="en-US"/>
          </a:p>
        </p:txBody>
      </p:sp>
    </p:spTree>
    <p:extLst>
      <p:ext uri="{BB962C8B-B14F-4D97-AF65-F5344CB8AC3E}">
        <p14:creationId xmlns:p14="http://schemas.microsoft.com/office/powerpoint/2010/main" val="54103762"/>
      </p:ext>
    </p:extLst>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tx">
  <p:cSld name="Titre et puces - Gauche copie 4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17" name="Shape 9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18" name="Shape 9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9"/>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7CDADE5-6196-7748-84E2-600D66991D66}" type="slidenum">
              <a:rPr lang="en-US"/>
              <a:pPr/>
              <a:t>‹#›</a:t>
            </a:fld>
            <a:endParaRPr lang="en-US"/>
          </a:p>
        </p:txBody>
      </p:sp>
    </p:spTree>
    <p:extLst>
      <p:ext uri="{BB962C8B-B14F-4D97-AF65-F5344CB8AC3E}">
        <p14:creationId xmlns:p14="http://schemas.microsoft.com/office/powerpoint/2010/main" val="113441723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76499820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
  <p:cSld name="1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6" name="Shape 92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27" name="Shape 92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28"/>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DC700257-5089-BB40-B67C-5BECC5EC0E21}" type="slidenum">
              <a:rPr lang="en-US"/>
              <a:pPr/>
              <a:t>‹#›</a:t>
            </a:fld>
            <a:endParaRPr lang="en-US"/>
          </a:p>
        </p:txBody>
      </p:sp>
    </p:spTree>
    <p:extLst>
      <p:ext uri="{BB962C8B-B14F-4D97-AF65-F5344CB8AC3E}">
        <p14:creationId xmlns:p14="http://schemas.microsoft.com/office/powerpoint/2010/main" val="1103074681"/>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tx">
  <p:cSld name="1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35" name="Shape 9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36" name="Shape 9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37"/>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EBC63448-8609-E34C-8BEA-BF523CFB4A4D}" type="slidenum">
              <a:rPr lang="en-US"/>
              <a:pPr/>
              <a:t>‹#›</a:t>
            </a:fld>
            <a:endParaRPr lang="en-US"/>
          </a:p>
        </p:txBody>
      </p:sp>
    </p:spTree>
    <p:extLst>
      <p:ext uri="{BB962C8B-B14F-4D97-AF65-F5344CB8AC3E}">
        <p14:creationId xmlns:p14="http://schemas.microsoft.com/office/powerpoint/2010/main" val="4075859985"/>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tx">
  <p:cSld name="Titre et puces - Gauche copie 4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44" name="Shape 94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45" name="Shape 94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6"/>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D3FB7BCC-C8EE-6349-B194-ADF756FB6726}" type="slidenum">
              <a:rPr lang="en-US"/>
              <a:pPr/>
              <a:t>‹#›</a:t>
            </a:fld>
            <a:endParaRPr lang="en-US"/>
          </a:p>
        </p:txBody>
      </p:sp>
    </p:spTree>
    <p:extLst>
      <p:ext uri="{BB962C8B-B14F-4D97-AF65-F5344CB8AC3E}">
        <p14:creationId xmlns:p14="http://schemas.microsoft.com/office/powerpoint/2010/main" val="760980693"/>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tx">
  <p:cSld name="Titre et puces - Gauche copie 4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53" name="Shape 9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54" name="Shape 9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55"/>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6C29A94F-1A7A-1442-BD1E-D45C5205A6D1}" type="slidenum">
              <a:rPr lang="en-US"/>
              <a:pPr/>
              <a:t>‹#›</a:t>
            </a:fld>
            <a:endParaRPr lang="en-US"/>
          </a:p>
        </p:txBody>
      </p:sp>
    </p:spTree>
    <p:extLst>
      <p:ext uri="{BB962C8B-B14F-4D97-AF65-F5344CB8AC3E}">
        <p14:creationId xmlns:p14="http://schemas.microsoft.com/office/powerpoint/2010/main" val="1758546730"/>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tx">
  <p:cSld name="Fireball - No Graphics">
    <p:bg>
      <p:bgPr>
        <a:solidFill>
          <a:srgbClr val="000000"/>
        </a:solidFill>
        <a:effectLst/>
      </p:bgPr>
    </p:bg>
    <p:spTree>
      <p:nvGrpSpPr>
        <p:cNvPr id="1" name=""/>
        <p:cNvGrpSpPr/>
        <p:nvPr/>
      </p:nvGrpSpPr>
      <p:grpSpPr>
        <a:xfrm>
          <a:off x="0" y="0"/>
          <a:ext cx="0" cy="0"/>
          <a:chOff x="0" y="0"/>
          <a:chExt cx="0" cy="0"/>
        </a:xfrm>
      </p:grpSpPr>
      <p:sp>
        <p:nvSpPr>
          <p:cNvPr id="962" name="Shape 962"/>
          <p:cNvSpPr>
            <a:spLocks noGrp="1"/>
          </p:cNvSpPr>
          <p:nvPr>
            <p:ph type="title"/>
          </p:nvPr>
        </p:nvSpPr>
        <p:spPr>
          <a:xfrm>
            <a:off x="685800" y="0"/>
            <a:ext cx="7772400" cy="1524000"/>
          </a:xfrm>
          <a:prstGeom prst="rect">
            <a:avLst/>
          </a:prstGeom>
        </p:spPr>
        <p:txBody>
          <a:bodyPr anchor="b"/>
          <a:lstStyle>
            <a:lvl1pPr marL="41259" marR="41259" algn="r">
              <a:defRPr sz="44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63" name="Shape 96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2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8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64"/>
          <p:cNvSpPr>
            <a:spLocks noGrp="1"/>
          </p:cNvSpPr>
          <p:nvPr>
            <p:ph type="sldNum" sz="quarter" idx="10"/>
          </p:nvPr>
        </p:nvSpPr>
        <p:spPr>
          <a:xfrm>
            <a:off x="4343400" y="6388100"/>
            <a:ext cx="457200" cy="466725"/>
          </a:xfrm>
        </p:spPr>
        <p:txBody>
          <a:bodyPr/>
          <a:lstStyle>
            <a:lvl1pPr hangingPunct="1">
              <a:defRPr sz="2400">
                <a:solidFill>
                  <a:srgbClr val="FFFED5"/>
                </a:solidFill>
                <a:latin typeface="Times New Roman" charset="0"/>
                <a:cs typeface="Times New Roman" charset="0"/>
                <a:sym typeface="Times New Roman" charset="0"/>
              </a:defRPr>
            </a:lvl1pPr>
          </a:lstStyle>
          <a:p>
            <a:fld id="{487EF855-D245-9040-967C-B2C857707BD5}" type="slidenum">
              <a:rPr lang="en-US"/>
              <a:pPr/>
              <a:t>‹#›</a:t>
            </a:fld>
            <a:endParaRPr lang="en-US"/>
          </a:p>
        </p:txBody>
      </p:sp>
    </p:spTree>
    <p:extLst>
      <p:ext uri="{BB962C8B-B14F-4D97-AF65-F5344CB8AC3E}">
        <p14:creationId xmlns:p14="http://schemas.microsoft.com/office/powerpoint/2010/main" val="1221904176"/>
      </p:ext>
    </p:extLst>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972" name="Shape 972"/>
          <p:cNvSpPr>
            <a:spLocks noGrp="1"/>
          </p:cNvSpPr>
          <p:nvPr>
            <p:ph type="title"/>
          </p:nvPr>
        </p:nvSpPr>
        <p:spPr>
          <a:xfrm>
            <a:off x="457200" y="1"/>
            <a:ext cx="8229600" cy="1374777"/>
          </a:xfrm>
          <a:prstGeom prst="rect">
            <a:avLst/>
          </a:prstGeom>
        </p:spPr>
        <p:txBody>
          <a:bodyPr lIns="38084" tIns="38084" rIns="38084" bIns="38084"/>
          <a:lstStyle>
            <a:lvl1pPr marL="0" marR="0">
              <a:defRPr b="0">
                <a:solidFill>
                  <a:srgbClr val="9A224A"/>
                </a:solidFill>
                <a:uFill>
                  <a:solidFill>
                    <a:srgbClr val="9A224A"/>
                  </a:solidFill>
                </a:uFill>
              </a:defRPr>
            </a:lvl1pPr>
          </a:lstStyle>
          <a:p>
            <a:r>
              <a:t>Texte du titre</a:t>
            </a:r>
          </a:p>
        </p:txBody>
      </p:sp>
      <p:sp>
        <p:nvSpPr>
          <p:cNvPr id="4" name="Shape 973"/>
          <p:cNvSpPr>
            <a:spLocks noGrp="1"/>
          </p:cNvSpPr>
          <p:nvPr>
            <p:ph type="sldNum" sz="quarter" idx="10"/>
          </p:nvPr>
        </p:nvSpPr>
        <p:spPr>
          <a:xfrm>
            <a:off x="8085138" y="6464300"/>
            <a:ext cx="601662" cy="441325"/>
          </a:xfrm>
          <a:ln w="9525">
            <a:round/>
          </a:ln>
        </p:spPr>
        <p:txBody>
          <a:bodyPr lIns="38084" tIns="38084" rIns="38084" bIns="38084"/>
          <a:lstStyle>
            <a:lvl1pPr algn="r" defTabSz="912813" hangingPunct="1">
              <a:defRPr sz="2400">
                <a:solidFill>
                  <a:srgbClr val="002778"/>
                </a:solidFill>
              </a:defRPr>
            </a:lvl1pPr>
          </a:lstStyle>
          <a:p>
            <a:fld id="{F78E3026-3CDE-1F46-A297-E614ECC15CE4}" type="slidenum">
              <a:rPr lang="en-US"/>
              <a:pPr/>
              <a:t>‹#›</a:t>
            </a:fld>
            <a:endParaRPr lang="en-US"/>
          </a:p>
        </p:txBody>
      </p:sp>
    </p:spTree>
    <p:extLst>
      <p:ext uri="{BB962C8B-B14F-4D97-AF65-F5344CB8AC3E}">
        <p14:creationId xmlns:p14="http://schemas.microsoft.com/office/powerpoint/2010/main" val="197132350"/>
      </p:ext>
    </p:extLst>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6_Fireball copie 2">
    <p:bg>
      <p:bgPr>
        <a:solidFill>
          <a:srgbClr val="000000"/>
        </a:solidFill>
        <a:effectLst/>
      </p:bgPr>
    </p:bg>
    <p:spTree>
      <p:nvGrpSpPr>
        <p:cNvPr id="1" name=""/>
        <p:cNvGrpSpPr/>
        <p:nvPr/>
      </p:nvGrpSpPr>
      <p:grpSpPr>
        <a:xfrm>
          <a:off x="0" y="0"/>
          <a:ext cx="0" cy="0"/>
          <a:chOff x="0" y="0"/>
          <a:chExt cx="0" cy="0"/>
        </a:xfrm>
      </p:grpSpPr>
      <p:sp>
        <p:nvSpPr>
          <p:cNvPr id="980" name="Shape 980"/>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81" name="Shape 98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82"/>
          <p:cNvSpPr>
            <a:spLocks noGrp="1"/>
          </p:cNvSpPr>
          <p:nvPr>
            <p:ph type="sldNum" sz="quarter" idx="10"/>
          </p:nvPr>
        </p:nvSpPr>
        <p:spPr>
          <a:xfrm>
            <a:off x="7369175" y="6418263"/>
            <a:ext cx="271463" cy="269875"/>
          </a:xfrm>
        </p:spPr>
        <p:txBody>
          <a:bodyPr anchor="ctr"/>
          <a:lstStyle>
            <a:lvl1pPr hangingPunct="1">
              <a:defRPr sz="1100">
                <a:solidFill>
                  <a:srgbClr val="FFFED5"/>
                </a:solidFill>
                <a:latin typeface="Arial" charset="0"/>
                <a:cs typeface="Arial" charset="0"/>
                <a:sym typeface="Arial" charset="0"/>
              </a:defRPr>
            </a:lvl1pPr>
          </a:lstStyle>
          <a:p>
            <a:fld id="{3308ABD6-1BA9-3A41-9778-26A50AC3AFAA}" type="slidenum">
              <a:rPr lang="en-US"/>
              <a:pPr/>
              <a:t>‹#›</a:t>
            </a:fld>
            <a:endParaRPr lang="en-US"/>
          </a:p>
        </p:txBody>
      </p:sp>
    </p:spTree>
    <p:extLst>
      <p:ext uri="{BB962C8B-B14F-4D97-AF65-F5344CB8AC3E}">
        <p14:creationId xmlns:p14="http://schemas.microsoft.com/office/powerpoint/2010/main" val="2251493606"/>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12_Fireball copie 2">
    <p:bg>
      <p:bgPr>
        <a:solidFill>
          <a:srgbClr val="000000"/>
        </a:solidFill>
        <a:effectLst/>
      </p:bgPr>
    </p:bg>
    <p:spTree>
      <p:nvGrpSpPr>
        <p:cNvPr id="1" name=""/>
        <p:cNvGrpSpPr/>
        <p:nvPr/>
      </p:nvGrpSpPr>
      <p:grpSpPr>
        <a:xfrm>
          <a:off x="0" y="0"/>
          <a:ext cx="0" cy="0"/>
          <a:chOff x="0" y="0"/>
          <a:chExt cx="0" cy="0"/>
        </a:xfrm>
      </p:grpSpPr>
      <p:sp>
        <p:nvSpPr>
          <p:cNvPr id="989" name="Shape 989"/>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90" name="Shape 990"/>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91"/>
          <p:cNvSpPr>
            <a:spLocks noGrp="1"/>
          </p:cNvSpPr>
          <p:nvPr>
            <p:ph type="sldNum" sz="quarter" idx="10"/>
          </p:nvPr>
        </p:nvSpPr>
        <p:spPr>
          <a:xfrm>
            <a:off x="7369175" y="6418263"/>
            <a:ext cx="271463" cy="269875"/>
          </a:xfrm>
        </p:spPr>
        <p:txBody>
          <a:bodyPr anchor="ctr"/>
          <a:lstStyle>
            <a:lvl1pPr hangingPunct="1">
              <a:defRPr sz="1100">
                <a:solidFill>
                  <a:srgbClr val="FFFED5"/>
                </a:solidFill>
                <a:latin typeface="Arial" charset="0"/>
                <a:cs typeface="Arial" charset="0"/>
                <a:sym typeface="Arial" charset="0"/>
              </a:defRPr>
            </a:lvl1pPr>
          </a:lstStyle>
          <a:p>
            <a:fld id="{7639D60D-E9C3-2043-99E9-0590E86FF9AB}" type="slidenum">
              <a:rPr lang="en-US"/>
              <a:pPr/>
              <a:t>‹#›</a:t>
            </a:fld>
            <a:endParaRPr lang="en-US"/>
          </a:p>
        </p:txBody>
      </p:sp>
    </p:spTree>
    <p:extLst>
      <p:ext uri="{BB962C8B-B14F-4D97-AF65-F5344CB8AC3E}">
        <p14:creationId xmlns:p14="http://schemas.microsoft.com/office/powerpoint/2010/main" val="4243064868"/>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Titre et sous-titr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98" name="Shape 998"/>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999" name="Shape 999"/>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00"/>
          <p:cNvSpPr>
            <a:spLocks noGrp="1"/>
          </p:cNvSpPr>
          <p:nvPr>
            <p:ph type="sldNum" sz="quarter" idx="10"/>
          </p:nvPr>
        </p:nvSpPr>
        <p:spPr>
          <a:xfrm>
            <a:off x="4448175" y="6591300"/>
            <a:ext cx="241300" cy="238125"/>
          </a:xfrm>
        </p:spPr>
        <p:txBody>
          <a:bodyPr/>
          <a:lstStyle>
            <a:lvl1pPr defTabSz="315913" hangingPunct="1">
              <a:defRPr sz="900">
                <a:solidFill>
                  <a:srgbClr val="FFFFFF"/>
                </a:solidFill>
                <a:latin typeface="Monaco" charset="0"/>
                <a:sym typeface="Monaco" charset="0"/>
              </a:defRPr>
            </a:lvl1pPr>
          </a:lstStyle>
          <a:p>
            <a:fld id="{65192DC1-5589-2A47-B543-DB4295788C2B}" type="slidenum">
              <a:rPr lang="en-US"/>
              <a:pPr/>
              <a:t>‹#›</a:t>
            </a:fld>
            <a:endParaRPr lang="en-US"/>
          </a:p>
        </p:txBody>
      </p:sp>
    </p:spTree>
    <p:extLst>
      <p:ext uri="{BB962C8B-B14F-4D97-AF65-F5344CB8AC3E}">
        <p14:creationId xmlns:p14="http://schemas.microsoft.com/office/powerpoint/2010/main" val="1362596968"/>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Internal branded PowerPoint template finalv2 copie">
    <p:bg>
      <p:bgPr>
        <a:solidFill>
          <a:srgbClr val="FFFFFF"/>
        </a:solidFill>
        <a:effectLst/>
      </p:bgPr>
    </p:bg>
    <p:spTree>
      <p:nvGrpSpPr>
        <p:cNvPr id="1" name=""/>
        <p:cNvGrpSpPr/>
        <p:nvPr/>
      </p:nvGrpSpPr>
      <p:grpSpPr>
        <a:xfrm>
          <a:off x="0" y="0"/>
          <a:ext cx="0" cy="0"/>
          <a:chOff x="0" y="0"/>
          <a:chExt cx="0" cy="0"/>
        </a:xfrm>
      </p:grpSpPr>
      <p:pic>
        <p:nvPicPr>
          <p:cNvPr id="4" name="image.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42925" y="225425"/>
            <a:ext cx="8010525" cy="1036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1008" name="Shape 1008"/>
          <p:cNvSpPr>
            <a:spLocks noGrp="1"/>
          </p:cNvSpPr>
          <p:nvPr>
            <p:ph type="title"/>
          </p:nvPr>
        </p:nvSpPr>
        <p:spPr>
          <a:xfrm>
            <a:off x="644525" y="0"/>
            <a:ext cx="7778750" cy="1473200"/>
          </a:xfrm>
          <a:prstGeom prst="rect">
            <a:avLst/>
          </a:prstGeom>
        </p:spPr>
        <p:txBody>
          <a:bodyPr lIns="0" tIns="0" rIns="0" bIns="0"/>
          <a:lstStyle>
            <a:lvl1pPr marL="0" marR="0" defTabSz="980675">
              <a:lnSpc>
                <a:spcPct val="90000"/>
              </a:lnSpc>
              <a:spcBef>
                <a:spcPts val="500"/>
              </a:spcBef>
              <a:defRPr>
                <a:solidFill>
                  <a:srgbClr val="FFFFFF"/>
                </a:solidFill>
                <a:uFill>
                  <a:solidFill>
                    <a:srgbClr val="FFFFFF"/>
                  </a:solidFill>
                </a:uFill>
              </a:defRPr>
            </a:lvl1pPr>
          </a:lstStyle>
          <a:p>
            <a:r>
              <a:t>Texte du titre</a:t>
            </a:r>
          </a:p>
        </p:txBody>
      </p:sp>
      <p:sp>
        <p:nvSpPr>
          <p:cNvPr id="1009" name="Shape 1009"/>
          <p:cNvSpPr>
            <a:spLocks noGrp="1"/>
          </p:cNvSpPr>
          <p:nvPr>
            <p:ph type="body" idx="1"/>
          </p:nvPr>
        </p:nvSpPr>
        <p:spPr>
          <a:xfrm>
            <a:off x="669925" y="1493837"/>
            <a:ext cx="7875588" cy="5364164"/>
          </a:xfrm>
          <a:prstGeom prst="rect">
            <a:avLst/>
          </a:prstGeom>
        </p:spPr>
        <p:txBody>
          <a:bodyPr lIns="0" tIns="0" rIns="0" bIns="0"/>
          <a:lstStyle>
            <a:lvl1pPr marL="287218" marR="0" indent="-287218" defTabSz="980675">
              <a:lnSpc>
                <a:spcPct val="100000"/>
              </a:lnSpc>
              <a:spcBef>
                <a:spcPts val="300"/>
              </a:spcBef>
              <a:buClr>
                <a:srgbClr val="9C1748"/>
              </a:buClr>
              <a:buFont typeface="Verdana"/>
              <a:buChar char="•"/>
              <a:defRPr sz="1800">
                <a:solidFill>
                  <a:srgbClr val="002778"/>
                </a:solidFill>
                <a:uFill>
                  <a:solidFill>
                    <a:srgbClr val="002778"/>
                  </a:solidFill>
                </a:uFill>
              </a:defRPr>
            </a:lvl1pPr>
            <a:lvl2pPr marL="737884" marR="0" indent="-269763" defTabSz="980675">
              <a:lnSpc>
                <a:spcPct val="100000"/>
              </a:lnSpc>
              <a:spcBef>
                <a:spcPts val="300"/>
              </a:spcBef>
              <a:buClr>
                <a:srgbClr val="002778"/>
              </a:buClr>
              <a:buSzPct val="100000"/>
              <a:buFont typeface="Verdana"/>
              <a:buChar char="•"/>
              <a:defRPr sz="1600">
                <a:solidFill>
                  <a:srgbClr val="002778"/>
                </a:solidFill>
                <a:uFill>
                  <a:solidFill>
                    <a:srgbClr val="002778"/>
                  </a:solidFill>
                </a:uFill>
              </a:defRPr>
            </a:lvl2pPr>
            <a:lvl3pPr marL="1226633" marR="0" indent="-274525" defTabSz="980675">
              <a:lnSpc>
                <a:spcPct val="100000"/>
              </a:lnSpc>
              <a:spcBef>
                <a:spcPts val="200"/>
              </a:spcBef>
              <a:buClr>
                <a:srgbClr val="00C4FF"/>
              </a:buClr>
              <a:buSzPct val="100000"/>
              <a:buFont typeface="Verdana"/>
              <a:buChar char="•"/>
              <a:defRPr sz="1400">
                <a:solidFill>
                  <a:srgbClr val="002778"/>
                </a:solidFill>
                <a:uFill>
                  <a:solidFill>
                    <a:srgbClr val="002778"/>
                  </a:solidFill>
                </a:uFill>
              </a:defRPr>
            </a:lvl3pPr>
            <a:lvl4pPr marL="1707450" marR="0" indent="-293567" defTabSz="980675">
              <a:lnSpc>
                <a:spcPct val="100000"/>
              </a:lnSpc>
              <a:spcBef>
                <a:spcPts val="200"/>
              </a:spcBef>
              <a:buClr>
                <a:srgbClr val="9EB2D6"/>
              </a:buClr>
              <a:buFont typeface="Verdana"/>
              <a:buChar char="•"/>
              <a:defRPr sz="1200">
                <a:solidFill>
                  <a:srgbClr val="002778"/>
                </a:solidFill>
                <a:uFill>
                  <a:solidFill>
                    <a:srgbClr val="002778"/>
                  </a:solidFill>
                </a:uFill>
              </a:defRPr>
            </a:lvl4pPr>
            <a:lvl5pPr marL="2175571" marR="0" indent="-303087" defTabSz="980675">
              <a:lnSpc>
                <a:spcPct val="100000"/>
              </a:lnSpc>
              <a:spcBef>
                <a:spcPts val="200"/>
              </a:spcBef>
              <a:buClr>
                <a:srgbClr val="F0D6E1"/>
              </a:buClr>
              <a:buFont typeface="Verdana"/>
              <a:buChar char="•"/>
              <a:defRPr sz="12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5" name="Shape 1010"/>
          <p:cNvSpPr>
            <a:spLocks noGrp="1"/>
          </p:cNvSpPr>
          <p:nvPr>
            <p:ph type="sldNum" sz="quarter" idx="10"/>
          </p:nvPr>
        </p:nvSpPr>
        <p:spPr>
          <a:xfrm>
            <a:off x="4367213" y="6388100"/>
            <a:ext cx="409575" cy="314325"/>
          </a:xfrm>
        </p:spPr>
        <p:txBody>
          <a:bodyPr/>
          <a:lstStyle>
            <a:lvl1pPr hangingPunct="1">
              <a:defRPr sz="1400">
                <a:solidFill>
                  <a:srgbClr val="002778"/>
                </a:solidFill>
              </a:defRPr>
            </a:lvl1pPr>
          </a:lstStyle>
          <a:p>
            <a:fld id="{2CB2AA0C-509D-8447-886F-0739CE6AF9B3}" type="slidenum">
              <a:rPr lang="en-US"/>
              <a:pPr/>
              <a:t>‹#›</a:t>
            </a:fld>
            <a:endParaRPr lang="en-US"/>
          </a:p>
        </p:txBody>
      </p:sp>
    </p:spTree>
    <p:extLst>
      <p:ext uri="{BB962C8B-B14F-4D97-AF65-F5344CB8AC3E}">
        <p14:creationId xmlns:p14="http://schemas.microsoft.com/office/powerpoint/2010/main" val="374663374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37989648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Titre et sous-titr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7" name="Shape 1017"/>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018" name="Shape 1018"/>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19"/>
          <p:cNvSpPr>
            <a:spLocks noGrp="1"/>
          </p:cNvSpPr>
          <p:nvPr>
            <p:ph type="sldNum" sz="quarter" idx="10"/>
          </p:nvPr>
        </p:nvSpPr>
        <p:spPr>
          <a:xfrm>
            <a:off x="4448175" y="6591300"/>
            <a:ext cx="241300" cy="238125"/>
          </a:xfrm>
        </p:spPr>
        <p:txBody>
          <a:bodyPr/>
          <a:lstStyle>
            <a:lvl1pPr defTabSz="315913" hangingPunct="1">
              <a:defRPr sz="900">
                <a:solidFill>
                  <a:srgbClr val="FFFFFF"/>
                </a:solidFill>
                <a:latin typeface="Monaco" charset="0"/>
                <a:sym typeface="Monaco" charset="0"/>
              </a:defRPr>
            </a:lvl1pPr>
          </a:lstStyle>
          <a:p>
            <a:fld id="{67FE70BA-C579-B44C-B30D-CDD622968866}" type="slidenum">
              <a:rPr lang="en-US"/>
              <a:pPr/>
              <a:t>‹#›</a:t>
            </a:fld>
            <a:endParaRPr lang="en-US"/>
          </a:p>
        </p:txBody>
      </p:sp>
    </p:spTree>
    <p:extLst>
      <p:ext uri="{BB962C8B-B14F-4D97-AF65-F5344CB8AC3E}">
        <p14:creationId xmlns:p14="http://schemas.microsoft.com/office/powerpoint/2010/main" val="3578164888"/>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Fireball - No Graphics copie 2">
    <p:bg>
      <p:bgPr>
        <a:solidFill>
          <a:srgbClr val="000000"/>
        </a:solidFill>
        <a:effectLst/>
      </p:bgPr>
    </p:bg>
    <p:spTree>
      <p:nvGrpSpPr>
        <p:cNvPr id="1" name=""/>
        <p:cNvGrpSpPr/>
        <p:nvPr/>
      </p:nvGrpSpPr>
      <p:grpSpPr>
        <a:xfrm>
          <a:off x="0" y="0"/>
          <a:ext cx="0" cy="0"/>
          <a:chOff x="0" y="0"/>
          <a:chExt cx="0" cy="0"/>
        </a:xfrm>
      </p:grpSpPr>
      <p:sp>
        <p:nvSpPr>
          <p:cNvPr id="1026" name="Shape 1026"/>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027" name="Shape 1027"/>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028"/>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55451ED0-9710-3843-B308-32836E52B175}" type="slidenum">
              <a:rPr lang="en-US"/>
              <a:pPr/>
              <a:t>‹#›</a:t>
            </a:fld>
            <a:endParaRPr lang="en-US"/>
          </a:p>
        </p:txBody>
      </p:sp>
    </p:spTree>
    <p:extLst>
      <p:ext uri="{BB962C8B-B14F-4D97-AF65-F5344CB8AC3E}">
        <p14:creationId xmlns:p14="http://schemas.microsoft.com/office/powerpoint/2010/main" val="3565530645"/>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35" name="Shape 103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036" name="Shape 103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7"/>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6FCE913D-C829-AF40-972C-051B3E2565EC}" type="slidenum">
              <a:rPr lang="en-US"/>
              <a:pPr/>
              <a:t>‹#›</a:t>
            </a:fld>
            <a:endParaRPr lang="en-US"/>
          </a:p>
        </p:txBody>
      </p:sp>
    </p:spTree>
    <p:extLst>
      <p:ext uri="{BB962C8B-B14F-4D97-AF65-F5344CB8AC3E}">
        <p14:creationId xmlns:p14="http://schemas.microsoft.com/office/powerpoint/2010/main" val="873983517"/>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changing_white copie 2">
    <p:bg>
      <p:bgPr>
        <a:solidFill>
          <a:srgbClr val="FFFFFF"/>
        </a:solidFill>
        <a:effectLst/>
      </p:bgPr>
    </p:bg>
    <p:spTree>
      <p:nvGrpSpPr>
        <p:cNvPr id="1" name=""/>
        <p:cNvGrpSpPr/>
        <p:nvPr/>
      </p:nvGrpSpPr>
      <p:grpSpPr>
        <a:xfrm>
          <a:off x="0" y="0"/>
          <a:ext cx="0" cy="0"/>
          <a:chOff x="0" y="0"/>
          <a:chExt cx="0" cy="0"/>
        </a:xfrm>
      </p:grpSpPr>
      <p:sp>
        <p:nvSpPr>
          <p:cNvPr id="1044" name="Shape 1044"/>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45" name="Shape 1045"/>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46"/>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cs typeface="Arial" charset="0"/>
                <a:sym typeface="Arial" charset="0"/>
              </a:defRPr>
            </a:lvl1pPr>
          </a:lstStyle>
          <a:p>
            <a:fld id="{0FD9DE26-CB8F-0E4F-A2AD-3797FB50B6F6}" type="slidenum">
              <a:rPr lang="en-US"/>
              <a:pPr/>
              <a:t>‹#›</a:t>
            </a:fld>
            <a:endParaRPr lang="en-US"/>
          </a:p>
        </p:txBody>
      </p:sp>
    </p:spTree>
    <p:extLst>
      <p:ext uri="{BB962C8B-B14F-4D97-AF65-F5344CB8AC3E}">
        <p14:creationId xmlns:p14="http://schemas.microsoft.com/office/powerpoint/2010/main" val="1197284655"/>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x">
  <p:cSld name="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53" name="Shape 105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54" name="Shape 1054"/>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55"/>
          <p:cNvSpPr>
            <a:spLocks noGrp="1"/>
          </p:cNvSpPr>
          <p:nvPr>
            <p:ph type="sldNum" sz="quarter" idx="10"/>
          </p:nvPr>
        </p:nvSpPr>
        <p:spPr>
          <a:xfrm>
            <a:off x="4448175" y="65659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5D891AF3-4233-D147-90CF-D38573F7DF8B}" type="slidenum">
              <a:rPr lang="en-US"/>
              <a:pPr/>
              <a:t>‹#›</a:t>
            </a:fld>
            <a:endParaRPr lang="en-US"/>
          </a:p>
        </p:txBody>
      </p:sp>
    </p:spTree>
    <p:extLst>
      <p:ext uri="{BB962C8B-B14F-4D97-AF65-F5344CB8AC3E}">
        <p14:creationId xmlns:p14="http://schemas.microsoft.com/office/powerpoint/2010/main" val="844221326"/>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x">
  <p:cSld name="changing_white copie 9">
    <p:bg>
      <p:bgPr>
        <a:solidFill>
          <a:srgbClr val="FFFFFF"/>
        </a:solidFill>
        <a:effectLst/>
      </p:bgPr>
    </p:bg>
    <p:spTree>
      <p:nvGrpSpPr>
        <p:cNvPr id="1" name=""/>
        <p:cNvGrpSpPr/>
        <p:nvPr/>
      </p:nvGrpSpPr>
      <p:grpSpPr>
        <a:xfrm>
          <a:off x="0" y="0"/>
          <a:ext cx="0" cy="0"/>
          <a:chOff x="0" y="0"/>
          <a:chExt cx="0" cy="0"/>
        </a:xfrm>
      </p:grpSpPr>
      <p:sp>
        <p:nvSpPr>
          <p:cNvPr id="1062" name="Shape 1062"/>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63" name="Shape 1063"/>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64"/>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cs typeface="Arial" charset="0"/>
                <a:sym typeface="Arial" charset="0"/>
              </a:defRPr>
            </a:lvl1pPr>
          </a:lstStyle>
          <a:p>
            <a:fld id="{30DE668F-6313-FA46-90CE-95AA50C3D2D4}" type="slidenum">
              <a:rPr lang="en-US"/>
              <a:pPr/>
              <a:t>‹#›</a:t>
            </a:fld>
            <a:endParaRPr lang="en-US"/>
          </a:p>
        </p:txBody>
      </p:sp>
    </p:spTree>
    <p:extLst>
      <p:ext uri="{BB962C8B-B14F-4D97-AF65-F5344CB8AC3E}">
        <p14:creationId xmlns:p14="http://schemas.microsoft.com/office/powerpoint/2010/main" val="1546702865"/>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type="tx">
  <p:cSld name="changing_white copie 5">
    <p:bg>
      <p:bgPr>
        <a:solidFill>
          <a:srgbClr val="FFFFFF"/>
        </a:solidFill>
        <a:effectLst/>
      </p:bgPr>
    </p:bg>
    <p:spTree>
      <p:nvGrpSpPr>
        <p:cNvPr id="1" name=""/>
        <p:cNvGrpSpPr/>
        <p:nvPr/>
      </p:nvGrpSpPr>
      <p:grpSpPr>
        <a:xfrm>
          <a:off x="0" y="0"/>
          <a:ext cx="0" cy="0"/>
          <a:chOff x="0" y="0"/>
          <a:chExt cx="0" cy="0"/>
        </a:xfrm>
      </p:grpSpPr>
      <p:sp>
        <p:nvSpPr>
          <p:cNvPr id="1071" name="Shape 1071"/>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72" name="Shape 1072"/>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73"/>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cs typeface="Arial" charset="0"/>
                <a:sym typeface="Arial" charset="0"/>
              </a:defRPr>
            </a:lvl1pPr>
          </a:lstStyle>
          <a:p>
            <a:fld id="{17F80811-66EE-8343-8892-73F16C88C294}" type="slidenum">
              <a:rPr lang="en-US"/>
              <a:pPr/>
              <a:t>‹#›</a:t>
            </a:fld>
            <a:endParaRPr lang="en-US"/>
          </a:p>
        </p:txBody>
      </p:sp>
    </p:spTree>
    <p:extLst>
      <p:ext uri="{BB962C8B-B14F-4D97-AF65-F5344CB8AC3E}">
        <p14:creationId xmlns:p14="http://schemas.microsoft.com/office/powerpoint/2010/main" val="3375251881"/>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changing_white copie 4">
    <p:bg>
      <p:bgPr>
        <a:solidFill>
          <a:srgbClr val="FFFFFF"/>
        </a:solidFill>
        <a:effectLst/>
      </p:bgPr>
    </p:bg>
    <p:spTree>
      <p:nvGrpSpPr>
        <p:cNvPr id="1" name=""/>
        <p:cNvGrpSpPr/>
        <p:nvPr/>
      </p:nvGrpSpPr>
      <p:grpSpPr>
        <a:xfrm>
          <a:off x="0" y="0"/>
          <a:ext cx="0" cy="0"/>
          <a:chOff x="0" y="0"/>
          <a:chExt cx="0" cy="0"/>
        </a:xfrm>
      </p:grpSpPr>
      <p:sp>
        <p:nvSpPr>
          <p:cNvPr id="1080" name="Shape 1080"/>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81" name="Shape 1081"/>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82"/>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cs typeface="Arial" charset="0"/>
                <a:sym typeface="Arial" charset="0"/>
              </a:defRPr>
            </a:lvl1pPr>
          </a:lstStyle>
          <a:p>
            <a:fld id="{000157D1-8E71-D949-9CA4-BB5D180571AC}" type="slidenum">
              <a:rPr lang="en-US"/>
              <a:pPr/>
              <a:t>‹#›</a:t>
            </a:fld>
            <a:endParaRPr lang="en-US"/>
          </a:p>
        </p:txBody>
      </p:sp>
    </p:spTree>
    <p:extLst>
      <p:ext uri="{BB962C8B-B14F-4D97-AF65-F5344CB8AC3E}">
        <p14:creationId xmlns:p14="http://schemas.microsoft.com/office/powerpoint/2010/main" val="2401708165"/>
      </p:ext>
    </p:extLst>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type="tx">
  <p:cSld name="changing_white copie 6">
    <p:bg>
      <p:bgPr>
        <a:solidFill>
          <a:srgbClr val="FFFFFF"/>
        </a:solidFill>
        <a:effectLst/>
      </p:bgPr>
    </p:bg>
    <p:spTree>
      <p:nvGrpSpPr>
        <p:cNvPr id="1" name=""/>
        <p:cNvGrpSpPr/>
        <p:nvPr/>
      </p:nvGrpSpPr>
      <p:grpSpPr>
        <a:xfrm>
          <a:off x="0" y="0"/>
          <a:ext cx="0" cy="0"/>
          <a:chOff x="0" y="0"/>
          <a:chExt cx="0" cy="0"/>
        </a:xfrm>
      </p:grpSpPr>
      <p:sp>
        <p:nvSpPr>
          <p:cNvPr id="1089" name="Shape 1089"/>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90" name="Shape 1090"/>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91"/>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cs typeface="Arial" charset="0"/>
                <a:sym typeface="Arial" charset="0"/>
              </a:defRPr>
            </a:lvl1pPr>
          </a:lstStyle>
          <a:p>
            <a:fld id="{0E295131-87E8-6243-86D7-3FABF8FE5400}" type="slidenum">
              <a:rPr lang="en-US"/>
              <a:pPr/>
              <a:t>‹#›</a:t>
            </a:fld>
            <a:endParaRPr lang="en-US"/>
          </a:p>
        </p:txBody>
      </p:sp>
    </p:spTree>
    <p:extLst>
      <p:ext uri="{BB962C8B-B14F-4D97-AF65-F5344CB8AC3E}">
        <p14:creationId xmlns:p14="http://schemas.microsoft.com/office/powerpoint/2010/main" val="629102411"/>
      </p:ext>
    </p:extLst>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type="tx">
  <p:cSld name="1_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8" name="Shape 109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99" name="Shape 109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00"/>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09A1DE41-BFC6-F544-BA82-660E56278C67}" type="slidenum">
              <a:rPr lang="en-US"/>
              <a:pPr/>
              <a:t>‹#›</a:t>
            </a:fld>
            <a:endParaRPr lang="en-US"/>
          </a:p>
        </p:txBody>
      </p:sp>
    </p:spTree>
    <p:extLst>
      <p:ext uri="{BB962C8B-B14F-4D97-AF65-F5344CB8AC3E}">
        <p14:creationId xmlns:p14="http://schemas.microsoft.com/office/powerpoint/2010/main" val="213027386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17003130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x">
  <p:cSld name="Fireball - No Graphics copie 3">
    <p:bg>
      <p:bgPr>
        <a:solidFill>
          <a:srgbClr val="000000"/>
        </a:solidFill>
        <a:effectLst/>
      </p:bgPr>
    </p:bg>
    <p:spTree>
      <p:nvGrpSpPr>
        <p:cNvPr id="1" name=""/>
        <p:cNvGrpSpPr/>
        <p:nvPr/>
      </p:nvGrpSpPr>
      <p:grpSpPr>
        <a:xfrm>
          <a:off x="0" y="0"/>
          <a:ext cx="0" cy="0"/>
          <a:chOff x="0" y="0"/>
          <a:chExt cx="0" cy="0"/>
        </a:xfrm>
      </p:grpSpPr>
      <p:sp>
        <p:nvSpPr>
          <p:cNvPr id="1107" name="Shape 110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08" name="Shape 110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09"/>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4962ADC1-807E-2E4D-9948-DECAAF096453}" type="slidenum">
              <a:rPr lang="en-US"/>
              <a:pPr/>
              <a:t>‹#›</a:t>
            </a:fld>
            <a:endParaRPr lang="en-US"/>
          </a:p>
        </p:txBody>
      </p:sp>
    </p:spTree>
    <p:extLst>
      <p:ext uri="{BB962C8B-B14F-4D97-AF65-F5344CB8AC3E}">
        <p14:creationId xmlns:p14="http://schemas.microsoft.com/office/powerpoint/2010/main" val="875504286"/>
      </p:ext>
    </p:extLst>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type="tx">
  <p:cSld name="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 name="Shape 111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17" name="Shape 111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18"/>
          <p:cNvSpPr>
            <a:spLocks noGrp="1"/>
          </p:cNvSpPr>
          <p:nvPr>
            <p:ph type="sldNum" sz="quarter" idx="10"/>
          </p:nvPr>
        </p:nvSpPr>
        <p:spPr>
          <a:xfrm>
            <a:off x="4448175" y="65659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EF5D8967-5494-9048-8DDF-B4EC5CE1DD3D}" type="slidenum">
              <a:rPr lang="en-US"/>
              <a:pPr/>
              <a:t>‹#›</a:t>
            </a:fld>
            <a:endParaRPr lang="en-US"/>
          </a:p>
        </p:txBody>
      </p:sp>
    </p:spTree>
    <p:extLst>
      <p:ext uri="{BB962C8B-B14F-4D97-AF65-F5344CB8AC3E}">
        <p14:creationId xmlns:p14="http://schemas.microsoft.com/office/powerpoint/2010/main" val="2348000213"/>
      </p:ext>
    </p:extLst>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type="tx">
  <p:cSld name="1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5" name="Shape 112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126" name="Shape 112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7"/>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7124090C-4D61-514B-B9E9-0A9715DF2066}" type="slidenum">
              <a:rPr lang="en-US"/>
              <a:pPr/>
              <a:t>‹#›</a:t>
            </a:fld>
            <a:endParaRPr lang="en-US"/>
          </a:p>
        </p:txBody>
      </p:sp>
    </p:spTree>
    <p:extLst>
      <p:ext uri="{BB962C8B-B14F-4D97-AF65-F5344CB8AC3E}">
        <p14:creationId xmlns:p14="http://schemas.microsoft.com/office/powerpoint/2010/main" val="3904136716"/>
      </p:ext>
    </p:extLst>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type="tx">
  <p:cSld name="1_Fireball - No Graphics">
    <p:bg>
      <p:bgPr>
        <a:solidFill>
          <a:srgbClr val="000000"/>
        </a:solidFill>
        <a:effectLst/>
      </p:bgPr>
    </p:bg>
    <p:spTree>
      <p:nvGrpSpPr>
        <p:cNvPr id="1" name=""/>
        <p:cNvGrpSpPr/>
        <p:nvPr/>
      </p:nvGrpSpPr>
      <p:grpSpPr>
        <a:xfrm>
          <a:off x="0" y="0"/>
          <a:ext cx="0" cy="0"/>
          <a:chOff x="0" y="0"/>
          <a:chExt cx="0" cy="0"/>
        </a:xfrm>
      </p:grpSpPr>
      <p:sp>
        <p:nvSpPr>
          <p:cNvPr id="1134" name="Shape 1134"/>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35" name="Shape 113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36"/>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36BCF14A-97F1-6E48-8A03-981AD8022088}" type="slidenum">
              <a:rPr lang="en-US"/>
              <a:pPr/>
              <a:t>‹#›</a:t>
            </a:fld>
            <a:endParaRPr lang="en-US"/>
          </a:p>
        </p:txBody>
      </p:sp>
    </p:spTree>
    <p:extLst>
      <p:ext uri="{BB962C8B-B14F-4D97-AF65-F5344CB8AC3E}">
        <p14:creationId xmlns:p14="http://schemas.microsoft.com/office/powerpoint/2010/main" val="82475610"/>
      </p:ext>
    </p:extLst>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type="tx">
  <p:cSld name="Fireball - No Graphics copie">
    <p:bg>
      <p:bgPr>
        <a:solidFill>
          <a:srgbClr val="000000"/>
        </a:solidFill>
        <a:effectLst/>
      </p:bgPr>
    </p:bg>
    <p:spTree>
      <p:nvGrpSpPr>
        <p:cNvPr id="1" name=""/>
        <p:cNvGrpSpPr/>
        <p:nvPr/>
      </p:nvGrpSpPr>
      <p:grpSpPr>
        <a:xfrm>
          <a:off x="0" y="0"/>
          <a:ext cx="0" cy="0"/>
          <a:chOff x="0" y="0"/>
          <a:chExt cx="0" cy="0"/>
        </a:xfrm>
      </p:grpSpPr>
      <p:sp>
        <p:nvSpPr>
          <p:cNvPr id="1143" name="Shape 114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44" name="Shape 114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4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700A1043-244B-004C-ADC6-2654E8D20EB1}" type="slidenum">
              <a:rPr lang="en-US"/>
              <a:pPr/>
              <a:t>‹#›</a:t>
            </a:fld>
            <a:endParaRPr lang="en-US"/>
          </a:p>
        </p:txBody>
      </p:sp>
    </p:spTree>
    <p:extLst>
      <p:ext uri="{BB962C8B-B14F-4D97-AF65-F5344CB8AC3E}">
        <p14:creationId xmlns:p14="http://schemas.microsoft.com/office/powerpoint/2010/main" val="3933424000"/>
      </p:ext>
    </p:extLst>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type="tx">
  <p:cSld name="Fireball - No Graphics copie 1">
    <p:bg>
      <p:bgPr>
        <a:solidFill>
          <a:srgbClr val="000000"/>
        </a:solidFill>
        <a:effectLst/>
      </p:bgPr>
    </p:bg>
    <p:spTree>
      <p:nvGrpSpPr>
        <p:cNvPr id="1" name=""/>
        <p:cNvGrpSpPr/>
        <p:nvPr/>
      </p:nvGrpSpPr>
      <p:grpSpPr>
        <a:xfrm>
          <a:off x="0" y="0"/>
          <a:ext cx="0" cy="0"/>
          <a:chOff x="0" y="0"/>
          <a:chExt cx="0" cy="0"/>
        </a:xfrm>
      </p:grpSpPr>
      <p:sp>
        <p:nvSpPr>
          <p:cNvPr id="1152" name="Shape 1152"/>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53" name="Shape 115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54"/>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30C80EAC-4A63-B146-BB80-63322A5B4A3C}" type="slidenum">
              <a:rPr lang="en-US"/>
              <a:pPr/>
              <a:t>‹#›</a:t>
            </a:fld>
            <a:endParaRPr lang="en-US"/>
          </a:p>
        </p:txBody>
      </p:sp>
    </p:spTree>
    <p:extLst>
      <p:ext uri="{BB962C8B-B14F-4D97-AF65-F5344CB8AC3E}">
        <p14:creationId xmlns:p14="http://schemas.microsoft.com/office/powerpoint/2010/main" val="1395353109"/>
      </p:ext>
    </p:extLst>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type="tx">
  <p:cSld name="1_Fireball - No Graphics copie 2">
    <p:bg>
      <p:bgPr>
        <a:solidFill>
          <a:srgbClr val="000000"/>
        </a:solidFill>
        <a:effectLst/>
      </p:bgPr>
    </p:bg>
    <p:spTree>
      <p:nvGrpSpPr>
        <p:cNvPr id="1" name=""/>
        <p:cNvGrpSpPr/>
        <p:nvPr/>
      </p:nvGrpSpPr>
      <p:grpSpPr>
        <a:xfrm>
          <a:off x="0" y="0"/>
          <a:ext cx="0" cy="0"/>
          <a:chOff x="0" y="0"/>
          <a:chExt cx="0" cy="0"/>
        </a:xfrm>
      </p:grpSpPr>
      <p:sp>
        <p:nvSpPr>
          <p:cNvPr id="1161" name="Shape 1161"/>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62" name="Shape 1162"/>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63"/>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C405F719-B535-5141-A87A-149C4042F354}" type="slidenum">
              <a:rPr lang="en-US"/>
              <a:pPr/>
              <a:t>‹#›</a:t>
            </a:fld>
            <a:endParaRPr lang="en-US"/>
          </a:p>
        </p:txBody>
      </p:sp>
    </p:spTree>
    <p:extLst>
      <p:ext uri="{BB962C8B-B14F-4D97-AF65-F5344CB8AC3E}">
        <p14:creationId xmlns:p14="http://schemas.microsoft.com/office/powerpoint/2010/main" val="3237392573"/>
      </p:ext>
    </p:extLst>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type="tx">
  <p:cSld name="2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0" name="Shape 117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71" name="Shape 117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72"/>
          <p:cNvSpPr>
            <a:spLocks noGrp="1"/>
          </p:cNvSpPr>
          <p:nvPr>
            <p:ph type="sldNum" sz="quarter" idx="10"/>
          </p:nvPr>
        </p:nvSpPr>
        <p:spPr>
          <a:xfrm>
            <a:off x="4432300" y="6540500"/>
            <a:ext cx="271463" cy="269875"/>
          </a:xfrm>
        </p:spPr>
        <p:txBody>
          <a:bodyPr/>
          <a:lstStyle>
            <a:lvl1pPr defTabSz="315913" hangingPunct="1">
              <a:defRPr sz="1100">
                <a:solidFill>
                  <a:srgbClr val="FFFFFF"/>
                </a:solidFill>
                <a:latin typeface="Monaco" charset="0"/>
                <a:sym typeface="Monaco" charset="0"/>
              </a:defRPr>
            </a:lvl1pPr>
          </a:lstStyle>
          <a:p>
            <a:fld id="{38E6C852-EB61-1344-9A94-17E7EE8E3330}" type="slidenum">
              <a:rPr lang="en-US"/>
              <a:pPr/>
              <a:t>‹#›</a:t>
            </a:fld>
            <a:endParaRPr lang="en-US"/>
          </a:p>
        </p:txBody>
      </p:sp>
    </p:spTree>
    <p:extLst>
      <p:ext uri="{BB962C8B-B14F-4D97-AF65-F5344CB8AC3E}">
        <p14:creationId xmlns:p14="http://schemas.microsoft.com/office/powerpoint/2010/main" val="3881976294"/>
      </p:ext>
    </p:extLst>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type="tx">
  <p:cSld name="1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9" name="Shape 117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0" name="Shape 118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81"/>
          <p:cNvSpPr>
            <a:spLocks noGrp="1"/>
          </p:cNvSpPr>
          <p:nvPr>
            <p:ph type="sldNum" sz="quarter" idx="10"/>
          </p:nvPr>
        </p:nvSpPr>
        <p:spPr>
          <a:xfrm>
            <a:off x="4462463" y="66040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F9109BDA-A08C-A74D-82DD-BFF39A4BB23B}" type="slidenum">
              <a:rPr lang="en-US"/>
              <a:pPr/>
              <a:t>‹#›</a:t>
            </a:fld>
            <a:endParaRPr lang="en-US"/>
          </a:p>
        </p:txBody>
      </p:sp>
    </p:spTree>
    <p:extLst>
      <p:ext uri="{BB962C8B-B14F-4D97-AF65-F5344CB8AC3E}">
        <p14:creationId xmlns:p14="http://schemas.microsoft.com/office/powerpoint/2010/main" val="3552241417"/>
      </p:ext>
    </p:extLst>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type="tx">
  <p:cSld name="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88" name="Shape 118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9" name="Shape 1189"/>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0"/>
          <p:cNvSpPr>
            <a:spLocks noGrp="1"/>
          </p:cNvSpPr>
          <p:nvPr>
            <p:ph type="sldNum" sz="quarter" idx="10"/>
          </p:nvPr>
        </p:nvSpPr>
        <p:spPr>
          <a:xfrm>
            <a:off x="4462463" y="66040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03C56684-0B74-6E4D-A42F-4B2A3F6804A7}" type="slidenum">
              <a:rPr lang="en-US"/>
              <a:pPr/>
              <a:t>‹#›</a:t>
            </a:fld>
            <a:endParaRPr lang="en-US"/>
          </a:p>
        </p:txBody>
      </p:sp>
    </p:spTree>
    <p:extLst>
      <p:ext uri="{BB962C8B-B14F-4D97-AF65-F5344CB8AC3E}">
        <p14:creationId xmlns:p14="http://schemas.microsoft.com/office/powerpoint/2010/main" val="330051127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79095232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x">
  <p:cSld name="2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7" name="Shape 119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98" name="Shape 119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9"/>
          <p:cNvSpPr>
            <a:spLocks noGrp="1"/>
          </p:cNvSpPr>
          <p:nvPr>
            <p:ph type="sldNum" sz="quarter" idx="10"/>
          </p:nvPr>
        </p:nvSpPr>
        <p:spPr>
          <a:xfrm>
            <a:off x="4462463" y="66040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620165B0-ABA3-3147-9DB0-0A42066A3E49}" type="slidenum">
              <a:rPr lang="en-US"/>
              <a:pPr/>
              <a:t>‹#›</a:t>
            </a:fld>
            <a:endParaRPr lang="en-US"/>
          </a:p>
        </p:txBody>
      </p:sp>
    </p:spTree>
    <p:extLst>
      <p:ext uri="{BB962C8B-B14F-4D97-AF65-F5344CB8AC3E}">
        <p14:creationId xmlns:p14="http://schemas.microsoft.com/office/powerpoint/2010/main" val="2051766852"/>
      </p:ext>
    </p:extLst>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type="tx">
  <p:cSld name="1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06" name="Shape 120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207" name="Shape 120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08"/>
          <p:cNvSpPr>
            <a:spLocks noGrp="1"/>
          </p:cNvSpPr>
          <p:nvPr>
            <p:ph type="sldNum" sz="quarter" idx="10"/>
          </p:nvPr>
        </p:nvSpPr>
        <p:spPr>
          <a:xfrm>
            <a:off x="4462463" y="66040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543E3786-18C8-3C46-98E1-F16CB2072BAF}" type="slidenum">
              <a:rPr lang="en-US"/>
              <a:pPr/>
              <a:t>‹#›</a:t>
            </a:fld>
            <a:endParaRPr lang="en-US"/>
          </a:p>
        </p:txBody>
      </p:sp>
    </p:spTree>
    <p:extLst>
      <p:ext uri="{BB962C8B-B14F-4D97-AF65-F5344CB8AC3E}">
        <p14:creationId xmlns:p14="http://schemas.microsoft.com/office/powerpoint/2010/main" val="3349862377"/>
      </p:ext>
    </p:extLst>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type="tx">
  <p:cSld name="4_Ocean - No Graphics copie">
    <p:bg>
      <p:bgPr>
        <a:solidFill>
          <a:srgbClr val="000C60"/>
        </a:solidFill>
        <a:effectLst/>
      </p:bgPr>
    </p:bg>
    <p:spTree>
      <p:nvGrpSpPr>
        <p:cNvPr id="1" name=""/>
        <p:cNvGrpSpPr/>
        <p:nvPr/>
      </p:nvGrpSpPr>
      <p:grpSpPr>
        <a:xfrm>
          <a:off x="0" y="0"/>
          <a:ext cx="0" cy="0"/>
          <a:chOff x="0" y="0"/>
          <a:chExt cx="0" cy="0"/>
        </a:xfrm>
      </p:grpSpPr>
      <p:sp>
        <p:nvSpPr>
          <p:cNvPr id="1215" name="Shape 1215"/>
          <p:cNvSpPr>
            <a:spLocks noGrp="1"/>
          </p:cNvSpPr>
          <p:nvPr>
            <p:ph type="title"/>
          </p:nvPr>
        </p:nvSpPr>
        <p:spPr>
          <a:xfrm>
            <a:off x="457200" y="63500"/>
            <a:ext cx="8229600" cy="1841500"/>
          </a:xfrm>
          <a:prstGeom prst="rect">
            <a:avLst/>
          </a:prstGeom>
        </p:spPr>
        <p:txBody>
          <a:bodyPr/>
          <a:lstStyle>
            <a:lvl1pPr marL="40624" marR="40624">
              <a:defRPr sz="4000" b="0">
                <a:solidFill>
                  <a:srgbClr val="FFFFFF"/>
                </a:solidFill>
                <a:uFill>
                  <a:solidFill>
                    <a:srgbClr val="FFFFFF"/>
                  </a:solidFill>
                </a:uFill>
                <a:latin typeface="Tahoma"/>
                <a:ea typeface="Tahoma"/>
                <a:cs typeface="Tahoma"/>
                <a:sym typeface="Tahoma"/>
              </a:defRPr>
            </a:lvl1pPr>
          </a:lstStyle>
          <a:p>
            <a:r>
              <a:t>Texte du titre</a:t>
            </a:r>
          </a:p>
        </p:txBody>
      </p:sp>
      <p:sp>
        <p:nvSpPr>
          <p:cNvPr id="1216" name="Shape 1216"/>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a:latin typeface="Tahoma"/>
                <a:ea typeface="Tahoma"/>
                <a:cs typeface="Tahoma"/>
                <a:sym typeface="Tahoma"/>
              </a:defRPr>
            </a:lvl1pPr>
            <a:lvl2pPr marR="40624">
              <a:lnSpc>
                <a:spcPct val="100000"/>
              </a:lnSpc>
              <a:buClr>
                <a:srgbClr val="FFFFFF"/>
              </a:buClr>
              <a:buSzPct val="100000"/>
              <a:buFont typeface="Tahoma"/>
              <a:buChar char="–"/>
              <a:defRPr sz="2400">
                <a:latin typeface="Tahoma"/>
                <a:ea typeface="Tahoma"/>
                <a:cs typeface="Tahoma"/>
                <a:sym typeface="Tahoma"/>
              </a:defRPr>
            </a:lvl2pPr>
            <a:lvl3pPr marR="40624">
              <a:lnSpc>
                <a:spcPct val="100000"/>
              </a:lnSpc>
              <a:buClr>
                <a:srgbClr val="FFD300"/>
              </a:buClr>
              <a:buSzPct val="120000"/>
              <a:buFont typeface="Tahoma"/>
              <a:buChar char="•"/>
              <a:defRPr sz="2000">
                <a:latin typeface="Tahoma"/>
                <a:ea typeface="Tahoma"/>
                <a:cs typeface="Tahoma"/>
                <a:sym typeface="Tahoma"/>
              </a:defRPr>
            </a:lvl3pPr>
            <a:lvl4pPr marR="40624">
              <a:lnSpc>
                <a:spcPct val="100000"/>
              </a:lnSpc>
              <a:buClr>
                <a:srgbClr val="FFFFFF"/>
              </a:buClr>
              <a:buFont typeface="Tahoma"/>
              <a:defRPr sz="1600">
                <a:latin typeface="Tahoma"/>
                <a:ea typeface="Tahoma"/>
                <a:cs typeface="Tahoma"/>
                <a:sym typeface="Tahoma"/>
              </a:defRPr>
            </a:lvl4pPr>
            <a:lvl5pPr marR="40624">
              <a:lnSpc>
                <a:spcPct val="100000"/>
              </a:lnSpc>
              <a:buClr>
                <a:srgbClr val="FFD300"/>
              </a:buClr>
              <a:buSzPct val="80000"/>
              <a:buFont typeface="Wingdings"/>
              <a:buChar char=""/>
              <a:defRPr sz="16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17"/>
          <p:cNvSpPr>
            <a:spLocks noGrp="1"/>
          </p:cNvSpPr>
          <p:nvPr>
            <p:ph type="sldNum" sz="quarter" idx="10"/>
          </p:nvPr>
        </p:nvSpPr>
        <p:spPr>
          <a:xfrm>
            <a:off x="4332288" y="6388100"/>
            <a:ext cx="479425" cy="406400"/>
          </a:xfrm>
        </p:spPr>
        <p:txBody>
          <a:bodyPr/>
          <a:lstStyle>
            <a:lvl1pPr hangingPunct="1">
              <a:defRPr sz="2000">
                <a:solidFill>
                  <a:srgbClr val="FFFFFF"/>
                </a:solidFill>
                <a:latin typeface="Tahoma" charset="0"/>
                <a:cs typeface="Tahoma" charset="0"/>
                <a:sym typeface="Tahoma" charset="0"/>
              </a:defRPr>
            </a:lvl1pPr>
          </a:lstStyle>
          <a:p>
            <a:fld id="{20ED9668-F841-DB49-A0D9-843F6A344D60}" type="slidenum">
              <a:rPr lang="en-US"/>
              <a:pPr/>
              <a:t>‹#›</a:t>
            </a:fld>
            <a:endParaRPr lang="en-US"/>
          </a:p>
        </p:txBody>
      </p:sp>
    </p:spTree>
    <p:extLst>
      <p:ext uri="{BB962C8B-B14F-4D97-AF65-F5344CB8AC3E}">
        <p14:creationId xmlns:p14="http://schemas.microsoft.com/office/powerpoint/2010/main" val="2840161178"/>
      </p:ext>
    </p:extLst>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type="tx">
  <p:cSld name="3_Fireball - No Graphics">
    <p:bg>
      <p:bgPr>
        <a:solidFill>
          <a:srgbClr val="000000"/>
        </a:solidFill>
        <a:effectLst/>
      </p:bgPr>
    </p:bg>
    <p:spTree>
      <p:nvGrpSpPr>
        <p:cNvPr id="1" name=""/>
        <p:cNvGrpSpPr/>
        <p:nvPr/>
      </p:nvGrpSpPr>
      <p:grpSpPr>
        <a:xfrm>
          <a:off x="0" y="0"/>
          <a:ext cx="0" cy="0"/>
          <a:chOff x="0" y="0"/>
          <a:chExt cx="0" cy="0"/>
        </a:xfrm>
      </p:grpSpPr>
      <p:sp>
        <p:nvSpPr>
          <p:cNvPr id="1224" name="Shape 1224"/>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25" name="Shape 122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26"/>
          <p:cNvSpPr>
            <a:spLocks noGrp="1"/>
          </p:cNvSpPr>
          <p:nvPr>
            <p:ph type="sldNum" sz="quarter" idx="10"/>
          </p:nvPr>
        </p:nvSpPr>
        <p:spPr>
          <a:xfrm>
            <a:off x="4368800" y="6388100"/>
            <a:ext cx="396875" cy="406400"/>
          </a:xfrm>
        </p:spPr>
        <p:txBody>
          <a:bodyPr/>
          <a:lstStyle>
            <a:lvl1pPr hangingPunct="1">
              <a:defRPr sz="2000">
                <a:solidFill>
                  <a:srgbClr val="FFFED5"/>
                </a:solidFill>
                <a:latin typeface="Times New Roman" charset="0"/>
                <a:cs typeface="Times New Roman" charset="0"/>
                <a:sym typeface="Times New Roman" charset="0"/>
              </a:defRPr>
            </a:lvl1pPr>
          </a:lstStyle>
          <a:p>
            <a:fld id="{0AED9626-0E78-334B-A151-000E79B277B3}" type="slidenum">
              <a:rPr lang="en-US"/>
              <a:pPr/>
              <a:t>‹#›</a:t>
            </a:fld>
            <a:endParaRPr lang="en-US"/>
          </a:p>
        </p:txBody>
      </p:sp>
    </p:spTree>
    <p:extLst>
      <p:ext uri="{BB962C8B-B14F-4D97-AF65-F5344CB8AC3E}">
        <p14:creationId xmlns:p14="http://schemas.microsoft.com/office/powerpoint/2010/main" val="1518633665"/>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type="tx">
  <p:cSld name="1_Fireball - No Graphics copie 1">
    <p:bg>
      <p:bgPr>
        <a:solidFill>
          <a:srgbClr val="000000"/>
        </a:solidFill>
        <a:effectLst/>
      </p:bgPr>
    </p:bg>
    <p:spTree>
      <p:nvGrpSpPr>
        <p:cNvPr id="1" name=""/>
        <p:cNvGrpSpPr/>
        <p:nvPr/>
      </p:nvGrpSpPr>
      <p:grpSpPr>
        <a:xfrm>
          <a:off x="0" y="0"/>
          <a:ext cx="0" cy="0"/>
          <a:chOff x="0" y="0"/>
          <a:chExt cx="0" cy="0"/>
        </a:xfrm>
      </p:grpSpPr>
      <p:sp>
        <p:nvSpPr>
          <p:cNvPr id="1233" name="Shape 1233"/>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34" name="Shape 123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35"/>
          <p:cNvSpPr>
            <a:spLocks noGrp="1"/>
          </p:cNvSpPr>
          <p:nvPr>
            <p:ph type="sldNum" sz="quarter" idx="10"/>
          </p:nvPr>
        </p:nvSpPr>
        <p:spPr>
          <a:xfrm>
            <a:off x="4368800" y="6388100"/>
            <a:ext cx="396875" cy="406400"/>
          </a:xfrm>
        </p:spPr>
        <p:txBody>
          <a:bodyPr/>
          <a:lstStyle>
            <a:lvl1pPr hangingPunct="1">
              <a:defRPr sz="2000">
                <a:solidFill>
                  <a:srgbClr val="FFFED5"/>
                </a:solidFill>
                <a:latin typeface="Times New Roman" charset="0"/>
                <a:cs typeface="Times New Roman" charset="0"/>
                <a:sym typeface="Times New Roman" charset="0"/>
              </a:defRPr>
            </a:lvl1pPr>
          </a:lstStyle>
          <a:p>
            <a:fld id="{93ABF275-9094-CB49-BB85-48EF9F278757}" type="slidenum">
              <a:rPr lang="en-US"/>
              <a:pPr/>
              <a:t>‹#›</a:t>
            </a:fld>
            <a:endParaRPr lang="en-US"/>
          </a:p>
        </p:txBody>
      </p:sp>
    </p:spTree>
    <p:extLst>
      <p:ext uri="{BB962C8B-B14F-4D97-AF65-F5344CB8AC3E}">
        <p14:creationId xmlns:p14="http://schemas.microsoft.com/office/powerpoint/2010/main" val="3027261729"/>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type="tx">
  <p:cSld name="13_Ocean - No Graphics copie">
    <p:bg>
      <p:bgPr>
        <a:solidFill>
          <a:srgbClr val="000C60"/>
        </a:solidFill>
        <a:effectLst/>
      </p:bgPr>
    </p:bg>
    <p:spTree>
      <p:nvGrpSpPr>
        <p:cNvPr id="1" name=""/>
        <p:cNvGrpSpPr/>
        <p:nvPr/>
      </p:nvGrpSpPr>
      <p:grpSpPr>
        <a:xfrm>
          <a:off x="0" y="0"/>
          <a:ext cx="0" cy="0"/>
          <a:chOff x="0" y="0"/>
          <a:chExt cx="0" cy="0"/>
        </a:xfrm>
      </p:grpSpPr>
      <p:sp>
        <p:nvSpPr>
          <p:cNvPr id="1251" name="Shape 1251"/>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52" name="Shape 1252"/>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53"/>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charset="0"/>
                <a:cs typeface="Tahoma" charset="0"/>
                <a:sym typeface="Tahoma" charset="0"/>
              </a:defRPr>
            </a:lvl1pPr>
          </a:lstStyle>
          <a:p>
            <a:fld id="{164108A8-C065-A549-8182-CCFA757E2836}" type="slidenum">
              <a:rPr lang="en-US"/>
              <a:pPr/>
              <a:t>‹#›</a:t>
            </a:fld>
            <a:endParaRPr lang="en-US"/>
          </a:p>
        </p:txBody>
      </p:sp>
    </p:spTree>
    <p:extLst>
      <p:ext uri="{BB962C8B-B14F-4D97-AF65-F5344CB8AC3E}">
        <p14:creationId xmlns:p14="http://schemas.microsoft.com/office/powerpoint/2010/main" val="127835060"/>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type="tx">
  <p:cSld name="15_Ocean - No Graphics copie">
    <p:bg>
      <p:bgPr>
        <a:solidFill>
          <a:srgbClr val="000C60"/>
        </a:solidFill>
        <a:effectLst/>
      </p:bgPr>
    </p:bg>
    <p:spTree>
      <p:nvGrpSpPr>
        <p:cNvPr id="1" name=""/>
        <p:cNvGrpSpPr/>
        <p:nvPr/>
      </p:nvGrpSpPr>
      <p:grpSpPr>
        <a:xfrm>
          <a:off x="0" y="0"/>
          <a:ext cx="0" cy="0"/>
          <a:chOff x="0" y="0"/>
          <a:chExt cx="0" cy="0"/>
        </a:xfrm>
      </p:grpSpPr>
      <p:sp>
        <p:nvSpPr>
          <p:cNvPr id="1260" name="Shape 1260"/>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61" name="Shape 1261"/>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62"/>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charset="0"/>
                <a:cs typeface="Tahoma" charset="0"/>
                <a:sym typeface="Tahoma" charset="0"/>
              </a:defRPr>
            </a:lvl1pPr>
          </a:lstStyle>
          <a:p>
            <a:fld id="{892A46D3-A508-3D43-9CA6-C8310C7572E9}" type="slidenum">
              <a:rPr lang="en-US"/>
              <a:pPr/>
              <a:t>‹#›</a:t>
            </a:fld>
            <a:endParaRPr lang="en-US"/>
          </a:p>
        </p:txBody>
      </p:sp>
    </p:spTree>
    <p:extLst>
      <p:ext uri="{BB962C8B-B14F-4D97-AF65-F5344CB8AC3E}">
        <p14:creationId xmlns:p14="http://schemas.microsoft.com/office/powerpoint/2010/main" val="4219263838"/>
      </p:ext>
    </p:extLst>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type="tx">
  <p:cSld name="13_Ocean - No Graphics copie 1">
    <p:bg>
      <p:bgPr>
        <a:solidFill>
          <a:srgbClr val="000C60"/>
        </a:solidFill>
        <a:effectLst/>
      </p:bgPr>
    </p:bg>
    <p:spTree>
      <p:nvGrpSpPr>
        <p:cNvPr id="1" name=""/>
        <p:cNvGrpSpPr/>
        <p:nvPr/>
      </p:nvGrpSpPr>
      <p:grpSpPr>
        <a:xfrm>
          <a:off x="0" y="0"/>
          <a:ext cx="0" cy="0"/>
          <a:chOff x="0" y="0"/>
          <a:chExt cx="0" cy="0"/>
        </a:xfrm>
      </p:grpSpPr>
      <p:sp>
        <p:nvSpPr>
          <p:cNvPr id="1269" name="Shape 12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70" name="Shape 12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charset="0"/>
                <a:cs typeface="Tahoma" charset="0"/>
                <a:sym typeface="Tahoma" charset="0"/>
              </a:defRPr>
            </a:lvl1pPr>
          </a:lstStyle>
          <a:p>
            <a:fld id="{5009FB6A-E4F6-A642-AEBF-E99CCBC5A577}" type="slidenum">
              <a:rPr lang="en-US"/>
              <a:pPr/>
              <a:t>‹#›</a:t>
            </a:fld>
            <a:endParaRPr lang="en-US"/>
          </a:p>
        </p:txBody>
      </p:sp>
    </p:spTree>
    <p:extLst>
      <p:ext uri="{BB962C8B-B14F-4D97-AF65-F5344CB8AC3E}">
        <p14:creationId xmlns:p14="http://schemas.microsoft.com/office/powerpoint/2010/main" val="672019899"/>
      </p:ext>
    </p:extLst>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type="tx">
  <p:cSld name="2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78" name="Shape 127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79" name="Shape 127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0"/>
          <p:cNvSpPr>
            <a:spLocks noGrp="1"/>
          </p:cNvSpPr>
          <p:nvPr>
            <p:ph type="sldNum" sz="quarter" idx="10"/>
          </p:nvPr>
        </p:nvSpPr>
        <p:spPr>
          <a:xfrm>
            <a:off x="4432300" y="6540500"/>
            <a:ext cx="271463" cy="269875"/>
          </a:xfrm>
        </p:spPr>
        <p:txBody>
          <a:bodyPr/>
          <a:lstStyle>
            <a:lvl1pPr defTabSz="315913" hangingPunct="1">
              <a:defRPr sz="1100">
                <a:solidFill>
                  <a:srgbClr val="FFFFFF"/>
                </a:solidFill>
                <a:latin typeface="Monaco" charset="0"/>
                <a:sym typeface="Monaco" charset="0"/>
              </a:defRPr>
            </a:lvl1pPr>
          </a:lstStyle>
          <a:p>
            <a:fld id="{EDFB3CC2-0F8F-7343-AC99-6BB7C0CAB46E}" type="slidenum">
              <a:rPr lang="en-US"/>
              <a:pPr/>
              <a:t>‹#›</a:t>
            </a:fld>
            <a:endParaRPr lang="en-US"/>
          </a:p>
        </p:txBody>
      </p:sp>
    </p:spTree>
    <p:extLst>
      <p:ext uri="{BB962C8B-B14F-4D97-AF65-F5344CB8AC3E}">
        <p14:creationId xmlns:p14="http://schemas.microsoft.com/office/powerpoint/2010/main" val="1016898662"/>
      </p:ext>
    </p:extLst>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type="tx">
  <p:cSld name="2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7" name="Shape 128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88" name="Shape 128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9"/>
          <p:cNvSpPr>
            <a:spLocks noGrp="1"/>
          </p:cNvSpPr>
          <p:nvPr>
            <p:ph type="sldNum" sz="quarter" idx="10"/>
          </p:nvPr>
        </p:nvSpPr>
        <p:spPr>
          <a:xfrm>
            <a:off x="4432300" y="6540500"/>
            <a:ext cx="271463" cy="269875"/>
          </a:xfrm>
        </p:spPr>
        <p:txBody>
          <a:bodyPr/>
          <a:lstStyle>
            <a:lvl1pPr defTabSz="315913" hangingPunct="1">
              <a:defRPr sz="1100">
                <a:solidFill>
                  <a:srgbClr val="FFFFFF"/>
                </a:solidFill>
                <a:latin typeface="Monaco" charset="0"/>
                <a:sym typeface="Monaco" charset="0"/>
              </a:defRPr>
            </a:lvl1pPr>
          </a:lstStyle>
          <a:p>
            <a:fld id="{D792BE7F-0C4B-914A-8074-58C01C17760C}" type="slidenum">
              <a:rPr lang="en-US"/>
              <a:pPr/>
              <a:t>‹#›</a:t>
            </a:fld>
            <a:endParaRPr lang="en-US"/>
          </a:p>
        </p:txBody>
      </p:sp>
    </p:spTree>
    <p:extLst>
      <p:ext uri="{BB962C8B-B14F-4D97-AF65-F5344CB8AC3E}">
        <p14:creationId xmlns:p14="http://schemas.microsoft.com/office/powerpoint/2010/main" val="324953625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9136763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
  <p:cSld name="2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96" name="Shape 129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7" name="Shape 129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98"/>
          <p:cNvSpPr>
            <a:spLocks noGrp="1"/>
          </p:cNvSpPr>
          <p:nvPr>
            <p:ph type="sldNum" sz="quarter" idx="10"/>
          </p:nvPr>
        </p:nvSpPr>
        <p:spPr>
          <a:xfrm>
            <a:off x="4432300" y="6553200"/>
            <a:ext cx="271463" cy="269875"/>
          </a:xfrm>
        </p:spPr>
        <p:txBody>
          <a:bodyPr/>
          <a:lstStyle>
            <a:lvl1pPr defTabSz="315913" hangingPunct="1">
              <a:defRPr sz="1100">
                <a:solidFill>
                  <a:srgbClr val="FFFFFF"/>
                </a:solidFill>
                <a:latin typeface="Monaco" charset="0"/>
                <a:sym typeface="Monaco" charset="0"/>
              </a:defRPr>
            </a:lvl1pPr>
          </a:lstStyle>
          <a:p>
            <a:fld id="{6CE0CCF6-5306-9C40-AC03-CEED92685886}" type="slidenum">
              <a:rPr lang="en-US"/>
              <a:pPr/>
              <a:t>‹#›</a:t>
            </a:fld>
            <a:endParaRPr lang="en-US"/>
          </a:p>
        </p:txBody>
      </p:sp>
    </p:spTree>
    <p:extLst>
      <p:ext uri="{BB962C8B-B14F-4D97-AF65-F5344CB8AC3E}">
        <p14:creationId xmlns:p14="http://schemas.microsoft.com/office/powerpoint/2010/main" val="414597156"/>
      </p:ext>
    </p:extLst>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type="tx">
  <p:cSld name="2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05" name="Shape 130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306" name="Shape 130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7"/>
          <p:cNvSpPr>
            <a:spLocks noGrp="1"/>
          </p:cNvSpPr>
          <p:nvPr>
            <p:ph type="sldNum" sz="quarter" idx="10"/>
          </p:nvPr>
        </p:nvSpPr>
        <p:spPr>
          <a:xfrm>
            <a:off x="4462463" y="65913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382C496A-7212-9548-882F-F6DF50F6F849}" type="slidenum">
              <a:rPr lang="en-US"/>
              <a:pPr/>
              <a:t>‹#›</a:t>
            </a:fld>
            <a:endParaRPr lang="en-US"/>
          </a:p>
        </p:txBody>
      </p:sp>
    </p:spTree>
    <p:extLst>
      <p:ext uri="{BB962C8B-B14F-4D97-AF65-F5344CB8AC3E}">
        <p14:creationId xmlns:p14="http://schemas.microsoft.com/office/powerpoint/2010/main" val="1311721484"/>
      </p:ext>
    </p:extLst>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type="tx">
  <p:cSld name="3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4" name="Shape 13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15" name="Shape 1315"/>
          <p:cNvSpPr>
            <a:spLocks noGrp="1"/>
          </p:cNvSpPr>
          <p:nvPr>
            <p:ph type="body" idx="1"/>
          </p:nvPr>
        </p:nvSpPr>
        <p:spPr>
          <a:xfrm>
            <a:off x="635000" y="1168400"/>
            <a:ext cx="7861300" cy="56515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1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11DB5E5-C5BF-AF46-A884-CCC5D39A2BFC}" type="slidenum">
              <a:rPr lang="en-US"/>
              <a:pPr/>
              <a:t>‹#›</a:t>
            </a:fld>
            <a:endParaRPr lang="en-US"/>
          </a:p>
        </p:txBody>
      </p:sp>
    </p:spTree>
    <p:extLst>
      <p:ext uri="{BB962C8B-B14F-4D97-AF65-F5344CB8AC3E}">
        <p14:creationId xmlns:p14="http://schemas.microsoft.com/office/powerpoint/2010/main" val="278253647"/>
      </p:ext>
    </p:extLst>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type="tx">
  <p:cSld name="3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23" name="Shape 13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24" name="Shape 13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2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299AB383-B1B2-3843-85CE-029A721BE5A0}" type="slidenum">
              <a:rPr lang="en-US"/>
              <a:pPr/>
              <a:t>‹#›</a:t>
            </a:fld>
            <a:endParaRPr lang="en-US"/>
          </a:p>
        </p:txBody>
      </p:sp>
    </p:spTree>
    <p:extLst>
      <p:ext uri="{BB962C8B-B14F-4D97-AF65-F5344CB8AC3E}">
        <p14:creationId xmlns:p14="http://schemas.microsoft.com/office/powerpoint/2010/main" val="29737483"/>
      </p:ext>
    </p:extLst>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type="tx">
  <p:cSld name="2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2" name="Shape 13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33" name="Shape 13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3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6789601C-C477-2B47-B22E-63B8826CA6DD}" type="slidenum">
              <a:rPr lang="en-US"/>
              <a:pPr/>
              <a:t>‹#›</a:t>
            </a:fld>
            <a:endParaRPr lang="en-US"/>
          </a:p>
        </p:txBody>
      </p:sp>
    </p:spTree>
    <p:extLst>
      <p:ext uri="{BB962C8B-B14F-4D97-AF65-F5344CB8AC3E}">
        <p14:creationId xmlns:p14="http://schemas.microsoft.com/office/powerpoint/2010/main" val="2302411037"/>
      </p:ext>
    </p:extLst>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type="tx">
  <p:cSld name="2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41" name="Shape 13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42" name="Shape 13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4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7C5B05F9-2D3D-C349-B8AF-DE725A524B42}" type="slidenum">
              <a:rPr lang="en-US"/>
              <a:pPr/>
              <a:t>‹#›</a:t>
            </a:fld>
            <a:endParaRPr lang="en-US"/>
          </a:p>
        </p:txBody>
      </p:sp>
    </p:spTree>
    <p:extLst>
      <p:ext uri="{BB962C8B-B14F-4D97-AF65-F5344CB8AC3E}">
        <p14:creationId xmlns:p14="http://schemas.microsoft.com/office/powerpoint/2010/main" val="3527651901"/>
      </p:ext>
    </p:extLst>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type="tx">
  <p:cSld name="2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0" name="Shape 13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51" name="Shape 13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5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0001E688-3190-5B4E-9317-EC2FFA7CD0AC}" type="slidenum">
              <a:rPr lang="en-US"/>
              <a:pPr/>
              <a:t>‹#›</a:t>
            </a:fld>
            <a:endParaRPr lang="en-US"/>
          </a:p>
        </p:txBody>
      </p:sp>
    </p:spTree>
    <p:extLst>
      <p:ext uri="{BB962C8B-B14F-4D97-AF65-F5344CB8AC3E}">
        <p14:creationId xmlns:p14="http://schemas.microsoft.com/office/powerpoint/2010/main" val="2832068041"/>
      </p:ext>
    </p:extLst>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type="tx">
  <p:cSld name="2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9" name="Shape 13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0" name="Shape 13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61"/>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153DC9E-A60F-2D46-900C-7D572A1CBA07}" type="slidenum">
              <a:rPr lang="en-US"/>
              <a:pPr/>
              <a:t>‹#›</a:t>
            </a:fld>
            <a:endParaRPr lang="en-US"/>
          </a:p>
        </p:txBody>
      </p:sp>
    </p:spTree>
    <p:extLst>
      <p:ext uri="{BB962C8B-B14F-4D97-AF65-F5344CB8AC3E}">
        <p14:creationId xmlns:p14="http://schemas.microsoft.com/office/powerpoint/2010/main" val="1839418118"/>
      </p:ext>
    </p:extLst>
  </p:cSld>
  <p:clrMapOvr>
    <a:masterClrMapping/>
  </p:clrMapOvr>
  <p:transition spd="med"/>
</p:sldLayout>
</file>

<file path=ppt/slideLayouts/slideLayout188.xml><?xml version="1.0" encoding="utf-8"?>
<p:sldLayout xmlns:a="http://schemas.openxmlformats.org/drawingml/2006/main" xmlns:r="http://schemas.openxmlformats.org/officeDocument/2006/relationships" xmlns:p="http://schemas.openxmlformats.org/presentationml/2006/main" type="tx">
  <p:cSld name="4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68" name="Shape 1368"/>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9" name="Shape 1369"/>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0"/>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B0D22FA-8930-534A-811C-6215E199EAB6}" type="slidenum">
              <a:rPr lang="en-US"/>
              <a:pPr/>
              <a:t>‹#›</a:t>
            </a:fld>
            <a:endParaRPr lang="en-US"/>
          </a:p>
        </p:txBody>
      </p:sp>
    </p:spTree>
    <p:extLst>
      <p:ext uri="{BB962C8B-B14F-4D97-AF65-F5344CB8AC3E}">
        <p14:creationId xmlns:p14="http://schemas.microsoft.com/office/powerpoint/2010/main" val="1785984400"/>
      </p:ext>
    </p:extLst>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type="tx">
  <p:cSld name="2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77" name="Shape 1377"/>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78" name="Shape 1378"/>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2B9843DB-BC61-8D4E-B241-F76368C30328}" type="slidenum">
              <a:rPr lang="en-US"/>
              <a:pPr/>
              <a:t>‹#›</a:t>
            </a:fld>
            <a:endParaRPr lang="en-US"/>
          </a:p>
        </p:txBody>
      </p:sp>
    </p:spTree>
    <p:extLst>
      <p:ext uri="{BB962C8B-B14F-4D97-AF65-F5344CB8AC3E}">
        <p14:creationId xmlns:p14="http://schemas.microsoft.com/office/powerpoint/2010/main" val="256936522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72126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x">
  <p:cSld name="2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86" name="Shape 138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87" name="Shape 138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8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A60F2E86-A812-9A4E-B561-0FCD061C2608}" type="slidenum">
              <a:rPr lang="en-US"/>
              <a:pPr/>
              <a:t>‹#›</a:t>
            </a:fld>
            <a:endParaRPr lang="en-US"/>
          </a:p>
        </p:txBody>
      </p:sp>
    </p:spTree>
    <p:extLst>
      <p:ext uri="{BB962C8B-B14F-4D97-AF65-F5344CB8AC3E}">
        <p14:creationId xmlns:p14="http://schemas.microsoft.com/office/powerpoint/2010/main" val="1172208664"/>
      </p:ext>
    </p:extLst>
  </p:cSld>
  <p:clrMapOvr>
    <a:masterClrMapping/>
  </p:clrMapOvr>
  <p:transition spd="med"/>
</p:sldLayout>
</file>

<file path=ppt/slideLayouts/slideLayout191.xml><?xml version="1.0" encoding="utf-8"?>
<p:sldLayout xmlns:a="http://schemas.openxmlformats.org/drawingml/2006/main" xmlns:r="http://schemas.openxmlformats.org/officeDocument/2006/relationships" xmlns:p="http://schemas.openxmlformats.org/presentationml/2006/main" type="tx">
  <p:cSld name="2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95" name="Shape 139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96" name="Shape 139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97"/>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5A9C5770-4862-2D40-9D3E-3EDECA4B5C28}" type="slidenum">
              <a:rPr lang="en-US"/>
              <a:pPr/>
              <a:t>‹#›</a:t>
            </a:fld>
            <a:endParaRPr lang="en-US"/>
          </a:p>
        </p:txBody>
      </p:sp>
    </p:spTree>
    <p:extLst>
      <p:ext uri="{BB962C8B-B14F-4D97-AF65-F5344CB8AC3E}">
        <p14:creationId xmlns:p14="http://schemas.microsoft.com/office/powerpoint/2010/main" val="2691698714"/>
      </p:ext>
    </p:extLst>
  </p:cSld>
  <p:clrMapOvr>
    <a:masterClrMapping/>
  </p:clrMapOvr>
  <p:transition spd="med"/>
</p:sldLayout>
</file>

<file path=ppt/slideLayouts/slideLayout192.xml><?xml version="1.0" encoding="utf-8"?>
<p:sldLayout xmlns:a="http://schemas.openxmlformats.org/drawingml/2006/main" xmlns:r="http://schemas.openxmlformats.org/officeDocument/2006/relationships" xmlns:p="http://schemas.openxmlformats.org/presentationml/2006/main" type="tx">
  <p:cSld name="2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04" name="Shape 140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05" name="Shape 140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0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D6A53AA-11B8-F645-AEB1-62B2775B6810}" type="slidenum">
              <a:rPr lang="en-US"/>
              <a:pPr/>
              <a:t>‹#›</a:t>
            </a:fld>
            <a:endParaRPr lang="en-US"/>
          </a:p>
        </p:txBody>
      </p:sp>
    </p:spTree>
    <p:extLst>
      <p:ext uri="{BB962C8B-B14F-4D97-AF65-F5344CB8AC3E}">
        <p14:creationId xmlns:p14="http://schemas.microsoft.com/office/powerpoint/2010/main" val="4910181"/>
      </p:ext>
    </p:extLst>
  </p:cSld>
  <p:clrMapOvr>
    <a:masterClrMapping/>
  </p:clrMapOvr>
  <p:transition spd="med"/>
</p:sldLayout>
</file>

<file path=ppt/slideLayouts/slideLayout193.xml><?xml version="1.0" encoding="utf-8"?>
<p:sldLayout xmlns:a="http://schemas.openxmlformats.org/drawingml/2006/main" xmlns:r="http://schemas.openxmlformats.org/officeDocument/2006/relationships" xmlns:p="http://schemas.openxmlformats.org/presentationml/2006/main" type="tx">
  <p:cSld name="2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13" name="Shape 141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14" name="Shape 141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1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0738DA9F-AFA3-5547-8B0A-FEF93DEC87BA}" type="slidenum">
              <a:rPr lang="en-US"/>
              <a:pPr/>
              <a:t>‹#›</a:t>
            </a:fld>
            <a:endParaRPr lang="en-US"/>
          </a:p>
        </p:txBody>
      </p:sp>
    </p:spTree>
    <p:extLst>
      <p:ext uri="{BB962C8B-B14F-4D97-AF65-F5344CB8AC3E}">
        <p14:creationId xmlns:p14="http://schemas.microsoft.com/office/powerpoint/2010/main" val="3950619189"/>
      </p:ext>
    </p:extLst>
  </p:cSld>
  <p:clrMapOvr>
    <a:masterClrMapping/>
  </p:clrMapOvr>
  <p:transition spd="med"/>
</p:sldLayout>
</file>

<file path=ppt/slideLayouts/slideLayout194.xml><?xml version="1.0" encoding="utf-8"?>
<p:sldLayout xmlns:a="http://schemas.openxmlformats.org/drawingml/2006/main" xmlns:r="http://schemas.openxmlformats.org/officeDocument/2006/relationships" xmlns:p="http://schemas.openxmlformats.org/presentationml/2006/main" type="tx">
  <p:cSld name="2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22" name="Shape 142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23" name="Shape 142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2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10B9DFD-7AA9-284D-994B-1CA57C43BA9F}" type="slidenum">
              <a:rPr lang="en-US"/>
              <a:pPr/>
              <a:t>‹#›</a:t>
            </a:fld>
            <a:endParaRPr lang="en-US"/>
          </a:p>
        </p:txBody>
      </p:sp>
    </p:spTree>
    <p:extLst>
      <p:ext uri="{BB962C8B-B14F-4D97-AF65-F5344CB8AC3E}">
        <p14:creationId xmlns:p14="http://schemas.microsoft.com/office/powerpoint/2010/main" val="1857296108"/>
      </p:ext>
    </p:extLst>
  </p:cSld>
  <p:clrMapOvr>
    <a:masterClrMapping/>
  </p:clrMapOvr>
  <p:transition spd="med"/>
</p:sldLayout>
</file>

<file path=ppt/slideLayouts/slideLayout195.xml><?xml version="1.0" encoding="utf-8"?>
<p:sldLayout xmlns:a="http://schemas.openxmlformats.org/drawingml/2006/main" xmlns:r="http://schemas.openxmlformats.org/officeDocument/2006/relationships" xmlns:p="http://schemas.openxmlformats.org/presentationml/2006/main" type="tx">
  <p:cSld name="2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1" name="Shape 143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32" name="Shape 143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3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0C578312-7BCF-544E-9F61-4832BDAA486E}" type="slidenum">
              <a:rPr lang="en-US"/>
              <a:pPr/>
              <a:t>‹#›</a:t>
            </a:fld>
            <a:endParaRPr lang="en-US"/>
          </a:p>
        </p:txBody>
      </p:sp>
    </p:spTree>
    <p:extLst>
      <p:ext uri="{BB962C8B-B14F-4D97-AF65-F5344CB8AC3E}">
        <p14:creationId xmlns:p14="http://schemas.microsoft.com/office/powerpoint/2010/main" val="976487159"/>
      </p:ext>
    </p:extLst>
  </p:cSld>
  <p:clrMapOvr>
    <a:masterClrMapping/>
  </p:clrMapOvr>
  <p:transition spd="med"/>
</p:sldLayout>
</file>

<file path=ppt/slideLayouts/slideLayout196.xml><?xml version="1.0" encoding="utf-8"?>
<p:sldLayout xmlns:a="http://schemas.openxmlformats.org/drawingml/2006/main" xmlns:r="http://schemas.openxmlformats.org/officeDocument/2006/relationships" xmlns:p="http://schemas.openxmlformats.org/presentationml/2006/main" type="tx">
  <p:cSld name="2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0" name="Shape 144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41" name="Shape 144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4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2C2B67BD-178C-8F4A-A955-F177471BF15E}" type="slidenum">
              <a:rPr lang="en-US"/>
              <a:pPr/>
              <a:t>‹#›</a:t>
            </a:fld>
            <a:endParaRPr lang="en-US"/>
          </a:p>
        </p:txBody>
      </p:sp>
    </p:spTree>
    <p:extLst>
      <p:ext uri="{BB962C8B-B14F-4D97-AF65-F5344CB8AC3E}">
        <p14:creationId xmlns:p14="http://schemas.microsoft.com/office/powerpoint/2010/main" val="2910907429"/>
      </p:ext>
    </p:extLst>
  </p:cSld>
  <p:clrMapOvr>
    <a:masterClrMapping/>
  </p:clrMapOvr>
  <p:transition spd="med"/>
</p:sldLayout>
</file>

<file path=ppt/slideLayouts/slideLayout197.xml><?xml version="1.0" encoding="utf-8"?>
<p:sldLayout xmlns:a="http://schemas.openxmlformats.org/drawingml/2006/main" xmlns:r="http://schemas.openxmlformats.org/officeDocument/2006/relationships" xmlns:p="http://schemas.openxmlformats.org/presentationml/2006/main" type="tx">
  <p:cSld name="3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9" name="Shape 144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0" name="Shape 1450"/>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51"/>
          <p:cNvSpPr>
            <a:spLocks noGrp="1"/>
          </p:cNvSpPr>
          <p:nvPr>
            <p:ph type="sldNum" sz="quarter" idx="10"/>
          </p:nvPr>
        </p:nvSpPr>
        <p:spPr>
          <a:xfrm>
            <a:off x="4330700" y="6527800"/>
            <a:ext cx="474663" cy="466725"/>
          </a:xfrm>
        </p:spPr>
        <p:txBody>
          <a:bodyPr/>
          <a:lstStyle>
            <a:lvl1pPr defTabSz="315913" hangingPunct="1">
              <a:defRPr sz="2400">
                <a:solidFill>
                  <a:srgbClr val="FFFFFF"/>
                </a:solidFill>
                <a:latin typeface="Monaco" charset="0"/>
                <a:sym typeface="Monaco" charset="0"/>
              </a:defRPr>
            </a:lvl1pPr>
          </a:lstStyle>
          <a:p>
            <a:fld id="{BC56DC24-3F3F-EF42-A35A-AF348F5E23AB}" type="slidenum">
              <a:rPr lang="en-US"/>
              <a:pPr/>
              <a:t>‹#›</a:t>
            </a:fld>
            <a:endParaRPr lang="en-US"/>
          </a:p>
        </p:txBody>
      </p:sp>
    </p:spTree>
    <p:extLst>
      <p:ext uri="{BB962C8B-B14F-4D97-AF65-F5344CB8AC3E}">
        <p14:creationId xmlns:p14="http://schemas.microsoft.com/office/powerpoint/2010/main" val="2939007987"/>
      </p:ext>
    </p:extLst>
  </p:cSld>
  <p:clrMapOvr>
    <a:masterClrMapping/>
  </p:clrMapOvr>
  <p:transition spd="med"/>
</p:sldLayout>
</file>

<file path=ppt/slideLayouts/slideLayout198.xml><?xml version="1.0" encoding="utf-8"?>
<p:sldLayout xmlns:a="http://schemas.openxmlformats.org/drawingml/2006/main" xmlns:r="http://schemas.openxmlformats.org/officeDocument/2006/relationships" xmlns:p="http://schemas.openxmlformats.org/presentationml/2006/main" type="tx">
  <p:cSld name="1_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58" name="Shape 145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9" name="Shape 1459"/>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0"/>
          <p:cNvSpPr>
            <a:spLocks noGrp="1"/>
          </p:cNvSpPr>
          <p:nvPr>
            <p:ph type="sldNum" sz="quarter" idx="10"/>
          </p:nvPr>
        </p:nvSpPr>
        <p:spPr>
          <a:xfrm>
            <a:off x="4330700" y="6527800"/>
            <a:ext cx="474663" cy="466725"/>
          </a:xfrm>
        </p:spPr>
        <p:txBody>
          <a:bodyPr/>
          <a:lstStyle>
            <a:lvl1pPr defTabSz="315913" hangingPunct="1">
              <a:defRPr sz="2400">
                <a:solidFill>
                  <a:srgbClr val="FFFFFF"/>
                </a:solidFill>
                <a:latin typeface="Monaco" charset="0"/>
                <a:sym typeface="Monaco" charset="0"/>
              </a:defRPr>
            </a:lvl1pPr>
          </a:lstStyle>
          <a:p>
            <a:fld id="{07705DCC-1D68-FC40-AB8D-A0C63A2D39AD}" type="slidenum">
              <a:rPr lang="en-US"/>
              <a:pPr/>
              <a:t>‹#›</a:t>
            </a:fld>
            <a:endParaRPr lang="en-US"/>
          </a:p>
        </p:txBody>
      </p:sp>
    </p:spTree>
    <p:extLst>
      <p:ext uri="{BB962C8B-B14F-4D97-AF65-F5344CB8AC3E}">
        <p14:creationId xmlns:p14="http://schemas.microsoft.com/office/powerpoint/2010/main" val="357574250"/>
      </p:ext>
    </p:extLst>
  </p:cSld>
  <p:clrMapOvr>
    <a:masterClrMapping/>
  </p:clrMapOvr>
  <p:transition spd="med"/>
</p:sldLayout>
</file>

<file path=ppt/slideLayouts/slideLayout199.xml><?xml version="1.0" encoding="utf-8"?>
<p:sldLayout xmlns:a="http://schemas.openxmlformats.org/drawingml/2006/main" xmlns:r="http://schemas.openxmlformats.org/officeDocument/2006/relationships" xmlns:p="http://schemas.openxmlformats.org/presentationml/2006/main" type="tx">
  <p:cSld name="2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7" name="Shape 1467"/>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68" name="Shape 1468"/>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58FF0EC-CE41-9E43-9099-DCBC82642650}" type="slidenum">
              <a:rPr lang="en-US"/>
              <a:pPr/>
              <a:t>‹#›</a:t>
            </a:fld>
            <a:endParaRPr lang="en-US"/>
          </a:p>
        </p:txBody>
      </p:sp>
    </p:spTree>
    <p:extLst>
      <p:ext uri="{BB962C8B-B14F-4D97-AF65-F5344CB8AC3E}">
        <p14:creationId xmlns:p14="http://schemas.microsoft.com/office/powerpoint/2010/main" val="37825812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C53F4A68-62AD-6543-AF56-308037525672}" type="slidenum">
              <a:rPr lang="en-US"/>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E3FC41B-532A-504D-AD0F-C995A8ED4674}" type="datetimeFigureOut">
              <a:rPr lang="en-US"/>
              <a:pPr/>
              <a:t>10/23/18</a:t>
            </a:fld>
            <a:endParaRPr lang="en-US"/>
          </a:p>
        </p:txBody>
      </p:sp>
    </p:spTree>
    <p:extLst>
      <p:ext uri="{BB962C8B-B14F-4D97-AF65-F5344CB8AC3E}">
        <p14:creationId xmlns:p14="http://schemas.microsoft.com/office/powerpoint/2010/main" val="4167132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25813266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x">
  <p:cSld name="2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76" name="Shape 147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77" name="Shape 147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7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2CD29D4E-E352-3C49-8483-6CAA02D130F7}" type="slidenum">
              <a:rPr lang="en-US"/>
              <a:pPr/>
              <a:t>‹#›</a:t>
            </a:fld>
            <a:endParaRPr lang="en-US"/>
          </a:p>
        </p:txBody>
      </p:sp>
    </p:spTree>
    <p:extLst>
      <p:ext uri="{BB962C8B-B14F-4D97-AF65-F5344CB8AC3E}">
        <p14:creationId xmlns:p14="http://schemas.microsoft.com/office/powerpoint/2010/main" val="1472752301"/>
      </p:ext>
    </p:extLst>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type="tx">
  <p:cSld name="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85" name="Shape 148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486" name="Shape 1486"/>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7"/>
          <p:cNvSpPr>
            <a:spLocks noGrp="1"/>
          </p:cNvSpPr>
          <p:nvPr>
            <p:ph type="sldNum" sz="quarter" idx="10"/>
          </p:nvPr>
        </p:nvSpPr>
        <p:spPr>
          <a:xfrm>
            <a:off x="4462463" y="66040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48FADAA5-A493-C54B-872A-28C64B48DE91}" type="slidenum">
              <a:rPr lang="en-US"/>
              <a:pPr/>
              <a:t>‹#›</a:t>
            </a:fld>
            <a:endParaRPr lang="en-US"/>
          </a:p>
        </p:txBody>
      </p:sp>
    </p:spTree>
    <p:extLst>
      <p:ext uri="{BB962C8B-B14F-4D97-AF65-F5344CB8AC3E}">
        <p14:creationId xmlns:p14="http://schemas.microsoft.com/office/powerpoint/2010/main" val="3646587809"/>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type="tx">
  <p:cSld name="2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94" name="Shape 149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95" name="Shape 1495"/>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96"/>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2BE4EA1C-9411-4142-9102-8463BF14EF20}" type="slidenum">
              <a:rPr lang="en-US"/>
              <a:pPr/>
              <a:t>‹#›</a:t>
            </a:fld>
            <a:endParaRPr lang="en-US"/>
          </a:p>
        </p:txBody>
      </p:sp>
    </p:spTree>
    <p:extLst>
      <p:ext uri="{BB962C8B-B14F-4D97-AF65-F5344CB8AC3E}">
        <p14:creationId xmlns:p14="http://schemas.microsoft.com/office/powerpoint/2010/main" val="1941269658"/>
      </p:ext>
    </p:extLst>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type="tx">
  <p:cSld name="1_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03" name="Shape 150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04" name="Shape 1504"/>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05"/>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038AC20F-E7B0-A347-B5F8-7A44264739B5}" type="slidenum">
              <a:rPr lang="en-US"/>
              <a:pPr/>
              <a:t>‹#›</a:t>
            </a:fld>
            <a:endParaRPr lang="en-US"/>
          </a:p>
        </p:txBody>
      </p:sp>
    </p:spTree>
    <p:extLst>
      <p:ext uri="{BB962C8B-B14F-4D97-AF65-F5344CB8AC3E}">
        <p14:creationId xmlns:p14="http://schemas.microsoft.com/office/powerpoint/2010/main" val="1410490451"/>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type="tx">
  <p:cSld name="Titre et puces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12" name="Shape 151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13" name="Shape 1513"/>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14"/>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41E69D63-7CC6-6646-9B97-A667933B7BFB}" type="slidenum">
              <a:rPr lang="en-US"/>
              <a:pPr/>
              <a:t>‹#›</a:t>
            </a:fld>
            <a:endParaRPr lang="en-US"/>
          </a:p>
        </p:txBody>
      </p:sp>
    </p:spTree>
    <p:extLst>
      <p:ext uri="{BB962C8B-B14F-4D97-AF65-F5344CB8AC3E}">
        <p14:creationId xmlns:p14="http://schemas.microsoft.com/office/powerpoint/2010/main" val="1413826376"/>
      </p:ext>
    </p:extLst>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type="tx">
  <p:cSld name="Titre et puces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1" name="Shape 152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22" name="Shape 1522"/>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23"/>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charset="0"/>
                <a:sym typeface="Monaco" charset="0"/>
              </a:defRPr>
            </a:lvl1pPr>
          </a:lstStyle>
          <a:p>
            <a:fld id="{406DCCB9-30D7-2B4D-9557-560C6704FCC0}" type="slidenum">
              <a:rPr lang="en-US"/>
              <a:pPr/>
              <a:t>‹#›</a:t>
            </a:fld>
            <a:endParaRPr lang="en-US"/>
          </a:p>
        </p:txBody>
      </p:sp>
    </p:spTree>
    <p:extLst>
      <p:ext uri="{BB962C8B-B14F-4D97-AF65-F5344CB8AC3E}">
        <p14:creationId xmlns:p14="http://schemas.microsoft.com/office/powerpoint/2010/main" val="2797754174"/>
      </p:ext>
    </p:extLst>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type="tx">
  <p:cSld name="3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0" name="Shape 153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531" name="Shape 153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32"/>
          <p:cNvSpPr>
            <a:spLocks noGrp="1"/>
          </p:cNvSpPr>
          <p:nvPr>
            <p:ph type="sldNum" sz="quarter" idx="10"/>
          </p:nvPr>
        </p:nvSpPr>
        <p:spPr>
          <a:xfrm>
            <a:off x="4462463" y="65913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F00DFF73-4A02-DC44-ADE3-20E6DE137229}" type="slidenum">
              <a:rPr lang="en-US"/>
              <a:pPr/>
              <a:t>‹#›</a:t>
            </a:fld>
            <a:endParaRPr lang="en-US"/>
          </a:p>
        </p:txBody>
      </p:sp>
    </p:spTree>
    <p:extLst>
      <p:ext uri="{BB962C8B-B14F-4D97-AF65-F5344CB8AC3E}">
        <p14:creationId xmlns:p14="http://schemas.microsoft.com/office/powerpoint/2010/main" val="751812868"/>
      </p:ext>
    </p:extLst>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000000"/>
        </a:solidFill>
        <a:effectLst/>
      </p:bgPr>
    </p:bg>
    <p:spTree>
      <p:nvGrpSpPr>
        <p:cNvPr id="1" name=""/>
        <p:cNvGrpSpPr/>
        <p:nvPr/>
      </p:nvGrpSpPr>
      <p:grpSpPr>
        <a:xfrm>
          <a:off x="0" y="0"/>
          <a:ext cx="0" cy="0"/>
          <a:chOff x="0" y="0"/>
          <a:chExt cx="0" cy="0"/>
        </a:xfrm>
      </p:grpSpPr>
      <p:sp>
        <p:nvSpPr>
          <p:cNvPr id="4" name="Shape 1539"/>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40" name="Shape 1540"/>
          <p:cNvSpPr>
            <a:spLocks noGrp="1"/>
          </p:cNvSpPr>
          <p:nvPr>
            <p:ph type="title"/>
          </p:nvPr>
        </p:nvSpPr>
        <p:spPr>
          <a:xfrm>
            <a:off x="914400" y="512063"/>
            <a:ext cx="7772400" cy="1271498"/>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41" name="Shape 1541"/>
          <p:cNvSpPr>
            <a:spLocks noGrp="1"/>
          </p:cNvSpPr>
          <p:nvPr>
            <p:ph type="body" idx="1"/>
          </p:nvPr>
        </p:nvSpPr>
        <p:spPr>
          <a:xfrm>
            <a:off x="914400" y="1783568"/>
            <a:ext cx="7772400" cy="4572001"/>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5" name="Shape 1542"/>
          <p:cNvSpPr>
            <a:spLocks noGrp="1"/>
          </p:cNvSpPr>
          <p:nvPr>
            <p:ph type="sldNum" sz="quarter" idx="10"/>
          </p:nvPr>
        </p:nvSpPr>
        <p:spPr>
          <a:xfrm>
            <a:off x="8610600" y="6340475"/>
            <a:ext cx="454025" cy="441325"/>
          </a:xfrm>
          <a:ln>
            <a:round/>
          </a:ln>
        </p:spPr>
        <p:txBody>
          <a:bodyPr lIns="38084" tIns="38084" rIns="38084" bIns="38084" anchor="b"/>
          <a:lstStyle>
            <a:lvl1pPr algn="l" defTabSz="912813" hangingPunct="1">
              <a:defRPr sz="2400">
                <a:solidFill>
                  <a:srgbClr val="DDF0FF"/>
                </a:solidFill>
                <a:latin typeface="Corbel" charset="0"/>
                <a:sym typeface="Corbel" charset="0"/>
              </a:defRPr>
            </a:lvl1pPr>
          </a:lstStyle>
          <a:p>
            <a:fld id="{40C77AAB-DF81-934F-B8DE-5779F28DAE8A}" type="slidenum">
              <a:rPr lang="en-US"/>
              <a:pPr/>
              <a:t>‹#›</a:t>
            </a:fld>
            <a:endParaRPr lang="en-US"/>
          </a:p>
        </p:txBody>
      </p:sp>
    </p:spTree>
    <p:extLst>
      <p:ext uri="{BB962C8B-B14F-4D97-AF65-F5344CB8AC3E}">
        <p14:creationId xmlns:p14="http://schemas.microsoft.com/office/powerpoint/2010/main" val="2622643788"/>
      </p:ext>
    </p:extLst>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type="tx">
  <p:cSld name="Default - Comparison">
    <p:bg>
      <p:bgPr>
        <a:solidFill>
          <a:srgbClr val="000000"/>
        </a:solidFill>
        <a:effectLst/>
      </p:bgPr>
    </p:bg>
    <p:spTree>
      <p:nvGrpSpPr>
        <p:cNvPr id="1" name=""/>
        <p:cNvGrpSpPr/>
        <p:nvPr/>
      </p:nvGrpSpPr>
      <p:grpSpPr>
        <a:xfrm>
          <a:off x="0" y="0"/>
          <a:ext cx="0" cy="0"/>
          <a:chOff x="0" y="0"/>
          <a:chExt cx="0" cy="0"/>
        </a:xfrm>
      </p:grpSpPr>
      <p:sp>
        <p:nvSpPr>
          <p:cNvPr id="7" name="Shape 1549"/>
          <p:cNvSpPr/>
          <p:nvPr/>
        </p:nvSpPr>
        <p:spPr>
          <a:xfrm>
            <a:off x="0" y="401638"/>
            <a:ext cx="8880475" cy="887412"/>
          </a:xfrm>
          <a:prstGeom prst="rect">
            <a:avLst/>
          </a:prstGeom>
          <a:solidFill>
            <a:srgbClr val="8496AE">
              <a:alpha val="40000"/>
            </a:srgbClr>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50"/>
          <p:cNvSpPr/>
          <p:nvPr/>
        </p:nvSpPr>
        <p:spPr>
          <a:xfrm>
            <a:off x="87313" y="681038"/>
            <a:ext cx="58737"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51"/>
          <p:cNvSpPr/>
          <p:nvPr/>
        </p:nvSpPr>
        <p:spPr>
          <a:xfrm>
            <a:off x="47625" y="681038"/>
            <a:ext cx="39688"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52"/>
          <p:cNvSpPr/>
          <p:nvPr/>
        </p:nvSpPr>
        <p:spPr>
          <a:xfrm>
            <a:off x="149225"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1" name="Shape 1553"/>
          <p:cNvSpPr/>
          <p:nvPr/>
        </p:nvSpPr>
        <p:spPr>
          <a:xfrm>
            <a:off x="188913"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2" name="Shape 1554"/>
          <p:cNvSpPr/>
          <p:nvPr/>
        </p:nvSpPr>
        <p:spPr>
          <a:xfrm>
            <a:off x="279400" y="681038"/>
            <a:ext cx="49213"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55" name="Shape 1555"/>
          <p:cNvSpPr>
            <a:spLocks noGrp="1"/>
          </p:cNvSpPr>
          <p:nvPr>
            <p:ph type="body" sz="quarter" idx="13"/>
          </p:nvPr>
        </p:nvSpPr>
        <p:spPr>
          <a:xfrm>
            <a:off x="4645026" y="1809758"/>
            <a:ext cx="4041775"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a:solidFill>
                  <a:srgbClr val="F1358D"/>
                </a:solidFill>
                <a:uFill>
                  <a:solidFill>
                    <a:srgbClr val="F1358D"/>
                  </a:solidFill>
                </a:uFill>
                <a:latin typeface="Corbel"/>
                <a:ea typeface="Corbel"/>
                <a:cs typeface="Corbel"/>
                <a:sym typeface="Corbel"/>
              </a:defRPr>
            </a:lvl1pPr>
          </a:lstStyle>
          <a:p>
            <a:r>
              <a:rPr/>
              <a:t>Click to edit Master text styles</a:t>
            </a:r>
          </a:p>
        </p:txBody>
      </p:sp>
      <p:sp>
        <p:nvSpPr>
          <p:cNvPr id="1556" name="Shape 1556"/>
          <p:cNvSpPr>
            <a:spLocks noGrp="1"/>
          </p:cNvSpPr>
          <p:nvPr>
            <p:ph type="body" sz="half" idx="14"/>
          </p:nvPr>
        </p:nvSpPr>
        <p:spPr>
          <a:xfrm>
            <a:off x="457200" y="2459036"/>
            <a:ext cx="4040188"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7" name="Shape 1557"/>
          <p:cNvSpPr>
            <a:spLocks noGrp="1"/>
          </p:cNvSpPr>
          <p:nvPr>
            <p:ph type="body" sz="half" idx="15"/>
          </p:nvPr>
        </p:nvSpPr>
        <p:spPr>
          <a:xfrm>
            <a:off x="4645026" y="2459036"/>
            <a:ext cx="4041775"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8" name="Shape 1558"/>
          <p:cNvSpPr>
            <a:spLocks noGrp="1"/>
          </p:cNvSpPr>
          <p:nvPr>
            <p:ph type="title"/>
          </p:nvPr>
        </p:nvSpPr>
        <p:spPr>
          <a:xfrm>
            <a:off x="504831" y="512071"/>
            <a:ext cx="7772401" cy="1297687"/>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59" name="Shape 1559"/>
          <p:cNvSpPr>
            <a:spLocks noGrp="1"/>
          </p:cNvSpPr>
          <p:nvPr>
            <p:ph type="body" sz="quarter" idx="1"/>
          </p:nvPr>
        </p:nvSpPr>
        <p:spPr>
          <a:xfrm>
            <a:off x="457200" y="1809758"/>
            <a:ext cx="4040188"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b="1">
                <a:solidFill>
                  <a:srgbClr val="F1358D"/>
                </a:solidFill>
                <a:uFill>
                  <a:solidFill>
                    <a:srgbClr val="F1358D"/>
                  </a:solidFill>
                </a:uFill>
                <a:latin typeface="Corbel"/>
                <a:ea typeface="Corbel"/>
                <a:cs typeface="Corbel"/>
                <a:sym typeface="Corbel"/>
              </a:defRPr>
            </a:lvl1pPr>
            <a:lvl2pPr marL="740359" marR="0">
              <a:lnSpc>
                <a:spcPct val="100000"/>
              </a:lnSpc>
              <a:spcBef>
                <a:spcPts val="400"/>
              </a:spcBef>
              <a:buClr>
                <a:srgbClr val="F1358D"/>
              </a:buClr>
              <a:buSzTx/>
              <a:buFontTx/>
              <a:buNone/>
              <a:defRPr sz="2000" b="1">
                <a:latin typeface="Corbel"/>
                <a:ea typeface="Corbel"/>
                <a:cs typeface="Corbel"/>
                <a:sym typeface="Corbel"/>
              </a:defRPr>
            </a:lvl2pPr>
            <a:lvl3pPr marL="996288" marR="0">
              <a:lnSpc>
                <a:spcPct val="100000"/>
              </a:lnSpc>
              <a:spcBef>
                <a:spcPts val="400"/>
              </a:spcBef>
              <a:buClr>
                <a:srgbClr val="F1358D"/>
              </a:buClr>
              <a:buSzTx/>
              <a:buFontTx/>
              <a:buNone/>
              <a:defRPr sz="1800" b="1">
                <a:latin typeface="Corbel"/>
                <a:ea typeface="Corbel"/>
                <a:cs typeface="Corbel"/>
                <a:sym typeface="Corbel"/>
              </a:defRPr>
            </a:lvl3pPr>
            <a:lvl4pPr marL="1261356" marR="0">
              <a:lnSpc>
                <a:spcPct val="100000"/>
              </a:lnSpc>
              <a:spcBef>
                <a:spcPts val="300"/>
              </a:spcBef>
              <a:buClr>
                <a:srgbClr val="FFC301"/>
              </a:buClr>
              <a:buSzTx/>
              <a:buNone/>
              <a:defRPr sz="1600" b="1">
                <a:latin typeface="Corbel"/>
                <a:ea typeface="Corbel"/>
                <a:cs typeface="Corbel"/>
                <a:sym typeface="Corbel"/>
              </a:defRPr>
            </a:lvl4pPr>
            <a:lvl5pPr marL="1480719" marR="0" indent="-210223">
              <a:lnSpc>
                <a:spcPct val="100000"/>
              </a:lnSpc>
              <a:spcBef>
                <a:spcPts val="300"/>
              </a:spcBef>
              <a:buClr>
                <a:srgbClr val="FFC301"/>
              </a:buClr>
              <a:buSzTx/>
              <a:buNone/>
              <a:defRPr sz="1600" b="1">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3" name="Shape 1560"/>
          <p:cNvSpPr>
            <a:spLocks noGrp="1"/>
          </p:cNvSpPr>
          <p:nvPr>
            <p:ph type="sldNum" sz="quarter" idx="16"/>
          </p:nvPr>
        </p:nvSpPr>
        <p:spPr>
          <a:xfrm>
            <a:off x="8610600" y="6340475"/>
            <a:ext cx="454025" cy="441325"/>
          </a:xfrm>
          <a:ln>
            <a:round/>
          </a:ln>
        </p:spPr>
        <p:txBody>
          <a:bodyPr lIns="38084" tIns="38084" rIns="38084" bIns="38084" anchor="b"/>
          <a:lstStyle>
            <a:lvl1pPr algn="l" defTabSz="912813" hangingPunct="1">
              <a:defRPr sz="2400">
                <a:solidFill>
                  <a:srgbClr val="DDF0FF"/>
                </a:solidFill>
                <a:latin typeface="Corbel" charset="0"/>
                <a:sym typeface="Corbel" charset="0"/>
              </a:defRPr>
            </a:lvl1pPr>
          </a:lstStyle>
          <a:p>
            <a:fld id="{CD7EFE87-3030-F245-BE91-85D706583CF6}" type="slidenum">
              <a:rPr lang="en-US"/>
              <a:pPr/>
              <a:t>‹#›</a:t>
            </a:fld>
            <a:endParaRPr lang="en-US"/>
          </a:p>
        </p:txBody>
      </p:sp>
    </p:spTree>
    <p:extLst>
      <p:ext uri="{BB962C8B-B14F-4D97-AF65-F5344CB8AC3E}">
        <p14:creationId xmlns:p14="http://schemas.microsoft.com/office/powerpoint/2010/main" val="144998424"/>
      </p:ext>
    </p:extLst>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type="tx">
  <p:cSld name="Default - 1_Custom Layout">
    <p:bg>
      <p:bgPr>
        <a:solidFill>
          <a:srgbClr val="000000"/>
        </a:solidFill>
        <a:effectLst/>
      </p:bgPr>
    </p:bg>
    <p:spTree>
      <p:nvGrpSpPr>
        <p:cNvPr id="1" name=""/>
        <p:cNvGrpSpPr/>
        <p:nvPr/>
      </p:nvGrpSpPr>
      <p:grpSpPr>
        <a:xfrm>
          <a:off x="0" y="0"/>
          <a:ext cx="0" cy="0"/>
          <a:chOff x="0" y="0"/>
          <a:chExt cx="0" cy="0"/>
        </a:xfrm>
      </p:grpSpPr>
      <p:sp>
        <p:nvSpPr>
          <p:cNvPr id="4" name="Shape 1567"/>
          <p:cNvSpPr/>
          <p:nvPr/>
        </p:nvSpPr>
        <p:spPr>
          <a:xfrm>
            <a:off x="0" y="0"/>
            <a:ext cx="377825" cy="6854825"/>
          </a:xfrm>
          <a:prstGeom prst="rect">
            <a:avLst/>
          </a:prstGeom>
          <a:solidFill>
            <a:srgbClr val="FFFFFF"/>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5" name="Shape 1568"/>
          <p:cNvSpPr/>
          <p:nvPr/>
        </p:nvSpPr>
        <p:spPr>
          <a:xfrm>
            <a:off x="255588" y="5046663"/>
            <a:ext cx="85725" cy="1692275"/>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6" name="Shape 1569"/>
          <p:cNvSpPr/>
          <p:nvPr/>
        </p:nvSpPr>
        <p:spPr>
          <a:xfrm>
            <a:off x="255588" y="4797425"/>
            <a:ext cx="85725" cy="228600"/>
          </a:xfrm>
          <a:prstGeom prst="rect">
            <a:avLst/>
          </a:prstGeom>
          <a:solidFill>
            <a:srgbClr val="FFC301"/>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7" name="Shape 1570"/>
          <p:cNvSpPr/>
          <p:nvPr/>
        </p:nvSpPr>
        <p:spPr>
          <a:xfrm>
            <a:off x="255588" y="4637088"/>
            <a:ext cx="85725" cy="138112"/>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71"/>
          <p:cNvSpPr/>
          <p:nvPr/>
        </p:nvSpPr>
        <p:spPr>
          <a:xfrm>
            <a:off x="255588" y="4541838"/>
            <a:ext cx="85725" cy="74612"/>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72"/>
          <p:cNvSpPr/>
          <p:nvPr/>
        </p:nvSpPr>
        <p:spPr>
          <a:xfrm>
            <a:off x="309563" y="681038"/>
            <a:ext cx="58737"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73"/>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74" name="Shape 1574"/>
          <p:cNvSpPr>
            <a:spLocks noGrp="1"/>
          </p:cNvSpPr>
          <p:nvPr>
            <p:ph type="title"/>
          </p:nvPr>
        </p:nvSpPr>
        <p:spPr>
          <a:xfrm>
            <a:off x="457200" y="92083"/>
            <a:ext cx="8229600" cy="1508125"/>
          </a:xfrm>
          <a:prstGeom prst="rect">
            <a:avLst/>
          </a:prstGeom>
          <a:ln>
            <a:round/>
          </a:ln>
        </p:spPr>
        <p:txBody>
          <a:bodyPr lIns="38084" tIns="38084" rIns="38084" bIns="38084"/>
          <a:lstStyle>
            <a:lvl1pPr marL="0" marR="0">
              <a:defRPr sz="3600" b="0" spc="-100">
                <a:solidFill>
                  <a:srgbClr val="FFFFFF"/>
                </a:solidFill>
                <a:effectLst>
                  <a:outerShdw blurRad="266700" dist="38100" dir="2700000" rotWithShape="0">
                    <a:srgbClr val="000000">
                      <a:alpha val="51000"/>
                    </a:srgbClr>
                  </a:outerShdw>
                </a:effectLst>
                <a:uFill>
                  <a:solidFill>
                    <a:srgbClr val="FFFFFF"/>
                  </a:solidFill>
                </a:uFill>
                <a:latin typeface="Consolas"/>
                <a:ea typeface="Consolas"/>
                <a:cs typeface="Consolas"/>
                <a:sym typeface="Consolas"/>
              </a:defRPr>
            </a:lvl1pPr>
          </a:lstStyle>
          <a:p>
            <a:r>
              <a:t>Texte du titre</a:t>
            </a:r>
          </a:p>
        </p:txBody>
      </p:sp>
      <p:sp>
        <p:nvSpPr>
          <p:cNvPr id="1575" name="Shape 1575"/>
          <p:cNvSpPr>
            <a:spLocks noGrp="1"/>
          </p:cNvSpPr>
          <p:nvPr>
            <p:ph type="body" idx="1"/>
          </p:nvPr>
        </p:nvSpPr>
        <p:spPr>
          <a:xfrm>
            <a:off x="457200" y="1600200"/>
            <a:ext cx="8229600" cy="4724400"/>
          </a:xfrm>
          <a:prstGeom prst="rect">
            <a:avLst/>
          </a:prstGeom>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1" name="Shape 1576"/>
          <p:cNvSpPr>
            <a:spLocks noGrp="1"/>
          </p:cNvSpPr>
          <p:nvPr>
            <p:ph type="sldNum" sz="quarter" idx="10"/>
          </p:nvPr>
        </p:nvSpPr>
        <p:spPr>
          <a:xfrm>
            <a:off x="8207375" y="6442075"/>
            <a:ext cx="479425" cy="466725"/>
          </a:xfrm>
        </p:spPr>
        <p:txBody>
          <a:bodyPr/>
          <a:lstStyle>
            <a:lvl1pPr algn="r" defTabSz="912813" hangingPunct="1">
              <a:defRPr sz="2400">
                <a:solidFill>
                  <a:srgbClr val="FFFFFF"/>
                </a:solidFill>
                <a:latin typeface="Corbel" charset="0"/>
                <a:sym typeface="Corbel" charset="0"/>
              </a:defRPr>
            </a:lvl1pPr>
          </a:lstStyle>
          <a:p>
            <a:fld id="{8C77C336-B245-D142-A01C-ACEB3E5EE98A}" type="slidenum">
              <a:rPr lang="en-US"/>
              <a:pPr/>
              <a:t>‹#›</a:t>
            </a:fld>
            <a:endParaRPr lang="en-US"/>
          </a:p>
        </p:txBody>
      </p:sp>
    </p:spTree>
    <p:extLst>
      <p:ext uri="{BB962C8B-B14F-4D97-AF65-F5344CB8AC3E}">
        <p14:creationId xmlns:p14="http://schemas.microsoft.com/office/powerpoint/2010/main" val="96911804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722717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
  <p:cSld name="1_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1584" name="Shape 1584"/>
          <p:cNvSpPr>
            <a:spLocks noGrp="1"/>
          </p:cNvSpPr>
          <p:nvPr>
            <p:ph type="title"/>
          </p:nvPr>
        </p:nvSpPr>
        <p:spPr>
          <a:xfrm>
            <a:off x="457200" y="1"/>
            <a:ext cx="8229600" cy="1374777"/>
          </a:xfrm>
          <a:prstGeom prst="rect">
            <a:avLst/>
          </a:prstGeom>
        </p:spPr>
        <p:txBody>
          <a:bodyPr lIns="38084" tIns="38084" rIns="38084" bIns="38084"/>
          <a:lstStyle>
            <a:lvl1pPr marL="0" marR="0">
              <a:defRPr sz="2800" b="0">
                <a:solidFill>
                  <a:srgbClr val="9A224A"/>
                </a:solidFill>
                <a:uFill>
                  <a:solidFill>
                    <a:srgbClr val="9A224A"/>
                  </a:solidFill>
                </a:uFill>
              </a:defRPr>
            </a:lvl1pPr>
          </a:lstStyle>
          <a:p>
            <a:r>
              <a:t>Texte du titre</a:t>
            </a:r>
          </a:p>
        </p:txBody>
      </p:sp>
      <p:sp>
        <p:nvSpPr>
          <p:cNvPr id="4" name="Shape 1585"/>
          <p:cNvSpPr>
            <a:spLocks noGrp="1"/>
          </p:cNvSpPr>
          <p:nvPr>
            <p:ph type="sldNum" sz="quarter" idx="10"/>
          </p:nvPr>
        </p:nvSpPr>
        <p:spPr>
          <a:xfrm>
            <a:off x="8369300" y="6502400"/>
            <a:ext cx="317500" cy="244475"/>
          </a:xfrm>
          <a:ln w="9525">
            <a:round/>
          </a:ln>
        </p:spPr>
        <p:txBody>
          <a:bodyPr lIns="38084" tIns="38084" rIns="38084" bIns="38084"/>
          <a:lstStyle>
            <a:lvl1pPr algn="r" defTabSz="912813" hangingPunct="1">
              <a:defRPr sz="1100">
                <a:solidFill>
                  <a:srgbClr val="002778"/>
                </a:solidFill>
              </a:defRPr>
            </a:lvl1pPr>
          </a:lstStyle>
          <a:p>
            <a:fld id="{44AAEDCB-292D-EA4B-B19A-3F9669A1C4CB}" type="slidenum">
              <a:rPr lang="en-US"/>
              <a:pPr/>
              <a:t>‹#›</a:t>
            </a:fld>
            <a:endParaRPr lang="en-US"/>
          </a:p>
        </p:txBody>
      </p:sp>
    </p:spTree>
    <p:extLst>
      <p:ext uri="{BB962C8B-B14F-4D97-AF65-F5344CB8AC3E}">
        <p14:creationId xmlns:p14="http://schemas.microsoft.com/office/powerpoint/2010/main" val="3279943091"/>
      </p:ext>
    </p:extLst>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type="tx">
  <p:cSld name="7_Fireball copie 2">
    <p:bg>
      <p:bgPr>
        <a:solidFill>
          <a:srgbClr val="000000"/>
        </a:solidFill>
        <a:effectLst/>
      </p:bgPr>
    </p:bg>
    <p:spTree>
      <p:nvGrpSpPr>
        <p:cNvPr id="1" name=""/>
        <p:cNvGrpSpPr/>
        <p:nvPr/>
      </p:nvGrpSpPr>
      <p:grpSpPr>
        <a:xfrm>
          <a:off x="0" y="0"/>
          <a:ext cx="0" cy="0"/>
          <a:chOff x="0" y="0"/>
          <a:chExt cx="0" cy="0"/>
        </a:xfrm>
      </p:grpSpPr>
      <p:sp>
        <p:nvSpPr>
          <p:cNvPr id="1592" name="Shape 1592"/>
          <p:cNvSpPr>
            <a:spLocks noGrp="1"/>
          </p:cNvSpPr>
          <p:nvPr>
            <p:ph type="title"/>
          </p:nvPr>
        </p:nvSpPr>
        <p:spPr>
          <a:xfrm>
            <a:off x="685800" y="0"/>
            <a:ext cx="7772400" cy="1524000"/>
          </a:xfrm>
          <a:prstGeom prst="rect">
            <a:avLst/>
          </a:prstGeom>
        </p:spPr>
        <p:txBody>
          <a:bodyPr anchor="b"/>
          <a:lstStyle>
            <a:lvl1pPr marL="41259" marR="41259" algn="r">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593" name="Shape 159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594"/>
          <p:cNvSpPr>
            <a:spLocks noGrp="1"/>
          </p:cNvSpPr>
          <p:nvPr>
            <p:ph type="sldNum" sz="quarter" idx="10"/>
          </p:nvPr>
        </p:nvSpPr>
        <p:spPr>
          <a:xfrm>
            <a:off x="7385050" y="6440488"/>
            <a:ext cx="241300" cy="238125"/>
          </a:xfrm>
        </p:spPr>
        <p:txBody>
          <a:bodyPr anchor="ctr"/>
          <a:lstStyle>
            <a:lvl1pPr hangingPunct="1">
              <a:defRPr sz="900">
                <a:solidFill>
                  <a:srgbClr val="FFFED5"/>
                </a:solidFill>
                <a:latin typeface="Arial" charset="0"/>
                <a:cs typeface="Arial" charset="0"/>
                <a:sym typeface="Arial" charset="0"/>
              </a:defRPr>
            </a:lvl1pPr>
          </a:lstStyle>
          <a:p>
            <a:fld id="{FAF58B5A-5EA1-6445-80F4-3535524B138D}" type="slidenum">
              <a:rPr lang="en-US"/>
              <a:pPr/>
              <a:t>‹#›</a:t>
            </a:fld>
            <a:endParaRPr lang="en-US"/>
          </a:p>
        </p:txBody>
      </p:sp>
    </p:spTree>
    <p:extLst>
      <p:ext uri="{BB962C8B-B14F-4D97-AF65-F5344CB8AC3E}">
        <p14:creationId xmlns:p14="http://schemas.microsoft.com/office/powerpoint/2010/main" val="3560987399"/>
      </p:ext>
    </p:extLst>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type="tx">
  <p:cSld name="6_nn_white">
    <p:bg>
      <p:bgPr>
        <a:solidFill>
          <a:srgbClr val="FFFFFF"/>
        </a:solidFill>
        <a:effectLst/>
      </p:bgPr>
    </p:bg>
    <p:spTree>
      <p:nvGrpSpPr>
        <p:cNvPr id="1" name=""/>
        <p:cNvGrpSpPr/>
        <p:nvPr/>
      </p:nvGrpSpPr>
      <p:grpSpPr>
        <a:xfrm>
          <a:off x="0" y="0"/>
          <a:ext cx="0" cy="0"/>
          <a:chOff x="0" y="0"/>
          <a:chExt cx="0" cy="0"/>
        </a:xfrm>
      </p:grpSpPr>
      <p:sp>
        <p:nvSpPr>
          <p:cNvPr id="1601" name="Shape 1601"/>
          <p:cNvSpPr>
            <a:spLocks noGrp="1"/>
          </p:cNvSpPr>
          <p:nvPr>
            <p:ph type="title"/>
          </p:nvPr>
        </p:nvSpPr>
        <p:spPr>
          <a:xfrm>
            <a:off x="476251" y="0"/>
            <a:ext cx="8188325" cy="1741488"/>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1602" name="Shape 1602"/>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603"/>
          <p:cNvSpPr>
            <a:spLocks noGrp="1"/>
          </p:cNvSpPr>
          <p:nvPr>
            <p:ph type="sldNum" sz="quarter" idx="10"/>
          </p:nvPr>
        </p:nvSpPr>
        <p:spPr>
          <a:xfrm>
            <a:off x="4333875" y="6388100"/>
            <a:ext cx="474663" cy="466725"/>
          </a:xfrm>
        </p:spPr>
        <p:txBody>
          <a:bodyPr/>
          <a:lstStyle>
            <a:lvl1pPr hangingPunct="1">
              <a:defRPr sz="2400" b="1">
                <a:solidFill>
                  <a:srgbClr val="000000"/>
                </a:solidFill>
                <a:latin typeface="Arial" charset="0"/>
                <a:cs typeface="Arial" charset="0"/>
                <a:sym typeface="Arial" charset="0"/>
              </a:defRPr>
            </a:lvl1pPr>
          </a:lstStyle>
          <a:p>
            <a:fld id="{417C2F1F-48DF-A645-A92A-FE1D08FCC54F}" type="slidenum">
              <a:rPr lang="en-US"/>
              <a:pPr/>
              <a:t>‹#›</a:t>
            </a:fld>
            <a:endParaRPr lang="en-US"/>
          </a:p>
        </p:txBody>
      </p:sp>
    </p:spTree>
    <p:extLst>
      <p:ext uri="{BB962C8B-B14F-4D97-AF65-F5344CB8AC3E}">
        <p14:creationId xmlns:p14="http://schemas.microsoft.com/office/powerpoint/2010/main" val="283052251"/>
      </p:ext>
    </p:extLst>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hape 1611"/>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12"/>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411AE4DA-9E6B-3D4D-B642-1E3DEFC7B4C9}" type="slidenum">
              <a:rPr lang="en-US"/>
              <a:pPr/>
              <a:t>‹#›</a:t>
            </a:fld>
            <a:endParaRPr lang="en-US"/>
          </a:p>
        </p:txBody>
      </p:sp>
    </p:spTree>
    <p:extLst>
      <p:ext uri="{BB962C8B-B14F-4D97-AF65-F5344CB8AC3E}">
        <p14:creationId xmlns:p14="http://schemas.microsoft.com/office/powerpoint/2010/main" val="917240099"/>
      </p:ext>
    </p:extLst>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type="tx">
  <p:cSld name="1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620"/>
          <p:cNvSpPr/>
          <p:nvPr/>
        </p:nvSpPr>
        <p:spPr>
          <a:xfrm>
            <a:off x="236538" y="6335713"/>
            <a:ext cx="4800600" cy="449262"/>
          </a:xfrm>
          <a:prstGeom prst="rect">
            <a:avLst/>
          </a:prstGeom>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19191"/>
                </a:solidFill>
                <a:uFill>
                  <a:solidFill>
                    <a:srgbClr val="919191"/>
                  </a:solidFill>
                </a:uFill>
                <a:latin typeface="Arial"/>
                <a:ea typeface="Arial"/>
                <a:cs typeface="Arial"/>
                <a:sym typeface="Arial"/>
              </a:rPr>
              <a:t>Copyright © 2013 Canadian Diabetes Association </a:t>
            </a:r>
          </a:p>
        </p:txBody>
      </p:sp>
      <p:sp>
        <p:nvSpPr>
          <p:cNvPr id="1621" name="Shape 1621"/>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22" name="Shape 1622"/>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Georgia"/>
                <a:ea typeface="Georgia"/>
                <a:cs typeface="Georgia"/>
                <a:sym typeface="Georgia"/>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Georgia"/>
                <a:ea typeface="Georgia"/>
                <a:cs typeface="Georgia"/>
                <a:sym typeface="Georgia"/>
              </a:defRPr>
            </a:lvl3pPr>
            <a:lvl4pPr marL="1428166"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70930"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623"/>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255D77B7-9331-7343-B27A-9E480E80C619}" type="slidenum">
              <a:rPr lang="en-US"/>
              <a:pPr/>
              <a:t>‹#›</a:t>
            </a:fld>
            <a:endParaRPr lang="en-US"/>
          </a:p>
        </p:txBody>
      </p:sp>
    </p:spTree>
    <p:extLst>
      <p:ext uri="{BB962C8B-B14F-4D97-AF65-F5344CB8AC3E}">
        <p14:creationId xmlns:p14="http://schemas.microsoft.com/office/powerpoint/2010/main" val="4087572368"/>
      </p:ext>
    </p:extLst>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type="tx">
  <p:cSld name="10_Default Design">
    <p:bg>
      <p:bgPr>
        <a:solidFill>
          <a:srgbClr val="FFFFFF"/>
        </a:solidFill>
        <a:effectLst/>
      </p:bgPr>
    </p:bg>
    <p:spTree>
      <p:nvGrpSpPr>
        <p:cNvPr id="1" name=""/>
        <p:cNvGrpSpPr/>
        <p:nvPr/>
      </p:nvGrpSpPr>
      <p:grpSpPr>
        <a:xfrm>
          <a:off x="0" y="0"/>
          <a:ext cx="0" cy="0"/>
          <a:chOff x="0" y="0"/>
          <a:chExt cx="0" cy="0"/>
        </a:xfrm>
      </p:grpSpPr>
      <p:pic>
        <p:nvPicPr>
          <p:cNvPr id="4" name="image3.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1631" name="Shape 1631"/>
          <p:cNvSpPr>
            <a:spLocks noGrp="1"/>
          </p:cNvSpPr>
          <p:nvPr>
            <p:ph type="title"/>
          </p:nvPr>
        </p:nvSpPr>
        <p:spPr>
          <a:xfrm>
            <a:off x="685800" y="609600"/>
            <a:ext cx="7772400" cy="1143000"/>
          </a:xfrm>
          <a:prstGeom prst="rect">
            <a:avLst/>
          </a:prstGeom>
        </p:spPr>
        <p:txBody>
          <a:bodyPr/>
          <a:lstStyle>
            <a:lvl1pPr marL="40608" marR="40608">
              <a:defRPr sz="2800">
                <a:solidFill>
                  <a:srgbClr val="FF2600"/>
                </a:solidFill>
                <a:uFill>
                  <a:solidFill>
                    <a:srgbClr val="FF2600"/>
                  </a:solidFill>
                </a:uFill>
              </a:defRPr>
            </a:lvl1pPr>
          </a:lstStyle>
          <a:p>
            <a:r>
              <a:t>Texte du titre</a:t>
            </a:r>
          </a:p>
        </p:txBody>
      </p:sp>
      <p:sp>
        <p:nvSpPr>
          <p:cNvPr id="1632" name="Shape 1632"/>
          <p:cNvSpPr>
            <a:spLocks noGrp="1"/>
          </p:cNvSpPr>
          <p:nvPr>
            <p:ph type="body" idx="1"/>
          </p:nvPr>
        </p:nvSpPr>
        <p:spPr>
          <a:xfrm>
            <a:off x="990600" y="1752600"/>
            <a:ext cx="7772400" cy="5105400"/>
          </a:xfrm>
          <a:prstGeom prst="rect">
            <a:avLst/>
          </a:prstGeom>
        </p:spPr>
        <p:txBody>
          <a:bodyPr/>
          <a:lstStyle>
            <a:lvl1pPr marL="381785" marR="40608" indent="-341174">
              <a:lnSpc>
                <a:spcPct val="100000"/>
              </a:lnSpc>
              <a:spcBef>
                <a:spcPts val="700"/>
              </a:spcBef>
              <a:buClr>
                <a:srgbClr val="FF2600"/>
              </a:buClr>
              <a:buSzPct val="80000"/>
              <a:buFont typeface="Georgia"/>
              <a:buChar char="•"/>
              <a:defRPr sz="3200">
                <a:solidFill>
                  <a:srgbClr val="000000"/>
                </a:solidFill>
                <a:uFill>
                  <a:solidFill>
                    <a:srgbClr val="000000"/>
                  </a:solidFill>
                </a:uFill>
                <a:latin typeface="Georgia"/>
                <a:ea typeface="Georgia"/>
                <a:cs typeface="Georgia"/>
                <a:sym typeface="Georgia"/>
              </a:defRPr>
            </a:lvl1pPr>
            <a:lvl2pPr marL="781667" marR="40608" indent="-284047">
              <a:lnSpc>
                <a:spcPct val="100000"/>
              </a:lnSpc>
              <a:spcBef>
                <a:spcPts val="500"/>
              </a:spcBef>
              <a:buClr>
                <a:srgbClr val="FF2600"/>
              </a:buClr>
              <a:buSzPct val="80000"/>
              <a:buFont typeface="Georgia"/>
              <a:buChar char="–"/>
              <a:defRPr sz="2400">
                <a:solidFill>
                  <a:srgbClr val="000000"/>
                </a:solidFill>
                <a:uFill>
                  <a:solidFill>
                    <a:srgbClr val="000000"/>
                  </a:solidFill>
                </a:uFill>
                <a:latin typeface="Georgia"/>
                <a:ea typeface="Georgia"/>
                <a:cs typeface="Georgia"/>
                <a:sym typeface="Georgia"/>
              </a:defRPr>
            </a:lvl2pPr>
            <a:lvl3pPr marL="1124428" marR="40608" indent="-226916">
              <a:lnSpc>
                <a:spcPct val="100000"/>
              </a:lnSpc>
              <a:buClr>
                <a:srgbClr val="FF2600"/>
              </a:buClr>
              <a:buFont typeface="Georgia"/>
              <a:buChar char="•"/>
              <a:defRPr>
                <a:solidFill>
                  <a:srgbClr val="000000"/>
                </a:solidFill>
                <a:uFill>
                  <a:solidFill>
                    <a:srgbClr val="000000"/>
                  </a:solidFill>
                </a:uFill>
                <a:latin typeface="Georgia"/>
                <a:ea typeface="Georgia"/>
                <a:cs typeface="Georgia"/>
                <a:sym typeface="Georgia"/>
              </a:defRPr>
            </a:lvl3pPr>
            <a:lvl4pPr marL="146718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4pPr>
            <a:lvl5pPr marL="180994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5" name="Shape 1633"/>
          <p:cNvSpPr>
            <a:spLocks noGrp="1"/>
          </p:cNvSpPr>
          <p:nvPr>
            <p:ph type="sldNum" sz="quarter" idx="10"/>
          </p:nvPr>
        </p:nvSpPr>
        <p:spPr>
          <a:xfrm>
            <a:off x="4343400" y="6388100"/>
            <a:ext cx="457200" cy="466725"/>
          </a:xfrm>
        </p:spPr>
        <p:txBody>
          <a:bodyPr/>
          <a:lstStyle>
            <a:lvl1pPr hangingPunct="1">
              <a:defRPr sz="2400">
                <a:solidFill>
                  <a:srgbClr val="000000"/>
                </a:solidFill>
                <a:latin typeface="Times New Roman" charset="0"/>
                <a:cs typeface="Times New Roman" charset="0"/>
                <a:sym typeface="Times New Roman" charset="0"/>
              </a:defRPr>
            </a:lvl1pPr>
          </a:lstStyle>
          <a:p>
            <a:fld id="{E2996D76-8B95-1045-ADA1-421F7F946C59}" type="slidenum">
              <a:rPr lang="en-US"/>
              <a:pPr/>
              <a:t>‹#›</a:t>
            </a:fld>
            <a:endParaRPr lang="en-US"/>
          </a:p>
        </p:txBody>
      </p:sp>
    </p:spTree>
    <p:extLst>
      <p:ext uri="{BB962C8B-B14F-4D97-AF65-F5344CB8AC3E}">
        <p14:creationId xmlns:p14="http://schemas.microsoft.com/office/powerpoint/2010/main" val="1088645734"/>
      </p:ext>
    </p:extLst>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type="tx">
  <p:cSld name="Default - Blank copie">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hape 1641"/>
          <p:cNvSpPr/>
          <p:nvPr/>
        </p:nvSpPr>
        <p:spPr>
          <a:xfrm>
            <a:off x="577850" y="6321425"/>
            <a:ext cx="4800600" cy="449263"/>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42"/>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8DB33618-B50A-434F-8D06-6312CCBB7A70}" type="slidenum">
              <a:rPr lang="en-US"/>
              <a:pPr/>
              <a:t>‹#›</a:t>
            </a:fld>
            <a:endParaRPr lang="en-US"/>
          </a:p>
        </p:txBody>
      </p:sp>
    </p:spTree>
    <p:extLst>
      <p:ext uri="{BB962C8B-B14F-4D97-AF65-F5344CB8AC3E}">
        <p14:creationId xmlns:p14="http://schemas.microsoft.com/office/powerpoint/2010/main" val="2878093946"/>
      </p:ext>
    </p:extLst>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type="tx">
  <p:cSld name="Default - Title Only">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Shape 1650"/>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5" name="Shape 1651"/>
          <p:cNvSpPr/>
          <p:nvPr/>
        </p:nvSpPr>
        <p:spPr>
          <a:xfrm>
            <a:off x="388938" y="64881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52" name="Shape 165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6" name="Shape 1653"/>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E95E93E4-7F70-3349-8453-5AAC24CDE56A}" type="slidenum">
              <a:rPr lang="en-US"/>
              <a:pPr/>
              <a:t>‹#›</a:t>
            </a:fld>
            <a:endParaRPr lang="en-US"/>
          </a:p>
        </p:txBody>
      </p:sp>
    </p:spTree>
    <p:extLst>
      <p:ext uri="{BB962C8B-B14F-4D97-AF65-F5344CB8AC3E}">
        <p14:creationId xmlns:p14="http://schemas.microsoft.com/office/powerpoint/2010/main" val="3937788214"/>
      </p:ext>
    </p:extLst>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type="tx">
  <p:cSld name="Default - Title and Content copi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661"/>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62" name="Shape 166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63" name="Shape 166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64"/>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BC15B7F6-A4E1-BD44-901F-D6E9D2B97DC7}" type="slidenum">
              <a:rPr lang="en-US"/>
              <a:pPr/>
              <a:t>‹#›</a:t>
            </a:fld>
            <a:endParaRPr lang="en-US"/>
          </a:p>
        </p:txBody>
      </p:sp>
    </p:spTree>
    <p:extLst>
      <p:ext uri="{BB962C8B-B14F-4D97-AF65-F5344CB8AC3E}">
        <p14:creationId xmlns:p14="http://schemas.microsoft.com/office/powerpoint/2010/main" val="1509658957"/>
      </p:ext>
    </p:extLst>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type="tx">
  <p:cSld name="Default - Title and Content copie 1">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672"/>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73" name="Shape 167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74" name="Shape 1674"/>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75"/>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AF512B84-5C0E-F644-9285-0D5E0F460419}" type="slidenum">
              <a:rPr lang="en-US"/>
              <a:pPr/>
              <a:t>‹#›</a:t>
            </a:fld>
            <a:endParaRPr lang="en-US"/>
          </a:p>
        </p:txBody>
      </p:sp>
    </p:spTree>
    <p:extLst>
      <p:ext uri="{BB962C8B-B14F-4D97-AF65-F5344CB8AC3E}">
        <p14:creationId xmlns:p14="http://schemas.microsoft.com/office/powerpoint/2010/main" val="1788437312"/>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4867602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x">
  <p:cSld name="Default - Title and Content copie 2">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683"/>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84" name="Shape 1684"/>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85" name="Shape 1685"/>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86"/>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43FD3842-7FD7-354B-8DDC-E9198586C3E2}" type="slidenum">
              <a:rPr lang="en-US"/>
              <a:pPr/>
              <a:t>‹#›</a:t>
            </a:fld>
            <a:endParaRPr lang="en-US"/>
          </a:p>
        </p:txBody>
      </p:sp>
    </p:spTree>
    <p:extLst>
      <p:ext uri="{BB962C8B-B14F-4D97-AF65-F5344CB8AC3E}">
        <p14:creationId xmlns:p14="http://schemas.microsoft.com/office/powerpoint/2010/main" val="2580503349"/>
      </p:ext>
    </p:extLst>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type="tx">
  <p:cSld name="Default - Title and Content copie 3">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694"/>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95" name="Shape 1695"/>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96" name="Shape 1696"/>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97"/>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D7D1DD6C-8ABC-C046-ABC8-442301CEBC2E}" type="slidenum">
              <a:rPr lang="en-US"/>
              <a:pPr/>
              <a:t>‹#›</a:t>
            </a:fld>
            <a:endParaRPr lang="en-US"/>
          </a:p>
        </p:txBody>
      </p:sp>
    </p:spTree>
    <p:extLst>
      <p:ext uri="{BB962C8B-B14F-4D97-AF65-F5344CB8AC3E}">
        <p14:creationId xmlns:p14="http://schemas.microsoft.com/office/powerpoint/2010/main" val="2493444763"/>
      </p:ext>
    </p:extLst>
  </p:cSld>
  <p:clrMapOvr>
    <a:masterClrMapping/>
  </p:clrMapOvr>
  <p:transition spd="med"/>
</p:sldLayout>
</file>

<file path=ppt/slideLayouts/slideLayout222.xml><?xml version="1.0" encoding="utf-8"?>
<p:sldLayout xmlns:a="http://schemas.openxmlformats.org/drawingml/2006/main" xmlns:r="http://schemas.openxmlformats.org/officeDocument/2006/relationships" xmlns:p="http://schemas.openxmlformats.org/presentationml/2006/main" type="tx">
  <p:cSld name="Default - Title and Content copie 4">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705"/>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06" name="Shape 1706"/>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707" name="Shape 1707"/>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708"/>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E87CACE7-BEFF-6B40-A6C0-8B6F7A76784A}" type="slidenum">
              <a:rPr lang="en-US"/>
              <a:pPr/>
              <a:t>‹#›</a:t>
            </a:fld>
            <a:endParaRPr lang="en-US"/>
          </a:p>
        </p:txBody>
      </p:sp>
    </p:spTree>
    <p:extLst>
      <p:ext uri="{BB962C8B-B14F-4D97-AF65-F5344CB8AC3E}">
        <p14:creationId xmlns:p14="http://schemas.microsoft.com/office/powerpoint/2010/main" val="1944864445"/>
      </p:ext>
    </p:extLst>
  </p:cSld>
  <p:clrMapOvr>
    <a:masterClrMapping/>
  </p:clrMapOvr>
  <p:transition spd="med"/>
</p:sldLayout>
</file>

<file path=ppt/slideLayouts/slideLayout223.xml><?xml version="1.0" encoding="utf-8"?>
<p:sldLayout xmlns:a="http://schemas.openxmlformats.org/drawingml/2006/main" xmlns:r="http://schemas.openxmlformats.org/officeDocument/2006/relationships" xmlns:p="http://schemas.openxmlformats.org/presentationml/2006/main" type="tx">
  <p:cSld name="1_Default - Blank">
    <p:bg>
      <p:bgPr>
        <a:solidFill>
          <a:srgbClr val="FFFFFF"/>
        </a:solidFill>
        <a:effectLst/>
      </p:bgPr>
    </p:bg>
    <p:spTree>
      <p:nvGrpSpPr>
        <p:cNvPr id="1" name=""/>
        <p:cNvGrpSpPr/>
        <p:nvPr/>
      </p:nvGrpSpPr>
      <p:grpSpPr>
        <a:xfrm>
          <a:off x="0" y="0"/>
          <a:ext cx="0" cy="0"/>
          <a:chOff x="0" y="0"/>
          <a:chExt cx="0" cy="0"/>
        </a:xfrm>
      </p:grpSpPr>
      <p:pic>
        <p:nvPicPr>
          <p:cNvPr id="2"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hape 1716"/>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8CF2C678-FB53-BA40-A216-5F8CCA6C5162}" type="slidenum">
              <a:rPr lang="en-US"/>
              <a:pPr/>
              <a:t>‹#›</a:t>
            </a:fld>
            <a:endParaRPr lang="en-US"/>
          </a:p>
        </p:txBody>
      </p:sp>
    </p:spTree>
    <p:extLst>
      <p:ext uri="{BB962C8B-B14F-4D97-AF65-F5344CB8AC3E}">
        <p14:creationId xmlns:p14="http://schemas.microsoft.com/office/powerpoint/2010/main" val="4061297159"/>
      </p:ext>
    </p:extLst>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type="tx">
  <p:cSld name="Default - Blank - No Graphics">
    <p:bg>
      <p:bgPr>
        <a:solidFill>
          <a:srgbClr val="FFFFFF"/>
        </a:solidFill>
        <a:effectLst/>
      </p:bgPr>
    </p:bg>
    <p:spTree>
      <p:nvGrpSpPr>
        <p:cNvPr id="1" name=""/>
        <p:cNvGrpSpPr/>
        <p:nvPr/>
      </p:nvGrpSpPr>
      <p:grpSpPr>
        <a:xfrm>
          <a:off x="0" y="0"/>
          <a:ext cx="0" cy="0"/>
          <a:chOff x="0" y="0"/>
          <a:chExt cx="0" cy="0"/>
        </a:xfrm>
      </p:grpSpPr>
      <p:sp>
        <p:nvSpPr>
          <p:cNvPr id="2" name="Shape 1723"/>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F7BFC866-2B51-8243-A9D5-0B10D2144A34}" type="slidenum">
              <a:rPr lang="en-US"/>
              <a:pPr/>
              <a:t>‹#›</a:t>
            </a:fld>
            <a:endParaRPr lang="en-US"/>
          </a:p>
        </p:txBody>
      </p:sp>
    </p:spTree>
    <p:extLst>
      <p:ext uri="{BB962C8B-B14F-4D97-AF65-F5344CB8AC3E}">
        <p14:creationId xmlns:p14="http://schemas.microsoft.com/office/powerpoint/2010/main" val="2511023128"/>
      </p:ext>
    </p:extLst>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type="tx">
  <p:cSld name="2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hape 1731"/>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32" name="Shape 173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defRPr>
            </a:lvl1pPr>
          </a:lstStyle>
          <a:p>
            <a:r>
              <a:t>Texte du titre</a:t>
            </a:r>
          </a:p>
        </p:txBody>
      </p:sp>
      <p:sp>
        <p:nvSpPr>
          <p:cNvPr id="1733" name="Shape 173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1174" marR="0" indent="-341174">
              <a:lnSpc>
                <a:spcPct val="100000"/>
              </a:lnSpc>
              <a:spcBef>
                <a:spcPts val="700"/>
              </a:spcBef>
              <a:buClr>
                <a:srgbClr val="FF2600"/>
              </a:buClr>
              <a:buSzPct val="80000"/>
              <a:buFontTx/>
              <a:buChar char="•"/>
              <a:defRPr sz="3200">
                <a:solidFill>
                  <a:srgbClr val="000000"/>
                </a:solidFill>
                <a:uFill>
                  <a:solidFill>
                    <a:srgbClr val="000000"/>
                  </a:solidFill>
                </a:uFill>
                <a:latin typeface="Georgia"/>
                <a:ea typeface="Georgia"/>
                <a:cs typeface="Georgia"/>
                <a:sym typeface="Georgia"/>
              </a:defRPr>
            </a:lvl1pPr>
            <a:lvl2pPr marL="741058" marR="0" indent="-284047">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2pPr>
            <a:lvl3pPr marL="1083819" marR="0" indent="-226916">
              <a:lnSpc>
                <a:spcPct val="100000"/>
              </a:lnSpc>
              <a:buClr>
                <a:srgbClr val="FF2600"/>
              </a:buClr>
              <a:buFontTx/>
              <a:buChar char="•"/>
              <a:defRPr>
                <a:solidFill>
                  <a:srgbClr val="000000"/>
                </a:solidFill>
                <a:uFill>
                  <a:solidFill>
                    <a:srgbClr val="000000"/>
                  </a:solidFill>
                </a:uFill>
                <a:latin typeface="Georgia"/>
                <a:ea typeface="Georgia"/>
                <a:cs typeface="Georgia"/>
                <a:sym typeface="Georgia"/>
              </a:defRPr>
            </a:lvl3pPr>
            <a:lvl4pPr marL="1426578" marR="0" indent="-226916">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69343" marR="0" indent="-226918">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734"/>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24889A1C-17B0-964D-9149-BB2553BBEFD6}" type="slidenum">
              <a:rPr lang="en-US"/>
              <a:pPr/>
              <a:t>‹#›</a:t>
            </a:fld>
            <a:endParaRPr lang="en-US"/>
          </a:p>
        </p:txBody>
      </p:sp>
    </p:spTree>
    <p:extLst>
      <p:ext uri="{BB962C8B-B14F-4D97-AF65-F5344CB8AC3E}">
        <p14:creationId xmlns:p14="http://schemas.microsoft.com/office/powerpoint/2010/main" val="448674363"/>
      </p:ext>
    </p:extLst>
  </p:cSld>
  <p:clrMapOvr>
    <a:masterClrMapping/>
  </p:clrMapOvr>
  <p:transition spd="med"/>
</p:sldLayout>
</file>

<file path=ppt/slideLayouts/slideLayout226.xml><?xml version="1.0" encoding="utf-8"?>
<p:sldLayout xmlns:a="http://schemas.openxmlformats.org/drawingml/2006/main" xmlns:r="http://schemas.openxmlformats.org/officeDocument/2006/relationships" xmlns:p="http://schemas.openxmlformats.org/presentationml/2006/main" type="tx">
  <p:cSld name="Default - Title Only copie">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Shape 1742"/>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43" name="Shape 174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5" name="Shape 1744"/>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D8CF3560-535B-5D4E-9A2C-E8F0FE1824C6}" type="slidenum">
              <a:rPr lang="en-US"/>
              <a:pPr/>
              <a:t>‹#›</a:t>
            </a:fld>
            <a:endParaRPr lang="en-US"/>
          </a:p>
        </p:txBody>
      </p:sp>
    </p:spTree>
    <p:extLst>
      <p:ext uri="{BB962C8B-B14F-4D97-AF65-F5344CB8AC3E}">
        <p14:creationId xmlns:p14="http://schemas.microsoft.com/office/powerpoint/2010/main" val="3581402608"/>
      </p:ext>
    </p:extLst>
  </p:cSld>
  <p:clrMapOvr>
    <a:masterClrMapping/>
  </p:clrMapOvr>
  <p:transition spd="med"/>
</p:sldLayout>
</file>

<file path=ppt/slideLayouts/slideLayout227.xml><?xml version="1.0" encoding="utf-8"?>
<p:sldLayout xmlns:a="http://schemas.openxmlformats.org/drawingml/2006/main" xmlns:r="http://schemas.openxmlformats.org/officeDocument/2006/relationships" xmlns:p="http://schemas.openxmlformats.org/presentationml/2006/main" type="tx">
  <p:cSld name="Default - Blank copie 1">
    <p:bg>
      <p:bgPr>
        <a:solidFill>
          <a:srgbClr val="FFFFFF"/>
        </a:solidFill>
        <a:effectLst/>
      </p:bgPr>
    </p:bg>
    <p:spTree>
      <p:nvGrpSpPr>
        <p:cNvPr id="1" name=""/>
        <p:cNvGrpSpPr/>
        <p:nvPr/>
      </p:nvGrpSpPr>
      <p:grpSpPr>
        <a:xfrm>
          <a:off x="0" y="0"/>
          <a:ext cx="0" cy="0"/>
          <a:chOff x="0" y="0"/>
          <a:chExt cx="0" cy="0"/>
        </a:xfrm>
      </p:grpSpPr>
      <p:pic>
        <p:nvPicPr>
          <p:cNvPr id="2" name="image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3" name="Shape 1752"/>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753"/>
          <p:cNvSpPr>
            <a:spLocks noGrp="1"/>
          </p:cNvSpPr>
          <p:nvPr>
            <p:ph type="sldNum" sz="quarter" idx="10"/>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529E5695-4020-DD48-89A1-C8849864999B}" type="slidenum">
              <a:rPr lang="en-US"/>
              <a:pPr/>
              <a:t>‹#›</a:t>
            </a:fld>
            <a:endParaRPr lang="en-US"/>
          </a:p>
        </p:txBody>
      </p:sp>
    </p:spTree>
    <p:extLst>
      <p:ext uri="{BB962C8B-B14F-4D97-AF65-F5344CB8AC3E}">
        <p14:creationId xmlns:p14="http://schemas.microsoft.com/office/powerpoint/2010/main" val="1041796221"/>
      </p:ext>
    </p:extLst>
  </p:cSld>
  <p:clrMapOvr>
    <a:masterClrMapping/>
  </p:clrMapOvr>
  <p:transition spd="med"/>
</p:sldLayout>
</file>

<file path=ppt/slideLayouts/slideLayout228.xml><?xml version="1.0" encoding="utf-8"?>
<p:sldLayout xmlns:a="http://schemas.openxmlformats.org/drawingml/2006/main" xmlns:r="http://schemas.openxmlformats.org/officeDocument/2006/relationships" xmlns:p="http://schemas.openxmlformats.org/presentationml/2006/main" type="tx">
  <p:cSld name="3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60" name="Shape 176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761" name="Shape 176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762"/>
          <p:cNvSpPr>
            <a:spLocks noGrp="1"/>
          </p:cNvSpPr>
          <p:nvPr>
            <p:ph type="sldNum" sz="quarter" idx="10"/>
          </p:nvPr>
        </p:nvSpPr>
        <p:spPr>
          <a:xfrm>
            <a:off x="4462463" y="6591300"/>
            <a:ext cx="215900" cy="212725"/>
          </a:xfrm>
        </p:spPr>
        <p:txBody>
          <a:bodyPr lIns="38084" tIns="38084" rIns="38084" bIns="38084"/>
          <a:lstStyle>
            <a:lvl1pPr defTabSz="315913" hangingPunct="1">
              <a:defRPr sz="900">
                <a:solidFill>
                  <a:srgbClr val="FFFFFF"/>
                </a:solidFill>
                <a:latin typeface="Monaco" charset="0"/>
                <a:sym typeface="Monaco" charset="0"/>
              </a:defRPr>
            </a:lvl1pPr>
          </a:lstStyle>
          <a:p>
            <a:fld id="{68358E7C-022B-2948-9A49-0B02DBD160F0}" type="slidenum">
              <a:rPr lang="en-US"/>
              <a:pPr/>
              <a:t>‹#›</a:t>
            </a:fld>
            <a:endParaRPr lang="en-US"/>
          </a:p>
        </p:txBody>
      </p:sp>
    </p:spTree>
    <p:extLst>
      <p:ext uri="{BB962C8B-B14F-4D97-AF65-F5344CB8AC3E}">
        <p14:creationId xmlns:p14="http://schemas.microsoft.com/office/powerpoint/2010/main" val="3768053709"/>
      </p:ext>
    </p:extLst>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type="tx">
  <p:cSld name="1_Ocean - No Graphics">
    <p:bg>
      <p:bgPr>
        <a:solidFill>
          <a:srgbClr val="000C60"/>
        </a:solidFill>
        <a:effectLst/>
      </p:bgPr>
    </p:bg>
    <p:spTree>
      <p:nvGrpSpPr>
        <p:cNvPr id="1" name=""/>
        <p:cNvGrpSpPr/>
        <p:nvPr/>
      </p:nvGrpSpPr>
      <p:grpSpPr>
        <a:xfrm>
          <a:off x="0" y="0"/>
          <a:ext cx="0" cy="0"/>
          <a:chOff x="0" y="0"/>
          <a:chExt cx="0" cy="0"/>
        </a:xfrm>
      </p:grpSpPr>
      <p:sp>
        <p:nvSpPr>
          <p:cNvPr id="1769" name="Shape 17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770" name="Shape 17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7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charset="0"/>
                <a:cs typeface="Tahoma" charset="0"/>
                <a:sym typeface="Tahoma" charset="0"/>
              </a:defRPr>
            </a:lvl1pPr>
          </a:lstStyle>
          <a:p>
            <a:fld id="{2A5996B2-6029-0A42-BDA4-240FBC385700}" type="slidenum">
              <a:rPr lang="en-US"/>
              <a:pPr/>
              <a:t>‹#›</a:t>
            </a:fld>
            <a:endParaRPr lang="en-US"/>
          </a:p>
        </p:txBody>
      </p:sp>
    </p:spTree>
    <p:extLst>
      <p:ext uri="{BB962C8B-B14F-4D97-AF65-F5344CB8AC3E}">
        <p14:creationId xmlns:p14="http://schemas.microsoft.com/office/powerpoint/2010/main" val="115955711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66911749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x">
  <p:cSld name="6_Thème Office">
    <p:bg>
      <p:bgPr>
        <a:gradFill rotWithShape="1">
          <a:gsLst>
            <a:gs pos="0">
              <a:srgbClr val="DCD6BE"/>
            </a:gs>
            <a:gs pos="100000">
              <a:srgbClr val="F3F4E4"/>
            </a:gs>
          </a:gsLst>
          <a:lin ang="5400000"/>
        </a:gradFill>
        <a:effectLst/>
      </p:bgPr>
    </p:bg>
    <p:spTree>
      <p:nvGrpSpPr>
        <p:cNvPr id="1" name=""/>
        <p:cNvGrpSpPr/>
        <p:nvPr/>
      </p:nvGrpSpPr>
      <p:grpSpPr>
        <a:xfrm>
          <a:off x="0" y="0"/>
          <a:ext cx="0" cy="0"/>
          <a:chOff x="0" y="0"/>
          <a:chExt cx="0" cy="0"/>
        </a:xfrm>
      </p:grpSpPr>
      <p:sp>
        <p:nvSpPr>
          <p:cNvPr id="1778" name="Shape 1778"/>
          <p:cNvSpPr>
            <a:spLocks noGrp="1"/>
          </p:cNvSpPr>
          <p:nvPr>
            <p:ph type="title"/>
          </p:nvPr>
        </p:nvSpPr>
        <p:spPr>
          <a:xfrm>
            <a:off x="399611" y="0"/>
            <a:ext cx="8229601" cy="1264667"/>
          </a:xfrm>
          <a:prstGeom prst="rect">
            <a:avLst/>
          </a:prstGeom>
          <a:effectLst>
            <a:outerShdw blurRad="12700" dist="12700" dir="2700000" rotWithShape="0">
              <a:srgbClr val="DACAA4">
                <a:alpha val="75000"/>
              </a:srgbClr>
            </a:outerShdw>
          </a:effectLst>
        </p:spPr>
        <p:txBody>
          <a:bodyPr anchor="b"/>
          <a:lstStyle>
            <a:lvl1pPr marL="4464" marR="40623" algn="ctr" defTabSz="647436">
              <a:lnSpc>
                <a:spcPct val="85000"/>
              </a:lnSpc>
              <a:defRPr sz="3400">
                <a:solidFill>
                  <a:srgbClr val="C74D81"/>
                </a:solidFill>
                <a:uFill>
                  <a:solidFill>
                    <a:srgbClr val="C74D81"/>
                  </a:solidFill>
                </a:uFill>
                <a:latin typeface="Arial"/>
                <a:ea typeface="Arial"/>
                <a:cs typeface="Arial"/>
                <a:sym typeface="Arial"/>
              </a:defRPr>
            </a:lvl1pPr>
          </a:lstStyle>
          <a:p>
            <a:r>
              <a:t>Texte du titre</a:t>
            </a:r>
          </a:p>
        </p:txBody>
      </p:sp>
      <p:sp>
        <p:nvSpPr>
          <p:cNvPr id="1779" name="Shape 1779"/>
          <p:cNvSpPr>
            <a:spLocks noGrp="1"/>
          </p:cNvSpPr>
          <p:nvPr>
            <p:ph type="body" idx="1"/>
          </p:nvPr>
        </p:nvSpPr>
        <p:spPr>
          <a:xfrm>
            <a:off x="448724" y="1655340"/>
            <a:ext cx="8229601" cy="5202660"/>
          </a:xfrm>
          <a:prstGeom prst="rect">
            <a:avLst/>
          </a:prstGeom>
        </p:spPr>
        <p:txBody>
          <a:bodyPr/>
          <a:lstStyle>
            <a:lvl1pPr marL="382434" marR="40623" defTabSz="647436">
              <a:lnSpc>
                <a:spcPct val="100000"/>
              </a:lnSpc>
              <a:buClr>
                <a:srgbClr val="000000"/>
              </a:buClr>
              <a:buFont typeface="Arial"/>
              <a:buChar char="•"/>
              <a:defRPr sz="2600">
                <a:solidFill>
                  <a:srgbClr val="000000"/>
                </a:solidFill>
                <a:uFill>
                  <a:solidFill>
                    <a:srgbClr val="000000"/>
                  </a:solidFill>
                </a:uFill>
                <a:latin typeface="Arial"/>
                <a:ea typeface="Arial"/>
                <a:cs typeface="Arial"/>
                <a:sym typeface="Arial"/>
              </a:defRPr>
            </a:lvl1pPr>
            <a:lvl2pPr marL="731535" marR="40623" defTabSz="647436">
              <a:lnSpc>
                <a:spcPct val="100000"/>
              </a:lnSpc>
              <a:buClr>
                <a:srgbClr val="000000"/>
              </a:buClr>
              <a:buSzPct val="100000"/>
              <a:buFont typeface="Arial"/>
              <a:buChar char="–"/>
              <a:defRPr sz="2200">
                <a:solidFill>
                  <a:srgbClr val="000000"/>
                </a:solidFill>
                <a:uFill>
                  <a:solidFill>
                    <a:srgbClr val="000000"/>
                  </a:solidFill>
                </a:uFill>
                <a:latin typeface="Arial"/>
                <a:ea typeface="Arial"/>
                <a:cs typeface="Arial"/>
                <a:sym typeface="Arial"/>
              </a:defRPr>
            </a:lvl2pPr>
            <a:lvl3pPr marL="1131423" marR="40623" defTabSz="647436">
              <a:lnSpc>
                <a:spcPct val="100000"/>
              </a:lnSpc>
              <a:buClr>
                <a:srgbClr val="000000"/>
              </a:buClr>
              <a:buSzPct val="100000"/>
              <a:buFont typeface="Arial"/>
              <a:buChar char="•"/>
              <a:defRPr sz="1800">
                <a:solidFill>
                  <a:srgbClr val="000000"/>
                </a:solidFill>
                <a:uFill>
                  <a:solidFill>
                    <a:srgbClr val="000000"/>
                  </a:solidFill>
                </a:uFill>
                <a:latin typeface="Arial"/>
                <a:ea typeface="Arial"/>
                <a:cs typeface="Arial"/>
                <a:sym typeface="Arial"/>
              </a:defRPr>
            </a:lvl3pPr>
            <a:lvl4pPr marL="1588436"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4pPr>
            <a:lvl5pPr marL="2045447"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80"/>
          <p:cNvSpPr>
            <a:spLocks noGrp="1"/>
          </p:cNvSpPr>
          <p:nvPr>
            <p:ph type="sldNum" sz="quarter" idx="10"/>
          </p:nvPr>
        </p:nvSpPr>
        <p:spPr>
          <a:xfrm>
            <a:off x="4460875" y="6527800"/>
            <a:ext cx="225425" cy="223838"/>
          </a:xfrm>
        </p:spPr>
        <p:txBody>
          <a:bodyPr/>
          <a:lstStyle>
            <a:lvl1pPr defTabSz="404813" hangingPunct="1">
              <a:defRPr sz="800">
                <a:solidFill>
                  <a:srgbClr val="000000"/>
                </a:solidFill>
                <a:latin typeface="Gill Sans" charset="0"/>
                <a:sym typeface="Gill Sans" charset="0"/>
              </a:defRPr>
            </a:lvl1pPr>
          </a:lstStyle>
          <a:p>
            <a:fld id="{63490B44-FFE1-7946-880F-FF9DD0652DE8}" type="slidenum">
              <a:rPr lang="en-US"/>
              <a:pPr/>
              <a:t>‹#›</a:t>
            </a:fld>
            <a:endParaRPr lang="en-US"/>
          </a:p>
        </p:txBody>
      </p:sp>
    </p:spTree>
    <p:extLst>
      <p:ext uri="{BB962C8B-B14F-4D97-AF65-F5344CB8AC3E}">
        <p14:creationId xmlns:p14="http://schemas.microsoft.com/office/powerpoint/2010/main" val="3828727383"/>
      </p:ext>
    </p:extLst>
  </p:cSld>
  <p:clrMapOvr>
    <a:masterClrMapping/>
  </p:clrMapOvr>
  <p:transition spd="med"/>
</p:sldLayout>
</file>

<file path=ppt/slideLayouts/slideLayout231.xml><?xml version="1.0" encoding="utf-8"?>
<p:sldLayout xmlns:a="http://schemas.openxmlformats.org/drawingml/2006/main" xmlns:r="http://schemas.openxmlformats.org/officeDocument/2006/relationships" xmlns:p="http://schemas.openxmlformats.org/presentationml/2006/main" type="tx">
  <p:cSld name="8_Fireball copie 2">
    <p:bg>
      <p:bgPr>
        <a:solidFill>
          <a:srgbClr val="000000"/>
        </a:solidFill>
        <a:effectLst/>
      </p:bgPr>
    </p:bg>
    <p:spTree>
      <p:nvGrpSpPr>
        <p:cNvPr id="1" name=""/>
        <p:cNvGrpSpPr/>
        <p:nvPr/>
      </p:nvGrpSpPr>
      <p:grpSpPr>
        <a:xfrm>
          <a:off x="0" y="0"/>
          <a:ext cx="0" cy="0"/>
          <a:chOff x="0" y="0"/>
          <a:chExt cx="0" cy="0"/>
        </a:xfrm>
      </p:grpSpPr>
      <p:sp>
        <p:nvSpPr>
          <p:cNvPr id="1787" name="Shape 1787"/>
          <p:cNvSpPr>
            <a:spLocks noGrp="1"/>
          </p:cNvSpPr>
          <p:nvPr>
            <p:ph type="title"/>
          </p:nvPr>
        </p:nvSpPr>
        <p:spPr>
          <a:xfrm>
            <a:off x="685800" y="0"/>
            <a:ext cx="7772400" cy="1524000"/>
          </a:xfrm>
          <a:prstGeom prst="rect">
            <a:avLst/>
          </a:prstGeom>
        </p:spPr>
        <p:txBody>
          <a:bodyPr anchor="b"/>
          <a:lstStyle>
            <a:lvl1pPr marL="4464" marR="41258" algn="r" defTabSz="647436">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88" name="Shape 1788"/>
          <p:cNvSpPr>
            <a:spLocks noGrp="1"/>
          </p:cNvSpPr>
          <p:nvPr>
            <p:ph type="body" idx="1"/>
          </p:nvPr>
        </p:nvSpPr>
        <p:spPr>
          <a:xfrm>
            <a:off x="685800" y="2057400"/>
            <a:ext cx="7772400" cy="4800600"/>
          </a:xfrm>
          <a:prstGeom prst="rect">
            <a:avLst/>
          </a:prstGeom>
        </p:spPr>
        <p:txBody>
          <a:bodyPr/>
          <a:lstStyle>
            <a:lvl1pPr marL="384023" marR="41258" defTabSz="647436">
              <a:lnSpc>
                <a:spcPct val="100000"/>
              </a:lnSpc>
              <a:spcBef>
                <a:spcPts val="8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33122" marR="41258" defTabSz="647436">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33011" marR="41258" defTabSz="647436">
              <a:lnSpc>
                <a:spcPct val="100000"/>
              </a:lnSpc>
              <a:spcBef>
                <a:spcPts val="600"/>
              </a:spcBef>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590025" marR="41258" defTabSz="647436">
              <a:lnSpc>
                <a:spcPct val="100000"/>
              </a:lnSpc>
              <a:spcBef>
                <a:spcPts val="500"/>
              </a:spcBef>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47037" marR="41258" defTabSz="647436">
              <a:lnSpc>
                <a:spcPct val="100000"/>
              </a:lnSpc>
              <a:spcBef>
                <a:spcPts val="500"/>
              </a:spcBef>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89"/>
          <p:cNvSpPr>
            <a:spLocks noGrp="1"/>
          </p:cNvSpPr>
          <p:nvPr>
            <p:ph type="sldNum" sz="quarter" idx="10"/>
          </p:nvPr>
        </p:nvSpPr>
        <p:spPr>
          <a:xfrm>
            <a:off x="7383463" y="6440488"/>
            <a:ext cx="241300" cy="238125"/>
          </a:xfrm>
        </p:spPr>
        <p:txBody>
          <a:bodyPr anchor="ctr"/>
          <a:lstStyle>
            <a:lvl1pPr defTabSz="404813" hangingPunct="1">
              <a:defRPr sz="900">
                <a:solidFill>
                  <a:srgbClr val="FFFED5"/>
                </a:solidFill>
                <a:latin typeface="Arial" charset="0"/>
                <a:cs typeface="Arial" charset="0"/>
                <a:sym typeface="Arial" charset="0"/>
              </a:defRPr>
            </a:lvl1pPr>
          </a:lstStyle>
          <a:p>
            <a:fld id="{E2C3C4DB-2ECE-0342-91D4-A05E75503315}" type="slidenum">
              <a:rPr lang="en-US"/>
              <a:pPr/>
              <a:t>‹#›</a:t>
            </a:fld>
            <a:endParaRPr lang="en-US"/>
          </a:p>
        </p:txBody>
      </p:sp>
    </p:spTree>
    <p:extLst>
      <p:ext uri="{BB962C8B-B14F-4D97-AF65-F5344CB8AC3E}">
        <p14:creationId xmlns:p14="http://schemas.microsoft.com/office/powerpoint/2010/main" val="1323087652"/>
      </p:ext>
    </p:extLst>
  </p:cSld>
  <p:clrMapOvr>
    <a:masterClrMapping/>
  </p:clrMapOvr>
  <p:transition spd="med"/>
</p:sldLayout>
</file>

<file path=ppt/slideLayouts/slideLayout232.xml><?xml version="1.0" encoding="utf-8"?>
<p:sldLayout xmlns:a="http://schemas.openxmlformats.org/drawingml/2006/main" xmlns:r="http://schemas.openxmlformats.org/officeDocument/2006/relationships" xmlns:p="http://schemas.openxmlformats.org/presentationml/2006/main" type="tx">
  <p:cSld name="3_Default - Title and Content">
    <p:bg>
      <p:bgPr>
        <a:solidFill>
          <a:srgbClr val="FFFFFF"/>
        </a:solidFill>
        <a:effectLst/>
      </p:bgPr>
    </p:bg>
    <p:spTree>
      <p:nvGrpSpPr>
        <p:cNvPr id="1" name=""/>
        <p:cNvGrpSpPr/>
        <p:nvPr/>
      </p:nvGrpSpPr>
      <p:grpSpPr>
        <a:xfrm>
          <a:off x="0" y="0"/>
          <a:ext cx="0" cy="0"/>
          <a:chOff x="0" y="0"/>
          <a:chExt cx="0" cy="0"/>
        </a:xfrm>
      </p:grpSpPr>
      <p:sp>
        <p:nvSpPr>
          <p:cNvPr id="1796" name="Shape 1796"/>
          <p:cNvSpPr>
            <a:spLocks noGrp="1"/>
          </p:cNvSpPr>
          <p:nvPr>
            <p:ph type="title"/>
          </p:nvPr>
        </p:nvSpPr>
        <p:spPr>
          <a:xfrm>
            <a:off x="0" y="93761"/>
            <a:ext cx="9144000" cy="1504654"/>
          </a:xfrm>
          <a:prstGeom prst="rect">
            <a:avLst/>
          </a:prstGeom>
        </p:spPr>
        <p:txBody>
          <a:bodyPr lIns="38084" tIns="38084" rIns="38084" bIns="38084"/>
          <a:lstStyle>
            <a:lvl1pPr marL="0" marR="0" algn="ctr" defTabSz="647436">
              <a:defRPr sz="4000">
                <a:solidFill>
                  <a:srgbClr val="000000"/>
                </a:solidFill>
                <a:uFill>
                  <a:solidFill>
                    <a:srgbClr val="000000"/>
                  </a:solidFill>
                </a:uFill>
                <a:latin typeface="Arial"/>
                <a:ea typeface="Arial"/>
                <a:cs typeface="Arial"/>
                <a:sym typeface="Arial"/>
              </a:defRPr>
            </a:lvl1pPr>
          </a:lstStyle>
          <a:p>
            <a:r>
              <a:t>Texte du titre</a:t>
            </a:r>
          </a:p>
        </p:txBody>
      </p:sp>
      <p:sp>
        <p:nvSpPr>
          <p:cNvPr id="1797" name="Shape 1797"/>
          <p:cNvSpPr>
            <a:spLocks noGrp="1"/>
          </p:cNvSpPr>
          <p:nvPr>
            <p:ph type="body" idx="1"/>
          </p:nvPr>
        </p:nvSpPr>
        <p:spPr>
          <a:xfrm>
            <a:off x="457200" y="1600200"/>
            <a:ext cx="8229600" cy="5257800"/>
          </a:xfrm>
          <a:prstGeom prst="rect">
            <a:avLst/>
          </a:prstGeom>
        </p:spPr>
        <p:txBody>
          <a:bodyPr lIns="38084" tIns="38084" rIns="38084" bIns="38084"/>
          <a:lstStyle>
            <a:lvl1pPr marL="342761" marR="0" defTabSz="647436">
              <a:lnSpc>
                <a:spcPct val="100000"/>
              </a:lnSpc>
              <a:spcBef>
                <a:spcPts val="800"/>
              </a:spcBef>
              <a:buClr>
                <a:srgbClr val="000000"/>
              </a:buClr>
              <a:buFont typeface="Arial"/>
              <a:buChar char="•"/>
              <a:defRPr>
                <a:solidFill>
                  <a:srgbClr val="000000"/>
                </a:solidFill>
                <a:uFill>
                  <a:solidFill>
                    <a:srgbClr val="000000"/>
                  </a:solidFill>
                </a:uFill>
                <a:latin typeface="Arial"/>
                <a:ea typeface="Arial"/>
                <a:cs typeface="Arial"/>
                <a:sym typeface="Arial"/>
              </a:defRPr>
            </a:lvl1pPr>
            <a:lvl2pPr marL="704562" marR="0" defTabSz="647436">
              <a:lnSpc>
                <a:spcPct val="100000"/>
              </a:lnSpc>
              <a:spcBef>
                <a:spcPts val="700"/>
              </a:spcBef>
              <a:buClr>
                <a:srgbClr val="000000"/>
              </a:buClr>
              <a:buSzPct val="100000"/>
              <a:buFont typeface="Arial"/>
              <a:buChar char="–"/>
              <a:defRPr sz="2400">
                <a:solidFill>
                  <a:srgbClr val="000000"/>
                </a:solidFill>
                <a:uFill>
                  <a:solidFill>
                    <a:srgbClr val="000000"/>
                  </a:solidFill>
                </a:uFill>
                <a:latin typeface="Arial"/>
                <a:ea typeface="Arial"/>
                <a:cs typeface="Arial"/>
                <a:sym typeface="Arial"/>
              </a:defRPr>
            </a:lvl2pPr>
            <a:lvl3pPr marL="1104446" marR="0" defTabSz="647436">
              <a:lnSpc>
                <a:spcPct val="100000"/>
              </a:lnSpc>
              <a:spcBef>
                <a:spcPts val="600"/>
              </a:spcBef>
              <a:buClr>
                <a:srgbClr val="000000"/>
              </a:buClr>
              <a:buSzPct val="100000"/>
              <a:buFont typeface="Arial"/>
              <a:buChar char="•"/>
              <a:defRPr sz="2000">
                <a:solidFill>
                  <a:srgbClr val="000000"/>
                </a:solidFill>
                <a:uFill>
                  <a:solidFill>
                    <a:srgbClr val="000000"/>
                  </a:solidFill>
                </a:uFill>
                <a:latin typeface="Arial"/>
                <a:ea typeface="Arial"/>
                <a:cs typeface="Arial"/>
                <a:sym typeface="Arial"/>
              </a:defRPr>
            </a:lvl3pPr>
            <a:lvl4pPr marL="1561460"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4pPr>
            <a:lvl5pPr marL="2018475"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98"/>
          <p:cNvSpPr>
            <a:spLocks noGrp="1"/>
          </p:cNvSpPr>
          <p:nvPr>
            <p:ph type="sldNum" sz="quarter" idx="10"/>
          </p:nvPr>
        </p:nvSpPr>
        <p:spPr>
          <a:xfrm>
            <a:off x="4460875" y="6527800"/>
            <a:ext cx="225425" cy="223838"/>
          </a:xfrm>
        </p:spPr>
        <p:txBody>
          <a:bodyPr/>
          <a:lstStyle>
            <a:lvl1pPr defTabSz="404813" hangingPunct="1">
              <a:defRPr sz="800">
                <a:solidFill>
                  <a:srgbClr val="000000"/>
                </a:solidFill>
                <a:latin typeface="Gill Sans" charset="0"/>
                <a:sym typeface="Gill Sans" charset="0"/>
              </a:defRPr>
            </a:lvl1pPr>
          </a:lstStyle>
          <a:p>
            <a:fld id="{25806D2F-4B1D-DF4E-9B4D-1A5604973189}" type="slidenum">
              <a:rPr lang="en-US"/>
              <a:pPr/>
              <a:t>‹#›</a:t>
            </a:fld>
            <a:endParaRPr lang="en-US"/>
          </a:p>
        </p:txBody>
      </p:sp>
    </p:spTree>
    <p:extLst>
      <p:ext uri="{BB962C8B-B14F-4D97-AF65-F5344CB8AC3E}">
        <p14:creationId xmlns:p14="http://schemas.microsoft.com/office/powerpoint/2010/main" val="593766156"/>
      </p:ext>
    </p:extLst>
  </p:cSld>
  <p:clrMapOvr>
    <a:masterClrMapping/>
  </p:clrMapOvr>
  <p:transition spd="med"/>
</p:sldLayout>
</file>

<file path=ppt/slideLayouts/slideLayout233.xml><?xml version="1.0" encoding="utf-8"?>
<p:sldLayout xmlns:a="http://schemas.openxmlformats.org/drawingml/2006/main" xmlns:r="http://schemas.openxmlformats.org/officeDocument/2006/relationships" xmlns:p="http://schemas.openxmlformats.org/presentationml/2006/main" type="tx">
  <p:cSld name="3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05" name="Shape 180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000" b="0">
                <a:solidFill>
                  <a:srgbClr val="FFFFFF"/>
                </a:solidFill>
                <a:uFill>
                  <a:solidFill>
                    <a:srgbClr val="FFFFFF"/>
                  </a:solidFill>
                </a:uFill>
                <a:latin typeface="Monaco"/>
                <a:ea typeface="Monaco"/>
                <a:cs typeface="Monaco"/>
                <a:sym typeface="Monaco"/>
              </a:defRPr>
            </a:lvl1pPr>
          </a:lstStyle>
          <a:p>
            <a:r>
              <a:t>Texte du titre</a:t>
            </a:r>
          </a:p>
        </p:txBody>
      </p:sp>
      <p:sp>
        <p:nvSpPr>
          <p:cNvPr id="1806" name="Shape 180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200">
                <a:latin typeface="Monaco"/>
                <a:ea typeface="Monaco"/>
                <a:cs typeface="Monaco"/>
                <a:sym typeface="Monaco"/>
              </a:defRPr>
            </a:lvl1pPr>
            <a:lvl2pPr marL="1088577" marR="0" indent="-377673">
              <a:lnSpc>
                <a:spcPct val="100000"/>
              </a:lnSpc>
              <a:spcBef>
                <a:spcPts val="2500"/>
              </a:spcBef>
              <a:buClrTx/>
              <a:buSzPct val="139000"/>
              <a:buFontTx/>
              <a:buChar char="•"/>
              <a:defRPr sz="1200">
                <a:latin typeface="Monaco"/>
                <a:ea typeface="Monaco"/>
                <a:cs typeface="Monaco"/>
                <a:sym typeface="Monaco"/>
              </a:defRPr>
            </a:lvl2pPr>
            <a:lvl3pPr marL="1545593" marR="0" indent="-377673">
              <a:lnSpc>
                <a:spcPct val="100000"/>
              </a:lnSpc>
              <a:spcBef>
                <a:spcPts val="2500"/>
              </a:spcBef>
              <a:buClrTx/>
              <a:buSzPct val="139000"/>
              <a:buFontTx/>
              <a:buChar char="•"/>
              <a:defRPr sz="1200">
                <a:latin typeface="Monaco"/>
                <a:ea typeface="Monaco"/>
                <a:cs typeface="Monaco"/>
                <a:sym typeface="Monaco"/>
              </a:defRPr>
            </a:lvl3pPr>
            <a:lvl4pPr marL="2002605" marR="0" indent="-377673">
              <a:lnSpc>
                <a:spcPct val="100000"/>
              </a:lnSpc>
              <a:spcBef>
                <a:spcPts val="2500"/>
              </a:spcBef>
              <a:buSzPct val="139000"/>
              <a:buChar char="•"/>
              <a:defRPr sz="1200">
                <a:latin typeface="Monaco"/>
                <a:ea typeface="Monaco"/>
                <a:cs typeface="Monaco"/>
                <a:sym typeface="Monaco"/>
              </a:defRPr>
            </a:lvl4pPr>
            <a:lvl5pPr marL="2459617" marR="0" indent="-377673">
              <a:lnSpc>
                <a:spcPct val="100000"/>
              </a:lnSpc>
              <a:spcBef>
                <a:spcPts val="2500"/>
              </a:spcBef>
              <a:buSzPct val="139000"/>
              <a:buChar char="•"/>
              <a:defRPr sz="1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07"/>
          <p:cNvSpPr>
            <a:spLocks noGrp="1"/>
          </p:cNvSpPr>
          <p:nvPr>
            <p:ph type="sldNum" sz="quarter" idx="10"/>
          </p:nvPr>
        </p:nvSpPr>
        <p:spPr>
          <a:xfrm>
            <a:off x="4324350" y="6388100"/>
            <a:ext cx="495300" cy="376238"/>
          </a:xfrm>
        </p:spPr>
        <p:txBody>
          <a:bodyPr/>
          <a:lstStyle>
            <a:lvl1pPr hangingPunct="1">
              <a:defRPr sz="1800">
                <a:solidFill>
                  <a:srgbClr val="000000"/>
                </a:solidFill>
              </a:defRPr>
            </a:lvl1pPr>
          </a:lstStyle>
          <a:p>
            <a:fld id="{03122414-7231-2042-BC62-4F6F9BBA7FD6}" type="slidenum">
              <a:rPr lang="en-US"/>
              <a:pPr/>
              <a:t>‹#›</a:t>
            </a:fld>
            <a:endParaRPr lang="en-US"/>
          </a:p>
        </p:txBody>
      </p:sp>
    </p:spTree>
    <p:extLst>
      <p:ext uri="{BB962C8B-B14F-4D97-AF65-F5344CB8AC3E}">
        <p14:creationId xmlns:p14="http://schemas.microsoft.com/office/powerpoint/2010/main" val="1120957254"/>
      </p:ext>
    </p:extLst>
  </p:cSld>
  <p:clrMapOvr>
    <a:masterClrMapping/>
  </p:clrMapOvr>
  <p:transition spd="med"/>
</p:sldLayout>
</file>

<file path=ppt/slideLayouts/slideLayout234.xml><?xml version="1.0" encoding="utf-8"?>
<p:sldLayout xmlns:a="http://schemas.openxmlformats.org/drawingml/2006/main" xmlns:r="http://schemas.openxmlformats.org/officeDocument/2006/relationships" xmlns:p="http://schemas.openxmlformats.org/presentationml/2006/main" type="tx">
  <p:cSld name="4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14" name="Shape 18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15" name="Shape 181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16"/>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AF4E97D1-DDBB-CB4D-BFBC-90F28EACA947}" type="slidenum">
              <a:rPr lang="en-US"/>
              <a:pPr/>
              <a:t>‹#›</a:t>
            </a:fld>
            <a:endParaRPr lang="en-US"/>
          </a:p>
        </p:txBody>
      </p:sp>
    </p:spTree>
    <p:extLst>
      <p:ext uri="{BB962C8B-B14F-4D97-AF65-F5344CB8AC3E}">
        <p14:creationId xmlns:p14="http://schemas.microsoft.com/office/powerpoint/2010/main" val="2116055663"/>
      </p:ext>
    </p:extLst>
  </p:cSld>
  <p:clrMapOvr>
    <a:masterClrMapping/>
  </p:clrMapOvr>
  <p:transition spd="med"/>
</p:sldLayout>
</file>

<file path=ppt/slideLayouts/slideLayout235.xml><?xml version="1.0" encoding="utf-8"?>
<p:sldLayout xmlns:a="http://schemas.openxmlformats.org/drawingml/2006/main" xmlns:r="http://schemas.openxmlformats.org/officeDocument/2006/relationships" xmlns:p="http://schemas.openxmlformats.org/presentationml/2006/main" type="tx">
  <p:cSld name="3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3" name="Shape 18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24" name="Shape 18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25"/>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50EB500A-4445-664E-92EC-340099527F73}" type="slidenum">
              <a:rPr lang="en-US"/>
              <a:pPr/>
              <a:t>‹#›</a:t>
            </a:fld>
            <a:endParaRPr lang="en-US"/>
          </a:p>
        </p:txBody>
      </p:sp>
    </p:spTree>
    <p:extLst>
      <p:ext uri="{BB962C8B-B14F-4D97-AF65-F5344CB8AC3E}">
        <p14:creationId xmlns:p14="http://schemas.microsoft.com/office/powerpoint/2010/main" val="148648673"/>
      </p:ext>
    </p:extLst>
  </p:cSld>
  <p:clrMapOvr>
    <a:masterClrMapping/>
  </p:clrMapOvr>
  <p:transition spd="med"/>
</p:sldLayout>
</file>

<file path=ppt/slideLayouts/slideLayout236.xml><?xml version="1.0" encoding="utf-8"?>
<p:sldLayout xmlns:a="http://schemas.openxmlformats.org/drawingml/2006/main" xmlns:r="http://schemas.openxmlformats.org/officeDocument/2006/relationships" xmlns:p="http://schemas.openxmlformats.org/presentationml/2006/main" type="tx">
  <p:cSld name="3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32" name="Shape 18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33" name="Shape 18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34"/>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DB27284D-0C76-3440-9736-26E459ED7987}" type="slidenum">
              <a:rPr lang="en-US"/>
              <a:pPr/>
              <a:t>‹#›</a:t>
            </a:fld>
            <a:endParaRPr lang="en-US"/>
          </a:p>
        </p:txBody>
      </p:sp>
    </p:spTree>
    <p:extLst>
      <p:ext uri="{BB962C8B-B14F-4D97-AF65-F5344CB8AC3E}">
        <p14:creationId xmlns:p14="http://schemas.microsoft.com/office/powerpoint/2010/main" val="2392749210"/>
      </p:ext>
    </p:extLst>
  </p:cSld>
  <p:clrMapOvr>
    <a:masterClrMapping/>
  </p:clrMapOvr>
  <p:transition spd="med"/>
</p:sldLayout>
</file>

<file path=ppt/slideLayouts/slideLayout237.xml><?xml version="1.0" encoding="utf-8"?>
<p:sldLayout xmlns:a="http://schemas.openxmlformats.org/drawingml/2006/main" xmlns:r="http://schemas.openxmlformats.org/officeDocument/2006/relationships" xmlns:p="http://schemas.openxmlformats.org/presentationml/2006/main" type="tx">
  <p:cSld name="3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1" name="Shape 18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42" name="Shape 18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3"/>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BD396D72-45DD-7445-A055-FA3D5F0D1E57}" type="slidenum">
              <a:rPr lang="en-US"/>
              <a:pPr/>
              <a:t>‹#›</a:t>
            </a:fld>
            <a:endParaRPr lang="en-US"/>
          </a:p>
        </p:txBody>
      </p:sp>
    </p:spTree>
    <p:extLst>
      <p:ext uri="{BB962C8B-B14F-4D97-AF65-F5344CB8AC3E}">
        <p14:creationId xmlns:p14="http://schemas.microsoft.com/office/powerpoint/2010/main" val="934302021"/>
      </p:ext>
    </p:extLst>
  </p:cSld>
  <p:clrMapOvr>
    <a:masterClrMapping/>
  </p:clrMapOvr>
  <p:transition spd="med"/>
</p:sldLayout>
</file>

<file path=ppt/slideLayouts/slideLayout238.xml><?xml version="1.0" encoding="utf-8"?>
<p:sldLayout xmlns:a="http://schemas.openxmlformats.org/drawingml/2006/main" xmlns:r="http://schemas.openxmlformats.org/officeDocument/2006/relationships" xmlns:p="http://schemas.openxmlformats.org/presentationml/2006/main" type="tx">
  <p:cSld name="3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0" name="Shape 18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51" name="Shape 18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52"/>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0BC1F8A9-2E23-EA47-B05F-25B8931067B4}" type="slidenum">
              <a:rPr lang="en-US"/>
              <a:pPr/>
              <a:t>‹#›</a:t>
            </a:fld>
            <a:endParaRPr lang="en-US"/>
          </a:p>
        </p:txBody>
      </p:sp>
    </p:spTree>
    <p:extLst>
      <p:ext uri="{BB962C8B-B14F-4D97-AF65-F5344CB8AC3E}">
        <p14:creationId xmlns:p14="http://schemas.microsoft.com/office/powerpoint/2010/main" val="452519510"/>
      </p:ext>
    </p:extLst>
  </p:cSld>
  <p:clrMapOvr>
    <a:masterClrMapping/>
  </p:clrMapOvr>
  <p:transition spd="med"/>
</p:sldLayout>
</file>

<file path=ppt/slideLayouts/slideLayout239.xml><?xml version="1.0" encoding="utf-8"?>
<p:sldLayout xmlns:a="http://schemas.openxmlformats.org/drawingml/2006/main" xmlns:r="http://schemas.openxmlformats.org/officeDocument/2006/relationships" xmlns:p="http://schemas.openxmlformats.org/presentationml/2006/main" type="tx">
  <p:cSld name="3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9" name="Shape 18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0" name="Shape 18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61"/>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0E4BA307-074D-2F4D-A71D-9F65A8054212}" type="slidenum">
              <a:rPr lang="en-US"/>
              <a:pPr/>
              <a:t>‹#›</a:t>
            </a:fld>
            <a:endParaRPr lang="en-US"/>
          </a:p>
        </p:txBody>
      </p:sp>
    </p:spTree>
    <p:extLst>
      <p:ext uri="{BB962C8B-B14F-4D97-AF65-F5344CB8AC3E}">
        <p14:creationId xmlns:p14="http://schemas.microsoft.com/office/powerpoint/2010/main" val="4025358817"/>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defTabSz="841375">
              <a:defRPr>
                <a:cs typeface="MS PGothic" charset="0"/>
              </a:defRPr>
            </a:lvl1pPr>
          </a:lstStyle>
          <a:p>
            <a:fld id="{24FA0AD3-4330-6A43-837F-66CA1C3FD64D}" type="slidenum">
              <a:rPr lang="en-US"/>
              <a:pPr/>
              <a:t>‹#›</a:t>
            </a:fld>
            <a:endParaRPr lang="en-US"/>
          </a:p>
        </p:txBody>
      </p:sp>
      <p:sp>
        <p:nvSpPr>
          <p:cNvPr id="6" name="Date Placeholder 4"/>
          <p:cNvSpPr>
            <a:spLocks noGrp="1"/>
          </p:cNvSpPr>
          <p:nvPr>
            <p:ph type="dt" sz="half" idx="12"/>
          </p:nvPr>
        </p:nvSpPr>
        <p:spPr/>
        <p:txBody>
          <a:bodyPr/>
          <a:lstStyle>
            <a:lvl1pPr defTabSz="841375">
              <a:defRPr>
                <a:cs typeface="MS PGothic" charset="0"/>
              </a:defRPr>
            </a:lvl1pPr>
          </a:lstStyle>
          <a:p>
            <a:fld id="{BFDA10AE-E08D-604D-B8D3-6AFBDA1FA647}" type="datetimeFigureOut">
              <a:rPr lang="en-US"/>
              <a:pPr/>
              <a:t>10/23/18</a:t>
            </a:fld>
            <a:endParaRPr lang="en-US"/>
          </a:p>
        </p:txBody>
      </p:sp>
    </p:spTree>
    <p:extLst>
      <p:ext uri="{BB962C8B-B14F-4D97-AF65-F5344CB8AC3E}">
        <p14:creationId xmlns:p14="http://schemas.microsoft.com/office/powerpoint/2010/main" val="302213345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x">
  <p:cSld name="3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68" name="Shape 1868"/>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9" name="Shape 1869"/>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70"/>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fld id="{8804318E-8F01-244B-855B-C2B8783083D5}" type="slidenum">
              <a:rPr lang="en-US"/>
              <a:pPr/>
              <a:t>‹#›</a:t>
            </a:fld>
            <a:endParaRPr lang="en-US"/>
          </a:p>
        </p:txBody>
      </p:sp>
    </p:spTree>
    <p:extLst>
      <p:ext uri="{BB962C8B-B14F-4D97-AF65-F5344CB8AC3E}">
        <p14:creationId xmlns:p14="http://schemas.microsoft.com/office/powerpoint/2010/main" val="440031069"/>
      </p:ext>
    </p:extLst>
  </p:cSld>
  <p:clrMapOvr>
    <a:masterClrMapping/>
  </p:clrMapOvr>
  <p:transition spd="med"/>
</p:sldLayout>
</file>

<file path=ppt/slideLayouts/slideLayout241.xml><?xml version="1.0" encoding="utf-8"?>
<p:sldLayout xmlns:a="http://schemas.openxmlformats.org/drawingml/2006/main" xmlns:r="http://schemas.openxmlformats.org/officeDocument/2006/relationships" xmlns:p="http://schemas.openxmlformats.org/presentationml/2006/main" type="tx">
  <p:cSld name="4_Default - Title and Content">
    <p:bg>
      <p:bgPr>
        <a:solidFill>
          <a:srgbClr val="FFFFFF"/>
        </a:solidFill>
        <a:effectLst/>
      </p:bgPr>
    </p:bg>
    <p:spTree>
      <p:nvGrpSpPr>
        <p:cNvPr id="1" name=""/>
        <p:cNvGrpSpPr/>
        <p:nvPr/>
      </p:nvGrpSpPr>
      <p:grpSpPr>
        <a:xfrm>
          <a:off x="0" y="0"/>
          <a:ext cx="0" cy="0"/>
          <a:chOff x="0" y="0"/>
          <a:chExt cx="0" cy="0"/>
        </a:xfrm>
      </p:grpSpPr>
      <p:sp>
        <p:nvSpPr>
          <p:cNvPr id="1877" name="Shape 1877"/>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78" name="Shape 1878"/>
          <p:cNvSpPr>
            <a:spLocks noGrp="1"/>
          </p:cNvSpPr>
          <p:nvPr>
            <p:ph type="body" idx="1"/>
          </p:nvPr>
        </p:nvSpPr>
        <p:spPr>
          <a:xfrm>
            <a:off x="457200" y="1600200"/>
            <a:ext cx="8229600" cy="5257802"/>
          </a:xfrm>
          <a:prstGeom prst="rect">
            <a:avLst/>
          </a:prstGeom>
          <a:ln w="9525">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Courier New"/>
              <a:buChar char="o"/>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879"/>
          <p:cNvSpPr>
            <a:spLocks noGrp="1"/>
          </p:cNvSpPr>
          <p:nvPr>
            <p:ph type="sldNum" sz="quarter" idx="10"/>
          </p:nvPr>
        </p:nvSpPr>
        <p:spPr>
          <a:xfrm>
            <a:off x="8251825" y="6373813"/>
            <a:ext cx="434975" cy="441325"/>
          </a:xfrm>
          <a:ln>
            <a:round/>
          </a:ln>
        </p:spPr>
        <p:txBody>
          <a:bodyPr lIns="38084" tIns="38084" rIns="38084" bIns="38084" anchor="ctr"/>
          <a:lstStyle>
            <a:lvl1pPr algn="r" defTabSz="455613" hangingPunct="1">
              <a:defRPr sz="2400">
                <a:solidFill>
                  <a:srgbClr val="9B9B9B"/>
                </a:solidFill>
                <a:latin typeface="Calibri" charset="0"/>
                <a:sym typeface="Calibri" charset="0"/>
              </a:defRPr>
            </a:lvl1pPr>
          </a:lstStyle>
          <a:p>
            <a:fld id="{03012779-B26D-AB4A-B491-8F0612235B18}" type="slidenum">
              <a:rPr lang="en-US"/>
              <a:pPr/>
              <a:t>‹#›</a:t>
            </a:fld>
            <a:endParaRPr lang="en-US"/>
          </a:p>
        </p:txBody>
      </p:sp>
    </p:spTree>
    <p:extLst>
      <p:ext uri="{BB962C8B-B14F-4D97-AF65-F5344CB8AC3E}">
        <p14:creationId xmlns:p14="http://schemas.microsoft.com/office/powerpoint/2010/main" val="2345828877"/>
      </p:ext>
    </p:extLst>
  </p:cSld>
  <p:clrMapOvr>
    <a:masterClrMapping/>
  </p:clrMapOvr>
  <p:transition spd="med"/>
</p:sldLayout>
</file>

<file path=ppt/slideLayouts/slideLayout242.xml><?xml version="1.0" encoding="utf-8"?>
<p:sldLayout xmlns:a="http://schemas.openxmlformats.org/drawingml/2006/main" xmlns:r="http://schemas.openxmlformats.org/officeDocument/2006/relationships" xmlns:p="http://schemas.openxmlformats.org/presentationml/2006/main" type="tx">
  <p:cSld name="1_Default - Comparison">
    <p:bg>
      <p:bgPr>
        <a:solidFill>
          <a:srgbClr val="FFFFFF"/>
        </a:solidFill>
        <a:effectLst/>
      </p:bgPr>
    </p:bg>
    <p:spTree>
      <p:nvGrpSpPr>
        <p:cNvPr id="1" name=""/>
        <p:cNvGrpSpPr/>
        <p:nvPr/>
      </p:nvGrpSpPr>
      <p:grpSpPr>
        <a:xfrm>
          <a:off x="0" y="0"/>
          <a:ext cx="0" cy="0"/>
          <a:chOff x="0" y="0"/>
          <a:chExt cx="0" cy="0"/>
        </a:xfrm>
      </p:grpSpPr>
      <p:sp>
        <p:nvSpPr>
          <p:cNvPr id="1886" name="Shape 1886"/>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7" name="Shape 1887"/>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a:solidFill>
                  <a:srgbClr val="000000"/>
                </a:solidFill>
                <a:uFill>
                  <a:solidFill>
                    <a:srgbClr val="000000"/>
                  </a:solidFill>
                </a:uFill>
                <a:latin typeface="Calibri"/>
                <a:ea typeface="Calibri"/>
                <a:cs typeface="Calibri"/>
                <a:sym typeface="Calibri"/>
              </a:defRPr>
            </a:lvl1pPr>
          </a:lstStyle>
          <a:p>
            <a:r>
              <a:rPr/>
              <a:t>Click to edit Master text styles</a:t>
            </a:r>
          </a:p>
        </p:txBody>
      </p:sp>
      <p:sp>
        <p:nvSpPr>
          <p:cNvPr id="1888" name="Shape 1888"/>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9" name="Shape 1889"/>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90" name="Shape 1890"/>
          <p:cNvSpPr>
            <a:spLocks noGrp="1"/>
          </p:cNvSpPr>
          <p:nvPr>
            <p:ph type="body" sz="quarter" idx="1"/>
          </p:nvPr>
        </p:nvSpPr>
        <p:spPr>
          <a:xfrm>
            <a:off x="457200" y="1417638"/>
            <a:ext cx="4040188" cy="757238"/>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b="1">
                <a:solidFill>
                  <a:srgbClr val="000000"/>
                </a:solidFill>
                <a:uFill>
                  <a:solidFill>
                    <a:srgbClr val="000000"/>
                  </a:solidFill>
                </a:uFill>
                <a:latin typeface="Calibri"/>
                <a:ea typeface="Calibri"/>
                <a:cs typeface="Calibri"/>
                <a:sym typeface="Calibri"/>
              </a:defRPr>
            </a:lvl1pPr>
            <a:lvl2pPr marL="457011" marR="0" indent="0" defTabSz="457011">
              <a:lnSpc>
                <a:spcPct val="100000"/>
              </a:lnSpc>
              <a:spcBef>
                <a:spcPts val="400"/>
              </a:spcBef>
              <a:buClr>
                <a:srgbClr val="000000"/>
              </a:buClr>
              <a:buSzTx/>
              <a:buFontTx/>
              <a:buNone/>
              <a:defRPr sz="2000" b="1">
                <a:solidFill>
                  <a:srgbClr val="000000"/>
                </a:solidFill>
                <a:uFill>
                  <a:solidFill>
                    <a:srgbClr val="000000"/>
                  </a:solidFill>
                </a:uFill>
                <a:latin typeface="Calibri"/>
                <a:ea typeface="Calibri"/>
                <a:cs typeface="Calibri"/>
                <a:sym typeface="Calibri"/>
              </a:defRPr>
            </a:lvl2pPr>
            <a:lvl3pPr marL="914024" marR="0" indent="0" defTabSz="457011">
              <a:lnSpc>
                <a:spcPct val="100000"/>
              </a:lnSpc>
              <a:spcBef>
                <a:spcPts val="400"/>
              </a:spcBef>
              <a:buClr>
                <a:srgbClr val="000000"/>
              </a:buClr>
              <a:buSzTx/>
              <a:buFontTx/>
              <a:buNone/>
              <a:defRPr sz="1800" b="1">
                <a:solidFill>
                  <a:srgbClr val="000000"/>
                </a:solidFill>
                <a:uFill>
                  <a:solidFill>
                    <a:srgbClr val="000000"/>
                  </a:solidFill>
                </a:uFill>
                <a:latin typeface="Calibri"/>
                <a:ea typeface="Calibri"/>
                <a:cs typeface="Calibri"/>
                <a:sym typeface="Calibri"/>
              </a:defRPr>
            </a:lvl3pPr>
            <a:lvl4pPr marL="1371040"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4pPr>
            <a:lvl5pPr marL="1828052"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 name="Shape 1891"/>
          <p:cNvSpPr>
            <a:spLocks noGrp="1"/>
          </p:cNvSpPr>
          <p:nvPr>
            <p:ph type="sldNum" sz="quarter" idx="16"/>
          </p:nvPr>
        </p:nvSpPr>
        <p:spPr>
          <a:xfrm>
            <a:off x="8251825" y="6373813"/>
            <a:ext cx="434975" cy="441325"/>
          </a:xfrm>
          <a:ln>
            <a:round/>
          </a:ln>
        </p:spPr>
        <p:txBody>
          <a:bodyPr lIns="38084" tIns="38084" rIns="38084" bIns="38084" anchor="ctr"/>
          <a:lstStyle>
            <a:lvl1pPr algn="r" defTabSz="455613" hangingPunct="1">
              <a:defRPr sz="2400">
                <a:solidFill>
                  <a:srgbClr val="9B9B9B"/>
                </a:solidFill>
                <a:latin typeface="Calibri" charset="0"/>
                <a:sym typeface="Calibri" charset="0"/>
              </a:defRPr>
            </a:lvl1pPr>
          </a:lstStyle>
          <a:p>
            <a:fld id="{6482794C-1ABF-B84E-9869-710C87F5F1AD}" type="slidenum">
              <a:rPr lang="en-US"/>
              <a:pPr/>
              <a:t>‹#›</a:t>
            </a:fld>
            <a:endParaRPr lang="en-US"/>
          </a:p>
        </p:txBody>
      </p:sp>
    </p:spTree>
    <p:extLst>
      <p:ext uri="{BB962C8B-B14F-4D97-AF65-F5344CB8AC3E}">
        <p14:creationId xmlns:p14="http://schemas.microsoft.com/office/powerpoint/2010/main" val="3451931816"/>
      </p:ext>
    </p:extLst>
  </p:cSld>
  <p:clrMapOvr>
    <a:masterClrMapping/>
  </p:clrMapOvr>
  <p:transition spd="med"/>
</p:sldLayout>
</file>

<file path=ppt/slideLayouts/slideLayout243.xml><?xml version="1.0" encoding="utf-8"?>
<p:sldLayout xmlns:a="http://schemas.openxmlformats.org/drawingml/2006/main" xmlns:r="http://schemas.openxmlformats.org/officeDocument/2006/relationships" xmlns:p="http://schemas.openxmlformats.org/presentationml/2006/main" type="tx">
  <p:cSld name="2_Default - Blank">
    <p:bg>
      <p:bgPr>
        <a:solidFill>
          <a:srgbClr val="FFFFFF"/>
        </a:solidFill>
        <a:effectLst/>
      </p:bgPr>
    </p:bg>
    <p:spTree>
      <p:nvGrpSpPr>
        <p:cNvPr id="1" name=""/>
        <p:cNvGrpSpPr/>
        <p:nvPr/>
      </p:nvGrpSpPr>
      <p:grpSpPr>
        <a:xfrm>
          <a:off x="0" y="0"/>
          <a:ext cx="0" cy="0"/>
          <a:chOff x="0" y="0"/>
          <a:chExt cx="0" cy="0"/>
        </a:xfrm>
      </p:grpSpPr>
      <p:sp>
        <p:nvSpPr>
          <p:cNvPr id="2" name="Shape 1898"/>
          <p:cNvSpPr>
            <a:spLocks noGrp="1"/>
          </p:cNvSpPr>
          <p:nvPr>
            <p:ph type="sldNum" sz="quarter" idx="10"/>
          </p:nvPr>
        </p:nvSpPr>
        <p:spPr>
          <a:xfrm>
            <a:off x="8251825" y="6373813"/>
            <a:ext cx="434975" cy="441325"/>
          </a:xfrm>
          <a:ln>
            <a:round/>
          </a:ln>
        </p:spPr>
        <p:txBody>
          <a:bodyPr lIns="38084" tIns="38084" rIns="38084" bIns="38084" anchor="ctr"/>
          <a:lstStyle>
            <a:lvl1pPr algn="r" defTabSz="455613" hangingPunct="1">
              <a:defRPr sz="2400">
                <a:solidFill>
                  <a:srgbClr val="9B9B9B"/>
                </a:solidFill>
                <a:latin typeface="Calibri" charset="0"/>
                <a:sym typeface="Calibri" charset="0"/>
              </a:defRPr>
            </a:lvl1pPr>
          </a:lstStyle>
          <a:p>
            <a:fld id="{50498139-FD65-6542-BABD-DD37D3F24566}" type="slidenum">
              <a:rPr lang="en-US"/>
              <a:pPr/>
              <a:t>‹#›</a:t>
            </a:fld>
            <a:endParaRPr lang="en-US"/>
          </a:p>
        </p:txBody>
      </p:sp>
    </p:spTree>
    <p:extLst>
      <p:ext uri="{BB962C8B-B14F-4D97-AF65-F5344CB8AC3E}">
        <p14:creationId xmlns:p14="http://schemas.microsoft.com/office/powerpoint/2010/main" val="4254034377"/>
      </p:ext>
    </p:extLst>
  </p:cSld>
  <p:clrMapOvr>
    <a:masterClrMapping/>
  </p:clrMapOvr>
  <p:transition spd="med"/>
</p:sldLayout>
</file>

<file path=ppt/slideLayouts/slideLayout244.xml><?xml version="1.0" encoding="utf-8"?>
<p:sldLayout xmlns:a="http://schemas.openxmlformats.org/drawingml/2006/main" xmlns:r="http://schemas.openxmlformats.org/officeDocument/2006/relationships" xmlns:p="http://schemas.openxmlformats.org/presentationml/2006/main" type="tx">
  <p:cSld name="5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89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5" name="Shape 1906"/>
          <p:cNvSpPr/>
          <p:nvPr/>
        </p:nvSpPr>
        <p:spPr>
          <a:xfrm>
            <a:off x="0" y="0"/>
            <a:ext cx="228600" cy="6858000"/>
          </a:xfrm>
          <a:prstGeom prst="rect">
            <a:avLst/>
          </a:prstGeom>
          <a:solidFill>
            <a:srgbClr val="C1232A"/>
          </a:solidFill>
        </p:spPr>
        <p:txBody>
          <a:bodyPr lIns="38084" tIns="38084" rIns="38084" bIns="38084" anchor="ctr"/>
          <a:lstStyle/>
          <a:p>
            <a:pPr algn="ctr" defTabSz="457011" fontAlgn="auto" hangingPunct="0">
              <a:spcBef>
                <a:spcPts val="0"/>
              </a:spcBef>
              <a:spcAft>
                <a:spcPts val="0"/>
              </a:spcAft>
              <a:buClr>
                <a:srgbClr val="FFFFFF"/>
              </a:buClr>
              <a:defRPr sz="1800" b="1">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defRPr>
            </a:pPr>
            <a:endParaRPr sz="1800" b="1" kern="0">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endParaRPr>
          </a:p>
        </p:txBody>
      </p:sp>
      <p:sp>
        <p:nvSpPr>
          <p:cNvPr id="1907" name="Shape 1907"/>
          <p:cNvSpPr>
            <a:spLocks noGrp="1"/>
          </p:cNvSpPr>
          <p:nvPr>
            <p:ph type="title"/>
          </p:nvPr>
        </p:nvSpPr>
        <p:spPr>
          <a:xfrm>
            <a:off x="505263" y="213886"/>
            <a:ext cx="8229601" cy="1143001"/>
          </a:xfrm>
          <a:prstGeom prst="rect">
            <a:avLst/>
          </a:prstGeom>
          <a:ln>
            <a:round/>
          </a:ln>
          <a:effectLst>
            <a:outerShdw blurRad="50800" dist="25400" dir="2700000" rotWithShape="0">
              <a:srgbClr val="000000">
                <a:alpha val="15000"/>
              </a:srgbClr>
            </a:outerShdw>
          </a:effectLst>
        </p:spPr>
        <p:txBody>
          <a:bodyPr lIns="38084" tIns="38084" rIns="38084" bIns="38084"/>
          <a:lstStyle>
            <a:lvl1pPr marL="0" marR="0" defTabSz="457011">
              <a:defRPr sz="2700">
                <a:solidFill>
                  <a:srgbClr val="89A2BA"/>
                </a:solidFill>
                <a:uFill>
                  <a:solidFill>
                    <a:srgbClr val="89A2BA"/>
                  </a:solidFill>
                </a:uFill>
                <a:latin typeface="Arial"/>
                <a:ea typeface="Arial"/>
                <a:cs typeface="Arial"/>
                <a:sym typeface="Arial"/>
              </a:defRPr>
            </a:lvl1pPr>
          </a:lstStyle>
          <a:p>
            <a:r>
              <a:t>Texte du titre</a:t>
            </a:r>
          </a:p>
        </p:txBody>
      </p:sp>
      <p:sp>
        <p:nvSpPr>
          <p:cNvPr id="1908" name="Shape 1908"/>
          <p:cNvSpPr>
            <a:spLocks noGrp="1"/>
          </p:cNvSpPr>
          <p:nvPr>
            <p:ph type="body" idx="1"/>
          </p:nvPr>
        </p:nvSpPr>
        <p:spPr>
          <a:xfrm>
            <a:off x="505263" y="1674138"/>
            <a:ext cx="8229601" cy="4525964"/>
          </a:xfrm>
          <a:prstGeom prst="rect">
            <a:avLst/>
          </a:prstGeom>
          <a:ln>
            <a:round/>
          </a:ln>
        </p:spPr>
        <p:txBody>
          <a:bodyPr lIns="38084" tIns="38084" rIns="38084" bIns="38084"/>
          <a:lstStyle>
            <a:lvl1pPr marL="342761" marR="0" defTabSz="457011">
              <a:lnSpc>
                <a:spcPct val="100000"/>
              </a:lnSpc>
              <a:spcBef>
                <a:spcPts val="500"/>
              </a:spcBef>
              <a:buClr>
                <a:srgbClr val="6C6C6C"/>
              </a:buClr>
              <a:buFont typeface="Arial"/>
              <a:buChar char="•"/>
              <a:defRPr sz="2400">
                <a:solidFill>
                  <a:srgbClr val="6C6C6C"/>
                </a:solidFill>
                <a:uFill>
                  <a:solidFill>
                    <a:srgbClr val="6C6C6C"/>
                  </a:solidFill>
                </a:uFill>
                <a:latin typeface="Calibri"/>
                <a:ea typeface="Calibri"/>
                <a:cs typeface="Calibri"/>
                <a:sym typeface="Calibri"/>
              </a:defRPr>
            </a:lvl1pPr>
            <a:lvl2pPr marL="742646" marR="0" defTabSz="457011">
              <a:lnSpc>
                <a:spcPct val="100000"/>
              </a:lnSpc>
              <a:spcBef>
                <a:spcPts val="500"/>
              </a:spcBef>
              <a:buClr>
                <a:srgbClr val="6C6C6C"/>
              </a:buClr>
              <a:buSzPct val="100000"/>
              <a:buFont typeface="Arial"/>
              <a:buChar char="–"/>
              <a:defRPr sz="2400">
                <a:solidFill>
                  <a:srgbClr val="6C6C6C"/>
                </a:solidFill>
                <a:uFill>
                  <a:solidFill>
                    <a:srgbClr val="6C6C6C"/>
                  </a:solidFill>
                </a:uFill>
                <a:latin typeface="Calibri"/>
                <a:ea typeface="Calibri"/>
                <a:cs typeface="Calibri"/>
                <a:sym typeface="Calibri"/>
              </a:defRPr>
            </a:lvl2pPr>
            <a:lvl3pPr marL="1142530" marR="0" defTabSz="457011">
              <a:lnSpc>
                <a:spcPct val="100000"/>
              </a:lnSpc>
              <a:buClr>
                <a:srgbClr val="6C6C6C"/>
              </a:buClr>
              <a:buSzPct val="100000"/>
              <a:buFont typeface="Arial"/>
              <a:buChar char="•"/>
              <a:defRPr>
                <a:solidFill>
                  <a:srgbClr val="6C6C6C"/>
                </a:solidFill>
                <a:uFill>
                  <a:solidFill>
                    <a:srgbClr val="6C6C6C"/>
                  </a:solidFill>
                </a:uFill>
                <a:latin typeface="Calibri"/>
                <a:ea typeface="Calibri"/>
                <a:cs typeface="Calibri"/>
                <a:sym typeface="Calibri"/>
              </a:defRPr>
            </a:lvl3pPr>
            <a:lvl4pPr marL="1599544"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4pPr>
            <a:lvl5pPr marL="2056560"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1909"/>
          <p:cNvSpPr>
            <a:spLocks noGrp="1"/>
          </p:cNvSpPr>
          <p:nvPr>
            <p:ph type="sldNum" sz="quarter" idx="10"/>
          </p:nvPr>
        </p:nvSpPr>
        <p:spPr>
          <a:xfrm>
            <a:off x="8085138" y="6367463"/>
            <a:ext cx="601662" cy="441325"/>
          </a:xfrm>
          <a:ln>
            <a:round/>
          </a:ln>
        </p:spPr>
        <p:txBody>
          <a:bodyPr lIns="38084" tIns="38084" rIns="38084" bIns="38084" anchor="ctr"/>
          <a:lstStyle>
            <a:lvl1pPr algn="r" defTabSz="912813" hangingPunct="1">
              <a:defRPr sz="2400">
                <a:solidFill>
                  <a:srgbClr val="9A9A9A"/>
                </a:solidFill>
              </a:defRPr>
            </a:lvl1pPr>
          </a:lstStyle>
          <a:p>
            <a:fld id="{7EB706E8-3903-3A40-9A9A-6793917E78FD}" type="slidenum">
              <a:rPr lang="en-US"/>
              <a:pPr/>
              <a:t>‹#›</a:t>
            </a:fld>
            <a:endParaRPr lang="en-US"/>
          </a:p>
        </p:txBody>
      </p:sp>
    </p:spTree>
    <p:extLst>
      <p:ext uri="{BB962C8B-B14F-4D97-AF65-F5344CB8AC3E}">
        <p14:creationId xmlns:p14="http://schemas.microsoft.com/office/powerpoint/2010/main" val="3306418091"/>
      </p:ext>
    </p:extLst>
  </p:cSld>
  <p:clrMapOvr>
    <a:masterClrMapping/>
  </p:clrMapOvr>
  <p:transition spd="med"/>
</p:sldLayout>
</file>

<file path=ppt/slideLayouts/slideLayout245.xml><?xml version="1.0" encoding="utf-8"?>
<p:sldLayout xmlns:a="http://schemas.openxmlformats.org/drawingml/2006/main" xmlns:r="http://schemas.openxmlformats.org/officeDocument/2006/relationships" xmlns:p="http://schemas.openxmlformats.org/presentationml/2006/main" type="tx">
  <p:cSld name="3_Default - Blank">
    <p:bg>
      <p:bgPr>
        <a:solidFill>
          <a:srgbClr val="FFFFFF"/>
        </a:solidFill>
        <a:effectLst/>
      </p:bgPr>
    </p:bg>
    <p:spTree>
      <p:nvGrpSpPr>
        <p:cNvPr id="1" name=""/>
        <p:cNvGrpSpPr/>
        <p:nvPr/>
      </p:nvGrpSpPr>
      <p:grpSpPr>
        <a:xfrm>
          <a:off x="0" y="0"/>
          <a:ext cx="0" cy="0"/>
          <a:chOff x="0" y="0"/>
          <a:chExt cx="0" cy="0"/>
        </a:xfrm>
      </p:grpSpPr>
      <p:sp>
        <p:nvSpPr>
          <p:cNvPr id="2" name="Shape 1916"/>
          <p:cNvSpPr>
            <a:spLocks noGrp="1"/>
          </p:cNvSpPr>
          <p:nvPr>
            <p:ph type="sldNum" sz="quarter" idx="10"/>
          </p:nvPr>
        </p:nvSpPr>
        <p:spPr>
          <a:xfrm>
            <a:off x="8237538" y="6373813"/>
            <a:ext cx="449262" cy="441325"/>
          </a:xfrm>
          <a:ln w="9525">
            <a:round/>
          </a:ln>
        </p:spPr>
        <p:txBody>
          <a:bodyPr lIns="38084" tIns="38084" rIns="38084" bIns="38084" anchor="ctr"/>
          <a:lstStyle>
            <a:lvl1pPr algn="r" defTabSz="912813" hangingPunct="1">
              <a:defRPr sz="2400" b="1">
                <a:solidFill>
                  <a:srgbClr val="9B9B9B"/>
                </a:solidFill>
                <a:latin typeface="Times" charset="0"/>
                <a:sym typeface="Times" charset="0"/>
              </a:defRPr>
            </a:lvl1pPr>
          </a:lstStyle>
          <a:p>
            <a:fld id="{5FF0F2EE-620F-CD41-88CF-1321A9611116}" type="slidenum">
              <a:rPr lang="en-US"/>
              <a:pPr/>
              <a:t>‹#›</a:t>
            </a:fld>
            <a:endParaRPr lang="en-US"/>
          </a:p>
        </p:txBody>
      </p:sp>
    </p:spTree>
    <p:extLst>
      <p:ext uri="{BB962C8B-B14F-4D97-AF65-F5344CB8AC3E}">
        <p14:creationId xmlns:p14="http://schemas.microsoft.com/office/powerpoint/2010/main" val="2035236534"/>
      </p:ext>
    </p:extLst>
  </p:cSld>
  <p:clrMapOvr>
    <a:masterClrMapping/>
  </p:clrMapOvr>
  <p:transition spd="med"/>
</p:sldLayout>
</file>

<file path=ppt/slideLayouts/slideLayout246.xml><?xml version="1.0" encoding="utf-8"?>
<p:sldLayout xmlns:a="http://schemas.openxmlformats.org/drawingml/2006/main" xmlns:r="http://schemas.openxmlformats.org/officeDocument/2006/relationships" xmlns:p="http://schemas.openxmlformats.org/presentationml/2006/main" type="tx">
  <p:cSld name="6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23" name="Shape 1923"/>
          <p:cNvSpPr>
            <a:spLocks noGrp="1"/>
          </p:cNvSpPr>
          <p:nvPr>
            <p:ph type="title"/>
          </p:nvPr>
        </p:nvSpPr>
        <p:spPr>
          <a:xfrm>
            <a:off x="457200" y="8"/>
            <a:ext cx="8229600" cy="1494721"/>
          </a:xfrm>
          <a:prstGeom prst="rect">
            <a:avLst/>
          </a:prstGeom>
          <a:ln>
            <a:round/>
          </a:ln>
        </p:spPr>
        <p:txBody>
          <a:bodyPr lIns="0" tIns="0" rIns="0" bIns="0" anchor="b"/>
          <a:lstStyle>
            <a:lvl1pPr marL="0" marR="0" algn="ctr" defTabSz="457011">
              <a:defRPr sz="4000" b="0">
                <a:solidFill>
                  <a:srgbClr val="FFFFFF"/>
                </a:solidFill>
                <a:uFill>
                  <a:solidFill>
                    <a:srgbClr val="FFFFFF"/>
                  </a:solidFill>
                </a:uFill>
                <a:latin typeface="Arial"/>
                <a:ea typeface="Arial"/>
                <a:cs typeface="Arial"/>
                <a:sym typeface="Arial"/>
              </a:defRPr>
            </a:lvl1pPr>
          </a:lstStyle>
          <a:p>
            <a:r>
              <a:t>Texte du titre</a:t>
            </a:r>
          </a:p>
        </p:txBody>
      </p:sp>
      <p:sp>
        <p:nvSpPr>
          <p:cNvPr id="1924" name="Shape 1924"/>
          <p:cNvSpPr>
            <a:spLocks noGrp="1"/>
          </p:cNvSpPr>
          <p:nvPr>
            <p:ph type="body" idx="1"/>
          </p:nvPr>
        </p:nvSpPr>
        <p:spPr>
          <a:xfrm>
            <a:off x="457200" y="1771200"/>
            <a:ext cx="8229600" cy="5086800"/>
          </a:xfrm>
          <a:prstGeom prst="rect">
            <a:avLst/>
          </a:prstGeom>
          <a:ln>
            <a:round/>
          </a:ln>
        </p:spPr>
        <p:txBody>
          <a:bodyPr lIns="0" tIns="0" rIns="0" bIns="0"/>
          <a:lstStyle>
            <a:lvl1pPr marL="342761" marR="0" defTabSz="457011">
              <a:lnSpc>
                <a:spcPct val="100000"/>
              </a:lnSpc>
              <a:buFontTx/>
              <a:buChar char="•"/>
              <a:defRPr sz="2600">
                <a:latin typeface="Arial"/>
                <a:ea typeface="Arial"/>
                <a:cs typeface="Arial"/>
                <a:sym typeface="Arial"/>
              </a:defRPr>
            </a:lvl1pPr>
            <a:lvl2pPr marL="742646" marR="0" defTabSz="457011">
              <a:lnSpc>
                <a:spcPct val="100000"/>
              </a:lnSpc>
              <a:buClr>
                <a:srgbClr val="FFFFFF"/>
              </a:buClr>
              <a:buSzPct val="100000"/>
              <a:buFont typeface="Lucida Grande"/>
              <a:buChar char="-"/>
              <a:defRPr>
                <a:latin typeface="Arial"/>
                <a:ea typeface="Arial"/>
                <a:cs typeface="Arial"/>
                <a:sym typeface="Arial"/>
              </a:defRPr>
            </a:lvl2pPr>
            <a:lvl3pPr marL="1142530" marR="0" defTabSz="457011">
              <a:lnSpc>
                <a:spcPct val="100000"/>
              </a:lnSpc>
              <a:spcBef>
                <a:spcPts val="600"/>
              </a:spcBef>
              <a:buClr>
                <a:srgbClr val="FFFFFF"/>
              </a:buClr>
              <a:buSzPct val="100000"/>
              <a:buFontTx/>
              <a:buChar char="•"/>
              <a:defRPr sz="2600">
                <a:latin typeface="Arial"/>
                <a:ea typeface="Arial"/>
                <a:cs typeface="Arial"/>
                <a:sym typeface="Arial"/>
              </a:defRPr>
            </a:lvl3pPr>
            <a:lvl4pPr marL="1599544" marR="0" defTabSz="457011">
              <a:lnSpc>
                <a:spcPct val="100000"/>
              </a:lnSpc>
              <a:spcBef>
                <a:spcPts val="600"/>
              </a:spcBef>
              <a:buClr>
                <a:srgbClr val="FFFFFF"/>
              </a:buClr>
              <a:buFont typeface="Lucida Grande"/>
              <a:buChar char="-"/>
              <a:defRPr sz="2600">
                <a:latin typeface="Arial"/>
                <a:ea typeface="Arial"/>
                <a:cs typeface="Arial"/>
                <a:sym typeface="Arial"/>
              </a:defRPr>
            </a:lvl4pPr>
            <a:lvl5pPr marL="2056560" marR="0" defTabSz="457011">
              <a:lnSpc>
                <a:spcPct val="100000"/>
              </a:lnSpc>
              <a:spcBef>
                <a:spcPts val="600"/>
              </a:spcBef>
              <a:buClr>
                <a:srgbClr val="FFFFFF"/>
              </a:buClr>
              <a:defRPr sz="2600">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925"/>
          <p:cNvSpPr>
            <a:spLocks noGrp="1"/>
          </p:cNvSpPr>
          <p:nvPr>
            <p:ph type="sldNum" sz="quarter" idx="10"/>
          </p:nvPr>
        </p:nvSpPr>
        <p:spPr>
          <a:xfrm>
            <a:off x="8445500" y="6486525"/>
            <a:ext cx="246063" cy="244475"/>
          </a:xfrm>
          <a:ln>
            <a:round/>
          </a:ln>
        </p:spPr>
        <p:txBody>
          <a:bodyPr lIns="38084" tIns="38084" rIns="38084" bIns="38084"/>
          <a:lstStyle>
            <a:lvl1pPr algn="r" defTabSz="455613" hangingPunct="1">
              <a:defRPr sz="1100">
                <a:solidFill>
                  <a:srgbClr val="000000"/>
                </a:solidFill>
                <a:latin typeface="Arial" charset="0"/>
                <a:cs typeface="Arial" charset="0"/>
                <a:sym typeface="Arial" charset="0"/>
              </a:defRPr>
            </a:lvl1pPr>
          </a:lstStyle>
          <a:p>
            <a:fld id="{E9B71F79-880B-6E46-AE59-250E8C9DAD98}" type="slidenum">
              <a:rPr lang="en-US"/>
              <a:pPr/>
              <a:t>‹#›</a:t>
            </a:fld>
            <a:endParaRPr lang="en-US"/>
          </a:p>
        </p:txBody>
      </p:sp>
    </p:spTree>
    <p:extLst>
      <p:ext uri="{BB962C8B-B14F-4D97-AF65-F5344CB8AC3E}">
        <p14:creationId xmlns:p14="http://schemas.microsoft.com/office/powerpoint/2010/main" val="1034482359"/>
      </p:ext>
    </p:extLst>
  </p:cSld>
  <p:clrMapOvr>
    <a:masterClrMapping/>
  </p:clrMapOvr>
  <p:transition spd="med"/>
</p:sldLayout>
</file>

<file path=ppt/slideLayouts/slideLayout247.xml><?xml version="1.0" encoding="utf-8"?>
<p:sldLayout xmlns:a="http://schemas.openxmlformats.org/drawingml/2006/main" xmlns:r="http://schemas.openxmlformats.org/officeDocument/2006/relationships" xmlns:p="http://schemas.openxmlformats.org/presentationml/2006/main" type="tx">
  <p:cSld name="Default - Title Slide">
    <p:bg>
      <p:bgPr>
        <a:solidFill>
          <a:srgbClr val="FFFFFF"/>
        </a:solidFill>
        <a:effectLst/>
      </p:bgPr>
    </p:bg>
    <p:spTree>
      <p:nvGrpSpPr>
        <p:cNvPr id="1" name=""/>
        <p:cNvGrpSpPr/>
        <p:nvPr/>
      </p:nvGrpSpPr>
      <p:grpSpPr>
        <a:xfrm>
          <a:off x="0" y="0"/>
          <a:ext cx="0" cy="0"/>
          <a:chOff x="0" y="0"/>
          <a:chExt cx="0" cy="0"/>
        </a:xfrm>
      </p:grpSpPr>
      <p:sp>
        <p:nvSpPr>
          <p:cNvPr id="1932" name="Shape 1932"/>
          <p:cNvSpPr>
            <a:spLocks noGrp="1"/>
          </p:cNvSpPr>
          <p:nvPr>
            <p:ph type="title"/>
          </p:nvPr>
        </p:nvSpPr>
        <p:spPr>
          <a:xfrm>
            <a:off x="685800" y="2130425"/>
            <a:ext cx="7772400" cy="1470026"/>
          </a:xfrm>
          <a:prstGeom prst="rect">
            <a:avLst/>
          </a:prstGeom>
          <a:ln>
            <a:round/>
          </a:ln>
        </p:spPr>
        <p:txBody>
          <a:bodyPr lIns="38084" tIns="38084" rIns="38084" bIns="38084"/>
          <a:lstStyle>
            <a:lvl1pPr marL="0" marR="0" algn="ctr">
              <a:defRPr sz="4200" b="0">
                <a:solidFill>
                  <a:srgbClr val="000000"/>
                </a:solidFill>
                <a:uFill>
                  <a:solidFill>
                    <a:srgbClr val="000000"/>
                  </a:solidFill>
                </a:uFill>
                <a:latin typeface="Calibri"/>
                <a:ea typeface="Calibri"/>
                <a:cs typeface="Calibri"/>
                <a:sym typeface="Calibri"/>
              </a:defRPr>
            </a:lvl1pPr>
          </a:lstStyle>
          <a:p>
            <a:r>
              <a:t>Texte du titre</a:t>
            </a:r>
          </a:p>
        </p:txBody>
      </p:sp>
      <p:sp>
        <p:nvSpPr>
          <p:cNvPr id="1933" name="Shape 1933"/>
          <p:cNvSpPr>
            <a:spLocks noGrp="1"/>
          </p:cNvSpPr>
          <p:nvPr>
            <p:ph type="body" sz="quarter" idx="1"/>
          </p:nvPr>
        </p:nvSpPr>
        <p:spPr>
          <a:xfrm>
            <a:off x="1371600" y="3886200"/>
            <a:ext cx="6400800" cy="1752600"/>
          </a:xfrm>
          <a:prstGeom prst="rect">
            <a:avLst/>
          </a:prstGeom>
          <a:ln>
            <a:round/>
          </a:ln>
        </p:spPr>
        <p:txBody>
          <a:bodyPr lIns="38084" tIns="38084" rIns="38084" bIns="38084"/>
          <a:lstStyle>
            <a:lvl1pPr marL="0" marR="0" indent="0" algn="ctr">
              <a:lnSpc>
                <a:spcPct val="100000"/>
              </a:lnSpc>
              <a:spcBef>
                <a:spcPts val="700"/>
              </a:spcBef>
              <a:buClr>
                <a:srgbClr val="9A9A9A"/>
              </a:buClr>
              <a:buSzTx/>
              <a:buFontTx/>
              <a:buNone/>
              <a:defRPr sz="3000">
                <a:solidFill>
                  <a:srgbClr val="9A9A9A"/>
                </a:solidFill>
                <a:uFill>
                  <a:solidFill>
                    <a:srgbClr val="9A9A9A"/>
                  </a:solidFill>
                </a:uFill>
                <a:latin typeface="Calibri"/>
                <a:ea typeface="Calibri"/>
                <a:cs typeface="Calibri"/>
                <a:sym typeface="Calibri"/>
              </a:defRPr>
            </a:lvl1pPr>
            <a:lvl2pPr marL="457011" marR="0" indent="0" algn="ctr">
              <a:lnSpc>
                <a:spcPct val="100000"/>
              </a:lnSpc>
              <a:buClr>
                <a:srgbClr val="9A9A9A"/>
              </a:buClr>
              <a:buSzTx/>
              <a:buFontTx/>
              <a:buNone/>
              <a:defRPr>
                <a:solidFill>
                  <a:srgbClr val="9A9A9A"/>
                </a:solidFill>
                <a:uFill>
                  <a:solidFill>
                    <a:srgbClr val="9A9A9A"/>
                  </a:solidFill>
                </a:uFill>
                <a:latin typeface="Calibri"/>
                <a:ea typeface="Calibri"/>
                <a:cs typeface="Calibri"/>
                <a:sym typeface="Calibri"/>
              </a:defRPr>
            </a:lvl2pPr>
            <a:lvl3pPr marL="914024" marR="0" indent="0" algn="ctr">
              <a:lnSpc>
                <a:spcPct val="100000"/>
              </a:lnSpc>
              <a:buClr>
                <a:srgbClr val="9A9A9A"/>
              </a:buClr>
              <a:buSzTx/>
              <a:buFontTx/>
              <a:buNone/>
              <a:defRPr sz="2200">
                <a:solidFill>
                  <a:srgbClr val="9A9A9A"/>
                </a:solidFill>
                <a:uFill>
                  <a:solidFill>
                    <a:srgbClr val="9A9A9A"/>
                  </a:solidFill>
                </a:uFill>
                <a:latin typeface="Calibri"/>
                <a:ea typeface="Calibri"/>
                <a:cs typeface="Calibri"/>
                <a:sym typeface="Calibri"/>
              </a:defRPr>
            </a:lvl3pPr>
            <a:lvl4pPr marL="1371040"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4pPr>
            <a:lvl5pPr marL="1828052"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934"/>
          <p:cNvSpPr>
            <a:spLocks noGrp="1"/>
          </p:cNvSpPr>
          <p:nvPr>
            <p:ph type="sldNum" sz="quarter" idx="10"/>
          </p:nvPr>
        </p:nvSpPr>
        <p:spPr>
          <a:xfrm>
            <a:off x="8445500" y="6480175"/>
            <a:ext cx="241300" cy="244475"/>
          </a:xfrm>
          <a:ln>
            <a:round/>
          </a:ln>
        </p:spPr>
        <p:txBody>
          <a:bodyPr lIns="38084" tIns="38084" rIns="38084" bIns="38084" anchor="ctr"/>
          <a:lstStyle>
            <a:lvl1pPr algn="r" defTabSz="912813" hangingPunct="1">
              <a:defRPr sz="1100">
                <a:solidFill>
                  <a:srgbClr val="9A9A9A"/>
                </a:solidFill>
                <a:latin typeface="Calibri" charset="0"/>
                <a:sym typeface="Calibri" charset="0"/>
              </a:defRPr>
            </a:lvl1pPr>
          </a:lstStyle>
          <a:p>
            <a:fld id="{0D87896B-9D5D-5E4A-B7C3-665F48F6605F}" type="slidenum">
              <a:rPr lang="en-US"/>
              <a:pPr/>
              <a:t>‹#›</a:t>
            </a:fld>
            <a:endParaRPr lang="en-US"/>
          </a:p>
        </p:txBody>
      </p:sp>
    </p:spTree>
    <p:extLst>
      <p:ext uri="{BB962C8B-B14F-4D97-AF65-F5344CB8AC3E}">
        <p14:creationId xmlns:p14="http://schemas.microsoft.com/office/powerpoint/2010/main" val="1545533354"/>
      </p:ext>
    </p:extLst>
  </p:cSld>
  <p:clrMapOvr>
    <a:masterClrMapping/>
  </p:clrMapOvr>
  <p:transition spd="med"/>
</p:sldLayout>
</file>

<file path=ppt/slideLayouts/slideLayout248.xml><?xml version="1.0" encoding="utf-8"?>
<p:sldLayout xmlns:a="http://schemas.openxmlformats.org/drawingml/2006/main" xmlns:r="http://schemas.openxmlformats.org/officeDocument/2006/relationships" xmlns:p="http://schemas.openxmlformats.org/presentationml/2006/main" type="tx">
  <p:cSld name="7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1" name="Shape 1941"/>
          <p:cNvSpPr>
            <a:spLocks noGrp="1"/>
          </p:cNvSpPr>
          <p:nvPr>
            <p:ph type="title"/>
          </p:nvPr>
        </p:nvSpPr>
        <p:spPr>
          <a:xfrm>
            <a:off x="336437" y="120763"/>
            <a:ext cx="8807571" cy="655609"/>
          </a:xfrm>
          <a:prstGeom prst="rect">
            <a:avLst/>
          </a:prstGeom>
          <a:ln>
            <a:round/>
          </a:ln>
        </p:spPr>
        <p:txBody>
          <a:bodyPr lIns="38084" tIns="38084" rIns="38084" bIns="38084" anchor="b"/>
          <a:lstStyle>
            <a:lvl1pPr marL="0" marR="0">
              <a:defRPr sz="3200" b="0" cap="all">
                <a:solidFill>
                  <a:srgbClr val="FFFFFF"/>
                </a:solidFill>
                <a:effectLst>
                  <a:outerShdw blurRad="38100" dist="38100" dir="2700000" rotWithShape="0">
                    <a:srgbClr val="000000">
                      <a:alpha val="43137"/>
                    </a:srgbClr>
                  </a:outerShdw>
                </a:effectLst>
                <a:uFill>
                  <a:solidFill>
                    <a:srgbClr val="FFFFFF"/>
                  </a:solidFill>
                </a:uFill>
                <a:latin typeface="Helvetica"/>
                <a:ea typeface="Helvetica"/>
                <a:cs typeface="Helvetica"/>
                <a:sym typeface="Helvetica"/>
              </a:defRPr>
            </a:lvl1pPr>
          </a:lstStyle>
          <a:p>
            <a:r>
              <a:t>Texte du titre</a:t>
            </a:r>
          </a:p>
        </p:txBody>
      </p:sp>
      <p:sp>
        <p:nvSpPr>
          <p:cNvPr id="1942" name="Shape 1942"/>
          <p:cNvSpPr>
            <a:spLocks noGrp="1"/>
          </p:cNvSpPr>
          <p:nvPr>
            <p:ph type="body" idx="1"/>
          </p:nvPr>
        </p:nvSpPr>
        <p:spPr>
          <a:xfrm>
            <a:off x="301924" y="1017924"/>
            <a:ext cx="8540152" cy="5108249"/>
          </a:xfrm>
          <a:prstGeom prst="rect">
            <a:avLst/>
          </a:prstGeom>
          <a:ln>
            <a:round/>
          </a:ln>
        </p:spPr>
        <p:txBody>
          <a:bodyPr lIns="38084" tIns="38084" rIns="38084" bIns="38084"/>
          <a:lstStyle>
            <a:lvl1pPr marL="179928" marR="0" indent="-179928">
              <a:lnSpc>
                <a:spcPct val="100000"/>
              </a:lnSpc>
              <a:spcBef>
                <a:spcPts val="500"/>
              </a:spcBef>
              <a:buClr>
                <a:srgbClr val="EB8104"/>
              </a:buClr>
              <a:buFont typeface="Arial"/>
              <a:buChar char="•"/>
              <a:defRPr sz="2400">
                <a:solidFill>
                  <a:srgbClr val="0E0E0E"/>
                </a:solidFill>
                <a:uFill>
                  <a:solidFill>
                    <a:srgbClr val="0E0E0E"/>
                  </a:solidFill>
                </a:uFill>
                <a:latin typeface="Helvetica"/>
                <a:ea typeface="Helvetica"/>
                <a:cs typeface="Helvetica"/>
                <a:sym typeface="Helvetica"/>
              </a:defRPr>
            </a:lvl1pPr>
            <a:lvl2pPr marL="539778"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2pPr>
            <a:lvl3pPr marL="899632"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3pPr>
            <a:lvl4pPr marL="1259488"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4pPr>
            <a:lvl5pPr marL="1619335"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 name="Shape 1943"/>
          <p:cNvSpPr>
            <a:spLocks noGrp="1"/>
          </p:cNvSpPr>
          <p:nvPr>
            <p:ph type="sldNum" sz="quarter" idx="10"/>
          </p:nvPr>
        </p:nvSpPr>
        <p:spPr>
          <a:xfrm>
            <a:off x="8447088" y="679450"/>
            <a:ext cx="292100" cy="288925"/>
          </a:xfrm>
          <a:ln>
            <a:round/>
          </a:ln>
        </p:spPr>
        <p:txBody>
          <a:bodyPr lIns="38084" tIns="38084" rIns="38084" bIns="38084" anchor="ctr"/>
          <a:lstStyle>
            <a:lvl1pPr defTabSz="912813" hangingPunct="1">
              <a:defRPr sz="1400">
                <a:solidFill>
                  <a:srgbClr val="FFFFFF"/>
                </a:solidFill>
                <a:latin typeface="Andale Mono" charset="0"/>
                <a:sym typeface="Andale Mono" charset="0"/>
              </a:defRPr>
            </a:lvl1pPr>
          </a:lstStyle>
          <a:p>
            <a:fld id="{B517C40B-0A49-404A-A279-3705CDADE19E}" type="slidenum">
              <a:rPr lang="en-US"/>
              <a:pPr/>
              <a:t>‹#›</a:t>
            </a:fld>
            <a:endParaRPr lang="en-US"/>
          </a:p>
        </p:txBody>
      </p:sp>
    </p:spTree>
    <p:extLst>
      <p:ext uri="{BB962C8B-B14F-4D97-AF65-F5344CB8AC3E}">
        <p14:creationId xmlns:p14="http://schemas.microsoft.com/office/powerpoint/2010/main" val="3285416607"/>
      </p:ext>
    </p:extLst>
  </p:cSld>
  <p:clrMapOvr>
    <a:masterClrMapping/>
  </p:clrMapOvr>
  <p:transition spd="med"/>
</p:sldLayout>
</file>

<file path=ppt/slideLayouts/slideLayout249.xml><?xml version="1.0" encoding="utf-8"?>
<p:sldLayout xmlns:a="http://schemas.openxmlformats.org/drawingml/2006/main" xmlns:r="http://schemas.openxmlformats.org/officeDocument/2006/relationships" xmlns:p="http://schemas.openxmlformats.org/presentationml/2006/main" type="tx">
  <p:cSld name="4_Default - 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1950"/>
          <p:cNvSpPr>
            <a:spLocks noGrp="1"/>
          </p:cNvSpPr>
          <p:nvPr>
            <p:ph type="sldNum" sz="quarter" idx="10"/>
          </p:nvPr>
        </p:nvSpPr>
        <p:spPr>
          <a:xfrm>
            <a:off x="8447088" y="661988"/>
            <a:ext cx="292100" cy="288925"/>
          </a:xfrm>
          <a:ln>
            <a:round/>
          </a:ln>
        </p:spPr>
        <p:txBody>
          <a:bodyPr lIns="38084" tIns="38084" rIns="38084" bIns="38084" anchor="ctr"/>
          <a:lstStyle>
            <a:lvl1pPr defTabSz="912813" hangingPunct="1">
              <a:defRPr sz="1400">
                <a:solidFill>
                  <a:srgbClr val="FFFFFF"/>
                </a:solidFill>
                <a:latin typeface="Andale Mono" charset="0"/>
                <a:sym typeface="Andale Mono" charset="0"/>
              </a:defRPr>
            </a:lvl1pPr>
          </a:lstStyle>
          <a:p>
            <a:fld id="{7AB9C6AA-CD5F-8044-B08D-4AD9750F3746}" type="slidenum">
              <a:rPr lang="en-US"/>
              <a:pPr/>
              <a:t>‹#›</a:t>
            </a:fld>
            <a:endParaRPr lang="en-US"/>
          </a:p>
        </p:txBody>
      </p:sp>
    </p:spTree>
    <p:extLst>
      <p:ext uri="{BB962C8B-B14F-4D97-AF65-F5344CB8AC3E}">
        <p14:creationId xmlns:p14="http://schemas.microsoft.com/office/powerpoint/2010/main" val="4255737486"/>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defTabSz="841375">
              <a:defRPr>
                <a:cs typeface="MS PGothic" charset="0"/>
              </a:defRPr>
            </a:lvl1pPr>
          </a:lstStyle>
          <a:p>
            <a:fld id="{F75C02F3-2766-A34A-B8DC-A590E6FB37D8}" type="slidenum">
              <a:rPr lang="en-US"/>
              <a:pPr/>
              <a:t>‹#›</a:t>
            </a:fld>
            <a:endParaRPr lang="en-US"/>
          </a:p>
        </p:txBody>
      </p:sp>
      <p:sp>
        <p:nvSpPr>
          <p:cNvPr id="6" name="Date Placeholder 4"/>
          <p:cNvSpPr>
            <a:spLocks noGrp="1"/>
          </p:cNvSpPr>
          <p:nvPr>
            <p:ph type="dt" sz="half" idx="12"/>
          </p:nvPr>
        </p:nvSpPr>
        <p:spPr/>
        <p:txBody>
          <a:bodyPr/>
          <a:lstStyle>
            <a:lvl1pPr defTabSz="841375">
              <a:defRPr>
                <a:cs typeface="MS PGothic" charset="0"/>
              </a:defRPr>
            </a:lvl1pPr>
          </a:lstStyle>
          <a:p>
            <a:fld id="{36F80212-89DF-D445-8AD5-FFB9BF72F85D}" type="datetimeFigureOut">
              <a:rPr lang="en-US"/>
              <a:pPr/>
              <a:t>10/23/18</a:t>
            </a:fld>
            <a:endParaRPr lang="en-US"/>
          </a:p>
        </p:txBody>
      </p:sp>
    </p:spTree>
    <p:extLst>
      <p:ext uri="{BB962C8B-B14F-4D97-AF65-F5344CB8AC3E}">
        <p14:creationId xmlns:p14="http://schemas.microsoft.com/office/powerpoint/2010/main" val="838021931"/>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x">
  <p:cSld name="4_Titre et puces - Gauche">
    <p:bg>
      <p:bgPr>
        <a:solidFill>
          <a:srgbClr val="FFFFFF"/>
        </a:solidFill>
        <a:effectLst/>
      </p:bgPr>
    </p:bg>
    <p:spTree>
      <p:nvGrpSpPr>
        <p:cNvPr id="1" name=""/>
        <p:cNvGrpSpPr/>
        <p:nvPr/>
      </p:nvGrpSpPr>
      <p:grpSpPr>
        <a:xfrm>
          <a:off x="0" y="0"/>
          <a:ext cx="0" cy="0"/>
          <a:chOff x="0" y="0"/>
          <a:chExt cx="0" cy="0"/>
        </a:xfrm>
      </p:grpSpPr>
      <p:sp>
        <p:nvSpPr>
          <p:cNvPr id="1957" name="Shape 1957"/>
          <p:cNvSpPr>
            <a:spLocks noGrp="1"/>
          </p:cNvSpPr>
          <p:nvPr>
            <p:ph type="title"/>
          </p:nvPr>
        </p:nvSpPr>
        <p:spPr>
          <a:xfrm>
            <a:off x="647700" y="131762"/>
            <a:ext cx="7861300" cy="180498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958" name="Shape 1958"/>
          <p:cNvSpPr>
            <a:spLocks noGrp="1"/>
          </p:cNvSpPr>
          <p:nvPr>
            <p:ph type="body" sz="half" idx="1"/>
          </p:nvPr>
        </p:nvSpPr>
        <p:spPr>
          <a:xfrm>
            <a:off x="647700" y="1574800"/>
            <a:ext cx="3835400" cy="4826000"/>
          </a:xfrm>
          <a:prstGeom prst="rect">
            <a:avLst/>
          </a:prstGeom>
          <a:effectLst>
            <a:outerShdw blurRad="25400" dist="25400" dir="18900000" rotWithShape="0">
              <a:srgbClr val="000000">
                <a:alpha val="75000"/>
              </a:srgbClr>
            </a:outerShdw>
          </a:effectLst>
        </p:spPr>
        <p:txBody>
          <a:bodyPr anchor="ctr"/>
          <a:lstStyle>
            <a:lvl1pPr marL="763275" marR="0" indent="-483988">
              <a:lnSpc>
                <a:spcPct val="100000"/>
              </a:lnSpc>
              <a:spcBef>
                <a:spcPts val="2500"/>
              </a:spcBef>
              <a:buSzPct val="138000"/>
              <a:buFont typeface="Monaco"/>
              <a:buChar char="•"/>
              <a:defRPr sz="2000">
                <a:latin typeface="Monaco"/>
                <a:ea typeface="Monaco"/>
                <a:cs typeface="Monaco"/>
                <a:sym typeface="Monaco"/>
              </a:defRPr>
            </a:lvl1pPr>
            <a:lvl2pPr marL="134723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2pPr>
            <a:lvl3pPr marL="193119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3pPr>
            <a:lvl4pPr marL="2515155" marR="0" indent="-483988">
              <a:lnSpc>
                <a:spcPct val="100000"/>
              </a:lnSpc>
              <a:spcBef>
                <a:spcPts val="2500"/>
              </a:spcBef>
              <a:buClr>
                <a:srgbClr val="FFFFFF"/>
              </a:buClr>
              <a:buSzPct val="138000"/>
              <a:buFont typeface="Monaco"/>
              <a:buChar char="•"/>
              <a:defRPr>
                <a:latin typeface="Monaco"/>
                <a:ea typeface="Monaco"/>
                <a:cs typeface="Monaco"/>
                <a:sym typeface="Monaco"/>
              </a:defRPr>
            </a:lvl4pPr>
            <a:lvl5pPr marL="3099116" marR="0" indent="-483988">
              <a:lnSpc>
                <a:spcPct val="100000"/>
              </a:lnSpc>
              <a:spcBef>
                <a:spcPts val="2500"/>
              </a:spcBef>
              <a:buClr>
                <a:srgbClr val="FFFFFF"/>
              </a:buClr>
              <a:buSzPct val="138000"/>
              <a:buFont typeface="Monaco"/>
              <a:buChar char="•"/>
              <a:defRPr>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59"/>
          <p:cNvSpPr>
            <a:spLocks noGrp="1"/>
          </p:cNvSpPr>
          <p:nvPr>
            <p:ph type="sldNum" sz="quarter" idx="10"/>
          </p:nvPr>
        </p:nvSpPr>
        <p:spPr>
          <a:xfrm>
            <a:off x="4279900" y="6388100"/>
            <a:ext cx="584200" cy="438150"/>
          </a:xfrm>
        </p:spPr>
        <p:txBody>
          <a:bodyPr/>
          <a:lstStyle>
            <a:lvl1pPr hangingPunct="1">
              <a:defRPr sz="2200">
                <a:solidFill>
                  <a:srgbClr val="000000"/>
                </a:solidFill>
              </a:defRPr>
            </a:lvl1pPr>
          </a:lstStyle>
          <a:p>
            <a:fld id="{AED00A37-3DD3-2C4A-87BA-7EBCA87ABF97}" type="slidenum">
              <a:rPr lang="en-US"/>
              <a:pPr/>
              <a:t>‹#›</a:t>
            </a:fld>
            <a:endParaRPr lang="en-US"/>
          </a:p>
        </p:txBody>
      </p:sp>
    </p:spTree>
    <p:extLst>
      <p:ext uri="{BB962C8B-B14F-4D97-AF65-F5344CB8AC3E}">
        <p14:creationId xmlns:p14="http://schemas.microsoft.com/office/powerpoint/2010/main" val="171805000"/>
      </p:ext>
    </p:extLst>
  </p:cSld>
  <p:clrMapOvr>
    <a:masterClrMapping/>
  </p:clrMapOvr>
  <p:transition spd="med"/>
</p:sldLayout>
</file>

<file path=ppt/slideLayouts/slideLayout251.xml><?xml version="1.0" encoding="utf-8"?>
<p:sldLayout xmlns:a="http://schemas.openxmlformats.org/drawingml/2006/main" xmlns:r="http://schemas.openxmlformats.org/officeDocument/2006/relationships" xmlns:p="http://schemas.openxmlformats.org/presentationml/2006/main" type="tx">
  <p:cSld name="1_Default - Title Slid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700" y="0"/>
            <a:ext cx="8877300" cy="685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1967" name="Shape 1967"/>
          <p:cNvSpPr>
            <a:spLocks noGrp="1"/>
          </p:cNvSpPr>
          <p:nvPr>
            <p:ph type="title"/>
          </p:nvPr>
        </p:nvSpPr>
        <p:spPr>
          <a:xfrm>
            <a:off x="685807" y="5126655"/>
            <a:ext cx="7772401" cy="511917"/>
          </a:xfrm>
          <a:prstGeom prst="rect">
            <a:avLst/>
          </a:prstGeom>
          <a:ln w="9525">
            <a:round/>
          </a:ln>
        </p:spPr>
        <p:txBody>
          <a:bodyPr lIns="38084" tIns="38084" rIns="38084" bIns="38084" anchor="t"/>
          <a:lstStyle>
            <a:lvl1pPr marL="0" marR="0" defTabSz="401798">
              <a:defRPr b="0">
                <a:solidFill>
                  <a:srgbClr val="E3EBF5"/>
                </a:solidFill>
                <a:uFill>
                  <a:solidFill>
                    <a:srgbClr val="E3EBF5"/>
                  </a:solidFill>
                </a:uFill>
                <a:latin typeface="Arial"/>
                <a:ea typeface="Arial"/>
                <a:cs typeface="Arial"/>
                <a:sym typeface="Arial"/>
              </a:defRPr>
            </a:lvl1pPr>
          </a:lstStyle>
          <a:p>
            <a:r>
              <a:t>Texte du titre</a:t>
            </a:r>
          </a:p>
        </p:txBody>
      </p:sp>
      <p:sp>
        <p:nvSpPr>
          <p:cNvPr id="1968" name="Shape 1968"/>
          <p:cNvSpPr>
            <a:spLocks noGrp="1"/>
          </p:cNvSpPr>
          <p:nvPr>
            <p:ph type="body" sz="quarter" idx="1"/>
          </p:nvPr>
        </p:nvSpPr>
        <p:spPr>
          <a:xfrm>
            <a:off x="685800" y="5561629"/>
            <a:ext cx="6400802" cy="586058"/>
          </a:xfrm>
          <a:prstGeom prst="rect">
            <a:avLst/>
          </a:prstGeom>
          <a:ln>
            <a:round/>
          </a:ln>
        </p:spPr>
        <p:txBody>
          <a:bodyPr lIns="38084" tIns="38084" rIns="38084" bIns="38084"/>
          <a:lstStyle>
            <a:lvl1pPr marL="0" marR="0" indent="0" defTabSz="401798">
              <a:lnSpc>
                <a:spcPct val="100000"/>
              </a:lnSpc>
              <a:buClr>
                <a:srgbClr val="E3EBF5"/>
              </a:buClr>
              <a:buSzTx/>
              <a:buFontTx/>
              <a:buNone/>
              <a:defRPr sz="2600">
                <a:solidFill>
                  <a:srgbClr val="E3EBF5"/>
                </a:solidFill>
                <a:uFill>
                  <a:solidFill>
                    <a:srgbClr val="E3EBF5"/>
                  </a:solidFill>
                </a:uFill>
                <a:latin typeface="Arial"/>
                <a:ea typeface="Arial"/>
                <a:cs typeface="Arial"/>
                <a:sym typeface="Arial"/>
              </a:defRPr>
            </a:lvl1pPr>
            <a:lvl2pPr marL="740972" marR="0" indent="-284014" defTabSz="401798">
              <a:lnSpc>
                <a:spcPct val="100000"/>
              </a:lnSpc>
              <a:spcBef>
                <a:spcPts val="500"/>
              </a:spcBef>
              <a:buClr>
                <a:srgbClr val="000000"/>
              </a:buClr>
              <a:buSzPct val="100000"/>
              <a:buFont typeface="Arial"/>
              <a:buChar char="–"/>
              <a:defRPr sz="2400">
                <a:solidFill>
                  <a:srgbClr val="000000"/>
                </a:solidFill>
                <a:uFill>
                  <a:solidFill>
                    <a:srgbClr val="000000"/>
                  </a:solidFill>
                </a:uFill>
                <a:latin typeface="Calibri"/>
                <a:ea typeface="Calibri"/>
                <a:cs typeface="Calibri"/>
                <a:sym typeface="Calibri"/>
              </a:defRPr>
            </a:lvl2pPr>
            <a:lvl3pPr marL="1140815" marR="0" indent="-226890" defTabSz="401798">
              <a:lnSpc>
                <a:spcPct val="100000"/>
              </a:lnSpc>
              <a:buClr>
                <a:srgbClr val="000000"/>
              </a:buClr>
              <a:buSzPct val="100000"/>
              <a:buFont typeface="Arial"/>
              <a:buChar char="•"/>
              <a:defRPr sz="2200">
                <a:solidFill>
                  <a:srgbClr val="000000"/>
                </a:solidFill>
                <a:uFill>
                  <a:solidFill>
                    <a:srgbClr val="000000"/>
                  </a:solidFill>
                </a:uFill>
                <a:latin typeface="Calibri"/>
                <a:ea typeface="Calibri"/>
                <a:cs typeface="Calibri"/>
                <a:sym typeface="Calibri"/>
              </a:defRPr>
            </a:lvl3pPr>
            <a:lvl4pPr marL="1597770"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4pPr>
            <a:lvl5pPr marL="2054731"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 name="Shape 1969"/>
          <p:cNvSpPr>
            <a:spLocks noGrp="1"/>
          </p:cNvSpPr>
          <p:nvPr>
            <p:ph type="sldNum" sz="quarter" idx="10"/>
          </p:nvPr>
        </p:nvSpPr>
        <p:spPr>
          <a:xfrm>
            <a:off x="8429625" y="6475413"/>
            <a:ext cx="257175" cy="254000"/>
          </a:xfrm>
        </p:spPr>
        <p:txBody>
          <a:bodyPr/>
          <a:lstStyle>
            <a:lvl1pPr algn="r" defTabSz="401638" hangingPunct="1">
              <a:defRPr sz="1000">
                <a:solidFill>
                  <a:srgbClr val="000000"/>
                </a:solidFill>
                <a:latin typeface="Arial" charset="0"/>
                <a:cs typeface="Arial" charset="0"/>
                <a:sym typeface="Arial" charset="0"/>
              </a:defRPr>
            </a:lvl1pPr>
          </a:lstStyle>
          <a:p>
            <a:fld id="{483386FC-6D34-D344-A5DC-DF6B45032DA0}" type="slidenum">
              <a:rPr lang="en-US"/>
              <a:pPr/>
              <a:t>‹#›</a:t>
            </a:fld>
            <a:endParaRPr lang="en-US"/>
          </a:p>
        </p:txBody>
      </p:sp>
    </p:spTree>
    <p:extLst>
      <p:ext uri="{BB962C8B-B14F-4D97-AF65-F5344CB8AC3E}">
        <p14:creationId xmlns:p14="http://schemas.microsoft.com/office/powerpoint/2010/main" val="1270519506"/>
      </p:ext>
    </p:extLst>
  </p:cSld>
  <p:clrMapOvr>
    <a:masterClrMapping/>
  </p:clrMapOvr>
  <p:transition spd="med"/>
</p:sldLayout>
</file>

<file path=ppt/slideLayouts/slideLayout252.xml><?xml version="1.0" encoding="utf-8"?>
<p:sldLayout xmlns:a="http://schemas.openxmlformats.org/drawingml/2006/main" xmlns:r="http://schemas.openxmlformats.org/officeDocument/2006/relationships" xmlns:p="http://schemas.openxmlformats.org/presentationml/2006/main" type="tx">
  <p:cSld name="10_nn_white">
    <p:bg>
      <p:bgPr>
        <a:solidFill>
          <a:srgbClr val="FFFFFF"/>
        </a:solidFill>
        <a:effectLst/>
      </p:bgPr>
    </p:bg>
    <p:spTree>
      <p:nvGrpSpPr>
        <p:cNvPr id="1" name=""/>
        <p:cNvGrpSpPr/>
        <p:nvPr/>
      </p:nvGrpSpPr>
      <p:grpSpPr>
        <a:xfrm>
          <a:off x="0" y="0"/>
          <a:ext cx="0" cy="0"/>
          <a:chOff x="0" y="0"/>
          <a:chExt cx="0" cy="0"/>
        </a:xfrm>
      </p:grpSpPr>
      <p:sp>
        <p:nvSpPr>
          <p:cNvPr id="2000" name="Shape 2000"/>
          <p:cNvSpPr>
            <a:spLocks noGrp="1"/>
          </p:cNvSpPr>
          <p:nvPr>
            <p:ph type="title"/>
          </p:nvPr>
        </p:nvSpPr>
        <p:spPr>
          <a:xfrm>
            <a:off x="476251" y="115895"/>
            <a:ext cx="8188325" cy="1509713"/>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2001" name="Shape 2001"/>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02"/>
          <p:cNvSpPr>
            <a:spLocks noGrp="1"/>
          </p:cNvSpPr>
          <p:nvPr>
            <p:ph type="sldNum" sz="quarter" idx="10"/>
          </p:nvPr>
        </p:nvSpPr>
        <p:spPr>
          <a:xfrm>
            <a:off x="4333875" y="6388100"/>
            <a:ext cx="474663" cy="466725"/>
          </a:xfrm>
        </p:spPr>
        <p:txBody>
          <a:bodyPr/>
          <a:lstStyle>
            <a:lvl1pPr hangingPunct="1">
              <a:defRPr sz="2400" b="1">
                <a:solidFill>
                  <a:srgbClr val="000000"/>
                </a:solidFill>
                <a:latin typeface="Arial" charset="0"/>
                <a:cs typeface="Arial" charset="0"/>
                <a:sym typeface="Arial" charset="0"/>
              </a:defRPr>
            </a:lvl1pPr>
          </a:lstStyle>
          <a:p>
            <a:fld id="{D74CE9B3-5D7F-1E44-A1AB-8AA79F3652DF}" type="slidenum">
              <a:rPr lang="en-US"/>
              <a:pPr/>
              <a:t>‹#›</a:t>
            </a:fld>
            <a:endParaRPr lang="en-US"/>
          </a:p>
        </p:txBody>
      </p:sp>
    </p:spTree>
    <p:extLst>
      <p:ext uri="{BB962C8B-B14F-4D97-AF65-F5344CB8AC3E}">
        <p14:creationId xmlns:p14="http://schemas.microsoft.com/office/powerpoint/2010/main" val="3589041266"/>
      </p:ext>
    </p:extLst>
  </p:cSld>
  <p:clrMapOvr>
    <a:masterClrMapping/>
  </p:clrMapOvr>
  <p:transition spd="med"/>
</p:sldLayout>
</file>

<file path=ppt/slideLayouts/slideLayout253.xml><?xml version="1.0" encoding="utf-8"?>
<p:sldLayout xmlns:a="http://schemas.openxmlformats.org/drawingml/2006/main" xmlns:r="http://schemas.openxmlformats.org/officeDocument/2006/relationships" xmlns:p="http://schemas.openxmlformats.org/presentationml/2006/main" type="tx">
  <p:cSld name="Default - Titre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9" name="Shape 2009"/>
          <p:cNvSpPr>
            <a:spLocks noGrp="1"/>
          </p:cNvSpPr>
          <p:nvPr>
            <p:ph type="title"/>
          </p:nvPr>
        </p:nvSpPr>
        <p:spPr>
          <a:xfrm>
            <a:off x="457200" y="274645"/>
            <a:ext cx="8229600" cy="1143001"/>
          </a:xfrm>
          <a:prstGeom prst="rect">
            <a:avLst/>
          </a:prstGeom>
          <a:ln>
            <a:round/>
          </a:ln>
        </p:spPr>
        <p:txBody>
          <a:bodyPr lIns="38084" tIns="38084" rIns="38084" bIns="38084"/>
          <a:lstStyle>
            <a:lvl1pPr marL="0" marR="0" algn="ctr" defTabSz="457011">
              <a:defRPr sz="4400" b="0">
                <a:solidFill>
                  <a:srgbClr val="000000"/>
                </a:solidFill>
                <a:uFill>
                  <a:solidFill>
                    <a:srgbClr val="000000"/>
                  </a:solidFill>
                </a:uFill>
                <a:latin typeface="Calibri"/>
                <a:ea typeface="Calibri"/>
                <a:cs typeface="Calibri"/>
                <a:sym typeface="Calibri"/>
              </a:defRPr>
            </a:lvl1pPr>
          </a:lstStyle>
          <a:p>
            <a:r>
              <a:t>Texte du titre</a:t>
            </a:r>
          </a:p>
        </p:txBody>
      </p:sp>
      <p:sp>
        <p:nvSpPr>
          <p:cNvPr id="2010" name="Shape 2010"/>
          <p:cNvSpPr>
            <a:spLocks noGrp="1"/>
          </p:cNvSpPr>
          <p:nvPr>
            <p:ph type="body" idx="1"/>
          </p:nvPr>
        </p:nvSpPr>
        <p:spPr>
          <a:xfrm>
            <a:off x="457200" y="1600199"/>
            <a:ext cx="8229600" cy="4525964"/>
          </a:xfrm>
          <a:prstGeom prst="rect">
            <a:avLst/>
          </a:prstGeom>
          <a:ln>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Font typeface="Arial"/>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Font typeface="Arial"/>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11"/>
          <p:cNvSpPr>
            <a:spLocks noGrp="1"/>
          </p:cNvSpPr>
          <p:nvPr>
            <p:ph type="sldNum" sz="quarter" idx="10"/>
          </p:nvPr>
        </p:nvSpPr>
        <p:spPr>
          <a:xfrm>
            <a:off x="8251825" y="6373813"/>
            <a:ext cx="434975" cy="441325"/>
          </a:xfrm>
          <a:ln>
            <a:round/>
          </a:ln>
        </p:spPr>
        <p:txBody>
          <a:bodyPr lIns="38084" tIns="38084" rIns="38084" bIns="38084" anchor="ctr"/>
          <a:lstStyle>
            <a:lvl1pPr algn="r" defTabSz="455613" hangingPunct="1">
              <a:defRPr sz="2400">
                <a:solidFill>
                  <a:srgbClr val="9A9A9A"/>
                </a:solidFill>
                <a:latin typeface="Calibri" charset="0"/>
                <a:sym typeface="Calibri" charset="0"/>
              </a:defRPr>
            </a:lvl1pPr>
          </a:lstStyle>
          <a:p>
            <a:fld id="{54D28C41-1BA7-5342-8490-06829ACE9699}" type="slidenum">
              <a:rPr lang="en-US"/>
              <a:pPr/>
              <a:t>‹#›</a:t>
            </a:fld>
            <a:endParaRPr lang="en-US"/>
          </a:p>
        </p:txBody>
      </p:sp>
    </p:spTree>
    <p:extLst>
      <p:ext uri="{BB962C8B-B14F-4D97-AF65-F5344CB8AC3E}">
        <p14:creationId xmlns:p14="http://schemas.microsoft.com/office/powerpoint/2010/main" val="42704226"/>
      </p:ext>
    </p:extLst>
  </p:cSld>
  <p:clrMapOvr>
    <a:masterClrMapping/>
  </p:clrMapOvr>
  <p:transition spd="med"/>
</p:sldLayout>
</file>

<file path=ppt/slideLayouts/slideLayout254.xml><?xml version="1.0" encoding="utf-8"?>
<p:sldLayout xmlns:a="http://schemas.openxmlformats.org/drawingml/2006/main" xmlns:r="http://schemas.openxmlformats.org/officeDocument/2006/relationships" xmlns:p="http://schemas.openxmlformats.org/presentationml/2006/main" type="tx">
  <p:cSld name="2_Default - Comparison">
    <p:bg>
      <p:bgPr>
        <a:solidFill>
          <a:srgbClr val="FFFFFF"/>
        </a:solidFill>
        <a:effectLst/>
      </p:bgPr>
    </p:bg>
    <p:spTree>
      <p:nvGrpSpPr>
        <p:cNvPr id="1" name=""/>
        <p:cNvGrpSpPr/>
        <p:nvPr/>
      </p:nvGrpSpPr>
      <p:grpSpPr>
        <a:xfrm>
          <a:off x="0" y="0"/>
          <a:ext cx="0" cy="0"/>
          <a:chOff x="0" y="0"/>
          <a:chExt cx="0" cy="0"/>
        </a:xfrm>
      </p:grpSpPr>
      <p:pic>
        <p:nvPicPr>
          <p:cNvPr id="7" name="imag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Shape 2019"/>
          <p:cNvSpPr/>
          <p:nvPr/>
        </p:nvSpPr>
        <p:spPr>
          <a:xfrm>
            <a:off x="236538" y="6335713"/>
            <a:ext cx="4800600" cy="449262"/>
          </a:xfrm>
          <a:prstGeom prst="rect">
            <a:avLst/>
          </a:prstGeom>
          <a:ln w="12700">
            <a:miter lim="400000"/>
          </a:ln>
          <a:extLst>
            <a:ext uri="{C572A759-6A51-4108-AA02-DFA0A04FC94B}">
              <ma14:wrappingTextBoxFlag xmlns:ma14="http://schemas.microsoft.com/office/mac/drawingml/2011/main" val="1"/>
            </a:ext>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2020" name="Shape 2020"/>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1" name="Shape 2021"/>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2" name="Shape 2022"/>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3" name="Shape 2023"/>
          <p:cNvSpPr>
            <a:spLocks noGrp="1"/>
          </p:cNvSpPr>
          <p:nvPr>
            <p:ph type="title"/>
          </p:nvPr>
        </p:nvSpPr>
        <p:spPr>
          <a:xfrm>
            <a:off x="457200" y="227123"/>
            <a:ext cx="8229600" cy="1238032"/>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2024" name="Shape 2024"/>
          <p:cNvSpPr>
            <a:spLocks noGrp="1"/>
          </p:cNvSpPr>
          <p:nvPr>
            <p:ph type="body" sz="quarter" idx="1"/>
          </p:nvPr>
        </p:nvSpPr>
        <p:spPr>
          <a:xfrm>
            <a:off x="457200" y="1435465"/>
            <a:ext cx="4040188" cy="739410"/>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vl2pPr marL="457011" marR="0" indent="0">
              <a:lnSpc>
                <a:spcPct val="100000"/>
              </a:lnSpc>
              <a:spcBef>
                <a:spcPts val="400"/>
              </a:spcBef>
              <a:buClr>
                <a:srgbClr val="FF2600"/>
              </a:buClr>
              <a:buSzTx/>
              <a:buFontTx/>
              <a:buNone/>
              <a:defRPr sz="2000" b="1">
                <a:solidFill>
                  <a:srgbClr val="000000"/>
                </a:solidFill>
                <a:uFill>
                  <a:solidFill>
                    <a:srgbClr val="000000"/>
                  </a:solidFill>
                </a:uFill>
                <a:latin typeface="Arial"/>
                <a:ea typeface="Arial"/>
                <a:cs typeface="Arial"/>
                <a:sym typeface="Arial"/>
              </a:defRPr>
            </a:lvl2pPr>
            <a:lvl3pPr marL="914024" marR="0" indent="0">
              <a:lnSpc>
                <a:spcPct val="100000"/>
              </a:lnSpc>
              <a:spcBef>
                <a:spcPts val="400"/>
              </a:spcBef>
              <a:buClr>
                <a:srgbClr val="FF2600"/>
              </a:buClr>
              <a:buSzTx/>
              <a:buFontTx/>
              <a:buNone/>
              <a:defRPr sz="1800" b="1">
                <a:solidFill>
                  <a:srgbClr val="000000"/>
                </a:solidFill>
                <a:uFill>
                  <a:solidFill>
                    <a:srgbClr val="000000"/>
                  </a:solidFill>
                </a:uFill>
                <a:latin typeface="Arial"/>
                <a:ea typeface="Arial"/>
                <a:cs typeface="Arial"/>
                <a:sym typeface="Arial"/>
              </a:defRPr>
            </a:lvl3pPr>
            <a:lvl4pPr marL="1371040"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4pPr>
            <a:lvl5pPr marL="1828052"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9" name="Shape 2025"/>
          <p:cNvSpPr>
            <a:spLocks noGrp="1"/>
          </p:cNvSpPr>
          <p:nvPr>
            <p:ph type="sldNum" sz="quarter" idx="16"/>
          </p:nvPr>
        </p:nvSpPr>
        <p:spPr>
          <a:xfrm>
            <a:off x="8212138" y="6442075"/>
            <a:ext cx="474662" cy="466725"/>
          </a:xfrm>
        </p:spPr>
        <p:txBody>
          <a:bodyPr/>
          <a:lstStyle>
            <a:lvl1pPr algn="r" defTabSz="912813" hangingPunct="1">
              <a:defRPr sz="2400">
                <a:solidFill>
                  <a:srgbClr val="000000"/>
                </a:solidFill>
                <a:latin typeface="Arial" charset="0"/>
                <a:cs typeface="Arial" charset="0"/>
                <a:sym typeface="Arial" charset="0"/>
              </a:defRPr>
            </a:lvl1pPr>
          </a:lstStyle>
          <a:p>
            <a:fld id="{20487259-526E-0840-B686-8AFD01B2CFA8}" type="slidenum">
              <a:rPr lang="en-US"/>
              <a:pPr/>
              <a:t>‹#›</a:t>
            </a:fld>
            <a:endParaRPr lang="en-US"/>
          </a:p>
        </p:txBody>
      </p:sp>
    </p:spTree>
    <p:extLst>
      <p:ext uri="{BB962C8B-B14F-4D97-AF65-F5344CB8AC3E}">
        <p14:creationId xmlns:p14="http://schemas.microsoft.com/office/powerpoint/2010/main" val="3389274829"/>
      </p:ext>
    </p:extLst>
  </p:cSld>
  <p:clrMapOvr>
    <a:masterClrMapping/>
  </p:clrMapOvr>
  <p:transition spd="med"/>
</p:sldLayout>
</file>

<file path=ppt/slideLayouts/slideLayout255.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2032" name="Shape 2032"/>
          <p:cNvSpPr>
            <a:spLocks noGrp="1"/>
          </p:cNvSpPr>
          <p:nvPr>
            <p:ph type="title"/>
          </p:nvPr>
        </p:nvSpPr>
        <p:spPr>
          <a:xfrm>
            <a:off x="403686" y="857251"/>
            <a:ext cx="7886701" cy="805544"/>
          </a:xfrm>
          <a:prstGeom prst="rect">
            <a:avLst/>
          </a:prstGeom>
        </p:spPr>
        <p:txBody>
          <a:bodyPr lIns="32132" tIns="32132" rIns="32132" bIns="32132" anchor="t">
            <a:normAutofit/>
          </a:bodyPr>
          <a:lstStyle>
            <a:lvl1pPr marL="0" marR="0">
              <a:defRPr sz="2500">
                <a:solidFill>
                  <a:srgbClr val="262626"/>
                </a:solidFill>
                <a:uFillTx/>
              </a:defRPr>
            </a:lvl1pPr>
          </a:lstStyle>
          <a:p>
            <a:r>
              <a:t>Texte du titre</a:t>
            </a:r>
          </a:p>
        </p:txBody>
      </p:sp>
      <p:sp>
        <p:nvSpPr>
          <p:cNvPr id="2033" name="Shape 2033"/>
          <p:cNvSpPr>
            <a:spLocks noGrp="1"/>
          </p:cNvSpPr>
          <p:nvPr>
            <p:ph type="body" idx="1"/>
          </p:nvPr>
        </p:nvSpPr>
        <p:spPr>
          <a:xfrm>
            <a:off x="628658" y="2069201"/>
            <a:ext cx="7920265" cy="3931559"/>
          </a:xfrm>
          <a:prstGeom prst="rect">
            <a:avLst/>
          </a:prstGeom>
        </p:spPr>
        <p:txBody>
          <a:bodyPr lIns="32132" tIns="32132" rIns="32132" bIns="32132">
            <a:normAutofit/>
          </a:bodyPr>
          <a:lstStyle>
            <a:lvl1pPr marL="342756" marR="0" indent="-342756">
              <a:lnSpc>
                <a:spcPct val="100000"/>
              </a:lnSpc>
              <a:spcBef>
                <a:spcPts val="500"/>
              </a:spcBef>
              <a:buClr>
                <a:srgbClr val="880038"/>
              </a:buClr>
              <a:buFont typeface="Verdana"/>
              <a:buChar char="•"/>
              <a:defRPr sz="2100">
                <a:solidFill>
                  <a:srgbClr val="262626"/>
                </a:solidFill>
                <a:uFillTx/>
              </a:defRPr>
            </a:lvl1pPr>
            <a:lvl2pPr marL="742633" marR="0" indent="-285632">
              <a:lnSpc>
                <a:spcPct val="100000"/>
              </a:lnSpc>
              <a:spcBef>
                <a:spcPts val="500"/>
              </a:spcBef>
              <a:buClr>
                <a:srgbClr val="880038"/>
              </a:buClr>
              <a:buSzPct val="100000"/>
              <a:buFont typeface="Verdana"/>
              <a:buChar char="•"/>
              <a:defRPr sz="2100">
                <a:solidFill>
                  <a:srgbClr val="262626"/>
                </a:solidFill>
                <a:uFillTx/>
              </a:defRPr>
            </a:lvl2pPr>
            <a:lvl3pPr marL="1142511" marR="0" indent="-228500">
              <a:lnSpc>
                <a:spcPct val="100000"/>
              </a:lnSpc>
              <a:buClr>
                <a:srgbClr val="880038"/>
              </a:buClr>
              <a:buSzPct val="100000"/>
              <a:buFont typeface="Verdana"/>
              <a:buChar char="•"/>
              <a:defRPr sz="2100">
                <a:solidFill>
                  <a:srgbClr val="262626"/>
                </a:solidFill>
                <a:uFillTx/>
              </a:defRPr>
            </a:lvl3pPr>
            <a:lvl4pPr marL="1599518" marR="0" indent="-228500">
              <a:lnSpc>
                <a:spcPct val="100000"/>
              </a:lnSpc>
              <a:spcBef>
                <a:spcPts val="500"/>
              </a:spcBef>
              <a:buClr>
                <a:srgbClr val="880038"/>
              </a:buClr>
              <a:buFont typeface="Verdana"/>
              <a:buChar char="•"/>
              <a:defRPr sz="2100">
                <a:solidFill>
                  <a:srgbClr val="262626"/>
                </a:solidFill>
                <a:uFillTx/>
              </a:defRPr>
            </a:lvl4pPr>
            <a:lvl5pPr marL="2056526" marR="0" indent="-228500">
              <a:lnSpc>
                <a:spcPct val="100000"/>
              </a:lnSpc>
              <a:spcBef>
                <a:spcPts val="500"/>
              </a:spcBef>
              <a:buClr>
                <a:srgbClr val="880038"/>
              </a:buClr>
              <a:buFont typeface="Verdana"/>
              <a:buChar char="•"/>
              <a:defRPr sz="2100">
                <a:solidFill>
                  <a:srgbClr val="262626"/>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034"/>
          <p:cNvSpPr>
            <a:spLocks noGrp="1"/>
          </p:cNvSpPr>
          <p:nvPr>
            <p:ph type="sldNum" sz="quarter" idx="10"/>
          </p:nvPr>
        </p:nvSpPr>
        <p:spPr>
          <a:xfrm>
            <a:off x="8069263" y="6464300"/>
            <a:ext cx="617537" cy="457200"/>
          </a:xfrm>
        </p:spPr>
        <p:txBody>
          <a:bodyPr lIns="45702" tIns="45702" rIns="45702" bIns="45702"/>
          <a:lstStyle>
            <a:lvl1pPr algn="r" defTabSz="912813" hangingPunct="1">
              <a:defRPr sz="2400">
                <a:solidFill>
                  <a:srgbClr val="001965"/>
                </a:solidFill>
              </a:defRPr>
            </a:lvl1pPr>
          </a:lstStyle>
          <a:p>
            <a:fld id="{9B494156-5B28-7844-900C-2E8ECC488239}" type="slidenum">
              <a:rPr lang="en-US"/>
              <a:pPr/>
              <a:t>‹#›</a:t>
            </a:fld>
            <a:endParaRPr lang="en-US"/>
          </a:p>
        </p:txBody>
      </p:sp>
    </p:spTree>
    <p:extLst>
      <p:ext uri="{BB962C8B-B14F-4D97-AF65-F5344CB8AC3E}">
        <p14:creationId xmlns:p14="http://schemas.microsoft.com/office/powerpoint/2010/main" val="3026453043"/>
      </p:ext>
    </p:extLst>
  </p:cSld>
  <p:clrMapOvr>
    <a:masterClrMapping/>
  </p:clrMapOvr>
  <p:transition spd="med"/>
</p:sldLayout>
</file>

<file path=ppt/slideLayouts/slideLayout256.xml><?xml version="1.0" encoding="utf-8"?>
<p:sldLayout xmlns:a="http://schemas.openxmlformats.org/drawingml/2006/main" xmlns:r="http://schemas.openxmlformats.org/officeDocument/2006/relationships" xmlns:p="http://schemas.openxmlformats.org/presentationml/2006/main" type="tx">
  <p:cSld name="Ocean">
    <p:bg>
      <p:bgPr>
        <a:solidFill>
          <a:srgbClr val="00005E"/>
        </a:solidFill>
        <a:effectLst/>
      </p:bgPr>
    </p:bg>
    <p:spTree>
      <p:nvGrpSpPr>
        <p:cNvPr id="1" name=""/>
        <p:cNvGrpSpPr/>
        <p:nvPr/>
      </p:nvGrpSpPr>
      <p:grpSpPr>
        <a:xfrm>
          <a:off x="0" y="0"/>
          <a:ext cx="0" cy="0"/>
          <a:chOff x="0" y="0"/>
          <a:chExt cx="0" cy="0"/>
        </a:xfrm>
      </p:grpSpPr>
      <p:sp>
        <p:nvSpPr>
          <p:cNvPr id="4" name="Shape 2050"/>
          <p:cNvSpPr>
            <a:spLocks noChangeArrowheads="1"/>
          </p:cNvSpPr>
          <p:nvPr/>
        </p:nvSpPr>
        <p:spPr bwMode="auto">
          <a:xfrm>
            <a:off x="8458200" y="0"/>
            <a:ext cx="685800" cy="6858000"/>
          </a:xfrm>
          <a:prstGeom prst="rect">
            <a:avLst/>
          </a:prstGeom>
          <a:solidFill>
            <a:srgbClr val="675E47"/>
          </a:solidFill>
          <a:ln>
            <a:noFill/>
          </a:ln>
          <a:extLst>
            <a:ext uri="{91240B29-F687-4f45-9708-019B960494DF}">
              <a14:hiddenLine xmlns="" xmlns:a14="http://schemas.microsoft.com/office/drawing/2010/main" w="12700">
                <a:solidFill>
                  <a:srgbClr val="000000"/>
                </a:solidFill>
                <a:miter lim="400000"/>
                <a:headEnd/>
                <a:tailEnd/>
              </a14:hiddenLine>
            </a:ext>
          </a:extLst>
        </p:spPr>
        <p:txBody>
          <a:bodyPr lIns="50781" tIns="50781" rIns="50781" bIns="50781" anchor="ctr"/>
          <a:lstStyle/>
          <a:p>
            <a:pPr algn="ctr" defTabSz="911225" hangingPunct="0"/>
            <a:endParaRPr lang="en-CA" sz="1800">
              <a:solidFill>
                <a:srgbClr val="FFFFFF"/>
              </a:solidFill>
              <a:sym typeface="Calibri" charset="0"/>
            </a:endParaRPr>
          </a:p>
        </p:txBody>
      </p:sp>
      <p:sp>
        <p:nvSpPr>
          <p:cNvPr id="5" name="Shape 2051"/>
          <p:cNvSpPr>
            <a:spLocks noChangeArrowheads="1"/>
          </p:cNvSpPr>
          <p:nvPr/>
        </p:nvSpPr>
        <p:spPr bwMode="auto">
          <a:xfrm>
            <a:off x="8458200" y="5486400"/>
            <a:ext cx="685800" cy="685800"/>
          </a:xfrm>
          <a:prstGeom prst="rect">
            <a:avLst/>
          </a:prstGeom>
          <a:solidFill>
            <a:srgbClr val="A9A57C"/>
          </a:solidFill>
          <a:ln>
            <a:noFill/>
          </a:ln>
          <a:extLst>
            <a:ext uri="{91240B29-F687-4f45-9708-019B960494DF}">
              <a14:hiddenLine xmlns="" xmlns:a14="http://schemas.microsoft.com/office/drawing/2010/main" w="12700">
                <a:solidFill>
                  <a:srgbClr val="000000"/>
                </a:solidFill>
                <a:miter lim="400000"/>
                <a:headEnd/>
                <a:tailEnd/>
              </a14:hiddenLine>
            </a:ext>
          </a:extLst>
        </p:spPr>
        <p:txBody>
          <a:bodyPr lIns="50781" tIns="50781" rIns="50781" bIns="50781" anchor="ctr"/>
          <a:lstStyle/>
          <a:p>
            <a:pPr algn="ctr" defTabSz="911225" hangingPunct="0"/>
            <a:endParaRPr lang="en-CA" sz="1800">
              <a:solidFill>
                <a:srgbClr val="FFFFFF"/>
              </a:solidFill>
              <a:sym typeface="Calibri" charset="0"/>
            </a:endParaRPr>
          </a:p>
        </p:txBody>
      </p:sp>
      <p:sp>
        <p:nvSpPr>
          <p:cNvPr id="2052" name="Shape 2052"/>
          <p:cNvSpPr>
            <a:spLocks noGrp="1"/>
          </p:cNvSpPr>
          <p:nvPr>
            <p:ph type="title"/>
          </p:nvPr>
        </p:nvSpPr>
        <p:spPr>
          <a:xfrm>
            <a:off x="457200" y="92077"/>
            <a:ext cx="7620000" cy="1508126"/>
          </a:xfrm>
          <a:prstGeom prst="rect">
            <a:avLst/>
          </a:prstGeom>
        </p:spPr>
        <p:txBody>
          <a:bodyPr lIns="45694" tIns="45694" rIns="45694" bIns="45694">
            <a:normAutofit/>
          </a:bodyPr>
          <a:lstStyle>
            <a:lvl1pPr marL="0" marR="0" algn="ctr" defTabSz="913869">
              <a:defRPr sz="4400" b="0" spc="-100">
                <a:solidFill>
                  <a:srgbClr val="FFFFFF"/>
                </a:solidFill>
                <a:uFill>
                  <a:solidFill>
                    <a:srgbClr val="FFFFFF"/>
                  </a:solidFill>
                </a:uFill>
                <a:latin typeface="Cambria"/>
                <a:ea typeface="Cambria"/>
                <a:cs typeface="Cambria"/>
                <a:sym typeface="Cambria"/>
              </a:defRPr>
            </a:lvl1pPr>
          </a:lstStyle>
          <a:p>
            <a:r>
              <a:t>Texte du titre</a:t>
            </a:r>
          </a:p>
        </p:txBody>
      </p:sp>
      <p:sp>
        <p:nvSpPr>
          <p:cNvPr id="2053" name="Shape 2053"/>
          <p:cNvSpPr>
            <a:spLocks noGrp="1"/>
          </p:cNvSpPr>
          <p:nvPr>
            <p:ph type="body" idx="1"/>
          </p:nvPr>
        </p:nvSpPr>
        <p:spPr>
          <a:xfrm>
            <a:off x="457200" y="1600200"/>
            <a:ext cx="7620000" cy="5257800"/>
          </a:xfrm>
          <a:prstGeom prst="rect">
            <a:avLst/>
          </a:prstGeom>
        </p:spPr>
        <p:txBody>
          <a:bodyPr lIns="45694" tIns="45694" rIns="45694" bIns="45694">
            <a:normAutofit/>
          </a:bodyPr>
          <a:lstStyle>
            <a:lvl1pPr marL="342704" marR="0" indent="-228465" defTabSz="913869">
              <a:lnSpc>
                <a:spcPct val="100000"/>
              </a:lnSpc>
              <a:spcBef>
                <a:spcPts val="700"/>
              </a:spcBef>
              <a:buClr>
                <a:srgbClr val="A9A57C"/>
              </a:buClr>
              <a:buFont typeface="Arial"/>
              <a:buChar char="•"/>
              <a:defRPr sz="3200">
                <a:latin typeface="Calibri"/>
                <a:ea typeface="Calibri"/>
                <a:cs typeface="Calibri"/>
                <a:sym typeface="Calibri"/>
              </a:defRPr>
            </a:lvl1pPr>
            <a:lvl2pPr marL="823934" marR="0" indent="-326383" defTabSz="913869">
              <a:lnSpc>
                <a:spcPct val="100000"/>
              </a:lnSpc>
              <a:spcBef>
                <a:spcPts val="700"/>
              </a:spcBef>
              <a:buClr>
                <a:srgbClr val="A9A57C"/>
              </a:buClr>
              <a:buSzPct val="100000"/>
              <a:buFont typeface="Arial"/>
              <a:buChar char="–"/>
              <a:defRPr sz="3200">
                <a:latin typeface="Calibri"/>
                <a:ea typeface="Calibri"/>
                <a:cs typeface="Calibri"/>
                <a:sym typeface="Calibri"/>
              </a:defRPr>
            </a:lvl2pPr>
            <a:lvl3pPr marL="1259111" marR="0" indent="-304622" defTabSz="913869">
              <a:lnSpc>
                <a:spcPct val="100000"/>
              </a:lnSpc>
              <a:spcBef>
                <a:spcPts val="700"/>
              </a:spcBef>
              <a:buClr>
                <a:srgbClr val="A9A57C"/>
              </a:buClr>
              <a:buSzPct val="100000"/>
              <a:buFont typeface="Arial"/>
              <a:buChar char="•"/>
              <a:defRPr sz="3200">
                <a:latin typeface="Calibri"/>
                <a:ea typeface="Calibri"/>
                <a:cs typeface="Calibri"/>
                <a:sym typeface="Calibri"/>
              </a:defRPr>
            </a:lvl3pPr>
            <a:lvl4pPr marL="1776968" marR="0" indent="-365543" defTabSz="913869">
              <a:lnSpc>
                <a:spcPct val="100000"/>
              </a:lnSpc>
              <a:spcBef>
                <a:spcPts val="700"/>
              </a:spcBef>
              <a:buClr>
                <a:srgbClr val="A9A57C"/>
              </a:buClr>
              <a:buFont typeface="Arial"/>
              <a:defRPr sz="3200">
                <a:latin typeface="Calibri"/>
                <a:ea typeface="Calibri"/>
                <a:cs typeface="Calibri"/>
                <a:sym typeface="Calibri"/>
              </a:defRPr>
            </a:lvl4pPr>
            <a:lvl5pPr marL="2233905" marR="0" indent="-365545" defTabSz="913869">
              <a:lnSpc>
                <a:spcPct val="100000"/>
              </a:lnSpc>
              <a:spcBef>
                <a:spcPts val="700"/>
              </a:spcBef>
              <a:buClr>
                <a:srgbClr val="A9A57C"/>
              </a:buClr>
              <a:buFont typeface="Arial"/>
              <a:buChar char="❖"/>
              <a:defRPr sz="32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2054"/>
          <p:cNvSpPr>
            <a:spLocks noGrp="1"/>
          </p:cNvSpPr>
          <p:nvPr>
            <p:ph type="sldNum" sz="quarter" idx="10"/>
          </p:nvPr>
        </p:nvSpPr>
        <p:spPr>
          <a:xfrm>
            <a:off x="8531225" y="5700713"/>
            <a:ext cx="549275" cy="293687"/>
          </a:xfrm>
          <a:ln w="19050">
            <a:solidFill>
              <a:srgbClr val="FFFFFF"/>
            </a:solidFill>
            <a:bevel/>
          </a:ln>
        </p:spPr>
        <p:txBody>
          <a:bodyPr wrap="square" lIns="0" tIns="0" rIns="0" bIns="0" anchor="ctr"/>
          <a:lstStyle>
            <a:lvl1pPr defTabSz="454025" hangingPunct="1">
              <a:defRPr sz="1800">
                <a:solidFill>
                  <a:srgbClr val="FFFFFF"/>
                </a:solidFill>
                <a:latin typeface="Calibri" charset="0"/>
                <a:sym typeface="Calibri" charset="0"/>
              </a:defRPr>
            </a:lvl1pPr>
          </a:lstStyle>
          <a:p>
            <a:fld id="{CA4050CD-CDEA-A64C-ADE3-0BDB8AD7DEEF}" type="slidenum">
              <a:rPr lang="en-US"/>
              <a:pPr/>
              <a:t>‹#›</a:t>
            </a:fld>
            <a:endParaRPr lang="en-US"/>
          </a:p>
        </p:txBody>
      </p:sp>
    </p:spTree>
    <p:extLst>
      <p:ext uri="{BB962C8B-B14F-4D97-AF65-F5344CB8AC3E}">
        <p14:creationId xmlns:p14="http://schemas.microsoft.com/office/powerpoint/2010/main" val="3001243561"/>
      </p:ext>
    </p:extLst>
  </p:cSld>
  <p:clrMapOvr>
    <a:masterClrMapping/>
  </p:clrMapOvr>
  <p:transition spd="med"/>
</p:sldLayout>
</file>

<file path=ppt/slideLayouts/slideLayout257.xml><?xml version="1.0" encoding="utf-8"?>
<p:sldLayout xmlns:a="http://schemas.openxmlformats.org/drawingml/2006/main" xmlns:r="http://schemas.openxmlformats.org/officeDocument/2006/relationships" xmlns:p="http://schemas.openxmlformats.org/presentationml/2006/main" type="tx">
  <p:cSld name="5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61" name="Shape 2061"/>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62" name="Shape 206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63"/>
          <p:cNvSpPr>
            <a:spLocks noGrp="1"/>
          </p:cNvSpPr>
          <p:nvPr>
            <p:ph type="sldNum" sz="quarter" idx="10"/>
          </p:nvPr>
        </p:nvSpPr>
        <p:spPr>
          <a:xfrm>
            <a:off x="6303963" y="6232525"/>
            <a:ext cx="249237" cy="247650"/>
          </a:xfrm>
        </p:spPr>
        <p:txBody>
          <a:bodyPr lIns="45699" tIns="45699" rIns="45699" bIns="45699" anchor="ctr"/>
          <a:lstStyle>
            <a:lvl1pPr algn="r" defTabSz="455613" hangingPunct="1">
              <a:defRPr sz="1000">
                <a:solidFill>
                  <a:srgbClr val="888888"/>
                </a:solidFill>
                <a:latin typeface="Century Gothic" charset="0"/>
                <a:sym typeface="Century Gothic" charset="0"/>
              </a:defRPr>
            </a:lvl1pPr>
          </a:lstStyle>
          <a:p>
            <a:fld id="{544B9D09-1A32-CB4D-9EFA-2BF3F0A1F30B}" type="slidenum">
              <a:rPr lang="en-US"/>
              <a:pPr/>
              <a:t>‹#›</a:t>
            </a:fld>
            <a:endParaRPr lang="en-US"/>
          </a:p>
        </p:txBody>
      </p:sp>
    </p:spTree>
    <p:extLst>
      <p:ext uri="{BB962C8B-B14F-4D97-AF65-F5344CB8AC3E}">
        <p14:creationId xmlns:p14="http://schemas.microsoft.com/office/powerpoint/2010/main" val="1293364016"/>
      </p:ext>
    </p:extLst>
  </p:cSld>
  <p:clrMapOvr>
    <a:masterClrMapping/>
  </p:clrMapOvr>
  <p:transition spd="med"/>
</p:sldLayout>
</file>

<file path=ppt/slideLayouts/slideLayout258.xml><?xml version="1.0" encoding="utf-8"?>
<p:sldLayout xmlns:a="http://schemas.openxmlformats.org/drawingml/2006/main" xmlns:r="http://schemas.openxmlformats.org/officeDocument/2006/relationships" xmlns:p="http://schemas.openxmlformats.org/presentationml/2006/main" type="tx">
  <p:cSld name="Titre et contenu 0">
    <p:bg>
      <p:bgPr>
        <a:gradFill flip="none" rotWithShape="1">
          <a:gsLst>
            <a:gs pos="0">
              <a:srgbClr val="FFFFFF"/>
            </a:gs>
            <a:gs pos="75000">
              <a:srgbClr val="FFFFFF"/>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2070" name="Shape 2070"/>
          <p:cNvSpPr>
            <a:spLocks noGrp="1"/>
          </p:cNvSpPr>
          <p:nvPr>
            <p:ph type="title"/>
          </p:nvPr>
        </p:nvSpPr>
        <p:spPr>
          <a:xfrm>
            <a:off x="457200" y="274646"/>
            <a:ext cx="7620000" cy="1143001"/>
          </a:xfrm>
          <a:prstGeom prst="rect">
            <a:avLst/>
          </a:prstGeom>
        </p:spPr>
        <p:txBody>
          <a:bodyPr lIns="45697" tIns="45697" rIns="45697" bIns="45697">
            <a:normAutofit/>
          </a:bodyPr>
          <a:lstStyle>
            <a:lvl1pPr marL="0" marR="0" defTabSz="913930">
              <a:defRPr sz="4600" b="0" spc="-100">
                <a:solidFill>
                  <a:srgbClr val="675E47"/>
                </a:solidFill>
                <a:uFillTx/>
                <a:latin typeface="Cambria"/>
                <a:ea typeface="Cambria"/>
                <a:cs typeface="Cambria"/>
                <a:sym typeface="Cambria"/>
              </a:defRPr>
            </a:lvl1pPr>
          </a:lstStyle>
          <a:p>
            <a:r>
              <a:t>Texte du titre</a:t>
            </a:r>
          </a:p>
        </p:txBody>
      </p:sp>
      <p:sp>
        <p:nvSpPr>
          <p:cNvPr id="2071" name="Shape 2071"/>
          <p:cNvSpPr>
            <a:spLocks noGrp="1"/>
          </p:cNvSpPr>
          <p:nvPr>
            <p:ph type="body" idx="1"/>
          </p:nvPr>
        </p:nvSpPr>
        <p:spPr>
          <a:xfrm>
            <a:off x="457200" y="1600200"/>
            <a:ext cx="7620000" cy="4800600"/>
          </a:xfrm>
          <a:prstGeom prst="rect">
            <a:avLst/>
          </a:prstGeom>
        </p:spPr>
        <p:txBody>
          <a:bodyPr lIns="45697" tIns="45697" rIns="45697" bIns="45697">
            <a:normAutofit/>
          </a:bodyPr>
          <a:lstStyle>
            <a:lvl1pPr marL="342725" marR="0" indent="-22847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1pPr>
            <a:lvl2pPr marL="662599" marR="0" indent="-251329" defTabSz="913930">
              <a:lnSpc>
                <a:spcPct val="100000"/>
              </a:lnSpc>
              <a:spcBef>
                <a:spcPts val="500"/>
              </a:spcBef>
              <a:buClr>
                <a:srgbClr val="A9A57C"/>
              </a:buClr>
              <a:buSzPct val="100000"/>
              <a:buFont typeface="Arial"/>
              <a:buChar char="•"/>
              <a:defRPr sz="2200">
                <a:solidFill>
                  <a:srgbClr val="2F2B20"/>
                </a:solidFill>
                <a:uFillTx/>
                <a:latin typeface="Calibri"/>
                <a:ea typeface="Calibri"/>
                <a:cs typeface="Calibri"/>
                <a:sym typeface="Calibri"/>
              </a:defRPr>
            </a:lvl2pPr>
            <a:lvl3pPr marL="1056099" marR="0" indent="-279257" defTabSz="913930">
              <a:lnSpc>
                <a:spcPct val="100000"/>
              </a:lnSpc>
              <a:buClr>
                <a:srgbClr val="A9A57C"/>
              </a:buClr>
              <a:buSzPct val="100000"/>
              <a:buFont typeface="Arial"/>
              <a:buChar char="•"/>
              <a:defRPr sz="2200">
                <a:solidFill>
                  <a:srgbClr val="2F2B20"/>
                </a:solidFill>
                <a:uFillTx/>
                <a:latin typeface="Calibri"/>
                <a:ea typeface="Calibri"/>
                <a:cs typeface="Calibri"/>
                <a:sym typeface="Calibri"/>
              </a:defRPr>
            </a:lvl3pPr>
            <a:lvl4pPr marL="1365185" marR="0" indent="-314163"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4pPr>
            <a:lvl5pPr marL="1684247" marR="0" indent="-35903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72"/>
          <p:cNvSpPr>
            <a:spLocks noGrp="1"/>
          </p:cNvSpPr>
          <p:nvPr>
            <p:ph type="sldNum" sz="quarter" idx="10"/>
          </p:nvPr>
        </p:nvSpPr>
        <p:spPr>
          <a:xfrm>
            <a:off x="8531225" y="5700713"/>
            <a:ext cx="549275" cy="293687"/>
          </a:xfrm>
          <a:ln w="19050">
            <a:solidFill>
              <a:srgbClr val="FFFFFF"/>
            </a:solidFill>
            <a:round/>
          </a:ln>
        </p:spPr>
        <p:txBody>
          <a:bodyPr wrap="square" lIns="0" tIns="0" rIns="0" bIns="0" anchor="ctr"/>
          <a:lstStyle>
            <a:lvl1pPr defTabSz="912813" hangingPunct="1">
              <a:defRPr sz="1800">
                <a:solidFill>
                  <a:srgbClr val="FFFFFF"/>
                </a:solidFill>
                <a:latin typeface="Calibri" charset="0"/>
                <a:sym typeface="Calibri" charset="0"/>
              </a:defRPr>
            </a:lvl1pPr>
          </a:lstStyle>
          <a:p>
            <a:fld id="{507318A2-7DD9-5244-8643-F9730B636700}" type="slidenum">
              <a:rPr lang="en-US"/>
              <a:pPr/>
              <a:t>‹#›</a:t>
            </a:fld>
            <a:endParaRPr lang="en-US"/>
          </a:p>
        </p:txBody>
      </p:sp>
    </p:spTree>
    <p:extLst>
      <p:ext uri="{BB962C8B-B14F-4D97-AF65-F5344CB8AC3E}">
        <p14:creationId xmlns:p14="http://schemas.microsoft.com/office/powerpoint/2010/main" val="3766256095"/>
      </p:ext>
    </p:extLst>
  </p:cSld>
  <p:clrMapOvr>
    <a:masterClrMapping/>
  </p:clrMapOvr>
  <p:transition spd="med"/>
</p:sldLayout>
</file>

<file path=ppt/slideLayouts/slideLayout259.xml><?xml version="1.0" encoding="utf-8"?>
<p:sldLayout xmlns:a="http://schemas.openxmlformats.org/drawingml/2006/main" xmlns:r="http://schemas.openxmlformats.org/officeDocument/2006/relationships" xmlns:p="http://schemas.openxmlformats.org/presentationml/2006/main" type="tx">
  <p:cSld name="changing_white">
    <p:bg>
      <p:bgPr>
        <a:solidFill>
          <a:srgbClr val="FFFFFF"/>
        </a:solidFill>
        <a:effectLst/>
      </p:bgPr>
    </p:bg>
    <p:spTree>
      <p:nvGrpSpPr>
        <p:cNvPr id="1" name=""/>
        <p:cNvGrpSpPr/>
        <p:nvPr/>
      </p:nvGrpSpPr>
      <p:grpSpPr>
        <a:xfrm>
          <a:off x="0" y="0"/>
          <a:ext cx="0" cy="0"/>
          <a:chOff x="0" y="0"/>
          <a:chExt cx="0" cy="0"/>
        </a:xfrm>
      </p:grpSpPr>
      <p:sp>
        <p:nvSpPr>
          <p:cNvPr id="2079" name="Shape 2079"/>
          <p:cNvSpPr>
            <a:spLocks noGrp="1"/>
          </p:cNvSpPr>
          <p:nvPr>
            <p:ph type="title"/>
          </p:nvPr>
        </p:nvSpPr>
        <p:spPr>
          <a:xfrm>
            <a:off x="476251" y="115897"/>
            <a:ext cx="8188326" cy="1509713"/>
          </a:xfrm>
          <a:prstGeom prst="rect">
            <a:avLst/>
          </a:prstGeom>
        </p:spPr>
        <p:txBody>
          <a:bodyPr lIns="0" tIns="0" rIns="0" bIns="0">
            <a:normAutofit/>
          </a:bodyPr>
          <a:lstStyle>
            <a:lvl1pPr marL="0" marR="0" defTabSz="913930">
              <a:defRPr sz="2600">
                <a:solidFill>
                  <a:srgbClr val="002778"/>
                </a:solidFill>
                <a:uFill>
                  <a:solidFill>
                    <a:srgbClr val="002778"/>
                  </a:solidFill>
                </a:uFill>
              </a:defRPr>
            </a:lvl1pPr>
          </a:lstStyle>
          <a:p>
            <a:r>
              <a:t>Texte du titre</a:t>
            </a:r>
          </a:p>
        </p:txBody>
      </p:sp>
      <p:sp>
        <p:nvSpPr>
          <p:cNvPr id="2080" name="Shape 2080"/>
          <p:cNvSpPr>
            <a:spLocks noGrp="1"/>
          </p:cNvSpPr>
          <p:nvPr>
            <p:ph type="body" idx="1"/>
          </p:nvPr>
        </p:nvSpPr>
        <p:spPr>
          <a:xfrm>
            <a:off x="476250" y="1625600"/>
            <a:ext cx="8186740" cy="5232400"/>
          </a:xfrm>
          <a:prstGeom prst="rect">
            <a:avLst/>
          </a:prstGeom>
        </p:spPr>
        <p:txBody>
          <a:bodyPr lIns="0" tIns="0" rIns="0" bIns="0">
            <a:normAutofit/>
          </a:bodyPr>
          <a:lstStyle>
            <a:lvl1pPr marL="263386" marR="0" indent="-263386" defTabSz="913930">
              <a:lnSpc>
                <a:spcPct val="100000"/>
              </a:lnSpc>
              <a:spcBef>
                <a:spcPts val="500"/>
              </a:spcBef>
              <a:buClr>
                <a:srgbClr val="00C4FF"/>
              </a:buClr>
              <a:buFont typeface="Verdana"/>
              <a:buChar char="•"/>
              <a:defRPr sz="2000">
                <a:solidFill>
                  <a:srgbClr val="002778"/>
                </a:solidFill>
                <a:uFill>
                  <a:solidFill>
                    <a:srgbClr val="002778"/>
                  </a:solidFill>
                </a:uFill>
              </a:defRPr>
            </a:lvl1pPr>
            <a:lvl2pPr marL="832129" marR="0" indent="-292654" defTabSz="913930">
              <a:lnSpc>
                <a:spcPct val="100000"/>
              </a:lnSpc>
              <a:spcBef>
                <a:spcPts val="500"/>
              </a:spcBef>
              <a:buClr>
                <a:srgbClr val="00C4FF"/>
              </a:buClr>
              <a:buSzPct val="100000"/>
              <a:buFont typeface="Verdana"/>
              <a:buChar char="•"/>
              <a:defRPr sz="2000">
                <a:solidFill>
                  <a:srgbClr val="002778"/>
                </a:solidFill>
                <a:uFill>
                  <a:solidFill>
                    <a:srgbClr val="002778"/>
                  </a:solidFill>
                </a:uFill>
              </a:defRPr>
            </a:lvl2pPr>
            <a:lvl3pPr marL="1319546" marR="0" indent="-243773" defTabSz="913930">
              <a:lnSpc>
                <a:spcPct val="100000"/>
              </a:lnSpc>
              <a:buClr>
                <a:srgbClr val="00C4FF"/>
              </a:buClr>
              <a:buSzPct val="100000"/>
              <a:buFont typeface="Verdana"/>
              <a:buChar char="•"/>
              <a:defRPr sz="2000">
                <a:solidFill>
                  <a:srgbClr val="002778"/>
                </a:solidFill>
                <a:uFill>
                  <a:solidFill>
                    <a:srgbClr val="002778"/>
                  </a:solidFill>
                </a:uFill>
              </a:defRPr>
            </a:lvl3pPr>
            <a:lvl4pPr marL="1996279" marR="0" indent="-376272" defTabSz="913930">
              <a:lnSpc>
                <a:spcPct val="100000"/>
              </a:lnSpc>
              <a:spcBef>
                <a:spcPts val="500"/>
              </a:spcBef>
              <a:buClr>
                <a:srgbClr val="00C4FF"/>
              </a:buClr>
              <a:buFont typeface="Verdana"/>
              <a:buChar char="•"/>
              <a:defRPr>
                <a:solidFill>
                  <a:srgbClr val="002778"/>
                </a:solidFill>
                <a:uFill>
                  <a:solidFill>
                    <a:srgbClr val="002778"/>
                  </a:solidFill>
                </a:uFill>
              </a:defRPr>
            </a:lvl4pPr>
            <a:lvl5pPr marL="2607986" marR="0" indent="-462783" defTabSz="913930">
              <a:lnSpc>
                <a:spcPct val="100000"/>
              </a:lnSpc>
              <a:spcBef>
                <a:spcPts val="500"/>
              </a:spcBef>
              <a:buClr>
                <a:srgbClr val="00C4FF"/>
              </a:buClr>
              <a:buFont typeface="Verdana"/>
              <a:buChar char="•"/>
              <a:defRPr>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81"/>
          <p:cNvSpPr>
            <a:spLocks noGrp="1"/>
          </p:cNvSpPr>
          <p:nvPr>
            <p:ph type="sldNum" sz="quarter" idx="10"/>
          </p:nvPr>
        </p:nvSpPr>
        <p:spPr>
          <a:xfrm>
            <a:off x="4340225" y="6380163"/>
            <a:ext cx="444500" cy="438150"/>
          </a:xfrm>
        </p:spPr>
        <p:txBody>
          <a:bodyPr anchor="ctr"/>
          <a:lstStyle>
            <a:lvl1pPr algn="r" hangingPunct="1">
              <a:defRPr sz="2200">
                <a:solidFill>
                  <a:srgbClr val="000000"/>
                </a:solidFill>
                <a:latin typeface="Arial" charset="0"/>
                <a:cs typeface="Arial" charset="0"/>
                <a:sym typeface="Arial" charset="0"/>
              </a:defRPr>
            </a:lvl1pPr>
          </a:lstStyle>
          <a:p>
            <a:fld id="{4123A4D1-69F6-964B-BBDA-F37844A0FD0E}" type="slidenum">
              <a:rPr lang="en-US"/>
              <a:pPr/>
              <a:t>‹#›</a:t>
            </a:fld>
            <a:endParaRPr lang="en-US"/>
          </a:p>
        </p:txBody>
      </p:sp>
    </p:spTree>
    <p:extLst>
      <p:ext uri="{BB962C8B-B14F-4D97-AF65-F5344CB8AC3E}">
        <p14:creationId xmlns:p14="http://schemas.microsoft.com/office/powerpoint/2010/main" val="389793894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defTabSz="841375">
              <a:defRPr>
                <a:cs typeface="MS PGothic" charset="0"/>
              </a:defRPr>
            </a:lvl1pPr>
          </a:lstStyle>
          <a:p>
            <a:fld id="{DE24237D-232F-DB4D-9C23-7BCBDD49C6B0}" type="slidenum">
              <a:rPr lang="en-US"/>
              <a:pPr/>
              <a:t>‹#›</a:t>
            </a:fld>
            <a:endParaRPr lang="en-US"/>
          </a:p>
        </p:txBody>
      </p:sp>
      <p:sp>
        <p:nvSpPr>
          <p:cNvPr id="6" name="Date Placeholder 4"/>
          <p:cNvSpPr>
            <a:spLocks noGrp="1"/>
          </p:cNvSpPr>
          <p:nvPr>
            <p:ph type="dt" sz="half" idx="12"/>
          </p:nvPr>
        </p:nvSpPr>
        <p:spPr/>
        <p:txBody>
          <a:bodyPr/>
          <a:lstStyle>
            <a:lvl1pPr defTabSz="841375">
              <a:defRPr>
                <a:cs typeface="MS PGothic" charset="0"/>
              </a:defRPr>
            </a:lvl1pPr>
          </a:lstStyle>
          <a:p>
            <a:fld id="{6D7FBB24-1188-2144-9751-2A0FC305BFBC}" type="datetimeFigureOut">
              <a:rPr lang="en-US"/>
              <a:pPr/>
              <a:t>10/23/18</a:t>
            </a:fld>
            <a:endParaRPr lang="en-US"/>
          </a:p>
        </p:txBody>
      </p:sp>
    </p:spTree>
    <p:extLst>
      <p:ext uri="{BB962C8B-B14F-4D97-AF65-F5344CB8AC3E}">
        <p14:creationId xmlns:p14="http://schemas.microsoft.com/office/powerpoint/2010/main" val="86055407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x">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88" name="Shape 2088"/>
          <p:cNvSpPr>
            <a:spLocks noGrp="1"/>
          </p:cNvSpPr>
          <p:nvPr>
            <p:ph type="title"/>
          </p:nvPr>
        </p:nvSpPr>
        <p:spPr>
          <a:xfrm>
            <a:off x="403686" y="857251"/>
            <a:ext cx="7886701" cy="805544"/>
          </a:xfrm>
          <a:prstGeom prst="rect">
            <a:avLst/>
          </a:prstGeom>
        </p:spPr>
        <p:txBody>
          <a:bodyPr lIns="22851" tIns="22851" rIns="22851" bIns="22851">
            <a:normAutofit/>
          </a:bodyPr>
          <a:lstStyle>
            <a:lvl1pPr marL="0" marR="0">
              <a:lnSpc>
                <a:spcPct val="90000"/>
              </a:lnSpc>
              <a:defRPr sz="2600">
                <a:solidFill>
                  <a:srgbClr val="262626"/>
                </a:solidFill>
                <a:uFillTx/>
                <a:latin typeface="Arial"/>
                <a:ea typeface="Arial"/>
                <a:cs typeface="Arial"/>
                <a:sym typeface="Arial"/>
              </a:defRPr>
            </a:lvl1pPr>
          </a:lstStyle>
          <a:p>
            <a:r>
              <a:t>Texte du titre</a:t>
            </a:r>
          </a:p>
        </p:txBody>
      </p:sp>
      <p:sp>
        <p:nvSpPr>
          <p:cNvPr id="3" name="Shape 2089"/>
          <p:cNvSpPr>
            <a:spLocks noGrp="1"/>
          </p:cNvSpPr>
          <p:nvPr>
            <p:ph type="sldNum" sz="quarter" idx="10"/>
          </p:nvPr>
        </p:nvSpPr>
        <p:spPr>
          <a:xfrm>
            <a:off x="8743950" y="5713413"/>
            <a:ext cx="200025" cy="196850"/>
          </a:xfrm>
        </p:spPr>
        <p:txBody>
          <a:bodyPr lIns="22851" tIns="22851" rIns="22851" bIns="22851" anchor="ctr"/>
          <a:lstStyle>
            <a:lvl1pPr algn="r" defTabSz="912813" hangingPunct="1">
              <a:defRPr sz="1000">
                <a:solidFill>
                  <a:srgbClr val="262626"/>
                </a:solidFill>
                <a:latin typeface="Arial" charset="0"/>
                <a:cs typeface="Arial" charset="0"/>
                <a:sym typeface="Arial" charset="0"/>
              </a:defRPr>
            </a:lvl1pPr>
          </a:lstStyle>
          <a:p>
            <a:fld id="{D5196813-A720-7140-A8C3-DAC197E243C4}" type="slidenum">
              <a:rPr lang="en-US"/>
              <a:pPr/>
              <a:t>‹#›</a:t>
            </a:fld>
            <a:endParaRPr lang="en-US"/>
          </a:p>
        </p:txBody>
      </p:sp>
    </p:spTree>
    <p:extLst>
      <p:ext uri="{BB962C8B-B14F-4D97-AF65-F5344CB8AC3E}">
        <p14:creationId xmlns:p14="http://schemas.microsoft.com/office/powerpoint/2010/main" val="784109303"/>
      </p:ext>
    </p:extLst>
  </p:cSld>
  <p:clrMapOvr>
    <a:masterClrMapping/>
  </p:clrMapOvr>
  <p:transition spd="med"/>
</p:sldLayout>
</file>

<file path=ppt/slideLayouts/slideLayout261.xml><?xml version="1.0" encoding="utf-8"?>
<p:sldLayout xmlns:a="http://schemas.openxmlformats.org/drawingml/2006/main" xmlns:r="http://schemas.openxmlformats.org/officeDocument/2006/relationships" xmlns:p="http://schemas.openxmlformats.org/presentationml/2006/main" type="tx">
  <p:cSld name="6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6" name="Shape 2096"/>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97" name="Shape 209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98"/>
          <p:cNvSpPr>
            <a:spLocks noGrp="1"/>
          </p:cNvSpPr>
          <p:nvPr>
            <p:ph type="sldNum" sz="quarter" idx="10"/>
          </p:nvPr>
        </p:nvSpPr>
        <p:spPr>
          <a:xfrm>
            <a:off x="6088063" y="6127750"/>
            <a:ext cx="465137" cy="457200"/>
          </a:xfrm>
        </p:spPr>
        <p:txBody>
          <a:bodyPr lIns="45702" tIns="45702" rIns="45702" bIns="45702" anchor="ctr"/>
          <a:lstStyle>
            <a:lvl1pPr algn="r" defTabSz="455613" hangingPunct="1">
              <a:defRPr sz="2400">
                <a:solidFill>
                  <a:srgbClr val="888888"/>
                </a:solidFill>
                <a:latin typeface="Arial" charset="0"/>
                <a:cs typeface="Arial" charset="0"/>
                <a:sym typeface="Arial" charset="0"/>
              </a:defRPr>
            </a:lvl1pPr>
          </a:lstStyle>
          <a:p>
            <a:fld id="{B18697B4-C3F5-584D-B21F-55999D0324EF}" type="slidenum">
              <a:rPr lang="en-US"/>
              <a:pPr/>
              <a:t>‹#›</a:t>
            </a:fld>
            <a:endParaRPr lang="en-US"/>
          </a:p>
        </p:txBody>
      </p:sp>
    </p:spTree>
    <p:extLst>
      <p:ext uri="{BB962C8B-B14F-4D97-AF65-F5344CB8AC3E}">
        <p14:creationId xmlns:p14="http://schemas.microsoft.com/office/powerpoint/2010/main" val="388204792"/>
      </p:ext>
    </p:extLst>
  </p:cSld>
  <p:clrMapOvr>
    <a:masterClrMapping/>
  </p:clrMapOvr>
  <p:transition spd="med"/>
</p:sldLayout>
</file>

<file path=ppt/slideLayouts/slideLayout262.xml><?xml version="1.0" encoding="utf-8"?>
<p:sldLayout xmlns:a="http://schemas.openxmlformats.org/drawingml/2006/main" xmlns:r="http://schemas.openxmlformats.org/officeDocument/2006/relationships" xmlns:p="http://schemas.openxmlformats.org/presentationml/2006/main" type="tx">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14" name="Shape 2114"/>
          <p:cNvSpPr>
            <a:spLocks noGrp="1"/>
          </p:cNvSpPr>
          <p:nvPr>
            <p:ph type="title"/>
          </p:nvPr>
        </p:nvSpPr>
        <p:spPr>
          <a:xfrm>
            <a:off x="457200" y="274646"/>
            <a:ext cx="8229600" cy="1143001"/>
          </a:xfrm>
          <a:prstGeom prst="rect">
            <a:avLst/>
          </a:prstGeom>
          <a:solidFill>
            <a:srgbClr val="8EC2F9"/>
          </a:solidFill>
        </p:spPr>
        <p:txBody>
          <a:bodyPr lIns="45702" tIns="45702" rIns="45702" bIns="45702">
            <a:normAutofit/>
          </a:bodyPr>
          <a:lstStyle>
            <a:lvl1pPr marL="0" marR="0" algn="ctr" defTabSz="457011">
              <a:defRPr sz="3600" b="0">
                <a:solidFill>
                  <a:srgbClr val="FFFFFF"/>
                </a:solidFill>
                <a:effectLst>
                  <a:outerShdw blurRad="266700" dist="38100" dir="2700000" rotWithShape="0">
                    <a:srgbClr val="000000">
                      <a:alpha val="51000"/>
                    </a:srgbClr>
                  </a:outerShdw>
                </a:effectLst>
                <a:uFillTx/>
                <a:latin typeface="Calibri"/>
                <a:ea typeface="Calibri"/>
                <a:cs typeface="Calibri"/>
                <a:sym typeface="Calibri"/>
              </a:defRPr>
            </a:lvl1pPr>
          </a:lstStyle>
          <a:p>
            <a:r>
              <a:t>Texte du titre</a:t>
            </a:r>
          </a:p>
        </p:txBody>
      </p:sp>
      <p:sp>
        <p:nvSpPr>
          <p:cNvPr id="2115" name="Shape 2115"/>
          <p:cNvSpPr>
            <a:spLocks noGrp="1"/>
          </p:cNvSpPr>
          <p:nvPr>
            <p:ph type="body" idx="1"/>
          </p:nvPr>
        </p:nvSpPr>
        <p:spPr>
          <a:xfrm>
            <a:off x="457200" y="1600200"/>
            <a:ext cx="8229600" cy="4724400"/>
          </a:xfrm>
          <a:prstGeom prst="rect">
            <a:avLst/>
          </a:prstGeom>
        </p:spPr>
        <p:txBody>
          <a:bodyPr lIns="45702" tIns="45702" rIns="45702" bIns="45702">
            <a:normAutofit/>
          </a:bodyPr>
          <a:lstStyle>
            <a:lvl1pPr marL="342761" marR="0" defTabSz="457011">
              <a:lnSpc>
                <a:spcPct val="100000"/>
              </a:lnSpc>
              <a:spcBef>
                <a:spcPts val="700"/>
              </a:spcBef>
              <a:buClrTx/>
              <a:buFont typeface="Arial"/>
              <a:buChar char="•"/>
              <a:defRPr sz="3200">
                <a:solidFill>
                  <a:srgbClr val="4D5C7C"/>
                </a:solidFill>
                <a:uFillTx/>
                <a:latin typeface="Calibri"/>
                <a:ea typeface="Calibri"/>
                <a:cs typeface="Calibri"/>
                <a:sym typeface="Calibri"/>
              </a:defRPr>
            </a:lvl1pPr>
            <a:lvl2pPr marL="783451" marR="0" indent="-326437"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2pPr>
            <a:lvl3pPr marL="1218701" marR="0" indent="-304676"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3pPr>
            <a:lvl4pPr marL="1736648" marR="0" indent="-365608" defTabSz="457011">
              <a:lnSpc>
                <a:spcPct val="100000"/>
              </a:lnSpc>
              <a:spcBef>
                <a:spcPts val="700"/>
              </a:spcBef>
              <a:buFont typeface="Arial"/>
              <a:buChar char="o"/>
              <a:defRPr sz="3200">
                <a:solidFill>
                  <a:srgbClr val="4D5C7C"/>
                </a:solidFill>
                <a:uFillTx/>
                <a:latin typeface="Calibri"/>
                <a:ea typeface="Calibri"/>
                <a:cs typeface="Calibri"/>
                <a:sym typeface="Calibri"/>
              </a:defRPr>
            </a:lvl4pPr>
            <a:lvl5pPr marL="2193661" marR="0" indent="-365608" defTabSz="457011">
              <a:lnSpc>
                <a:spcPct val="100000"/>
              </a:lnSpc>
              <a:spcBef>
                <a:spcPts val="700"/>
              </a:spcBef>
              <a:buFont typeface="Arial"/>
              <a:defRPr sz="3200">
                <a:solidFill>
                  <a:srgbClr val="4D5C7C"/>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116"/>
          <p:cNvSpPr>
            <a:spLocks noGrp="1"/>
          </p:cNvSpPr>
          <p:nvPr>
            <p:ph type="sldNum" sz="quarter" idx="10"/>
          </p:nvPr>
        </p:nvSpPr>
        <p:spPr>
          <a:xfrm>
            <a:off x="6102350" y="6127750"/>
            <a:ext cx="450850" cy="457200"/>
          </a:xfrm>
        </p:spPr>
        <p:txBody>
          <a:bodyPr lIns="45702" tIns="45702" rIns="45702" bIns="45702" anchor="ctr"/>
          <a:lstStyle>
            <a:lvl1pPr algn="r" defTabSz="455613" hangingPunct="1">
              <a:defRPr sz="2400">
                <a:solidFill>
                  <a:srgbClr val="898989"/>
                </a:solidFill>
                <a:latin typeface="Calibri" charset="0"/>
                <a:sym typeface="Calibri" charset="0"/>
              </a:defRPr>
            </a:lvl1pPr>
          </a:lstStyle>
          <a:p>
            <a:fld id="{4B5DAC6E-FDCD-9E46-8BCC-62C6024B1DB0}" type="slidenum">
              <a:rPr lang="en-US"/>
              <a:pPr/>
              <a:t>‹#›</a:t>
            </a:fld>
            <a:endParaRPr lang="en-US"/>
          </a:p>
        </p:txBody>
      </p:sp>
    </p:spTree>
    <p:extLst>
      <p:ext uri="{BB962C8B-B14F-4D97-AF65-F5344CB8AC3E}">
        <p14:creationId xmlns:p14="http://schemas.microsoft.com/office/powerpoint/2010/main" val="2047860060"/>
      </p:ext>
    </p:extLst>
  </p:cSld>
  <p:clrMapOvr>
    <a:masterClrMapping/>
  </p:clrMapOvr>
  <p:transition spd="med"/>
</p:sldLayout>
</file>

<file path=ppt/slideLayouts/slideLayout263.xml><?xml version="1.0" encoding="utf-8"?>
<p:sldLayout xmlns:a="http://schemas.openxmlformats.org/drawingml/2006/main" xmlns:r="http://schemas.openxmlformats.org/officeDocument/2006/relationships" xmlns:p="http://schemas.openxmlformats.org/presentationml/2006/main" type="tx">
  <p:cSld name="1_Titre et contenu">
    <p:bg>
      <p:bgPr>
        <a:solidFill>
          <a:srgbClr val="FFFFFF"/>
        </a:solidFill>
        <a:effectLst/>
      </p:bgPr>
    </p:bg>
    <p:spTree>
      <p:nvGrpSpPr>
        <p:cNvPr id="1" name=""/>
        <p:cNvGrpSpPr/>
        <p:nvPr/>
      </p:nvGrpSpPr>
      <p:grpSpPr>
        <a:xfrm>
          <a:off x="0" y="0"/>
          <a:ext cx="0" cy="0"/>
          <a:chOff x="0" y="0"/>
          <a:chExt cx="0" cy="0"/>
        </a:xfrm>
      </p:grpSpPr>
      <p:sp>
        <p:nvSpPr>
          <p:cNvPr id="2123" name="Shape 2123"/>
          <p:cNvSpPr>
            <a:spLocks noGrp="1"/>
          </p:cNvSpPr>
          <p:nvPr>
            <p:ph type="title"/>
          </p:nvPr>
        </p:nvSpPr>
        <p:spPr>
          <a:xfrm>
            <a:off x="476251" y="115887"/>
            <a:ext cx="8188325" cy="1509714"/>
          </a:xfrm>
          <a:prstGeom prst="rect">
            <a:avLst/>
          </a:prstGeom>
        </p:spPr>
        <p:txBody>
          <a:bodyPr lIns="0" tIns="0" rIns="0" bIns="0">
            <a:normAutofit/>
          </a:bodyPr>
          <a:lstStyle>
            <a:lvl1pPr marL="0" marR="0">
              <a:defRPr sz="2800">
                <a:solidFill>
                  <a:srgbClr val="001965"/>
                </a:solidFill>
                <a:uFillTx/>
              </a:defRPr>
            </a:lvl1pPr>
          </a:lstStyle>
          <a:p>
            <a:r>
              <a:t>Texte du titre</a:t>
            </a:r>
          </a:p>
        </p:txBody>
      </p:sp>
      <p:sp>
        <p:nvSpPr>
          <p:cNvPr id="2124" name="Shape 2124"/>
          <p:cNvSpPr>
            <a:spLocks noGrp="1"/>
          </p:cNvSpPr>
          <p:nvPr>
            <p:ph type="body" idx="1"/>
          </p:nvPr>
        </p:nvSpPr>
        <p:spPr>
          <a:xfrm>
            <a:off x="476250" y="1625600"/>
            <a:ext cx="8186739" cy="5232400"/>
          </a:xfrm>
          <a:prstGeom prst="rect">
            <a:avLst/>
          </a:prstGeom>
        </p:spPr>
        <p:txBody>
          <a:bodyPr lIns="0" tIns="0" rIns="0" bIns="0">
            <a:normAutofit/>
          </a:bodyPr>
          <a:lstStyle>
            <a:lvl1pPr marL="263414" marR="0" indent="-263414">
              <a:lnSpc>
                <a:spcPct val="100000"/>
              </a:lnSpc>
              <a:spcBef>
                <a:spcPts val="500"/>
              </a:spcBef>
              <a:buClr>
                <a:srgbClr val="00B7FF"/>
              </a:buClr>
              <a:buFont typeface="Verdana"/>
              <a:buChar char="•"/>
              <a:defRPr sz="2200">
                <a:solidFill>
                  <a:srgbClr val="001965"/>
                </a:solidFill>
                <a:uFillTx/>
              </a:defRPr>
            </a:lvl1pPr>
            <a:lvl2pPr marL="829287" marR="0" indent="-289757">
              <a:lnSpc>
                <a:spcPct val="100000"/>
              </a:lnSpc>
              <a:spcBef>
                <a:spcPts val="500"/>
              </a:spcBef>
              <a:buClr>
                <a:srgbClr val="00B7FF"/>
              </a:buClr>
              <a:buSzPct val="100000"/>
              <a:buFont typeface="Verdana"/>
              <a:buChar char="•"/>
              <a:defRPr sz="2200">
                <a:solidFill>
                  <a:srgbClr val="001965"/>
                </a:solidFill>
                <a:uFillTx/>
              </a:defRPr>
            </a:lvl2pPr>
            <a:lvl3pPr marL="1403656" marR="0" indent="-327771">
              <a:lnSpc>
                <a:spcPct val="100000"/>
              </a:lnSpc>
              <a:buClr>
                <a:srgbClr val="00B7FF"/>
              </a:buClr>
              <a:buSzPct val="100000"/>
              <a:buFont typeface="Verdana"/>
              <a:buChar char="•"/>
              <a:defRPr sz="2200">
                <a:solidFill>
                  <a:srgbClr val="001965"/>
                </a:solidFill>
                <a:uFillTx/>
              </a:defRPr>
            </a:lvl3pPr>
            <a:lvl4pPr marL="1982369" marR="0" indent="-362194">
              <a:lnSpc>
                <a:spcPct val="100000"/>
              </a:lnSpc>
              <a:spcBef>
                <a:spcPts val="500"/>
              </a:spcBef>
              <a:buClr>
                <a:srgbClr val="00B7FF"/>
              </a:buClr>
              <a:buFont typeface="Verdana"/>
              <a:buChar char="•"/>
              <a:defRPr sz="2200">
                <a:solidFill>
                  <a:srgbClr val="001965"/>
                </a:solidFill>
                <a:uFillTx/>
              </a:defRPr>
            </a:lvl4pPr>
            <a:lvl5pPr marL="2581807" marR="0" indent="-436384">
              <a:lnSpc>
                <a:spcPct val="100000"/>
              </a:lnSpc>
              <a:spcBef>
                <a:spcPts val="500"/>
              </a:spcBef>
              <a:buClr>
                <a:srgbClr val="00B7FF"/>
              </a:buClr>
              <a:buFont typeface="Verdana"/>
              <a:buChar char="•"/>
              <a:defRPr sz="2200">
                <a:solidFill>
                  <a:srgbClr val="001965"/>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125"/>
          <p:cNvSpPr>
            <a:spLocks noGrp="1"/>
          </p:cNvSpPr>
          <p:nvPr>
            <p:ph type="sldNum" sz="quarter" idx="10"/>
          </p:nvPr>
        </p:nvSpPr>
        <p:spPr>
          <a:xfrm>
            <a:off x="6003925" y="6127750"/>
            <a:ext cx="549275" cy="457200"/>
          </a:xfrm>
        </p:spPr>
        <p:txBody>
          <a:bodyPr lIns="45702" tIns="45702" rIns="45702" bIns="45702" anchor="ctr"/>
          <a:lstStyle>
            <a:lvl1pPr algn="r" defTabSz="912813" hangingPunct="1">
              <a:defRPr sz="2400">
                <a:solidFill>
                  <a:srgbClr val="FFFFFF"/>
                </a:solidFill>
                <a:latin typeface="Tahoma" charset="0"/>
                <a:cs typeface="Tahoma" charset="0"/>
                <a:sym typeface="Tahoma" charset="0"/>
              </a:defRPr>
            </a:lvl1pPr>
          </a:lstStyle>
          <a:p>
            <a:fld id="{36933FE2-D77C-9849-B52F-FE21F0546922}" type="slidenum">
              <a:rPr lang="en-US"/>
              <a:pPr/>
              <a:t>‹#›</a:t>
            </a:fld>
            <a:endParaRPr lang="en-US"/>
          </a:p>
        </p:txBody>
      </p:sp>
    </p:spTree>
    <p:extLst>
      <p:ext uri="{BB962C8B-B14F-4D97-AF65-F5344CB8AC3E}">
        <p14:creationId xmlns:p14="http://schemas.microsoft.com/office/powerpoint/2010/main" val="2400265395"/>
      </p:ext>
    </p:extLst>
  </p:cSld>
  <p:clrMapOvr>
    <a:masterClrMapping/>
  </p:clrMapOvr>
  <p:transition spd="med"/>
</p:sldLayout>
</file>

<file path=ppt/slideLayouts/slideLayout264.xml><?xml version="1.0" encoding="utf-8"?>
<p:sldLayout xmlns:a="http://schemas.openxmlformats.org/drawingml/2006/main" xmlns:r="http://schemas.openxmlformats.org/officeDocument/2006/relationships" xmlns:p="http://schemas.openxmlformats.org/presentationml/2006/main" type="tx">
  <p:cSld name="2_Titre et contenu">
    <p:bg>
      <p:bgPr>
        <a:solidFill>
          <a:srgbClr val="000047"/>
        </a:solidFill>
        <a:effectLst/>
      </p:bgPr>
    </p:bg>
    <p:spTree>
      <p:nvGrpSpPr>
        <p:cNvPr id="1" name=""/>
        <p:cNvGrpSpPr/>
        <p:nvPr/>
      </p:nvGrpSpPr>
      <p:grpSpPr>
        <a:xfrm>
          <a:off x="0" y="0"/>
          <a:ext cx="0" cy="0"/>
          <a:chOff x="0" y="0"/>
          <a:chExt cx="0" cy="0"/>
        </a:xfrm>
      </p:grpSpPr>
      <p:sp>
        <p:nvSpPr>
          <p:cNvPr id="2132" name="Shape 2132"/>
          <p:cNvSpPr>
            <a:spLocks noGrp="1"/>
          </p:cNvSpPr>
          <p:nvPr>
            <p:ph type="title"/>
          </p:nvPr>
        </p:nvSpPr>
        <p:spPr>
          <a:xfrm>
            <a:off x="647700" y="131762"/>
            <a:ext cx="7861300" cy="1804988"/>
          </a:xfrm>
          <a:prstGeom prst="rect">
            <a:avLst/>
          </a:prstGeom>
          <a:effectLst>
            <a:outerShdw blurRad="25400" dist="25399" dir="18900000" rotWithShape="0">
              <a:srgbClr val="000000">
                <a:alpha val="75000"/>
              </a:srgbClr>
            </a:outerShdw>
          </a:effectLst>
        </p:spPr>
        <p:txBody>
          <a:bodyPr>
            <a:normAutofit/>
          </a:bodyPr>
          <a:lstStyle>
            <a:lvl1pPr marL="0" marR="0" algn="ctr">
              <a:defRPr sz="4800" b="0">
                <a:solidFill>
                  <a:srgbClr val="FFFFFF"/>
                </a:solidFill>
                <a:uFillTx/>
                <a:latin typeface="Monaco"/>
                <a:ea typeface="Monaco"/>
                <a:cs typeface="Monaco"/>
                <a:sym typeface="Monaco"/>
              </a:defRPr>
            </a:lvl1pPr>
          </a:lstStyle>
          <a:p>
            <a:r>
              <a:t>Texte du titre</a:t>
            </a:r>
          </a:p>
        </p:txBody>
      </p:sp>
      <p:sp>
        <p:nvSpPr>
          <p:cNvPr id="2133" name="Shape 2133"/>
          <p:cNvSpPr>
            <a:spLocks noGrp="1"/>
          </p:cNvSpPr>
          <p:nvPr>
            <p:ph type="body" sz="half" idx="1"/>
          </p:nvPr>
        </p:nvSpPr>
        <p:spPr>
          <a:xfrm>
            <a:off x="647700" y="1117600"/>
            <a:ext cx="3835400" cy="5740400"/>
          </a:xfrm>
          <a:prstGeom prst="rect">
            <a:avLst/>
          </a:prstGeom>
          <a:effectLst>
            <a:outerShdw blurRad="25400" dist="25399" dir="18900000" rotWithShape="0">
              <a:srgbClr val="000000">
                <a:alpha val="75000"/>
              </a:srgbClr>
            </a:outerShdw>
          </a:effectLst>
        </p:spPr>
        <p:txBody>
          <a:bodyPr anchor="ctr">
            <a:normAutofit/>
          </a:bodyPr>
          <a:lstStyle>
            <a:lvl1pPr marL="763275" marR="0" indent="-483988">
              <a:lnSpc>
                <a:spcPct val="100000"/>
              </a:lnSpc>
              <a:spcBef>
                <a:spcPts val="2500"/>
              </a:spcBef>
              <a:buClrTx/>
              <a:buSzPct val="138000"/>
              <a:buFont typeface="Monaco"/>
              <a:buChar char="•"/>
              <a:defRPr sz="2200">
                <a:uFillTx/>
                <a:latin typeface="Monaco"/>
                <a:ea typeface="Monaco"/>
                <a:cs typeface="Monaco"/>
                <a:sym typeface="Monaco"/>
              </a:defRPr>
            </a:lvl1pPr>
            <a:lvl2pPr marL="1347235" marR="0" indent="-483988">
              <a:lnSpc>
                <a:spcPct val="100000"/>
              </a:lnSpc>
              <a:spcBef>
                <a:spcPts val="2500"/>
              </a:spcBef>
              <a:buClrTx/>
              <a:buSzPct val="138000"/>
              <a:buFont typeface="Monaco"/>
              <a:buChar char="•"/>
              <a:defRPr sz="2200">
                <a:uFillTx/>
                <a:latin typeface="Monaco"/>
                <a:ea typeface="Monaco"/>
                <a:cs typeface="Monaco"/>
                <a:sym typeface="Monaco"/>
              </a:defRPr>
            </a:lvl2pPr>
            <a:lvl3pPr marL="1931196" marR="0" indent="-483988">
              <a:lnSpc>
                <a:spcPct val="100000"/>
              </a:lnSpc>
              <a:spcBef>
                <a:spcPts val="2500"/>
              </a:spcBef>
              <a:buClrTx/>
              <a:buSzPct val="138000"/>
              <a:buFont typeface="Monaco"/>
              <a:buChar char="•"/>
              <a:defRPr sz="2200">
                <a:uFillTx/>
                <a:latin typeface="Monaco"/>
                <a:ea typeface="Monaco"/>
                <a:cs typeface="Monaco"/>
                <a:sym typeface="Monaco"/>
              </a:defRPr>
            </a:lvl3pPr>
            <a:lvl4pPr marL="2515160" marR="0" indent="-483989">
              <a:lnSpc>
                <a:spcPct val="100000"/>
              </a:lnSpc>
              <a:spcBef>
                <a:spcPts val="2500"/>
              </a:spcBef>
              <a:buSzPct val="138000"/>
              <a:buFont typeface="Monaco"/>
              <a:buChar char="•"/>
              <a:defRPr sz="2200">
                <a:uFillTx/>
                <a:latin typeface="Monaco"/>
                <a:ea typeface="Monaco"/>
                <a:cs typeface="Monaco"/>
                <a:sym typeface="Monaco"/>
              </a:defRPr>
            </a:lvl4pPr>
            <a:lvl5pPr marL="3099119" marR="0" indent="-483989">
              <a:lnSpc>
                <a:spcPct val="100000"/>
              </a:lnSpc>
              <a:spcBef>
                <a:spcPts val="2500"/>
              </a:spcBef>
              <a:buSzPct val="138000"/>
              <a:buFont typeface="Monaco"/>
              <a:buChar char="•"/>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34"/>
          <p:cNvSpPr>
            <a:spLocks noGrp="1"/>
          </p:cNvSpPr>
          <p:nvPr>
            <p:ph type="sldNum" sz="quarter" idx="10"/>
          </p:nvPr>
        </p:nvSpPr>
        <p:spPr>
          <a:xfrm>
            <a:off x="6003925" y="6127750"/>
            <a:ext cx="549275" cy="457200"/>
          </a:xfrm>
        </p:spPr>
        <p:txBody>
          <a:bodyPr lIns="45702" tIns="45702" rIns="45702" bIns="45702" anchor="ctr"/>
          <a:lstStyle>
            <a:lvl1pPr algn="r" defTabSz="912813" hangingPunct="1">
              <a:defRPr sz="2400">
                <a:solidFill>
                  <a:srgbClr val="FFFFFF"/>
                </a:solidFill>
                <a:latin typeface="Tahoma" charset="0"/>
                <a:cs typeface="Tahoma" charset="0"/>
                <a:sym typeface="Tahoma" charset="0"/>
              </a:defRPr>
            </a:lvl1pPr>
          </a:lstStyle>
          <a:p>
            <a:fld id="{C0A1298A-5C3E-A349-8BC8-E194C19D0AC3}" type="slidenum">
              <a:rPr lang="en-US"/>
              <a:pPr/>
              <a:t>‹#›</a:t>
            </a:fld>
            <a:endParaRPr lang="en-US"/>
          </a:p>
        </p:txBody>
      </p:sp>
    </p:spTree>
    <p:extLst>
      <p:ext uri="{BB962C8B-B14F-4D97-AF65-F5344CB8AC3E}">
        <p14:creationId xmlns:p14="http://schemas.microsoft.com/office/powerpoint/2010/main" val="2381624733"/>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defTabSz="841375">
              <a:defRPr>
                <a:cs typeface="MS PGothic" charset="0"/>
              </a:defRPr>
            </a:lvl1pPr>
          </a:lstStyle>
          <a:p>
            <a:fld id="{4B526F83-8B8E-B945-8C0D-0963AC15581C}" type="slidenum">
              <a:rPr lang="en-US"/>
              <a:pPr/>
              <a:t>‹#›</a:t>
            </a:fld>
            <a:endParaRPr lang="en-US"/>
          </a:p>
        </p:txBody>
      </p:sp>
      <p:sp>
        <p:nvSpPr>
          <p:cNvPr id="7" name="Date Placeholder 4"/>
          <p:cNvSpPr>
            <a:spLocks noGrp="1"/>
          </p:cNvSpPr>
          <p:nvPr>
            <p:ph type="dt" sz="half" idx="12"/>
          </p:nvPr>
        </p:nvSpPr>
        <p:spPr/>
        <p:txBody>
          <a:bodyPr/>
          <a:lstStyle>
            <a:lvl1pPr defTabSz="841375">
              <a:defRPr>
                <a:cs typeface="MS PGothic" charset="0"/>
              </a:defRPr>
            </a:lvl1pPr>
          </a:lstStyle>
          <a:p>
            <a:fld id="{FB60E82E-5621-1445-B7BE-70BC467D9005}" type="datetimeFigureOut">
              <a:rPr lang="en-US"/>
              <a:pPr/>
              <a:t>10/23/18</a:t>
            </a:fld>
            <a:endParaRPr lang="en-US"/>
          </a:p>
        </p:txBody>
      </p:sp>
    </p:spTree>
    <p:extLst>
      <p:ext uri="{BB962C8B-B14F-4D97-AF65-F5344CB8AC3E}">
        <p14:creationId xmlns:p14="http://schemas.microsoft.com/office/powerpoint/2010/main" val="1249755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8" name="Slide Number Placeholder 8"/>
          <p:cNvSpPr>
            <a:spLocks noGrp="1"/>
          </p:cNvSpPr>
          <p:nvPr>
            <p:ph type="sldNum" sz="quarter" idx="11"/>
          </p:nvPr>
        </p:nvSpPr>
        <p:spPr/>
        <p:txBody>
          <a:bodyPr/>
          <a:lstStyle>
            <a:lvl1pPr defTabSz="841375">
              <a:defRPr>
                <a:cs typeface="MS PGothic" charset="0"/>
              </a:defRPr>
            </a:lvl1pPr>
          </a:lstStyle>
          <a:p>
            <a:fld id="{C95FEF7B-54A0-3B45-B6CC-3D3C1A7162AD}" type="slidenum">
              <a:rPr lang="en-US"/>
              <a:pPr/>
              <a:t>‹#›</a:t>
            </a:fld>
            <a:endParaRPr lang="en-US"/>
          </a:p>
        </p:txBody>
      </p:sp>
      <p:sp>
        <p:nvSpPr>
          <p:cNvPr id="9" name="Date Placeholder 4"/>
          <p:cNvSpPr>
            <a:spLocks noGrp="1"/>
          </p:cNvSpPr>
          <p:nvPr>
            <p:ph type="dt" sz="half" idx="12"/>
          </p:nvPr>
        </p:nvSpPr>
        <p:spPr/>
        <p:txBody>
          <a:bodyPr/>
          <a:lstStyle>
            <a:lvl1pPr defTabSz="841375">
              <a:defRPr>
                <a:cs typeface="MS PGothic" charset="0"/>
              </a:defRPr>
            </a:lvl1pPr>
          </a:lstStyle>
          <a:p>
            <a:fld id="{E4B4D395-91F8-2B4B-BD26-30D53929D800}" type="datetimeFigureOut">
              <a:rPr lang="en-US"/>
              <a:pPr/>
              <a:t>10/23/18</a:t>
            </a:fld>
            <a:endParaRPr lang="en-US"/>
          </a:p>
        </p:txBody>
      </p:sp>
    </p:spTree>
    <p:extLst>
      <p:ext uri="{BB962C8B-B14F-4D97-AF65-F5344CB8AC3E}">
        <p14:creationId xmlns:p14="http://schemas.microsoft.com/office/powerpoint/2010/main" val="31621837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4" name="Slide Number Placeholder 8"/>
          <p:cNvSpPr>
            <a:spLocks noGrp="1"/>
          </p:cNvSpPr>
          <p:nvPr>
            <p:ph type="sldNum" sz="quarter" idx="11"/>
          </p:nvPr>
        </p:nvSpPr>
        <p:spPr/>
        <p:txBody>
          <a:bodyPr/>
          <a:lstStyle>
            <a:lvl1pPr defTabSz="841375">
              <a:defRPr>
                <a:cs typeface="MS PGothic" charset="0"/>
              </a:defRPr>
            </a:lvl1pPr>
          </a:lstStyle>
          <a:p>
            <a:fld id="{5FD9BF86-1FB9-2B40-82B3-D2B228A1A83F}" type="slidenum">
              <a:rPr lang="en-US"/>
              <a:pPr/>
              <a:t>‹#›</a:t>
            </a:fld>
            <a:endParaRPr lang="en-US"/>
          </a:p>
        </p:txBody>
      </p:sp>
      <p:sp>
        <p:nvSpPr>
          <p:cNvPr id="5" name="Date Placeholder 4"/>
          <p:cNvSpPr>
            <a:spLocks noGrp="1"/>
          </p:cNvSpPr>
          <p:nvPr>
            <p:ph type="dt" sz="half" idx="12"/>
          </p:nvPr>
        </p:nvSpPr>
        <p:spPr/>
        <p:txBody>
          <a:bodyPr/>
          <a:lstStyle>
            <a:lvl1pPr defTabSz="841375">
              <a:defRPr>
                <a:cs typeface="MS PGothic" charset="0"/>
              </a:defRPr>
            </a:lvl1pPr>
          </a:lstStyle>
          <a:p>
            <a:fld id="{FB5CC9D1-BBDC-2D48-9250-261613268368}" type="datetimeFigureOut">
              <a:rPr lang="en-US"/>
              <a:pPr/>
              <a:t>10/23/18</a:t>
            </a:fld>
            <a:endParaRPr lang="en-US"/>
          </a:p>
        </p:txBody>
      </p:sp>
    </p:spTree>
    <p:extLst>
      <p:ext uri="{BB962C8B-B14F-4D97-AF65-F5344CB8AC3E}">
        <p14:creationId xmlns:p14="http://schemas.microsoft.com/office/powerpoint/2010/main" val="1771657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98ED81CD-58AE-DD48-A15A-62AEE42C758A}" type="slidenum">
              <a:rPr lang="en-US"/>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F707D5C8-C671-6D45-A257-92044D5B92E5}" type="datetimeFigureOut">
              <a:rPr lang="en-US"/>
              <a:pPr/>
              <a:t>10/23/18</a:t>
            </a:fld>
            <a:endParaRPr lang="en-US"/>
          </a:p>
        </p:txBody>
      </p:sp>
    </p:spTree>
    <p:extLst>
      <p:ext uri="{BB962C8B-B14F-4D97-AF65-F5344CB8AC3E}">
        <p14:creationId xmlns:p14="http://schemas.microsoft.com/office/powerpoint/2010/main" val="3315476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3" name="Slide Number Placeholder 8"/>
          <p:cNvSpPr>
            <a:spLocks noGrp="1"/>
          </p:cNvSpPr>
          <p:nvPr>
            <p:ph type="sldNum" sz="quarter" idx="11"/>
          </p:nvPr>
        </p:nvSpPr>
        <p:spPr/>
        <p:txBody>
          <a:bodyPr/>
          <a:lstStyle>
            <a:lvl1pPr defTabSz="841375">
              <a:defRPr>
                <a:cs typeface="MS PGothic" charset="0"/>
              </a:defRPr>
            </a:lvl1pPr>
          </a:lstStyle>
          <a:p>
            <a:fld id="{89F5F6CE-6AFD-FC41-A50F-5002B03FE4F0}" type="slidenum">
              <a:rPr lang="en-US"/>
              <a:pPr/>
              <a:t>‹#›</a:t>
            </a:fld>
            <a:endParaRPr lang="en-US"/>
          </a:p>
        </p:txBody>
      </p:sp>
      <p:sp>
        <p:nvSpPr>
          <p:cNvPr id="4" name="Date Placeholder 4"/>
          <p:cNvSpPr>
            <a:spLocks noGrp="1"/>
          </p:cNvSpPr>
          <p:nvPr>
            <p:ph type="dt" sz="half" idx="12"/>
          </p:nvPr>
        </p:nvSpPr>
        <p:spPr/>
        <p:txBody>
          <a:bodyPr/>
          <a:lstStyle>
            <a:lvl1pPr defTabSz="841375">
              <a:defRPr>
                <a:cs typeface="MS PGothic" charset="0"/>
              </a:defRPr>
            </a:lvl1pPr>
          </a:lstStyle>
          <a:p>
            <a:fld id="{9FD44E6A-722A-AB47-A470-983BA8B908B4}" type="datetimeFigureOut">
              <a:rPr lang="en-US"/>
              <a:pPr/>
              <a:t>10/23/18</a:t>
            </a:fld>
            <a:endParaRPr lang="en-US"/>
          </a:p>
        </p:txBody>
      </p:sp>
    </p:spTree>
    <p:extLst>
      <p:ext uri="{BB962C8B-B14F-4D97-AF65-F5344CB8AC3E}">
        <p14:creationId xmlns:p14="http://schemas.microsoft.com/office/powerpoint/2010/main" val="1345382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defTabSz="841375">
              <a:defRPr>
                <a:cs typeface="MS PGothic" charset="0"/>
              </a:defRPr>
            </a:lvl1pPr>
          </a:lstStyle>
          <a:p>
            <a:fld id="{3F973895-0573-7C48-A00E-32F6C3EF9627}" type="slidenum">
              <a:rPr lang="en-US"/>
              <a:pPr/>
              <a:t>‹#›</a:t>
            </a:fld>
            <a:endParaRPr lang="en-US"/>
          </a:p>
        </p:txBody>
      </p:sp>
      <p:sp>
        <p:nvSpPr>
          <p:cNvPr id="7" name="Date Placeholder 4"/>
          <p:cNvSpPr>
            <a:spLocks noGrp="1"/>
          </p:cNvSpPr>
          <p:nvPr>
            <p:ph type="dt" sz="half" idx="12"/>
          </p:nvPr>
        </p:nvSpPr>
        <p:spPr/>
        <p:txBody>
          <a:bodyPr/>
          <a:lstStyle>
            <a:lvl1pPr defTabSz="841375">
              <a:defRPr>
                <a:cs typeface="MS PGothic" charset="0"/>
              </a:defRPr>
            </a:lvl1pPr>
          </a:lstStyle>
          <a:p>
            <a:fld id="{671B0AD8-4030-DE40-BE33-8FE4E7EA970C}" type="datetimeFigureOut">
              <a:rPr lang="en-US"/>
              <a:pPr/>
              <a:t>10/23/18</a:t>
            </a:fld>
            <a:endParaRPr lang="en-US"/>
          </a:p>
        </p:txBody>
      </p:sp>
    </p:spTree>
    <p:extLst>
      <p:ext uri="{BB962C8B-B14F-4D97-AF65-F5344CB8AC3E}">
        <p14:creationId xmlns:p14="http://schemas.microsoft.com/office/powerpoint/2010/main" val="841900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defTabSz="841375">
              <a:defRPr>
                <a:cs typeface="MS PGothic" charset="0"/>
              </a:defRPr>
            </a:lvl1pPr>
          </a:lstStyle>
          <a:p>
            <a:fld id="{A4EC285A-D300-484D-A8C5-F3304B55B1C1}" type="slidenum">
              <a:rPr lang="en-US"/>
              <a:pPr/>
              <a:t>‹#›</a:t>
            </a:fld>
            <a:endParaRPr lang="en-US"/>
          </a:p>
        </p:txBody>
      </p:sp>
      <p:sp>
        <p:nvSpPr>
          <p:cNvPr id="7" name="Date Placeholder 4"/>
          <p:cNvSpPr>
            <a:spLocks noGrp="1"/>
          </p:cNvSpPr>
          <p:nvPr>
            <p:ph type="dt" sz="half" idx="12"/>
          </p:nvPr>
        </p:nvSpPr>
        <p:spPr/>
        <p:txBody>
          <a:bodyPr/>
          <a:lstStyle>
            <a:lvl1pPr defTabSz="841375">
              <a:defRPr>
                <a:cs typeface="MS PGothic" charset="0"/>
              </a:defRPr>
            </a:lvl1pPr>
          </a:lstStyle>
          <a:p>
            <a:fld id="{28423297-697A-9843-9559-E4F23F0C2564}" type="datetimeFigureOut">
              <a:rPr lang="en-US"/>
              <a:pPr/>
              <a:t>10/23/18</a:t>
            </a:fld>
            <a:endParaRPr lang="en-US"/>
          </a:p>
        </p:txBody>
      </p:sp>
    </p:spTree>
    <p:extLst>
      <p:ext uri="{BB962C8B-B14F-4D97-AF65-F5344CB8AC3E}">
        <p14:creationId xmlns:p14="http://schemas.microsoft.com/office/powerpoint/2010/main" val="2139357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defTabSz="841375">
              <a:defRPr>
                <a:cs typeface="MS PGothic" charset="0"/>
              </a:defRPr>
            </a:lvl1pPr>
          </a:lstStyle>
          <a:p>
            <a:fld id="{05D056B4-5582-1D4F-9D5C-A8FD530DCDFD}" type="slidenum">
              <a:rPr lang="en-US"/>
              <a:pPr/>
              <a:t>‹#›</a:t>
            </a:fld>
            <a:endParaRPr lang="en-US"/>
          </a:p>
        </p:txBody>
      </p:sp>
      <p:sp>
        <p:nvSpPr>
          <p:cNvPr id="6" name="Date Placeholder 4"/>
          <p:cNvSpPr>
            <a:spLocks noGrp="1"/>
          </p:cNvSpPr>
          <p:nvPr>
            <p:ph type="dt" sz="half" idx="12"/>
          </p:nvPr>
        </p:nvSpPr>
        <p:spPr/>
        <p:txBody>
          <a:bodyPr/>
          <a:lstStyle>
            <a:lvl1pPr defTabSz="841375">
              <a:defRPr>
                <a:cs typeface="MS PGothic" charset="0"/>
              </a:defRPr>
            </a:lvl1pPr>
          </a:lstStyle>
          <a:p>
            <a:fld id="{A563CC9C-098B-6042-BE95-3756ED115D7B}" type="datetimeFigureOut">
              <a:rPr lang="en-US"/>
              <a:pPr/>
              <a:t>10/23/18</a:t>
            </a:fld>
            <a:endParaRPr lang="en-US"/>
          </a:p>
        </p:txBody>
      </p:sp>
    </p:spTree>
    <p:extLst>
      <p:ext uri="{BB962C8B-B14F-4D97-AF65-F5344CB8AC3E}">
        <p14:creationId xmlns:p14="http://schemas.microsoft.com/office/powerpoint/2010/main" val="2413965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defTabSz="841375">
              <a:defRPr>
                <a:cs typeface="MS PGothic" charset="0"/>
              </a:defRPr>
            </a:lvl1pPr>
          </a:lstStyle>
          <a:p>
            <a:fld id="{2E6C9D8A-3B54-2942-940D-071293B1CE6E}" type="slidenum">
              <a:rPr lang="en-US"/>
              <a:pPr/>
              <a:t>‹#›</a:t>
            </a:fld>
            <a:endParaRPr lang="en-US"/>
          </a:p>
        </p:txBody>
      </p:sp>
      <p:sp>
        <p:nvSpPr>
          <p:cNvPr id="6" name="Date Placeholder 4"/>
          <p:cNvSpPr>
            <a:spLocks noGrp="1"/>
          </p:cNvSpPr>
          <p:nvPr>
            <p:ph type="dt" sz="half" idx="12"/>
          </p:nvPr>
        </p:nvSpPr>
        <p:spPr/>
        <p:txBody>
          <a:bodyPr/>
          <a:lstStyle>
            <a:lvl1pPr defTabSz="841375">
              <a:defRPr>
                <a:cs typeface="MS PGothic" charset="0"/>
              </a:defRPr>
            </a:lvl1pPr>
          </a:lstStyle>
          <a:p>
            <a:fld id="{F772C60C-A238-1144-A050-E9C2422DDA74}" type="datetimeFigureOut">
              <a:rPr lang="en-US"/>
              <a:pPr/>
              <a:t>10/23/18</a:t>
            </a:fld>
            <a:endParaRPr lang="en-US"/>
          </a:p>
        </p:txBody>
      </p:sp>
    </p:spTree>
    <p:extLst>
      <p:ext uri="{BB962C8B-B14F-4D97-AF65-F5344CB8AC3E}">
        <p14:creationId xmlns:p14="http://schemas.microsoft.com/office/powerpoint/2010/main" val="30517433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defTabSz="766763">
              <a:defRPr>
                <a:solidFill>
                  <a:srgbClr val="262626"/>
                </a:solidFill>
                <a:latin typeface="Arial" charset="0"/>
                <a:cs typeface="MS PGothic" charset="0"/>
              </a:defRPr>
            </a:lvl1pPr>
          </a:lstStyle>
          <a:p>
            <a:fld id="{BA748027-FD5D-9043-A35C-3A0351C21A9D}" type="slidenum">
              <a:rPr lang="en-CA"/>
              <a:pPr/>
              <a:t>‹#›</a:t>
            </a:fld>
            <a:endParaRPr lang="en-CA"/>
          </a:p>
        </p:txBody>
      </p:sp>
    </p:spTree>
    <p:extLst>
      <p:ext uri="{BB962C8B-B14F-4D97-AF65-F5344CB8AC3E}">
        <p14:creationId xmlns:p14="http://schemas.microsoft.com/office/powerpoint/2010/main" val="18874784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defTabSz="841375">
              <a:defRPr>
                <a:solidFill>
                  <a:srgbClr val="262626"/>
                </a:solidFill>
                <a:latin typeface="Arial" charset="0"/>
                <a:cs typeface="MS PGothic" charset="0"/>
              </a:defRPr>
            </a:lvl1pPr>
          </a:lstStyle>
          <a:p>
            <a:fld id="{5B6AC86B-2877-AA4D-8251-2CBD85124855}" type="slidenum">
              <a:rPr lang="en-CA"/>
              <a:pPr/>
              <a:t>‹#›</a:t>
            </a:fld>
            <a:endParaRPr lang="en-CA"/>
          </a:p>
        </p:txBody>
      </p:sp>
    </p:spTree>
    <p:extLst>
      <p:ext uri="{BB962C8B-B14F-4D97-AF65-F5344CB8AC3E}">
        <p14:creationId xmlns:p14="http://schemas.microsoft.com/office/powerpoint/2010/main" val="673932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defTabSz="766763">
              <a:defRPr>
                <a:solidFill>
                  <a:srgbClr val="262626"/>
                </a:solidFill>
                <a:latin typeface="Arial" charset="0"/>
                <a:cs typeface="MS PGothic" charset="0"/>
              </a:defRPr>
            </a:lvl1pPr>
          </a:lstStyle>
          <a:p>
            <a:fld id="{41FCA161-D4BF-044C-A8C9-CFF399C428D0}" type="slidenum">
              <a:rPr lang="en-CA"/>
              <a:pPr/>
              <a:t>‹#›</a:t>
            </a:fld>
            <a:endParaRPr lang="en-CA"/>
          </a:p>
        </p:txBody>
      </p:sp>
    </p:spTree>
    <p:extLst>
      <p:ext uri="{BB962C8B-B14F-4D97-AF65-F5344CB8AC3E}">
        <p14:creationId xmlns:p14="http://schemas.microsoft.com/office/powerpoint/2010/main" val="1801775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defTabSz="841375">
              <a:defRPr>
                <a:ea typeface="ＭＳ Ｐゴシック" charset="0"/>
                <a:cs typeface="ＭＳ Ｐゴシック" charset="0"/>
              </a:defRPr>
            </a:lvl1pPr>
          </a:lstStyle>
          <a:p>
            <a:pPr>
              <a:defRPr/>
            </a:pPr>
            <a:endParaRPr lang="en-US"/>
          </a:p>
        </p:txBody>
      </p:sp>
      <p:sp>
        <p:nvSpPr>
          <p:cNvPr id="7" name="Slide Number Placeholder 8"/>
          <p:cNvSpPr>
            <a:spLocks noGrp="1"/>
          </p:cNvSpPr>
          <p:nvPr>
            <p:ph type="sldNum" sz="quarter" idx="11"/>
          </p:nvPr>
        </p:nvSpPr>
        <p:spPr/>
        <p:txBody>
          <a:bodyPr/>
          <a:lstStyle>
            <a:lvl1pPr defTabSz="841375">
              <a:defRPr>
                <a:cs typeface="MS PGothic" charset="0"/>
              </a:defRPr>
            </a:lvl1pPr>
          </a:lstStyle>
          <a:p>
            <a:fld id="{DD0EE8A6-446A-CE48-9B37-7F6D8983D16E}" type="slidenum">
              <a:rPr lang="en-US"/>
              <a:pPr/>
              <a:t>‹#›</a:t>
            </a:fld>
            <a:endParaRPr lang="en-US"/>
          </a:p>
        </p:txBody>
      </p:sp>
      <p:sp>
        <p:nvSpPr>
          <p:cNvPr id="8" name="Date Placeholder 4"/>
          <p:cNvSpPr>
            <a:spLocks noGrp="1"/>
          </p:cNvSpPr>
          <p:nvPr>
            <p:ph type="dt" sz="half" idx="12"/>
          </p:nvPr>
        </p:nvSpPr>
        <p:spPr/>
        <p:txBody>
          <a:bodyPr/>
          <a:lstStyle>
            <a:lvl1pPr defTabSz="841375">
              <a:defRPr/>
            </a:lvl1pPr>
          </a:lstStyle>
          <a:p>
            <a:fld id="{694EC29E-513A-5348-B585-F91ABFDFDD55}" type="datetimeFigureOut">
              <a:rPr lang="en-US"/>
              <a:pPr/>
              <a:t>10/23/18</a:t>
            </a:fld>
            <a:endParaRPr lang="en-US"/>
          </a:p>
        </p:txBody>
      </p:sp>
    </p:spTree>
    <p:extLst>
      <p:ext uri="{BB962C8B-B14F-4D97-AF65-F5344CB8AC3E}">
        <p14:creationId xmlns:p14="http://schemas.microsoft.com/office/powerpoint/2010/main" val="33465971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2_Default Desig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Texte du titre</a:t>
            </a:r>
          </a:p>
        </p:txBody>
      </p:sp>
      <p:sp>
        <p:nvSpPr>
          <p:cNvPr id="21" name="Shape 2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22"/>
          <p:cNvSpPr>
            <a:spLocks noGrp="1"/>
          </p:cNvSpPr>
          <p:nvPr>
            <p:ph type="sldNum" sz="quarter" idx="10"/>
          </p:nvPr>
        </p:nvSpPr>
        <p:spPr>
          <a:xfrm>
            <a:off x="4257675" y="6388100"/>
            <a:ext cx="627063" cy="466725"/>
          </a:xfrm>
        </p:spPr>
        <p:txBody>
          <a:bodyPr/>
          <a:lstStyle>
            <a:lvl1pPr hangingPunct="1">
              <a:defRPr sz="2400">
                <a:solidFill>
                  <a:srgbClr val="000000"/>
                </a:solidFill>
              </a:defRPr>
            </a:lvl1pPr>
          </a:lstStyle>
          <a:p>
            <a:fld id="{670A0B8D-C29D-994D-A478-46AE1C31B0CE}" type="slidenum">
              <a:rPr lang="en-US"/>
              <a:pPr/>
              <a:t>‹#›</a:t>
            </a:fld>
            <a:endParaRPr lang="en-US"/>
          </a:p>
        </p:txBody>
      </p:sp>
    </p:spTree>
    <p:extLst>
      <p:ext uri="{BB962C8B-B14F-4D97-AF65-F5344CB8AC3E}">
        <p14:creationId xmlns:p14="http://schemas.microsoft.com/office/powerpoint/2010/main" val="305307694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023A8F0A-6C91-6E4A-A2C8-A7754BE46B7B}" type="slidenum">
              <a:rPr lang="en-US"/>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6179741E-121F-DC40-810D-FD318487FC41}" type="datetimeFigureOut">
              <a:rPr lang="en-US"/>
              <a:pPr/>
              <a:t>10/23/18</a:t>
            </a:fld>
            <a:endParaRPr lang="en-US"/>
          </a:p>
        </p:txBody>
      </p:sp>
    </p:spTree>
    <p:extLst>
      <p:ext uri="{BB962C8B-B14F-4D97-AF65-F5344CB8AC3E}">
        <p14:creationId xmlns:p14="http://schemas.microsoft.com/office/powerpoint/2010/main" val="4129221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3_Default Design">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r>
              <a:t>Texte du titre</a:t>
            </a:r>
          </a:p>
        </p:txBody>
      </p:sp>
      <p:sp>
        <p:nvSpPr>
          <p:cNvPr id="30" name="Shape 3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31"/>
          <p:cNvSpPr>
            <a:spLocks noGrp="1"/>
          </p:cNvSpPr>
          <p:nvPr>
            <p:ph type="sldNum" sz="quarter" idx="10"/>
          </p:nvPr>
        </p:nvSpPr>
        <p:spPr>
          <a:xfrm>
            <a:off x="7688263" y="6457950"/>
            <a:ext cx="627062" cy="466725"/>
          </a:xfrm>
        </p:spPr>
        <p:txBody>
          <a:bodyPr/>
          <a:lstStyle>
            <a:lvl1pPr hangingPunct="1">
              <a:defRPr sz="2400"/>
            </a:lvl1pPr>
          </a:lstStyle>
          <a:p>
            <a:fld id="{3F19DA19-67E2-C048-AEBD-6CF891FFB062}" type="slidenum">
              <a:rPr lang="en-US"/>
              <a:pPr/>
              <a:t>‹#›</a:t>
            </a:fld>
            <a:endParaRPr lang="en-US"/>
          </a:p>
        </p:txBody>
      </p:sp>
    </p:spTree>
    <p:extLst>
      <p:ext uri="{BB962C8B-B14F-4D97-AF65-F5344CB8AC3E}">
        <p14:creationId xmlns:p14="http://schemas.microsoft.com/office/powerpoint/2010/main" val="2587558678"/>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 name="Shape 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 name="Shape 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0"/>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817F6FC6-9C87-A84B-82D0-3C1203E4D0F5}" type="slidenum">
              <a:rPr lang="en-US"/>
              <a:pPr/>
              <a:t>‹#›</a:t>
            </a:fld>
            <a:endParaRPr lang="en-US"/>
          </a:p>
        </p:txBody>
      </p:sp>
    </p:spTree>
    <p:extLst>
      <p:ext uri="{BB962C8B-B14F-4D97-AF65-F5344CB8AC3E}">
        <p14:creationId xmlns:p14="http://schemas.microsoft.com/office/powerpoint/2010/main" val="3195023158"/>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 name="Shape 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8" name="Shape 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9"/>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200EF11-1040-C24C-8886-96CE5917023E}" type="slidenum">
              <a:rPr lang="en-US"/>
              <a:pPr/>
              <a:t>‹#›</a:t>
            </a:fld>
            <a:endParaRPr lang="en-US"/>
          </a:p>
        </p:txBody>
      </p:sp>
    </p:spTree>
    <p:extLst>
      <p:ext uri="{BB962C8B-B14F-4D97-AF65-F5344CB8AC3E}">
        <p14:creationId xmlns:p14="http://schemas.microsoft.com/office/powerpoint/2010/main" val="4054348943"/>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 name="Shape 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7" name="Shape 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BC47AE94-9201-1D48-8C88-59C096ECFCCE}" type="slidenum">
              <a:rPr lang="en-US"/>
              <a:pPr/>
              <a:t>‹#›</a:t>
            </a:fld>
            <a:endParaRPr lang="en-US"/>
          </a:p>
        </p:txBody>
      </p:sp>
    </p:spTree>
    <p:extLst>
      <p:ext uri="{BB962C8B-B14F-4D97-AF65-F5344CB8AC3E}">
        <p14:creationId xmlns:p14="http://schemas.microsoft.com/office/powerpoint/2010/main" val="584478495"/>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 name="Shape 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 name="Shape 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8AE187C-ACE5-244A-BE52-6F2FA8BACEF2}" type="slidenum">
              <a:rPr lang="en-US"/>
              <a:pPr/>
              <a:t>‹#›</a:t>
            </a:fld>
            <a:endParaRPr lang="en-US"/>
          </a:p>
        </p:txBody>
      </p:sp>
    </p:spTree>
    <p:extLst>
      <p:ext uri="{BB962C8B-B14F-4D97-AF65-F5344CB8AC3E}">
        <p14:creationId xmlns:p14="http://schemas.microsoft.com/office/powerpoint/2010/main" val="3758166935"/>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 name="Shape 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5" name="Shape 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6"/>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74C5C05F-A7ED-3040-A203-981AFFF342CA}" type="slidenum">
              <a:rPr lang="en-US"/>
              <a:pPr/>
              <a:t>‹#›</a:t>
            </a:fld>
            <a:endParaRPr lang="en-US"/>
          </a:p>
        </p:txBody>
      </p:sp>
    </p:spTree>
    <p:extLst>
      <p:ext uri="{BB962C8B-B14F-4D97-AF65-F5344CB8AC3E}">
        <p14:creationId xmlns:p14="http://schemas.microsoft.com/office/powerpoint/2010/main" val="2104200900"/>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 name="Shape 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4" name="Shape 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B69CCC7-DB0C-2D4B-B0F5-5DB2ED099E64}" type="slidenum">
              <a:rPr lang="en-US"/>
              <a:pPr/>
              <a:t>‹#›</a:t>
            </a:fld>
            <a:endParaRPr lang="en-US"/>
          </a:p>
        </p:txBody>
      </p:sp>
    </p:spTree>
    <p:extLst>
      <p:ext uri="{BB962C8B-B14F-4D97-AF65-F5344CB8AC3E}">
        <p14:creationId xmlns:p14="http://schemas.microsoft.com/office/powerpoint/2010/main" val="874600435"/>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 name="Shape 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3" name="Shape 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CBD35784-8B8D-D344-A5CA-22E50FB4568A}" type="slidenum">
              <a:rPr lang="en-US"/>
              <a:pPr/>
              <a:t>‹#›</a:t>
            </a:fld>
            <a:endParaRPr lang="en-US"/>
          </a:p>
        </p:txBody>
      </p:sp>
    </p:spTree>
    <p:extLst>
      <p:ext uri="{BB962C8B-B14F-4D97-AF65-F5344CB8AC3E}">
        <p14:creationId xmlns:p14="http://schemas.microsoft.com/office/powerpoint/2010/main" val="1364131258"/>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 name="Shape 1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02" name="Shape 1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09F43734-E396-CF46-A59B-06865695CD17}" type="slidenum">
              <a:rPr lang="en-US"/>
              <a:pPr/>
              <a:t>‹#›</a:t>
            </a:fld>
            <a:endParaRPr lang="en-US"/>
          </a:p>
        </p:txBody>
      </p:sp>
    </p:spTree>
    <p:extLst>
      <p:ext uri="{BB962C8B-B14F-4D97-AF65-F5344CB8AC3E}">
        <p14:creationId xmlns:p14="http://schemas.microsoft.com/office/powerpoint/2010/main" val="711429741"/>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0" name="Shape 11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11" name="Shape 11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287DEF38-09A1-BB4A-8BF3-BAD9B5FF99A7}" type="slidenum">
              <a:rPr lang="en-US"/>
              <a:pPr/>
              <a:t>‹#›</a:t>
            </a:fld>
            <a:endParaRPr lang="en-US"/>
          </a:p>
        </p:txBody>
      </p:sp>
    </p:spTree>
    <p:extLst>
      <p:ext uri="{BB962C8B-B14F-4D97-AF65-F5344CB8AC3E}">
        <p14:creationId xmlns:p14="http://schemas.microsoft.com/office/powerpoint/2010/main" val="400006566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4E09B7EB-6596-3642-B74F-F8C50838191F}" type="slidenum">
              <a:rPr lang="en-US"/>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D01A5A0-BE03-394B-A863-BFFD88F164AC}" type="datetimeFigureOut">
              <a:rPr lang="en-US"/>
              <a:pPr/>
              <a:t>10/23/18</a:t>
            </a:fld>
            <a:endParaRPr lang="en-US"/>
          </a:p>
        </p:txBody>
      </p:sp>
    </p:spTree>
    <p:extLst>
      <p:ext uri="{BB962C8B-B14F-4D97-AF65-F5344CB8AC3E}">
        <p14:creationId xmlns:p14="http://schemas.microsoft.com/office/powerpoint/2010/main" val="25361493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1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 name="Shape 1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20" name="Shape 1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1"/>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DA13BBBB-DBBB-B842-985E-A452B6ECBAA3}" type="slidenum">
              <a:rPr lang="en-US"/>
              <a:pPr/>
              <a:t>‹#›</a:t>
            </a:fld>
            <a:endParaRPr lang="en-US"/>
          </a:p>
        </p:txBody>
      </p:sp>
    </p:spTree>
    <p:extLst>
      <p:ext uri="{BB962C8B-B14F-4D97-AF65-F5344CB8AC3E}">
        <p14:creationId xmlns:p14="http://schemas.microsoft.com/office/powerpoint/2010/main" val="4097916310"/>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2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 name="Shape 1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 name="Shape 1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7A646EC7-5B59-AA4D-8ED2-B0280A8D18C1}" type="slidenum">
              <a:rPr lang="en-US"/>
              <a:pPr/>
              <a:t>‹#›</a:t>
            </a:fld>
            <a:endParaRPr lang="en-US"/>
          </a:p>
        </p:txBody>
      </p:sp>
    </p:spTree>
    <p:extLst>
      <p:ext uri="{BB962C8B-B14F-4D97-AF65-F5344CB8AC3E}">
        <p14:creationId xmlns:p14="http://schemas.microsoft.com/office/powerpoint/2010/main" val="1875566592"/>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12_Fireball copie">
    <p:bg>
      <p:bgPr>
        <a:solidFill>
          <a:srgbClr val="000000"/>
        </a:solidFill>
        <a:effectLst/>
      </p:bgPr>
    </p:bg>
    <p:spTree>
      <p:nvGrpSpPr>
        <p:cNvPr id="1" name=""/>
        <p:cNvGrpSpPr/>
        <p:nvPr/>
      </p:nvGrpSpPr>
      <p:grpSpPr>
        <a:xfrm>
          <a:off x="0" y="0"/>
          <a:ext cx="0" cy="0"/>
          <a:chOff x="0" y="0"/>
          <a:chExt cx="0" cy="0"/>
        </a:xfrm>
      </p:grpSpPr>
      <p:sp>
        <p:nvSpPr>
          <p:cNvPr id="137" name="Shape 13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38" name="Shape 13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39"/>
          <p:cNvSpPr>
            <a:spLocks noGrp="1"/>
          </p:cNvSpPr>
          <p:nvPr>
            <p:ph type="sldNum" sz="quarter" idx="10"/>
          </p:nvPr>
        </p:nvSpPr>
        <p:spPr>
          <a:xfrm>
            <a:off x="7269163" y="6319838"/>
            <a:ext cx="474662" cy="466725"/>
          </a:xfrm>
        </p:spPr>
        <p:txBody>
          <a:bodyPr anchor="ctr"/>
          <a:lstStyle>
            <a:lvl1pPr hangingPunct="1">
              <a:defRPr sz="2400">
                <a:solidFill>
                  <a:srgbClr val="FFFED5"/>
                </a:solidFill>
                <a:latin typeface="Arial" charset="0"/>
                <a:cs typeface="Arial" charset="0"/>
                <a:sym typeface="Arial" charset="0"/>
              </a:defRPr>
            </a:lvl1pPr>
          </a:lstStyle>
          <a:p>
            <a:fld id="{14ACF642-9140-3347-A6AD-2AC097F00197}" type="slidenum">
              <a:rPr lang="en-US"/>
              <a:pPr/>
              <a:t>‹#›</a:t>
            </a:fld>
            <a:endParaRPr lang="en-US"/>
          </a:p>
        </p:txBody>
      </p:sp>
    </p:spTree>
    <p:extLst>
      <p:ext uri="{BB962C8B-B14F-4D97-AF65-F5344CB8AC3E}">
        <p14:creationId xmlns:p14="http://schemas.microsoft.com/office/powerpoint/2010/main" val="1817013131"/>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1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47" name="Shape 1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13FCF445-DC56-DE4E-B754-65BE1A0A6A5E}" type="slidenum">
              <a:rPr lang="en-US"/>
              <a:pPr/>
              <a:t>‹#›</a:t>
            </a:fld>
            <a:endParaRPr lang="en-US"/>
          </a:p>
        </p:txBody>
      </p:sp>
    </p:spTree>
    <p:extLst>
      <p:ext uri="{BB962C8B-B14F-4D97-AF65-F5344CB8AC3E}">
        <p14:creationId xmlns:p14="http://schemas.microsoft.com/office/powerpoint/2010/main" val="1524112194"/>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5" name="Shape 15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56" name="Shape 15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7"/>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EE4486A-3659-6C43-B8C4-CF7CA9617D03}" type="slidenum">
              <a:rPr lang="en-US"/>
              <a:pPr/>
              <a:t>‹#›</a:t>
            </a:fld>
            <a:endParaRPr lang="en-US"/>
          </a:p>
        </p:txBody>
      </p:sp>
    </p:spTree>
    <p:extLst>
      <p:ext uri="{BB962C8B-B14F-4D97-AF65-F5344CB8AC3E}">
        <p14:creationId xmlns:p14="http://schemas.microsoft.com/office/powerpoint/2010/main" val="3975696053"/>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4" name="Shape 16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65" name="Shape 16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66"/>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DFA9775A-A3DE-E145-B85F-BB5794074A5B}" type="slidenum">
              <a:rPr lang="en-US"/>
              <a:pPr/>
              <a:t>‹#›</a:t>
            </a:fld>
            <a:endParaRPr lang="en-US"/>
          </a:p>
        </p:txBody>
      </p:sp>
    </p:spTree>
    <p:extLst>
      <p:ext uri="{BB962C8B-B14F-4D97-AF65-F5344CB8AC3E}">
        <p14:creationId xmlns:p14="http://schemas.microsoft.com/office/powerpoint/2010/main" val="2755029838"/>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2_Fireball - No Graphics">
    <p:bg>
      <p:bgPr>
        <a:solidFill>
          <a:srgbClr val="000000"/>
        </a:solidFill>
        <a:effectLst/>
      </p:bgPr>
    </p:bg>
    <p:spTree>
      <p:nvGrpSpPr>
        <p:cNvPr id="1" name=""/>
        <p:cNvGrpSpPr/>
        <p:nvPr/>
      </p:nvGrpSpPr>
      <p:grpSpPr>
        <a:xfrm>
          <a:off x="0" y="0"/>
          <a:ext cx="0" cy="0"/>
          <a:chOff x="0" y="0"/>
          <a:chExt cx="0" cy="0"/>
        </a:xfrm>
      </p:grpSpPr>
      <p:sp>
        <p:nvSpPr>
          <p:cNvPr id="173" name="Shape 17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4" name="Shape 17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charset="0"/>
                <a:cs typeface="Times New Roman" charset="0"/>
                <a:sym typeface="Times New Roman" charset="0"/>
              </a:defRPr>
            </a:lvl1pPr>
          </a:lstStyle>
          <a:p>
            <a:fld id="{54A60DEA-311B-104D-926D-7C6A71AF26F4}" type="slidenum">
              <a:rPr lang="en-US"/>
              <a:pPr/>
              <a:t>‹#›</a:t>
            </a:fld>
            <a:endParaRPr lang="en-US"/>
          </a:p>
        </p:txBody>
      </p:sp>
    </p:spTree>
    <p:extLst>
      <p:ext uri="{BB962C8B-B14F-4D97-AF65-F5344CB8AC3E}">
        <p14:creationId xmlns:p14="http://schemas.microsoft.com/office/powerpoint/2010/main" val="284327431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 name="Shape 1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83" name="Shape 1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3F0C65D-62B6-7945-9998-DB7BDCE798D0}" type="slidenum">
              <a:rPr lang="en-US"/>
              <a:pPr/>
              <a:t>‹#›</a:t>
            </a:fld>
            <a:endParaRPr lang="en-US"/>
          </a:p>
        </p:txBody>
      </p:sp>
    </p:spTree>
    <p:extLst>
      <p:ext uri="{BB962C8B-B14F-4D97-AF65-F5344CB8AC3E}">
        <p14:creationId xmlns:p14="http://schemas.microsoft.com/office/powerpoint/2010/main" val="1191977900"/>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1" name="Shape 1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92" name="Shape 1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3"/>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64190CF8-FE50-9E42-9C1F-58571E6F14D4}" type="slidenum">
              <a:rPr lang="en-US"/>
              <a:pPr/>
              <a:t>‹#›</a:t>
            </a:fld>
            <a:endParaRPr lang="en-US"/>
          </a:p>
        </p:txBody>
      </p:sp>
    </p:spTree>
    <p:extLst>
      <p:ext uri="{BB962C8B-B14F-4D97-AF65-F5344CB8AC3E}">
        <p14:creationId xmlns:p14="http://schemas.microsoft.com/office/powerpoint/2010/main" val="2573440175"/>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 name="Shape 20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01" name="Shape 20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2"/>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90C46060-A211-4643-BCAC-19137102D252}" type="slidenum">
              <a:rPr lang="en-US"/>
              <a:pPr/>
              <a:t>‹#›</a:t>
            </a:fld>
            <a:endParaRPr lang="en-US"/>
          </a:p>
        </p:txBody>
      </p:sp>
    </p:spTree>
    <p:extLst>
      <p:ext uri="{BB962C8B-B14F-4D97-AF65-F5344CB8AC3E}">
        <p14:creationId xmlns:p14="http://schemas.microsoft.com/office/powerpoint/2010/main" val="328369801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7B9B31DE-AAE5-0F4F-9772-8870B9D02F8C}" type="slidenum">
              <a:rPr lang="en-US"/>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2547ADD1-8DF2-C349-A67C-D806CF6537DD}" type="datetimeFigureOut">
              <a:rPr lang="en-US"/>
              <a:pPr/>
              <a:t>10/23/18</a:t>
            </a:fld>
            <a:endParaRPr lang="en-US"/>
          </a:p>
        </p:txBody>
      </p:sp>
    </p:spTree>
    <p:extLst>
      <p:ext uri="{BB962C8B-B14F-4D97-AF65-F5344CB8AC3E}">
        <p14:creationId xmlns:p14="http://schemas.microsoft.com/office/powerpoint/2010/main" val="3830678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1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 name="Shape 2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0" name="Shape 2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1"/>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E01D948C-800F-1E42-AA8F-955D169249ED}" type="slidenum">
              <a:rPr lang="en-US"/>
              <a:pPr/>
              <a:t>‹#›</a:t>
            </a:fld>
            <a:endParaRPr lang="en-US"/>
          </a:p>
        </p:txBody>
      </p:sp>
    </p:spTree>
    <p:extLst>
      <p:ext uri="{BB962C8B-B14F-4D97-AF65-F5344CB8AC3E}">
        <p14:creationId xmlns:p14="http://schemas.microsoft.com/office/powerpoint/2010/main" val="2002899683"/>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1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8" name="Shape 21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9" name="Shape 21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0"/>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E98ED6A3-016B-8846-9874-EDC43AE6A8F5}" type="slidenum">
              <a:rPr lang="en-US"/>
              <a:pPr/>
              <a:t>‹#›</a:t>
            </a:fld>
            <a:endParaRPr lang="en-US"/>
          </a:p>
        </p:txBody>
      </p:sp>
    </p:spTree>
    <p:extLst>
      <p:ext uri="{BB962C8B-B14F-4D97-AF65-F5344CB8AC3E}">
        <p14:creationId xmlns:p14="http://schemas.microsoft.com/office/powerpoint/2010/main" val="2969592822"/>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1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7" name="Shape 22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28" name="Shape 22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9"/>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DA3B1463-8773-2D44-AA6A-724418C8F411}" type="slidenum">
              <a:rPr lang="en-US"/>
              <a:pPr/>
              <a:t>‹#›</a:t>
            </a:fld>
            <a:endParaRPr lang="en-US"/>
          </a:p>
        </p:txBody>
      </p:sp>
    </p:spTree>
    <p:extLst>
      <p:ext uri="{BB962C8B-B14F-4D97-AF65-F5344CB8AC3E}">
        <p14:creationId xmlns:p14="http://schemas.microsoft.com/office/powerpoint/2010/main" val="1345669612"/>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1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6" name="Shape 23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37" name="Shape 23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38"/>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661331AE-A531-D248-85E6-E342EFD399A0}" type="slidenum">
              <a:rPr lang="en-US"/>
              <a:pPr/>
              <a:t>‹#›</a:t>
            </a:fld>
            <a:endParaRPr lang="en-US"/>
          </a:p>
        </p:txBody>
      </p:sp>
    </p:spTree>
    <p:extLst>
      <p:ext uri="{BB962C8B-B14F-4D97-AF65-F5344CB8AC3E}">
        <p14:creationId xmlns:p14="http://schemas.microsoft.com/office/powerpoint/2010/main" val="1513994113"/>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 name="Shape 24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46" name="Shape 24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47"/>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4428BABE-827E-5343-B6F8-7BBFFDD7FF96}" type="slidenum">
              <a:rPr lang="en-US"/>
              <a:pPr/>
              <a:t>‹#›</a:t>
            </a:fld>
            <a:endParaRPr lang="en-US"/>
          </a:p>
        </p:txBody>
      </p:sp>
    </p:spTree>
    <p:extLst>
      <p:ext uri="{BB962C8B-B14F-4D97-AF65-F5344CB8AC3E}">
        <p14:creationId xmlns:p14="http://schemas.microsoft.com/office/powerpoint/2010/main" val="3217275260"/>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4" name="Shape 25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55" name="Shape 25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56"/>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52E43B16-6D55-0346-B5E2-53DD4523A459}" type="slidenum">
              <a:rPr lang="en-US"/>
              <a:pPr/>
              <a:t>‹#›</a:t>
            </a:fld>
            <a:endParaRPr lang="en-US"/>
          </a:p>
        </p:txBody>
      </p:sp>
    </p:spTree>
    <p:extLst>
      <p:ext uri="{BB962C8B-B14F-4D97-AF65-F5344CB8AC3E}">
        <p14:creationId xmlns:p14="http://schemas.microsoft.com/office/powerpoint/2010/main" val="1516085795"/>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1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3" name="Shape 26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64" name="Shape 26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65"/>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3223C72C-D05B-6C40-B9FD-A8C1DC555264}" type="slidenum">
              <a:rPr lang="en-US"/>
              <a:pPr/>
              <a:t>‹#›</a:t>
            </a:fld>
            <a:endParaRPr lang="en-US"/>
          </a:p>
        </p:txBody>
      </p:sp>
    </p:spTree>
    <p:extLst>
      <p:ext uri="{BB962C8B-B14F-4D97-AF65-F5344CB8AC3E}">
        <p14:creationId xmlns:p14="http://schemas.microsoft.com/office/powerpoint/2010/main" val="1404691967"/>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1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2" name="Shape 2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73" name="Shape 2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74"/>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79778F12-E9A0-274A-BE61-F6EB43769940}" type="slidenum">
              <a:rPr lang="en-US"/>
              <a:pPr/>
              <a:t>‹#›</a:t>
            </a:fld>
            <a:endParaRPr lang="en-US"/>
          </a:p>
        </p:txBody>
      </p:sp>
    </p:spTree>
    <p:extLst>
      <p:ext uri="{BB962C8B-B14F-4D97-AF65-F5344CB8AC3E}">
        <p14:creationId xmlns:p14="http://schemas.microsoft.com/office/powerpoint/2010/main" val="3875449987"/>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1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1" name="Shape 2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82" name="Shape 2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83"/>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37400612-E2D9-984F-BE54-A9FF87D917C2}" type="slidenum">
              <a:rPr lang="en-US"/>
              <a:pPr/>
              <a:t>‹#›</a:t>
            </a:fld>
            <a:endParaRPr lang="en-US"/>
          </a:p>
        </p:txBody>
      </p:sp>
    </p:spTree>
    <p:extLst>
      <p:ext uri="{BB962C8B-B14F-4D97-AF65-F5344CB8AC3E}">
        <p14:creationId xmlns:p14="http://schemas.microsoft.com/office/powerpoint/2010/main" val="1691282674"/>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0" name="Shape 2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91" name="Shape 2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92"/>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E951DDD-82E3-B14C-B00B-DFDBBFA5400B}" type="slidenum">
              <a:rPr lang="en-US"/>
              <a:pPr/>
              <a:t>‹#›</a:t>
            </a:fld>
            <a:endParaRPr lang="en-US"/>
          </a:p>
        </p:txBody>
      </p:sp>
    </p:spTree>
    <p:extLst>
      <p:ext uri="{BB962C8B-B14F-4D97-AF65-F5344CB8AC3E}">
        <p14:creationId xmlns:p14="http://schemas.microsoft.com/office/powerpoint/2010/main" val="34122193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946ED0E4-4DDA-7F49-9DA8-AA5AF04C9329}" type="slidenum">
              <a:rPr lang="en-US"/>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9AED71B3-5FD6-604F-834C-5018CDAE1FC4}" type="datetimeFigureOut">
              <a:rPr lang="en-US"/>
              <a:pPr/>
              <a:t>10/23/18</a:t>
            </a:fld>
            <a:endParaRPr lang="en-US"/>
          </a:p>
        </p:txBody>
      </p:sp>
    </p:spTree>
    <p:extLst>
      <p:ext uri="{BB962C8B-B14F-4D97-AF65-F5344CB8AC3E}">
        <p14:creationId xmlns:p14="http://schemas.microsoft.com/office/powerpoint/2010/main" val="21475333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9" name="Shape 2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0" name="Shape 3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01"/>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7027E52C-03FE-C944-9757-78CDB895FF8C}" type="slidenum">
              <a:rPr lang="en-US"/>
              <a:pPr/>
              <a:t>‹#›</a:t>
            </a:fld>
            <a:endParaRPr lang="en-US"/>
          </a:p>
        </p:txBody>
      </p:sp>
    </p:spTree>
    <p:extLst>
      <p:ext uri="{BB962C8B-B14F-4D97-AF65-F5344CB8AC3E}">
        <p14:creationId xmlns:p14="http://schemas.microsoft.com/office/powerpoint/2010/main" val="1667910614"/>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 name="Shape 3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9" name="Shape 3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0"/>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2B827F2E-1D9C-BA4A-B6A7-5FFF9CD8B616}" type="slidenum">
              <a:rPr lang="en-US"/>
              <a:pPr/>
              <a:t>‹#›</a:t>
            </a:fld>
            <a:endParaRPr lang="en-US"/>
          </a:p>
        </p:txBody>
      </p:sp>
    </p:spTree>
    <p:extLst>
      <p:ext uri="{BB962C8B-B14F-4D97-AF65-F5344CB8AC3E}">
        <p14:creationId xmlns:p14="http://schemas.microsoft.com/office/powerpoint/2010/main" val="766917054"/>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 name="Shape 3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18" name="Shape 3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9"/>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35660354-3D6B-3641-AD6E-2A4ADF9C48D9}" type="slidenum">
              <a:rPr lang="en-US"/>
              <a:pPr/>
              <a:t>‹#›</a:t>
            </a:fld>
            <a:endParaRPr lang="en-US"/>
          </a:p>
        </p:txBody>
      </p:sp>
    </p:spTree>
    <p:extLst>
      <p:ext uri="{BB962C8B-B14F-4D97-AF65-F5344CB8AC3E}">
        <p14:creationId xmlns:p14="http://schemas.microsoft.com/office/powerpoint/2010/main" val="1708067968"/>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6" name="Shape 32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27" name="Shape 32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28"/>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F58E11D3-37E1-D544-8FA6-7233124639D5}" type="slidenum">
              <a:rPr lang="en-US"/>
              <a:pPr/>
              <a:t>‹#›</a:t>
            </a:fld>
            <a:endParaRPr lang="en-US"/>
          </a:p>
        </p:txBody>
      </p:sp>
    </p:spTree>
    <p:extLst>
      <p:ext uri="{BB962C8B-B14F-4D97-AF65-F5344CB8AC3E}">
        <p14:creationId xmlns:p14="http://schemas.microsoft.com/office/powerpoint/2010/main" val="1190488160"/>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1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5" name="Shape 3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36" name="Shape 3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37"/>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56A751C2-1BED-C94D-BDAE-69A1459D1748}" type="slidenum">
              <a:rPr lang="en-US"/>
              <a:pPr/>
              <a:t>‹#›</a:t>
            </a:fld>
            <a:endParaRPr lang="en-US"/>
          </a:p>
        </p:txBody>
      </p:sp>
    </p:spTree>
    <p:extLst>
      <p:ext uri="{BB962C8B-B14F-4D97-AF65-F5344CB8AC3E}">
        <p14:creationId xmlns:p14="http://schemas.microsoft.com/office/powerpoint/2010/main" val="2420498150"/>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1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4" name="Shape 34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45" name="Shape 34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46"/>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6BDEB4F0-AB26-A347-A28C-D7F9AD5AD0BB}" type="slidenum">
              <a:rPr lang="en-US"/>
              <a:pPr/>
              <a:t>‹#›</a:t>
            </a:fld>
            <a:endParaRPr lang="en-US"/>
          </a:p>
        </p:txBody>
      </p:sp>
    </p:spTree>
    <p:extLst>
      <p:ext uri="{BB962C8B-B14F-4D97-AF65-F5344CB8AC3E}">
        <p14:creationId xmlns:p14="http://schemas.microsoft.com/office/powerpoint/2010/main" val="2466986502"/>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3" name="Shape 3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54" name="Shape 3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55"/>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22ECB3BD-D906-FB43-B02E-18F34F3F7AC9}" type="slidenum">
              <a:rPr lang="en-US"/>
              <a:pPr/>
              <a:t>‹#›</a:t>
            </a:fld>
            <a:endParaRPr lang="en-US"/>
          </a:p>
        </p:txBody>
      </p:sp>
    </p:spTree>
    <p:extLst>
      <p:ext uri="{BB962C8B-B14F-4D97-AF65-F5344CB8AC3E}">
        <p14:creationId xmlns:p14="http://schemas.microsoft.com/office/powerpoint/2010/main" val="3017252244"/>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2" name="Shape 36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63" name="Shape 36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64"/>
          <p:cNvSpPr>
            <a:spLocks noGrp="1"/>
          </p:cNvSpPr>
          <p:nvPr>
            <p:ph type="sldNum" sz="quarter" idx="10"/>
          </p:nvPr>
        </p:nvSpPr>
        <p:spPr>
          <a:xfrm>
            <a:off x="4330700" y="6515100"/>
            <a:ext cx="474663" cy="466725"/>
          </a:xfrm>
        </p:spPr>
        <p:txBody>
          <a:bodyPr/>
          <a:lstStyle>
            <a:lvl1pPr defTabSz="315913" hangingPunct="1">
              <a:defRPr sz="2400">
                <a:solidFill>
                  <a:srgbClr val="FFFFFF"/>
                </a:solidFill>
                <a:latin typeface="Monaco" charset="0"/>
                <a:sym typeface="Monaco" charset="0"/>
              </a:defRPr>
            </a:lvl1pPr>
          </a:lstStyle>
          <a:p>
            <a:fld id="{927C333E-556A-9343-B7ED-A770C86BDB23}" type="slidenum">
              <a:rPr lang="en-US"/>
              <a:pPr/>
              <a:t>‹#›</a:t>
            </a:fld>
            <a:endParaRPr lang="en-US"/>
          </a:p>
        </p:txBody>
      </p:sp>
    </p:spTree>
    <p:extLst>
      <p:ext uri="{BB962C8B-B14F-4D97-AF65-F5344CB8AC3E}">
        <p14:creationId xmlns:p14="http://schemas.microsoft.com/office/powerpoint/2010/main" val="207616179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1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1" name="Shape 37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72" name="Shape 37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73"/>
          <p:cNvSpPr>
            <a:spLocks noGrp="1"/>
          </p:cNvSpPr>
          <p:nvPr>
            <p:ph type="sldNum" sz="quarter" idx="10"/>
          </p:nvPr>
        </p:nvSpPr>
        <p:spPr>
          <a:xfrm>
            <a:off x="4448175" y="6553200"/>
            <a:ext cx="246063" cy="244475"/>
          </a:xfrm>
        </p:spPr>
        <p:txBody>
          <a:bodyPr lIns="38084" tIns="38084" rIns="38084" bIns="38084"/>
          <a:lstStyle>
            <a:lvl1pPr defTabSz="315913" hangingPunct="1">
              <a:defRPr sz="1100">
                <a:solidFill>
                  <a:srgbClr val="FFFFFF"/>
                </a:solidFill>
                <a:latin typeface="Monaco" charset="0"/>
                <a:sym typeface="Monaco" charset="0"/>
              </a:defRPr>
            </a:lvl1pPr>
          </a:lstStyle>
          <a:p>
            <a:fld id="{522C038C-C411-6840-BF77-44408C159FD0}" type="slidenum">
              <a:rPr lang="en-US"/>
              <a:pPr/>
              <a:t>‹#›</a:t>
            </a:fld>
            <a:endParaRPr lang="en-US"/>
          </a:p>
        </p:txBody>
      </p:sp>
    </p:spTree>
    <p:extLst>
      <p:ext uri="{BB962C8B-B14F-4D97-AF65-F5344CB8AC3E}">
        <p14:creationId xmlns:p14="http://schemas.microsoft.com/office/powerpoint/2010/main" val="268741296"/>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0" name="Shape 380"/>
          <p:cNvSpPr>
            <a:spLocks noGrp="1"/>
          </p:cNvSpPr>
          <p:nvPr>
            <p:ph type="title"/>
          </p:nvPr>
        </p:nvSpPr>
        <p:spPr>
          <a:xfrm>
            <a:off x="635000" y="1295400"/>
            <a:ext cx="7861300" cy="21463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81" name="Shape 381"/>
          <p:cNvSpPr>
            <a:spLocks noGrp="1"/>
          </p:cNvSpPr>
          <p:nvPr>
            <p:ph type="body" sz="quarter" idx="1"/>
          </p:nvPr>
        </p:nvSpPr>
        <p:spPr>
          <a:xfrm>
            <a:off x="635000" y="3530600"/>
            <a:ext cx="7861300" cy="8890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82"/>
          <p:cNvSpPr>
            <a:spLocks noGrp="1"/>
          </p:cNvSpPr>
          <p:nvPr>
            <p:ph type="sldNum" sz="quarter" idx="10"/>
          </p:nvPr>
        </p:nvSpPr>
        <p:spPr>
          <a:xfrm>
            <a:off x="4346575" y="65532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BC15DC14-A4A9-9647-BD91-D88BFE3D199A}" type="slidenum">
              <a:rPr lang="en-US"/>
              <a:pPr/>
              <a:t>‹#›</a:t>
            </a:fld>
            <a:endParaRPr lang="en-US"/>
          </a:p>
        </p:txBody>
      </p:sp>
    </p:spTree>
    <p:extLst>
      <p:ext uri="{BB962C8B-B14F-4D97-AF65-F5344CB8AC3E}">
        <p14:creationId xmlns:p14="http://schemas.microsoft.com/office/powerpoint/2010/main" val="94184290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656BE827-6B32-D346-A68B-87ED37E3A3B5}"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536B5AF-6501-3C45-845E-6331D2C4390E}" type="slidenum">
              <a:rPr lang="en-US"/>
              <a:pPr/>
              <a:t>‹#›</a:t>
            </a:fld>
            <a:endParaRPr lang="en-US"/>
          </a:p>
        </p:txBody>
      </p:sp>
    </p:spTree>
    <p:extLst>
      <p:ext uri="{BB962C8B-B14F-4D97-AF65-F5344CB8AC3E}">
        <p14:creationId xmlns:p14="http://schemas.microsoft.com/office/powerpoint/2010/main" val="29222855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itre et puces sur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 name="Shape 38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0" name="Shape 39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numCol="2" spcCol="392905"/>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91"/>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BBEE103E-A094-7D47-B309-595891C9139B}" type="slidenum">
              <a:rPr lang="en-US"/>
              <a:pPr/>
              <a:t>‹#›</a:t>
            </a:fld>
            <a:endParaRPr lang="en-US"/>
          </a:p>
        </p:txBody>
      </p:sp>
    </p:spTree>
    <p:extLst>
      <p:ext uri="{BB962C8B-B14F-4D97-AF65-F5344CB8AC3E}">
        <p14:creationId xmlns:p14="http://schemas.microsoft.com/office/powerpoint/2010/main" val="2939354345"/>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8" name="Shape 398"/>
          <p:cNvSpPr>
            <a:spLocks noGrp="1"/>
          </p:cNvSpPr>
          <p:nvPr>
            <p:ph type="body" idx="1"/>
          </p:nvPr>
        </p:nvSpPr>
        <p:spPr>
          <a:xfrm>
            <a:off x="635000" y="863600"/>
            <a:ext cx="7861300" cy="51435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38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 name="Shape 399"/>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D3A82FE9-D5F8-C649-8BD3-8B0A91EAE6BB}" type="slidenum">
              <a:rPr lang="en-US"/>
              <a:pPr/>
              <a:t>‹#›</a:t>
            </a:fld>
            <a:endParaRPr lang="en-US"/>
          </a:p>
        </p:txBody>
      </p:sp>
    </p:spTree>
    <p:extLst>
      <p:ext uri="{BB962C8B-B14F-4D97-AF65-F5344CB8AC3E}">
        <p14:creationId xmlns:p14="http://schemas.microsoft.com/office/powerpoint/2010/main" val="2545174410"/>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Vier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406"/>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618CD446-08E4-7849-811F-4B70D99468C9}" type="slidenum">
              <a:rPr lang="en-US"/>
              <a:pPr/>
              <a:t>‹#›</a:t>
            </a:fld>
            <a:endParaRPr lang="en-US"/>
          </a:p>
        </p:txBody>
      </p:sp>
    </p:spTree>
    <p:extLst>
      <p:ext uri="{BB962C8B-B14F-4D97-AF65-F5344CB8AC3E}">
        <p14:creationId xmlns:p14="http://schemas.microsoft.com/office/powerpoint/2010/main" val="940290317"/>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Titre - Ha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3" name="Shape 41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14"/>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F079F3E1-5D05-D043-B78F-137F0EC40ADD}" type="slidenum">
              <a:rPr lang="en-US"/>
              <a:pPr/>
              <a:t>‹#›</a:t>
            </a:fld>
            <a:endParaRPr lang="en-US"/>
          </a:p>
        </p:txBody>
      </p:sp>
    </p:spTree>
    <p:extLst>
      <p:ext uri="{BB962C8B-B14F-4D97-AF65-F5344CB8AC3E}">
        <p14:creationId xmlns:p14="http://schemas.microsoft.com/office/powerpoint/2010/main" val="550354205"/>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Titre - Centré">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1" name="Shape 421"/>
          <p:cNvSpPr>
            <a:spLocks noGrp="1"/>
          </p:cNvSpPr>
          <p:nvPr>
            <p:ph type="title"/>
          </p:nvPr>
        </p:nvSpPr>
        <p:spPr>
          <a:xfrm>
            <a:off x="635000" y="2349500"/>
            <a:ext cx="7861300" cy="21463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22"/>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FA252803-C605-0548-943B-6802420071FC}" type="slidenum">
              <a:rPr lang="en-US"/>
              <a:pPr/>
              <a:t>‹#›</a:t>
            </a:fld>
            <a:endParaRPr lang="en-US"/>
          </a:p>
        </p:txBody>
      </p:sp>
    </p:spTree>
    <p:extLst>
      <p:ext uri="{BB962C8B-B14F-4D97-AF65-F5344CB8AC3E}">
        <p14:creationId xmlns:p14="http://schemas.microsoft.com/office/powerpoint/2010/main" val="4002572579"/>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Photo - Horizont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9" name="Shape 429"/>
          <p:cNvSpPr>
            <a:spLocks noGrp="1"/>
          </p:cNvSpPr>
          <p:nvPr>
            <p:ph type="pic" sz="quarter" idx="13"/>
          </p:nvPr>
        </p:nvSpPr>
        <p:spPr>
          <a:xfrm rot="21485017">
            <a:off x="2662319" y="2021224"/>
            <a:ext cx="3801480" cy="2806701"/>
          </a:xfrm>
          <a:prstGeom prst="rect">
            <a:avLst/>
          </a:prstGeom>
          <a:ln w="9525">
            <a:round/>
          </a:ln>
        </p:spPr>
        <p:txBody>
          <a:bodyPr lIns="91402" tIns="45702" rIns="91402" bIns="45702"/>
          <a:lstStyle/>
          <a:p>
            <a:pPr lvl="0"/>
            <a:endParaRPr noProof="0">
              <a:sym typeface="Verdana"/>
            </a:endParaRPr>
          </a:p>
        </p:txBody>
      </p:sp>
      <p:sp>
        <p:nvSpPr>
          <p:cNvPr id="430" name="Shape 430"/>
          <p:cNvSpPr>
            <a:spLocks noGrp="1"/>
          </p:cNvSpPr>
          <p:nvPr>
            <p:ph type="title"/>
          </p:nvPr>
        </p:nvSpPr>
        <p:spPr>
          <a:xfrm>
            <a:off x="635000" y="5410200"/>
            <a:ext cx="7861300" cy="914400"/>
          </a:xfrm>
          <a:prstGeom prst="rect">
            <a:avLst/>
          </a:prstGeom>
          <a:effectLst>
            <a:outerShdw blurRad="25400" dist="25400" dir="18900000" rotWithShape="0">
              <a:srgbClr val="000000">
                <a:alpha val="75000"/>
              </a:srgbClr>
            </a:outerShdw>
          </a:effectLst>
        </p:spPr>
        <p:txBody>
          <a:bodyPr lIns="38084" tIns="38084" rIns="38084" bIns="38084" anchor="t"/>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 name="Shape 431"/>
          <p:cNvSpPr>
            <a:spLocks noGrp="1"/>
          </p:cNvSpPr>
          <p:nvPr>
            <p:ph type="sldNum" sz="quarter" idx="14"/>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98746D6F-C3D5-174C-8764-289EE79A0981}" type="slidenum">
              <a:rPr lang="en-US"/>
              <a:pPr/>
              <a:t>‹#›</a:t>
            </a:fld>
            <a:endParaRPr lang="en-US"/>
          </a:p>
        </p:txBody>
      </p:sp>
    </p:spTree>
    <p:extLst>
      <p:ext uri="{BB962C8B-B14F-4D97-AF65-F5344CB8AC3E}">
        <p14:creationId xmlns:p14="http://schemas.microsoft.com/office/powerpoint/2010/main" val="875292427"/>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Photo -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8" name="Shape 438"/>
          <p:cNvSpPr>
            <a:spLocks noGrp="1"/>
          </p:cNvSpPr>
          <p:nvPr>
            <p:ph type="pic" sz="quarter" idx="13"/>
          </p:nvPr>
        </p:nvSpPr>
        <p:spPr>
          <a:xfrm rot="21487425">
            <a:off x="5219017" y="1491216"/>
            <a:ext cx="2816778" cy="3797301"/>
          </a:xfrm>
          <a:prstGeom prst="rect">
            <a:avLst/>
          </a:prstGeom>
          <a:ln w="9525">
            <a:round/>
          </a:ln>
        </p:spPr>
        <p:txBody>
          <a:bodyPr lIns="91402" tIns="45702" rIns="91402" bIns="45702"/>
          <a:lstStyle/>
          <a:p>
            <a:pPr lvl="0"/>
            <a:endParaRPr noProof="0">
              <a:sym typeface="Verdana"/>
            </a:endParaRPr>
          </a:p>
        </p:txBody>
      </p:sp>
      <p:sp>
        <p:nvSpPr>
          <p:cNvPr id="439" name="Shape 439"/>
          <p:cNvSpPr>
            <a:spLocks noGrp="1"/>
          </p:cNvSpPr>
          <p:nvPr>
            <p:ph type="title"/>
          </p:nvPr>
        </p:nvSpPr>
        <p:spPr>
          <a:xfrm>
            <a:off x="457200" y="1447800"/>
            <a:ext cx="4114800" cy="20066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000" b="0">
                <a:solidFill>
                  <a:srgbClr val="FFFFFF"/>
                </a:solidFill>
                <a:uFillTx/>
                <a:latin typeface="Monaco"/>
                <a:ea typeface="Monaco"/>
                <a:cs typeface="Monaco"/>
                <a:sym typeface="Monaco"/>
              </a:defRPr>
            </a:lvl1pPr>
          </a:lstStyle>
          <a:p>
            <a:r>
              <a:t>Texte du titre</a:t>
            </a:r>
          </a:p>
        </p:txBody>
      </p:sp>
      <p:sp>
        <p:nvSpPr>
          <p:cNvPr id="440" name="Shape 440"/>
          <p:cNvSpPr>
            <a:spLocks noGrp="1"/>
          </p:cNvSpPr>
          <p:nvPr>
            <p:ph type="body" sz="quarter" idx="1"/>
          </p:nvPr>
        </p:nvSpPr>
        <p:spPr>
          <a:xfrm>
            <a:off x="457200" y="3568701"/>
            <a:ext cx="4114800" cy="18923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1800">
                <a:uFillTx/>
                <a:latin typeface="Monaco"/>
                <a:ea typeface="Monaco"/>
                <a:cs typeface="Monaco"/>
                <a:sym typeface="Monaco"/>
              </a:defRPr>
            </a:lvl1pPr>
            <a:lvl2pPr marL="0" marR="0" indent="0" algn="ctr" defTabSz="317371">
              <a:lnSpc>
                <a:spcPct val="100000"/>
              </a:lnSpc>
              <a:spcBef>
                <a:spcPts val="0"/>
              </a:spcBef>
              <a:buClrTx/>
              <a:buSzTx/>
              <a:buFontTx/>
              <a:buNone/>
              <a:defRPr sz="1800">
                <a:uFillTx/>
                <a:latin typeface="Monaco"/>
                <a:ea typeface="Monaco"/>
                <a:cs typeface="Monaco"/>
                <a:sym typeface="Monaco"/>
              </a:defRPr>
            </a:lvl2pPr>
            <a:lvl3pPr marL="0" marR="0" indent="0" algn="ctr" defTabSz="317371">
              <a:lnSpc>
                <a:spcPct val="100000"/>
              </a:lnSpc>
              <a:spcBef>
                <a:spcPts val="0"/>
              </a:spcBef>
              <a:buClrTx/>
              <a:buSzTx/>
              <a:buFontTx/>
              <a:buNone/>
              <a:defRPr sz="1800">
                <a:uFillTx/>
                <a:latin typeface="Monaco"/>
                <a:ea typeface="Monaco"/>
                <a:cs typeface="Monaco"/>
                <a:sym typeface="Monaco"/>
              </a:defRPr>
            </a:lvl3pPr>
            <a:lvl4pPr marL="0" marR="0" indent="0" algn="ctr" defTabSz="317371">
              <a:lnSpc>
                <a:spcPct val="100000"/>
              </a:lnSpc>
              <a:spcBef>
                <a:spcPts val="0"/>
              </a:spcBef>
              <a:buSzTx/>
              <a:buNone/>
              <a:defRPr sz="1800">
                <a:uFillTx/>
                <a:latin typeface="Monaco"/>
                <a:ea typeface="Monaco"/>
                <a:cs typeface="Monaco"/>
                <a:sym typeface="Monaco"/>
              </a:defRPr>
            </a:lvl4pPr>
            <a:lvl5pPr marL="0" marR="0" indent="0" algn="ctr" defTabSz="317371">
              <a:lnSpc>
                <a:spcPct val="100000"/>
              </a:lnSpc>
              <a:spcBef>
                <a:spcPts val="0"/>
              </a:spcBef>
              <a:buSzTx/>
              <a:buNone/>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41"/>
          <p:cNvSpPr>
            <a:spLocks noGrp="1"/>
          </p:cNvSpPr>
          <p:nvPr>
            <p:ph type="sldNum" sz="quarter" idx="14"/>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FE020045-C5CE-124D-B8A6-ABB9EF4B0AAB}" type="slidenum">
              <a:rPr lang="en-US"/>
              <a:pPr/>
              <a:t>‹#›</a:t>
            </a:fld>
            <a:endParaRPr lang="en-US"/>
          </a:p>
        </p:txBody>
      </p:sp>
    </p:spTree>
    <p:extLst>
      <p:ext uri="{BB962C8B-B14F-4D97-AF65-F5344CB8AC3E}">
        <p14:creationId xmlns:p14="http://schemas.microsoft.com/office/powerpoint/2010/main" val="3385443721"/>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Titre, puces et pho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8" name="Shape 448"/>
          <p:cNvSpPr>
            <a:spLocks noGrp="1"/>
          </p:cNvSpPr>
          <p:nvPr>
            <p:ph type="pic" sz="quarter" idx="13"/>
          </p:nvPr>
        </p:nvSpPr>
        <p:spPr>
          <a:xfrm rot="21487425">
            <a:off x="5219017" y="2085576"/>
            <a:ext cx="2816778" cy="3797301"/>
          </a:xfrm>
          <a:prstGeom prst="rect">
            <a:avLst/>
          </a:prstGeom>
          <a:ln w="9525">
            <a:round/>
          </a:ln>
        </p:spPr>
        <p:txBody>
          <a:bodyPr lIns="91402" tIns="45702" rIns="91402" bIns="45702"/>
          <a:lstStyle/>
          <a:p>
            <a:pPr lvl="0"/>
            <a:endParaRPr noProof="0">
              <a:sym typeface="Verdana"/>
            </a:endParaRPr>
          </a:p>
        </p:txBody>
      </p:sp>
      <p:sp>
        <p:nvSpPr>
          <p:cNvPr id="449" name="Shape 44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0" name="Shape 45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51"/>
          <p:cNvSpPr>
            <a:spLocks noGrp="1"/>
          </p:cNvSpPr>
          <p:nvPr>
            <p:ph type="sldNum" sz="quarter" idx="14"/>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37AB5844-37B9-C54F-BA52-AF425B223B4A}" type="slidenum">
              <a:rPr lang="en-US"/>
              <a:pPr/>
              <a:t>‹#›</a:t>
            </a:fld>
            <a:endParaRPr lang="en-US"/>
          </a:p>
        </p:txBody>
      </p:sp>
    </p:spTree>
    <p:extLst>
      <p:ext uri="{BB962C8B-B14F-4D97-AF65-F5344CB8AC3E}">
        <p14:creationId xmlns:p14="http://schemas.microsoft.com/office/powerpoint/2010/main" val="234265629"/>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Titre et puces -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8" name="Shape 45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9" name="Shape 459"/>
          <p:cNvSpPr>
            <a:spLocks noGrp="1"/>
          </p:cNvSpPr>
          <p:nvPr>
            <p:ph type="body" sz="quarter" idx="1"/>
          </p:nvPr>
        </p:nvSpPr>
        <p:spPr>
          <a:xfrm>
            <a:off x="5461001" y="1981200"/>
            <a:ext cx="3035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0"/>
          <p:cNvSpPr>
            <a:spLocks noGrp="1"/>
          </p:cNvSpPr>
          <p:nvPr>
            <p:ph type="sldNum" sz="quarter" idx="10"/>
          </p:nvPr>
        </p:nvSpPr>
        <p:spPr>
          <a:xfrm>
            <a:off x="4346575" y="65405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50312224-2D98-7442-8FFF-DE1610D9B1D1}" type="slidenum">
              <a:rPr lang="en-US"/>
              <a:pPr/>
              <a:t>‹#›</a:t>
            </a:fld>
            <a:endParaRPr lang="en-US"/>
          </a:p>
        </p:txBody>
      </p:sp>
    </p:spTree>
    <p:extLst>
      <p:ext uri="{BB962C8B-B14F-4D97-AF65-F5344CB8AC3E}">
        <p14:creationId xmlns:p14="http://schemas.microsoft.com/office/powerpoint/2010/main" val="1985511323"/>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7" name="Shape 46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68" name="Shape 46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9"/>
          <p:cNvSpPr>
            <a:spLocks noGrp="1"/>
          </p:cNvSpPr>
          <p:nvPr>
            <p:ph type="sldNum" sz="quarter" idx="10"/>
          </p:nvPr>
        </p:nvSpPr>
        <p:spPr>
          <a:xfrm>
            <a:off x="4346575" y="6553200"/>
            <a:ext cx="449263" cy="441325"/>
          </a:xfrm>
        </p:spPr>
        <p:txBody>
          <a:bodyPr lIns="38084" tIns="38084" rIns="38084" bIns="38084"/>
          <a:lstStyle>
            <a:lvl1pPr defTabSz="315913" hangingPunct="1">
              <a:defRPr sz="2400">
                <a:solidFill>
                  <a:srgbClr val="FFFFFF"/>
                </a:solidFill>
                <a:latin typeface="Monaco" charset="0"/>
                <a:sym typeface="Monaco" charset="0"/>
              </a:defRPr>
            </a:lvl1pPr>
          </a:lstStyle>
          <a:p>
            <a:fld id="{52499672-7791-0748-B3C5-CE985471F2C3}" type="slidenum">
              <a:rPr lang="en-US"/>
              <a:pPr/>
              <a:t>‹#›</a:t>
            </a:fld>
            <a:endParaRPr lang="en-US"/>
          </a:p>
        </p:txBody>
      </p:sp>
    </p:spTree>
    <p:extLst>
      <p:ext uri="{BB962C8B-B14F-4D97-AF65-F5344CB8AC3E}">
        <p14:creationId xmlns:p14="http://schemas.microsoft.com/office/powerpoint/2010/main" val="222424231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EEE86CC8-ACEF-6F4D-9522-B3376797F95E}"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F24201F7-A7EF-DB4D-B5D6-F4841A30A796}" type="slidenum">
              <a:rPr lang="en-US"/>
              <a:pPr/>
              <a:t>‹#›</a:t>
            </a:fld>
            <a:endParaRPr lang="en-US"/>
          </a:p>
        </p:txBody>
      </p:sp>
    </p:spTree>
    <p:extLst>
      <p:ext uri="{BB962C8B-B14F-4D97-AF65-F5344CB8AC3E}">
        <p14:creationId xmlns:p14="http://schemas.microsoft.com/office/powerpoint/2010/main" val="16136458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1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6" name="Shape 47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77" name="Shape 47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78"/>
          <p:cNvSpPr>
            <a:spLocks noGrp="1"/>
          </p:cNvSpPr>
          <p:nvPr>
            <p:ph type="sldNum" sz="quarter" idx="10"/>
          </p:nvPr>
        </p:nvSpPr>
        <p:spPr>
          <a:xfrm>
            <a:off x="4330700" y="6527800"/>
            <a:ext cx="474663" cy="466725"/>
          </a:xfrm>
        </p:spPr>
        <p:txBody>
          <a:bodyPr/>
          <a:lstStyle>
            <a:lvl1pPr defTabSz="315913" hangingPunct="1">
              <a:defRPr sz="2400">
                <a:solidFill>
                  <a:srgbClr val="FFFFFF"/>
                </a:solidFill>
                <a:latin typeface="Monaco" charset="0"/>
                <a:sym typeface="Monaco" charset="0"/>
              </a:defRPr>
            </a:lvl1pPr>
          </a:lstStyle>
          <a:p>
            <a:fld id="{DC09101B-A3AE-C54B-8703-4D8A339C9A9B}" type="slidenum">
              <a:rPr lang="en-US"/>
              <a:pPr/>
              <a:t>‹#›</a:t>
            </a:fld>
            <a:endParaRPr lang="en-US"/>
          </a:p>
        </p:txBody>
      </p:sp>
    </p:spTree>
    <p:extLst>
      <p:ext uri="{BB962C8B-B14F-4D97-AF65-F5344CB8AC3E}">
        <p14:creationId xmlns:p14="http://schemas.microsoft.com/office/powerpoint/2010/main" val="206933346"/>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1_Default Design copie">
    <p:spTree>
      <p:nvGrpSpPr>
        <p:cNvPr id="1" name=""/>
        <p:cNvGrpSpPr/>
        <p:nvPr/>
      </p:nvGrpSpPr>
      <p:grpSpPr>
        <a:xfrm>
          <a:off x="0" y="0"/>
          <a:ext cx="0" cy="0"/>
          <a:chOff x="0" y="0"/>
          <a:chExt cx="0" cy="0"/>
        </a:xfrm>
      </p:grpSpPr>
      <p:sp>
        <p:nvSpPr>
          <p:cNvPr id="485" name="Shape 485"/>
          <p:cNvSpPr>
            <a:spLocks noGrp="1"/>
          </p:cNvSpPr>
          <p:nvPr>
            <p:ph type="title"/>
          </p:nvPr>
        </p:nvSpPr>
        <p:spPr>
          <a:prstGeom prst="rect">
            <a:avLst/>
          </a:prstGeom>
        </p:spPr>
        <p:txBody>
          <a:bodyPr/>
          <a:lstStyle/>
          <a:p>
            <a:r>
              <a:t>Texte du titre</a:t>
            </a:r>
          </a:p>
        </p:txBody>
      </p:sp>
      <p:sp>
        <p:nvSpPr>
          <p:cNvPr id="486" name="Shape 48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87"/>
          <p:cNvSpPr>
            <a:spLocks noGrp="1"/>
          </p:cNvSpPr>
          <p:nvPr>
            <p:ph type="sldNum" sz="quarter" idx="10"/>
          </p:nvPr>
        </p:nvSpPr>
        <p:spPr>
          <a:xfrm>
            <a:off x="7688263" y="6457950"/>
            <a:ext cx="627062" cy="466725"/>
          </a:xfrm>
        </p:spPr>
        <p:txBody>
          <a:bodyPr/>
          <a:lstStyle>
            <a:lvl1pPr hangingPunct="1">
              <a:defRPr sz="2400"/>
            </a:lvl1pPr>
          </a:lstStyle>
          <a:p>
            <a:fld id="{21F7BD07-5CA9-3E46-8186-A14C6B043DDE}" type="slidenum">
              <a:rPr lang="en-US"/>
              <a:pPr/>
              <a:t>‹#›</a:t>
            </a:fld>
            <a:endParaRPr lang="en-US"/>
          </a:p>
        </p:txBody>
      </p:sp>
    </p:spTree>
    <p:extLst>
      <p:ext uri="{BB962C8B-B14F-4D97-AF65-F5344CB8AC3E}">
        <p14:creationId xmlns:p14="http://schemas.microsoft.com/office/powerpoint/2010/main" val="1602179194"/>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1_Default Design copie 1">
    <p:spTree>
      <p:nvGrpSpPr>
        <p:cNvPr id="1" name=""/>
        <p:cNvGrpSpPr/>
        <p:nvPr/>
      </p:nvGrpSpPr>
      <p:grpSpPr>
        <a:xfrm>
          <a:off x="0" y="0"/>
          <a:ext cx="0" cy="0"/>
          <a:chOff x="0" y="0"/>
          <a:chExt cx="0" cy="0"/>
        </a:xfrm>
      </p:grpSpPr>
      <p:sp>
        <p:nvSpPr>
          <p:cNvPr id="494" name="Shape 494"/>
          <p:cNvSpPr>
            <a:spLocks noGrp="1"/>
          </p:cNvSpPr>
          <p:nvPr>
            <p:ph type="title"/>
          </p:nvPr>
        </p:nvSpPr>
        <p:spPr>
          <a:prstGeom prst="rect">
            <a:avLst/>
          </a:prstGeom>
        </p:spPr>
        <p:txBody>
          <a:bodyPr/>
          <a:lstStyle/>
          <a:p>
            <a:r>
              <a:t>Texte du titre</a:t>
            </a:r>
          </a:p>
        </p:txBody>
      </p:sp>
      <p:sp>
        <p:nvSpPr>
          <p:cNvPr id="495" name="Shape 495"/>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96"/>
          <p:cNvSpPr>
            <a:spLocks noGrp="1"/>
          </p:cNvSpPr>
          <p:nvPr>
            <p:ph type="sldNum" sz="quarter" idx="10"/>
          </p:nvPr>
        </p:nvSpPr>
        <p:spPr>
          <a:xfrm>
            <a:off x="7688263" y="6457950"/>
            <a:ext cx="627062" cy="466725"/>
          </a:xfrm>
        </p:spPr>
        <p:txBody>
          <a:bodyPr/>
          <a:lstStyle>
            <a:lvl1pPr hangingPunct="1">
              <a:defRPr sz="2400"/>
            </a:lvl1pPr>
          </a:lstStyle>
          <a:p>
            <a:fld id="{EF467FCE-EB6E-6F4B-805D-B7BF6CB8AD37}" type="slidenum">
              <a:rPr lang="en-US"/>
              <a:pPr/>
              <a:t>‹#›</a:t>
            </a:fld>
            <a:endParaRPr lang="en-US"/>
          </a:p>
        </p:txBody>
      </p:sp>
    </p:spTree>
    <p:extLst>
      <p:ext uri="{BB962C8B-B14F-4D97-AF65-F5344CB8AC3E}">
        <p14:creationId xmlns:p14="http://schemas.microsoft.com/office/powerpoint/2010/main" val="803011658"/>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1_Default Design copie 2">
    <p:spTree>
      <p:nvGrpSpPr>
        <p:cNvPr id="1" name=""/>
        <p:cNvGrpSpPr/>
        <p:nvPr/>
      </p:nvGrpSpPr>
      <p:grpSpPr>
        <a:xfrm>
          <a:off x="0" y="0"/>
          <a:ext cx="0" cy="0"/>
          <a:chOff x="0" y="0"/>
          <a:chExt cx="0" cy="0"/>
        </a:xfrm>
      </p:grpSpPr>
      <p:sp>
        <p:nvSpPr>
          <p:cNvPr id="503" name="Shape 503"/>
          <p:cNvSpPr>
            <a:spLocks noGrp="1"/>
          </p:cNvSpPr>
          <p:nvPr>
            <p:ph type="title"/>
          </p:nvPr>
        </p:nvSpPr>
        <p:spPr>
          <a:prstGeom prst="rect">
            <a:avLst/>
          </a:prstGeom>
        </p:spPr>
        <p:txBody>
          <a:bodyPr/>
          <a:lstStyle/>
          <a:p>
            <a:r>
              <a:t>Texte du titre</a:t>
            </a:r>
          </a:p>
        </p:txBody>
      </p:sp>
      <p:sp>
        <p:nvSpPr>
          <p:cNvPr id="504" name="Shape 504"/>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05"/>
          <p:cNvSpPr>
            <a:spLocks noGrp="1"/>
          </p:cNvSpPr>
          <p:nvPr>
            <p:ph type="sldNum" sz="quarter" idx="10"/>
          </p:nvPr>
        </p:nvSpPr>
        <p:spPr>
          <a:xfrm>
            <a:off x="7688263" y="6457950"/>
            <a:ext cx="627062" cy="466725"/>
          </a:xfrm>
        </p:spPr>
        <p:txBody>
          <a:bodyPr/>
          <a:lstStyle>
            <a:lvl1pPr hangingPunct="1">
              <a:defRPr sz="2400"/>
            </a:lvl1pPr>
          </a:lstStyle>
          <a:p>
            <a:fld id="{C2A49F19-AC39-F54D-B921-EC5D40D73909}" type="slidenum">
              <a:rPr lang="en-US"/>
              <a:pPr/>
              <a:t>‹#›</a:t>
            </a:fld>
            <a:endParaRPr lang="en-US"/>
          </a:p>
        </p:txBody>
      </p:sp>
    </p:spTree>
    <p:extLst>
      <p:ext uri="{BB962C8B-B14F-4D97-AF65-F5344CB8AC3E}">
        <p14:creationId xmlns:p14="http://schemas.microsoft.com/office/powerpoint/2010/main" val="1382436620"/>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1_Default Design copie 3">
    <p:spTree>
      <p:nvGrpSpPr>
        <p:cNvPr id="1" name=""/>
        <p:cNvGrpSpPr/>
        <p:nvPr/>
      </p:nvGrpSpPr>
      <p:grpSpPr>
        <a:xfrm>
          <a:off x="0" y="0"/>
          <a:ext cx="0" cy="0"/>
          <a:chOff x="0" y="0"/>
          <a:chExt cx="0" cy="0"/>
        </a:xfrm>
      </p:grpSpPr>
      <p:sp>
        <p:nvSpPr>
          <p:cNvPr id="512" name="Shape 512"/>
          <p:cNvSpPr>
            <a:spLocks noGrp="1"/>
          </p:cNvSpPr>
          <p:nvPr>
            <p:ph type="title"/>
          </p:nvPr>
        </p:nvSpPr>
        <p:spPr>
          <a:prstGeom prst="rect">
            <a:avLst/>
          </a:prstGeom>
        </p:spPr>
        <p:txBody>
          <a:bodyPr/>
          <a:lstStyle/>
          <a:p>
            <a:r>
              <a:t>Texte du titre</a:t>
            </a:r>
          </a:p>
        </p:txBody>
      </p:sp>
      <p:sp>
        <p:nvSpPr>
          <p:cNvPr id="513" name="Shape 513"/>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14"/>
          <p:cNvSpPr>
            <a:spLocks noGrp="1"/>
          </p:cNvSpPr>
          <p:nvPr>
            <p:ph type="sldNum" sz="quarter" idx="10"/>
          </p:nvPr>
        </p:nvSpPr>
        <p:spPr>
          <a:xfrm>
            <a:off x="7688263" y="6457950"/>
            <a:ext cx="627062" cy="466725"/>
          </a:xfrm>
        </p:spPr>
        <p:txBody>
          <a:bodyPr/>
          <a:lstStyle>
            <a:lvl1pPr hangingPunct="1">
              <a:defRPr sz="2400"/>
            </a:lvl1pPr>
          </a:lstStyle>
          <a:p>
            <a:fld id="{82910C63-5A0C-A145-8290-05F00C7F3DC3}" type="slidenum">
              <a:rPr lang="en-US"/>
              <a:pPr/>
              <a:t>‹#›</a:t>
            </a:fld>
            <a:endParaRPr lang="en-US"/>
          </a:p>
        </p:txBody>
      </p:sp>
    </p:spTree>
    <p:extLst>
      <p:ext uri="{BB962C8B-B14F-4D97-AF65-F5344CB8AC3E}">
        <p14:creationId xmlns:p14="http://schemas.microsoft.com/office/powerpoint/2010/main" val="1902018115"/>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1_Default Design copie 4">
    <p:spTree>
      <p:nvGrpSpPr>
        <p:cNvPr id="1" name=""/>
        <p:cNvGrpSpPr/>
        <p:nvPr/>
      </p:nvGrpSpPr>
      <p:grpSpPr>
        <a:xfrm>
          <a:off x="0" y="0"/>
          <a:ext cx="0" cy="0"/>
          <a:chOff x="0" y="0"/>
          <a:chExt cx="0" cy="0"/>
        </a:xfrm>
      </p:grpSpPr>
      <p:sp>
        <p:nvSpPr>
          <p:cNvPr id="521" name="Shape 521"/>
          <p:cNvSpPr>
            <a:spLocks noGrp="1"/>
          </p:cNvSpPr>
          <p:nvPr>
            <p:ph type="title"/>
          </p:nvPr>
        </p:nvSpPr>
        <p:spPr>
          <a:prstGeom prst="rect">
            <a:avLst/>
          </a:prstGeom>
        </p:spPr>
        <p:txBody>
          <a:bodyPr/>
          <a:lstStyle/>
          <a:p>
            <a:r>
              <a:t>Texte du titre</a:t>
            </a:r>
          </a:p>
        </p:txBody>
      </p:sp>
      <p:sp>
        <p:nvSpPr>
          <p:cNvPr id="522" name="Shape 522"/>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23"/>
          <p:cNvSpPr>
            <a:spLocks noGrp="1"/>
          </p:cNvSpPr>
          <p:nvPr>
            <p:ph type="sldNum" sz="quarter" idx="10"/>
          </p:nvPr>
        </p:nvSpPr>
        <p:spPr>
          <a:xfrm>
            <a:off x="7688263" y="6457950"/>
            <a:ext cx="627062" cy="466725"/>
          </a:xfrm>
        </p:spPr>
        <p:txBody>
          <a:bodyPr/>
          <a:lstStyle>
            <a:lvl1pPr hangingPunct="1">
              <a:defRPr sz="2400"/>
            </a:lvl1pPr>
          </a:lstStyle>
          <a:p>
            <a:fld id="{1D7826AC-D588-7241-9EE4-F45353B8AE30}" type="slidenum">
              <a:rPr lang="en-US"/>
              <a:pPr/>
              <a:t>‹#›</a:t>
            </a:fld>
            <a:endParaRPr lang="en-US"/>
          </a:p>
        </p:txBody>
      </p:sp>
    </p:spTree>
    <p:extLst>
      <p:ext uri="{BB962C8B-B14F-4D97-AF65-F5344CB8AC3E}">
        <p14:creationId xmlns:p14="http://schemas.microsoft.com/office/powerpoint/2010/main" val="1450541274"/>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1_Default Design copie 5">
    <p:spTree>
      <p:nvGrpSpPr>
        <p:cNvPr id="1" name=""/>
        <p:cNvGrpSpPr/>
        <p:nvPr/>
      </p:nvGrpSpPr>
      <p:grpSpPr>
        <a:xfrm>
          <a:off x="0" y="0"/>
          <a:ext cx="0" cy="0"/>
          <a:chOff x="0" y="0"/>
          <a:chExt cx="0" cy="0"/>
        </a:xfrm>
      </p:grpSpPr>
      <p:sp>
        <p:nvSpPr>
          <p:cNvPr id="530" name="Shape 530"/>
          <p:cNvSpPr>
            <a:spLocks noGrp="1"/>
          </p:cNvSpPr>
          <p:nvPr>
            <p:ph type="title"/>
          </p:nvPr>
        </p:nvSpPr>
        <p:spPr>
          <a:prstGeom prst="rect">
            <a:avLst/>
          </a:prstGeom>
        </p:spPr>
        <p:txBody>
          <a:bodyPr/>
          <a:lstStyle/>
          <a:p>
            <a:r>
              <a:t>Texte du titre</a:t>
            </a:r>
          </a:p>
        </p:txBody>
      </p:sp>
      <p:sp>
        <p:nvSpPr>
          <p:cNvPr id="531" name="Shape 53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32"/>
          <p:cNvSpPr>
            <a:spLocks noGrp="1"/>
          </p:cNvSpPr>
          <p:nvPr>
            <p:ph type="sldNum" sz="quarter" idx="10"/>
          </p:nvPr>
        </p:nvSpPr>
        <p:spPr>
          <a:xfrm>
            <a:off x="7688263" y="6457950"/>
            <a:ext cx="627062" cy="466725"/>
          </a:xfrm>
        </p:spPr>
        <p:txBody>
          <a:bodyPr/>
          <a:lstStyle>
            <a:lvl1pPr hangingPunct="1">
              <a:defRPr sz="2400"/>
            </a:lvl1pPr>
          </a:lstStyle>
          <a:p>
            <a:fld id="{4D416E2B-FD67-FC49-9147-AFAFB02E1B49}" type="slidenum">
              <a:rPr lang="en-US"/>
              <a:pPr/>
              <a:t>‹#›</a:t>
            </a:fld>
            <a:endParaRPr lang="en-US"/>
          </a:p>
        </p:txBody>
      </p:sp>
    </p:spTree>
    <p:extLst>
      <p:ext uri="{BB962C8B-B14F-4D97-AF65-F5344CB8AC3E}">
        <p14:creationId xmlns:p14="http://schemas.microsoft.com/office/powerpoint/2010/main" val="2760186799"/>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1_Default Design copie 6">
    <p:spTree>
      <p:nvGrpSpPr>
        <p:cNvPr id="1" name=""/>
        <p:cNvGrpSpPr/>
        <p:nvPr/>
      </p:nvGrpSpPr>
      <p:grpSpPr>
        <a:xfrm>
          <a:off x="0" y="0"/>
          <a:ext cx="0" cy="0"/>
          <a:chOff x="0" y="0"/>
          <a:chExt cx="0" cy="0"/>
        </a:xfrm>
      </p:grpSpPr>
      <p:sp>
        <p:nvSpPr>
          <p:cNvPr id="539" name="Shape 539"/>
          <p:cNvSpPr>
            <a:spLocks noGrp="1"/>
          </p:cNvSpPr>
          <p:nvPr>
            <p:ph type="title"/>
          </p:nvPr>
        </p:nvSpPr>
        <p:spPr>
          <a:prstGeom prst="rect">
            <a:avLst/>
          </a:prstGeom>
        </p:spPr>
        <p:txBody>
          <a:bodyPr/>
          <a:lstStyle/>
          <a:p>
            <a:r>
              <a:t>Texte du titre</a:t>
            </a:r>
          </a:p>
        </p:txBody>
      </p:sp>
      <p:sp>
        <p:nvSpPr>
          <p:cNvPr id="540" name="Shape 54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41"/>
          <p:cNvSpPr>
            <a:spLocks noGrp="1"/>
          </p:cNvSpPr>
          <p:nvPr>
            <p:ph type="sldNum" sz="quarter" idx="10"/>
          </p:nvPr>
        </p:nvSpPr>
        <p:spPr>
          <a:xfrm>
            <a:off x="7688263" y="6457950"/>
            <a:ext cx="627062" cy="466725"/>
          </a:xfrm>
        </p:spPr>
        <p:txBody>
          <a:bodyPr/>
          <a:lstStyle>
            <a:lvl1pPr hangingPunct="1">
              <a:defRPr sz="2400"/>
            </a:lvl1pPr>
          </a:lstStyle>
          <a:p>
            <a:fld id="{5E51C595-C4E7-5542-B4C6-8B477DFCF243}" type="slidenum">
              <a:rPr lang="en-US"/>
              <a:pPr/>
              <a:t>‹#›</a:t>
            </a:fld>
            <a:endParaRPr lang="en-US"/>
          </a:p>
        </p:txBody>
      </p:sp>
    </p:spTree>
    <p:extLst>
      <p:ext uri="{BB962C8B-B14F-4D97-AF65-F5344CB8AC3E}">
        <p14:creationId xmlns:p14="http://schemas.microsoft.com/office/powerpoint/2010/main" val="2384477943"/>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1_Default Design copie 7">
    <p:spTree>
      <p:nvGrpSpPr>
        <p:cNvPr id="1" name=""/>
        <p:cNvGrpSpPr/>
        <p:nvPr/>
      </p:nvGrpSpPr>
      <p:grpSpPr>
        <a:xfrm>
          <a:off x="0" y="0"/>
          <a:ext cx="0" cy="0"/>
          <a:chOff x="0" y="0"/>
          <a:chExt cx="0" cy="0"/>
        </a:xfrm>
      </p:grpSpPr>
      <p:sp>
        <p:nvSpPr>
          <p:cNvPr id="548" name="Shape 548"/>
          <p:cNvSpPr>
            <a:spLocks noGrp="1"/>
          </p:cNvSpPr>
          <p:nvPr>
            <p:ph type="title"/>
          </p:nvPr>
        </p:nvSpPr>
        <p:spPr>
          <a:prstGeom prst="rect">
            <a:avLst/>
          </a:prstGeom>
        </p:spPr>
        <p:txBody>
          <a:bodyPr/>
          <a:lstStyle/>
          <a:p>
            <a:r>
              <a:t>Texte du titre</a:t>
            </a:r>
          </a:p>
        </p:txBody>
      </p:sp>
      <p:sp>
        <p:nvSpPr>
          <p:cNvPr id="549" name="Shape 549"/>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0"/>
          <p:cNvSpPr>
            <a:spLocks noGrp="1"/>
          </p:cNvSpPr>
          <p:nvPr>
            <p:ph type="sldNum" sz="quarter" idx="10"/>
          </p:nvPr>
        </p:nvSpPr>
        <p:spPr>
          <a:xfrm>
            <a:off x="7688263" y="6457950"/>
            <a:ext cx="627062" cy="466725"/>
          </a:xfrm>
        </p:spPr>
        <p:txBody>
          <a:bodyPr/>
          <a:lstStyle>
            <a:lvl1pPr hangingPunct="1">
              <a:defRPr sz="2400"/>
            </a:lvl1pPr>
          </a:lstStyle>
          <a:p>
            <a:fld id="{3A71C22D-19B1-C141-B82F-90E6803BCCB2}" type="slidenum">
              <a:rPr lang="en-US"/>
              <a:pPr/>
              <a:t>‹#›</a:t>
            </a:fld>
            <a:endParaRPr lang="en-US"/>
          </a:p>
        </p:txBody>
      </p:sp>
    </p:spTree>
    <p:extLst>
      <p:ext uri="{BB962C8B-B14F-4D97-AF65-F5344CB8AC3E}">
        <p14:creationId xmlns:p14="http://schemas.microsoft.com/office/powerpoint/2010/main" val="3832560621"/>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1_Default Design copie 8">
    <p:spTree>
      <p:nvGrpSpPr>
        <p:cNvPr id="1" name=""/>
        <p:cNvGrpSpPr/>
        <p:nvPr/>
      </p:nvGrpSpPr>
      <p:grpSpPr>
        <a:xfrm>
          <a:off x="0" y="0"/>
          <a:ext cx="0" cy="0"/>
          <a:chOff x="0" y="0"/>
          <a:chExt cx="0" cy="0"/>
        </a:xfrm>
      </p:grpSpPr>
      <p:sp>
        <p:nvSpPr>
          <p:cNvPr id="557" name="Shape 557"/>
          <p:cNvSpPr>
            <a:spLocks noGrp="1"/>
          </p:cNvSpPr>
          <p:nvPr>
            <p:ph type="title"/>
          </p:nvPr>
        </p:nvSpPr>
        <p:spPr>
          <a:prstGeom prst="rect">
            <a:avLst/>
          </a:prstGeom>
        </p:spPr>
        <p:txBody>
          <a:bodyPr/>
          <a:lstStyle/>
          <a:p>
            <a:r>
              <a:t>Texte du titre</a:t>
            </a:r>
          </a:p>
        </p:txBody>
      </p:sp>
      <p:sp>
        <p:nvSpPr>
          <p:cNvPr id="558" name="Shape 558"/>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9"/>
          <p:cNvSpPr>
            <a:spLocks noGrp="1"/>
          </p:cNvSpPr>
          <p:nvPr>
            <p:ph type="sldNum" sz="quarter" idx="10"/>
          </p:nvPr>
        </p:nvSpPr>
        <p:spPr>
          <a:xfrm>
            <a:off x="7688263" y="6457950"/>
            <a:ext cx="627062" cy="466725"/>
          </a:xfrm>
        </p:spPr>
        <p:txBody>
          <a:bodyPr/>
          <a:lstStyle>
            <a:lvl1pPr hangingPunct="1">
              <a:defRPr sz="2400"/>
            </a:lvl1pPr>
          </a:lstStyle>
          <a:p>
            <a:fld id="{ED71C020-8077-2146-8AC3-AA48A4216FE3}" type="slidenum">
              <a:rPr lang="en-US"/>
              <a:pPr/>
              <a:t>‹#›</a:t>
            </a:fld>
            <a:endParaRPr lang="en-US"/>
          </a:p>
        </p:txBody>
      </p:sp>
    </p:spTree>
    <p:extLst>
      <p:ext uri="{BB962C8B-B14F-4D97-AF65-F5344CB8AC3E}">
        <p14:creationId xmlns:p14="http://schemas.microsoft.com/office/powerpoint/2010/main" val="1573029937"/>
      </p:ext>
    </p:extLst>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Relationship Id="rId14" Type="http://schemas.openxmlformats.org/officeDocument/2006/relationships/slideLayout" Target="../slideLayouts/slideLayout37.xml"/><Relationship Id="rId15" Type="http://schemas.openxmlformats.org/officeDocument/2006/relationships/slideLayout" Target="../slideLayouts/slideLayout38.xml"/><Relationship Id="rId16" Type="http://schemas.openxmlformats.org/officeDocument/2006/relationships/theme" Target="../theme/theme3.xml"/><Relationship Id="rId17" Type="http://schemas.openxmlformats.org/officeDocument/2006/relationships/image" Target="../media/image1.jpe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42" Type="http://schemas.openxmlformats.org/officeDocument/2006/relationships/slideLayout" Target="../slideLayouts/slideLayout180.xml"/><Relationship Id="rId143" Type="http://schemas.openxmlformats.org/officeDocument/2006/relationships/slideLayout" Target="../slideLayouts/slideLayout181.xml"/><Relationship Id="rId144" Type="http://schemas.openxmlformats.org/officeDocument/2006/relationships/slideLayout" Target="../slideLayouts/slideLayout182.xml"/><Relationship Id="rId145" Type="http://schemas.openxmlformats.org/officeDocument/2006/relationships/slideLayout" Target="../slideLayouts/slideLayout183.xml"/><Relationship Id="rId146" Type="http://schemas.openxmlformats.org/officeDocument/2006/relationships/slideLayout" Target="../slideLayouts/slideLayout184.xml"/><Relationship Id="rId147" Type="http://schemas.openxmlformats.org/officeDocument/2006/relationships/slideLayout" Target="../slideLayouts/slideLayout185.xml"/><Relationship Id="rId148" Type="http://schemas.openxmlformats.org/officeDocument/2006/relationships/slideLayout" Target="../slideLayouts/slideLayout186.xml"/><Relationship Id="rId149" Type="http://schemas.openxmlformats.org/officeDocument/2006/relationships/slideLayout" Target="../slideLayouts/slideLayout187.xml"/><Relationship Id="rId180" Type="http://schemas.openxmlformats.org/officeDocument/2006/relationships/slideLayout" Target="../slideLayouts/slideLayout218.xml"/><Relationship Id="rId181" Type="http://schemas.openxmlformats.org/officeDocument/2006/relationships/slideLayout" Target="../slideLayouts/slideLayout219.xml"/><Relationship Id="rId182" Type="http://schemas.openxmlformats.org/officeDocument/2006/relationships/slideLayout" Target="../slideLayouts/slideLayout220.xml"/><Relationship Id="rId40" Type="http://schemas.openxmlformats.org/officeDocument/2006/relationships/slideLayout" Target="../slideLayouts/slideLayout78.xml"/><Relationship Id="rId41" Type="http://schemas.openxmlformats.org/officeDocument/2006/relationships/slideLayout" Target="../slideLayouts/slideLayout79.xml"/><Relationship Id="rId42" Type="http://schemas.openxmlformats.org/officeDocument/2006/relationships/slideLayout" Target="../slideLayouts/slideLayout80.xml"/><Relationship Id="rId43" Type="http://schemas.openxmlformats.org/officeDocument/2006/relationships/slideLayout" Target="../slideLayouts/slideLayout81.xml"/><Relationship Id="rId44" Type="http://schemas.openxmlformats.org/officeDocument/2006/relationships/slideLayout" Target="../slideLayouts/slideLayout82.xml"/><Relationship Id="rId45" Type="http://schemas.openxmlformats.org/officeDocument/2006/relationships/slideLayout" Target="../slideLayouts/slideLayout83.xml"/><Relationship Id="rId46" Type="http://schemas.openxmlformats.org/officeDocument/2006/relationships/slideLayout" Target="../slideLayouts/slideLayout84.xml"/><Relationship Id="rId47" Type="http://schemas.openxmlformats.org/officeDocument/2006/relationships/slideLayout" Target="../slideLayouts/slideLayout85.xml"/><Relationship Id="rId48" Type="http://schemas.openxmlformats.org/officeDocument/2006/relationships/slideLayout" Target="../slideLayouts/slideLayout86.xml"/><Relationship Id="rId49" Type="http://schemas.openxmlformats.org/officeDocument/2006/relationships/slideLayout" Target="../slideLayouts/slideLayout87.xml"/><Relationship Id="rId183" Type="http://schemas.openxmlformats.org/officeDocument/2006/relationships/slideLayout" Target="../slideLayouts/slideLayout221.xml"/><Relationship Id="rId184" Type="http://schemas.openxmlformats.org/officeDocument/2006/relationships/slideLayout" Target="../slideLayouts/slideLayout222.xml"/><Relationship Id="rId185" Type="http://schemas.openxmlformats.org/officeDocument/2006/relationships/slideLayout" Target="../slideLayouts/slideLayout223.xml"/><Relationship Id="rId186" Type="http://schemas.openxmlformats.org/officeDocument/2006/relationships/slideLayout" Target="../slideLayouts/slideLayout224.xml"/><Relationship Id="rId187" Type="http://schemas.openxmlformats.org/officeDocument/2006/relationships/slideLayout" Target="../slideLayouts/slideLayout225.xml"/><Relationship Id="rId188" Type="http://schemas.openxmlformats.org/officeDocument/2006/relationships/slideLayout" Target="../slideLayouts/slideLayout226.xml"/><Relationship Id="rId189" Type="http://schemas.openxmlformats.org/officeDocument/2006/relationships/slideLayout" Target="../slideLayouts/slideLayout227.xml"/><Relationship Id="rId220" Type="http://schemas.openxmlformats.org/officeDocument/2006/relationships/slideLayout" Target="../slideLayouts/slideLayout258.xml"/><Relationship Id="rId221" Type="http://schemas.openxmlformats.org/officeDocument/2006/relationships/slideLayout" Target="../slideLayouts/slideLayout259.xml"/><Relationship Id="rId222" Type="http://schemas.openxmlformats.org/officeDocument/2006/relationships/slideLayout" Target="../slideLayouts/slideLayout260.xml"/><Relationship Id="rId223" Type="http://schemas.openxmlformats.org/officeDocument/2006/relationships/slideLayout" Target="../slideLayouts/slideLayout261.xml"/><Relationship Id="rId80" Type="http://schemas.openxmlformats.org/officeDocument/2006/relationships/slideLayout" Target="../slideLayouts/slideLayout118.xml"/><Relationship Id="rId81" Type="http://schemas.openxmlformats.org/officeDocument/2006/relationships/slideLayout" Target="../slideLayouts/slideLayout119.xml"/><Relationship Id="rId82" Type="http://schemas.openxmlformats.org/officeDocument/2006/relationships/slideLayout" Target="../slideLayouts/slideLayout120.xml"/><Relationship Id="rId83" Type="http://schemas.openxmlformats.org/officeDocument/2006/relationships/slideLayout" Target="../slideLayouts/slideLayout121.xml"/><Relationship Id="rId84" Type="http://schemas.openxmlformats.org/officeDocument/2006/relationships/slideLayout" Target="../slideLayouts/slideLayout122.xml"/><Relationship Id="rId85" Type="http://schemas.openxmlformats.org/officeDocument/2006/relationships/slideLayout" Target="../slideLayouts/slideLayout123.xml"/><Relationship Id="rId86" Type="http://schemas.openxmlformats.org/officeDocument/2006/relationships/slideLayout" Target="../slideLayouts/slideLayout124.xml"/><Relationship Id="rId87" Type="http://schemas.openxmlformats.org/officeDocument/2006/relationships/slideLayout" Target="../slideLayouts/slideLayout125.xml"/><Relationship Id="rId88" Type="http://schemas.openxmlformats.org/officeDocument/2006/relationships/slideLayout" Target="../slideLayouts/slideLayout126.xml"/><Relationship Id="rId89" Type="http://schemas.openxmlformats.org/officeDocument/2006/relationships/slideLayout" Target="../slideLayouts/slideLayout127.xml"/><Relationship Id="rId224" Type="http://schemas.openxmlformats.org/officeDocument/2006/relationships/slideLayout" Target="../slideLayouts/slideLayout262.xml"/><Relationship Id="rId225" Type="http://schemas.openxmlformats.org/officeDocument/2006/relationships/slideLayout" Target="../slideLayouts/slideLayout263.xml"/><Relationship Id="rId226" Type="http://schemas.openxmlformats.org/officeDocument/2006/relationships/slideLayout" Target="../slideLayouts/slideLayout264.xml"/><Relationship Id="rId227" Type="http://schemas.openxmlformats.org/officeDocument/2006/relationships/theme" Target="../theme/theme4.xml"/><Relationship Id="rId228" Type="http://schemas.openxmlformats.org/officeDocument/2006/relationships/image" Target="../media/image4.png"/><Relationship Id="rId110" Type="http://schemas.openxmlformats.org/officeDocument/2006/relationships/slideLayout" Target="../slideLayouts/slideLayout148.xml"/><Relationship Id="rId111" Type="http://schemas.openxmlformats.org/officeDocument/2006/relationships/slideLayout" Target="../slideLayouts/slideLayout149.xml"/><Relationship Id="rId112" Type="http://schemas.openxmlformats.org/officeDocument/2006/relationships/slideLayout" Target="../slideLayouts/slideLayout150.xml"/><Relationship Id="rId113" Type="http://schemas.openxmlformats.org/officeDocument/2006/relationships/slideLayout" Target="../slideLayouts/slideLayout151.xml"/><Relationship Id="rId114" Type="http://schemas.openxmlformats.org/officeDocument/2006/relationships/slideLayout" Target="../slideLayouts/slideLayout152.xml"/><Relationship Id="rId115" Type="http://schemas.openxmlformats.org/officeDocument/2006/relationships/slideLayout" Target="../slideLayouts/slideLayout153.xml"/><Relationship Id="rId116" Type="http://schemas.openxmlformats.org/officeDocument/2006/relationships/slideLayout" Target="../slideLayouts/slideLayout154.xml"/><Relationship Id="rId117" Type="http://schemas.openxmlformats.org/officeDocument/2006/relationships/slideLayout" Target="../slideLayouts/slideLayout155.xml"/><Relationship Id="rId118" Type="http://schemas.openxmlformats.org/officeDocument/2006/relationships/slideLayout" Target="../slideLayouts/slideLayout156.xml"/><Relationship Id="rId119" Type="http://schemas.openxmlformats.org/officeDocument/2006/relationships/slideLayout" Target="../slideLayouts/slideLayout157.xml"/><Relationship Id="rId150" Type="http://schemas.openxmlformats.org/officeDocument/2006/relationships/slideLayout" Target="../slideLayouts/slideLayout188.xml"/><Relationship Id="rId151" Type="http://schemas.openxmlformats.org/officeDocument/2006/relationships/slideLayout" Target="../slideLayouts/slideLayout189.xml"/><Relationship Id="rId152" Type="http://schemas.openxmlformats.org/officeDocument/2006/relationships/slideLayout" Target="../slideLayouts/slideLayout190.xml"/><Relationship Id="rId10" Type="http://schemas.openxmlformats.org/officeDocument/2006/relationships/slideLayout" Target="../slideLayouts/slideLayout48.xml"/><Relationship Id="rId11" Type="http://schemas.openxmlformats.org/officeDocument/2006/relationships/slideLayout" Target="../slideLayouts/slideLayout49.xml"/><Relationship Id="rId12" Type="http://schemas.openxmlformats.org/officeDocument/2006/relationships/slideLayout" Target="../slideLayouts/slideLayout50.xml"/><Relationship Id="rId13" Type="http://schemas.openxmlformats.org/officeDocument/2006/relationships/slideLayout" Target="../slideLayouts/slideLayout51.xml"/><Relationship Id="rId14" Type="http://schemas.openxmlformats.org/officeDocument/2006/relationships/slideLayout" Target="../slideLayouts/slideLayout52.xml"/><Relationship Id="rId15" Type="http://schemas.openxmlformats.org/officeDocument/2006/relationships/slideLayout" Target="../slideLayouts/slideLayout53.xml"/><Relationship Id="rId16" Type="http://schemas.openxmlformats.org/officeDocument/2006/relationships/slideLayout" Target="../slideLayouts/slideLayout54.xml"/><Relationship Id="rId17" Type="http://schemas.openxmlformats.org/officeDocument/2006/relationships/slideLayout" Target="../slideLayouts/slideLayout55.xml"/><Relationship Id="rId18" Type="http://schemas.openxmlformats.org/officeDocument/2006/relationships/slideLayout" Target="../slideLayouts/slideLayout56.xml"/><Relationship Id="rId19" Type="http://schemas.openxmlformats.org/officeDocument/2006/relationships/slideLayout" Target="../slideLayouts/slideLayout57.xml"/><Relationship Id="rId153" Type="http://schemas.openxmlformats.org/officeDocument/2006/relationships/slideLayout" Target="../slideLayouts/slideLayout191.xml"/><Relationship Id="rId154" Type="http://schemas.openxmlformats.org/officeDocument/2006/relationships/slideLayout" Target="../slideLayouts/slideLayout192.xml"/><Relationship Id="rId155" Type="http://schemas.openxmlformats.org/officeDocument/2006/relationships/slideLayout" Target="../slideLayouts/slideLayout193.xml"/><Relationship Id="rId156" Type="http://schemas.openxmlformats.org/officeDocument/2006/relationships/slideLayout" Target="../slideLayouts/slideLayout194.xml"/><Relationship Id="rId157" Type="http://schemas.openxmlformats.org/officeDocument/2006/relationships/slideLayout" Target="../slideLayouts/slideLayout195.xml"/><Relationship Id="rId158" Type="http://schemas.openxmlformats.org/officeDocument/2006/relationships/slideLayout" Target="../slideLayouts/slideLayout196.xml"/><Relationship Id="rId159" Type="http://schemas.openxmlformats.org/officeDocument/2006/relationships/slideLayout" Target="../slideLayouts/slideLayout197.xml"/><Relationship Id="rId190" Type="http://schemas.openxmlformats.org/officeDocument/2006/relationships/slideLayout" Target="../slideLayouts/slideLayout228.xml"/><Relationship Id="rId191" Type="http://schemas.openxmlformats.org/officeDocument/2006/relationships/slideLayout" Target="../slideLayouts/slideLayout229.xml"/><Relationship Id="rId192" Type="http://schemas.openxmlformats.org/officeDocument/2006/relationships/slideLayout" Target="../slideLayouts/slideLayout230.xml"/><Relationship Id="rId50" Type="http://schemas.openxmlformats.org/officeDocument/2006/relationships/slideLayout" Target="../slideLayouts/slideLayout88.xml"/><Relationship Id="rId51" Type="http://schemas.openxmlformats.org/officeDocument/2006/relationships/slideLayout" Target="../slideLayouts/slideLayout89.xml"/><Relationship Id="rId52" Type="http://schemas.openxmlformats.org/officeDocument/2006/relationships/slideLayout" Target="../slideLayouts/slideLayout90.xml"/><Relationship Id="rId53" Type="http://schemas.openxmlformats.org/officeDocument/2006/relationships/slideLayout" Target="../slideLayouts/slideLayout91.xml"/><Relationship Id="rId54" Type="http://schemas.openxmlformats.org/officeDocument/2006/relationships/slideLayout" Target="../slideLayouts/slideLayout92.xml"/><Relationship Id="rId55" Type="http://schemas.openxmlformats.org/officeDocument/2006/relationships/slideLayout" Target="../slideLayouts/slideLayout93.xml"/><Relationship Id="rId56" Type="http://schemas.openxmlformats.org/officeDocument/2006/relationships/slideLayout" Target="../slideLayouts/slideLayout94.xml"/><Relationship Id="rId57" Type="http://schemas.openxmlformats.org/officeDocument/2006/relationships/slideLayout" Target="../slideLayouts/slideLayout95.xml"/><Relationship Id="rId58" Type="http://schemas.openxmlformats.org/officeDocument/2006/relationships/slideLayout" Target="../slideLayouts/slideLayout96.xml"/><Relationship Id="rId59" Type="http://schemas.openxmlformats.org/officeDocument/2006/relationships/slideLayout" Target="../slideLayouts/slideLayout97.xml"/><Relationship Id="rId193" Type="http://schemas.openxmlformats.org/officeDocument/2006/relationships/slideLayout" Target="../slideLayouts/slideLayout231.xml"/><Relationship Id="rId194" Type="http://schemas.openxmlformats.org/officeDocument/2006/relationships/slideLayout" Target="../slideLayouts/slideLayout232.xml"/><Relationship Id="rId195" Type="http://schemas.openxmlformats.org/officeDocument/2006/relationships/slideLayout" Target="../slideLayouts/slideLayout233.xml"/><Relationship Id="rId196" Type="http://schemas.openxmlformats.org/officeDocument/2006/relationships/slideLayout" Target="../slideLayouts/slideLayout234.xml"/><Relationship Id="rId197" Type="http://schemas.openxmlformats.org/officeDocument/2006/relationships/slideLayout" Target="../slideLayouts/slideLayout235.xml"/><Relationship Id="rId198" Type="http://schemas.openxmlformats.org/officeDocument/2006/relationships/slideLayout" Target="../slideLayouts/slideLayout236.xml"/><Relationship Id="rId199" Type="http://schemas.openxmlformats.org/officeDocument/2006/relationships/slideLayout" Target="../slideLayouts/slideLayout237.xml"/><Relationship Id="rId90" Type="http://schemas.openxmlformats.org/officeDocument/2006/relationships/slideLayout" Target="../slideLayouts/slideLayout128.xml"/><Relationship Id="rId91" Type="http://schemas.openxmlformats.org/officeDocument/2006/relationships/slideLayout" Target="../slideLayouts/slideLayout129.xml"/><Relationship Id="rId92" Type="http://schemas.openxmlformats.org/officeDocument/2006/relationships/slideLayout" Target="../slideLayouts/slideLayout130.xml"/><Relationship Id="rId93" Type="http://schemas.openxmlformats.org/officeDocument/2006/relationships/slideLayout" Target="../slideLayouts/slideLayout131.xml"/><Relationship Id="rId94" Type="http://schemas.openxmlformats.org/officeDocument/2006/relationships/slideLayout" Target="../slideLayouts/slideLayout132.xml"/><Relationship Id="rId95" Type="http://schemas.openxmlformats.org/officeDocument/2006/relationships/slideLayout" Target="../slideLayouts/slideLayout133.xml"/><Relationship Id="rId96" Type="http://schemas.openxmlformats.org/officeDocument/2006/relationships/slideLayout" Target="../slideLayouts/slideLayout134.xml"/><Relationship Id="rId97" Type="http://schemas.openxmlformats.org/officeDocument/2006/relationships/slideLayout" Target="../slideLayouts/slideLayout135.xml"/><Relationship Id="rId98" Type="http://schemas.openxmlformats.org/officeDocument/2006/relationships/slideLayout" Target="../slideLayouts/slideLayout136.xml"/><Relationship Id="rId99" Type="http://schemas.openxmlformats.org/officeDocument/2006/relationships/slideLayout" Target="../slideLayouts/slideLayout137.xml"/><Relationship Id="rId120" Type="http://schemas.openxmlformats.org/officeDocument/2006/relationships/slideLayout" Target="../slideLayouts/slideLayout158.xml"/><Relationship Id="rId121" Type="http://schemas.openxmlformats.org/officeDocument/2006/relationships/slideLayout" Target="../slideLayouts/slideLayout159.xml"/><Relationship Id="rId122" Type="http://schemas.openxmlformats.org/officeDocument/2006/relationships/slideLayout" Target="../slideLayouts/slideLayout160.xml"/><Relationship Id="rId123" Type="http://schemas.openxmlformats.org/officeDocument/2006/relationships/slideLayout" Target="../slideLayouts/slideLayout161.xml"/><Relationship Id="rId124" Type="http://schemas.openxmlformats.org/officeDocument/2006/relationships/slideLayout" Target="../slideLayouts/slideLayout162.xml"/><Relationship Id="rId125" Type="http://schemas.openxmlformats.org/officeDocument/2006/relationships/slideLayout" Target="../slideLayouts/slideLayout163.xml"/><Relationship Id="rId126" Type="http://schemas.openxmlformats.org/officeDocument/2006/relationships/slideLayout" Target="../slideLayouts/slideLayout164.xml"/><Relationship Id="rId127" Type="http://schemas.openxmlformats.org/officeDocument/2006/relationships/slideLayout" Target="../slideLayouts/slideLayout165.xml"/><Relationship Id="rId128" Type="http://schemas.openxmlformats.org/officeDocument/2006/relationships/slideLayout" Target="../slideLayouts/slideLayout166.xml"/><Relationship Id="rId129" Type="http://schemas.openxmlformats.org/officeDocument/2006/relationships/slideLayout" Target="../slideLayouts/slideLayout167.xml"/><Relationship Id="rId160" Type="http://schemas.openxmlformats.org/officeDocument/2006/relationships/slideLayout" Target="../slideLayouts/slideLayout198.xml"/><Relationship Id="rId161" Type="http://schemas.openxmlformats.org/officeDocument/2006/relationships/slideLayout" Target="../slideLayouts/slideLayout199.xml"/><Relationship Id="rId162" Type="http://schemas.openxmlformats.org/officeDocument/2006/relationships/slideLayout" Target="../slideLayouts/slideLayout200.xml"/><Relationship Id="rId20" Type="http://schemas.openxmlformats.org/officeDocument/2006/relationships/slideLayout" Target="../slideLayouts/slideLayout58.xml"/><Relationship Id="rId21" Type="http://schemas.openxmlformats.org/officeDocument/2006/relationships/slideLayout" Target="../slideLayouts/slideLayout59.xml"/><Relationship Id="rId22" Type="http://schemas.openxmlformats.org/officeDocument/2006/relationships/slideLayout" Target="../slideLayouts/slideLayout60.xml"/><Relationship Id="rId23" Type="http://schemas.openxmlformats.org/officeDocument/2006/relationships/slideLayout" Target="../slideLayouts/slideLayout61.xml"/><Relationship Id="rId24" Type="http://schemas.openxmlformats.org/officeDocument/2006/relationships/slideLayout" Target="../slideLayouts/slideLayout62.xml"/><Relationship Id="rId25" Type="http://schemas.openxmlformats.org/officeDocument/2006/relationships/slideLayout" Target="../slideLayouts/slideLayout63.xml"/><Relationship Id="rId26" Type="http://schemas.openxmlformats.org/officeDocument/2006/relationships/slideLayout" Target="../slideLayouts/slideLayout64.xml"/><Relationship Id="rId27" Type="http://schemas.openxmlformats.org/officeDocument/2006/relationships/slideLayout" Target="../slideLayouts/slideLayout65.xml"/><Relationship Id="rId28" Type="http://schemas.openxmlformats.org/officeDocument/2006/relationships/slideLayout" Target="../slideLayouts/slideLayout66.xml"/><Relationship Id="rId29" Type="http://schemas.openxmlformats.org/officeDocument/2006/relationships/slideLayout" Target="../slideLayouts/slideLayout67.xml"/><Relationship Id="rId163" Type="http://schemas.openxmlformats.org/officeDocument/2006/relationships/slideLayout" Target="../slideLayouts/slideLayout201.xml"/><Relationship Id="rId164" Type="http://schemas.openxmlformats.org/officeDocument/2006/relationships/slideLayout" Target="../slideLayouts/slideLayout202.xml"/><Relationship Id="rId165" Type="http://schemas.openxmlformats.org/officeDocument/2006/relationships/slideLayout" Target="../slideLayouts/slideLayout203.xml"/><Relationship Id="rId166" Type="http://schemas.openxmlformats.org/officeDocument/2006/relationships/slideLayout" Target="../slideLayouts/slideLayout204.xml"/><Relationship Id="rId167" Type="http://schemas.openxmlformats.org/officeDocument/2006/relationships/slideLayout" Target="../slideLayouts/slideLayout205.xml"/><Relationship Id="rId168" Type="http://schemas.openxmlformats.org/officeDocument/2006/relationships/slideLayout" Target="../slideLayouts/slideLayout206.xml"/><Relationship Id="rId169" Type="http://schemas.openxmlformats.org/officeDocument/2006/relationships/slideLayout" Target="../slideLayouts/slideLayout207.xml"/><Relationship Id="rId200" Type="http://schemas.openxmlformats.org/officeDocument/2006/relationships/slideLayout" Target="../slideLayouts/slideLayout238.xml"/><Relationship Id="rId201" Type="http://schemas.openxmlformats.org/officeDocument/2006/relationships/slideLayout" Target="../slideLayouts/slideLayout239.xml"/><Relationship Id="rId202" Type="http://schemas.openxmlformats.org/officeDocument/2006/relationships/slideLayout" Target="../slideLayouts/slideLayout240.xml"/><Relationship Id="rId203" Type="http://schemas.openxmlformats.org/officeDocument/2006/relationships/slideLayout" Target="../slideLayouts/slideLayout241.xml"/><Relationship Id="rId60" Type="http://schemas.openxmlformats.org/officeDocument/2006/relationships/slideLayout" Target="../slideLayouts/slideLayout98.xml"/><Relationship Id="rId61" Type="http://schemas.openxmlformats.org/officeDocument/2006/relationships/slideLayout" Target="../slideLayouts/slideLayout99.xml"/><Relationship Id="rId62" Type="http://schemas.openxmlformats.org/officeDocument/2006/relationships/slideLayout" Target="../slideLayouts/slideLayout100.xml"/><Relationship Id="rId63" Type="http://schemas.openxmlformats.org/officeDocument/2006/relationships/slideLayout" Target="../slideLayouts/slideLayout101.xml"/><Relationship Id="rId64" Type="http://schemas.openxmlformats.org/officeDocument/2006/relationships/slideLayout" Target="../slideLayouts/slideLayout102.xml"/><Relationship Id="rId65" Type="http://schemas.openxmlformats.org/officeDocument/2006/relationships/slideLayout" Target="../slideLayouts/slideLayout103.xml"/><Relationship Id="rId66" Type="http://schemas.openxmlformats.org/officeDocument/2006/relationships/slideLayout" Target="../slideLayouts/slideLayout104.xml"/><Relationship Id="rId67" Type="http://schemas.openxmlformats.org/officeDocument/2006/relationships/slideLayout" Target="../slideLayouts/slideLayout105.xml"/><Relationship Id="rId68" Type="http://schemas.openxmlformats.org/officeDocument/2006/relationships/slideLayout" Target="../slideLayouts/slideLayout106.xml"/><Relationship Id="rId69" Type="http://schemas.openxmlformats.org/officeDocument/2006/relationships/slideLayout" Target="../slideLayouts/slideLayout107.xml"/><Relationship Id="rId204" Type="http://schemas.openxmlformats.org/officeDocument/2006/relationships/slideLayout" Target="../slideLayouts/slideLayout242.xml"/><Relationship Id="rId205" Type="http://schemas.openxmlformats.org/officeDocument/2006/relationships/slideLayout" Target="../slideLayouts/slideLayout243.xml"/><Relationship Id="rId206" Type="http://schemas.openxmlformats.org/officeDocument/2006/relationships/slideLayout" Target="../slideLayouts/slideLayout244.xml"/><Relationship Id="rId207" Type="http://schemas.openxmlformats.org/officeDocument/2006/relationships/slideLayout" Target="../slideLayouts/slideLayout245.xml"/><Relationship Id="rId208" Type="http://schemas.openxmlformats.org/officeDocument/2006/relationships/slideLayout" Target="../slideLayouts/slideLayout246.xml"/><Relationship Id="rId209" Type="http://schemas.openxmlformats.org/officeDocument/2006/relationships/slideLayout" Target="../slideLayouts/slideLayout247.xml"/><Relationship Id="rId130" Type="http://schemas.openxmlformats.org/officeDocument/2006/relationships/slideLayout" Target="../slideLayouts/slideLayout168.xml"/><Relationship Id="rId131" Type="http://schemas.openxmlformats.org/officeDocument/2006/relationships/slideLayout" Target="../slideLayouts/slideLayout169.xml"/><Relationship Id="rId132" Type="http://schemas.openxmlformats.org/officeDocument/2006/relationships/slideLayout" Target="../slideLayouts/slideLayout170.xml"/><Relationship Id="rId133" Type="http://schemas.openxmlformats.org/officeDocument/2006/relationships/slideLayout" Target="../slideLayouts/slideLayout171.xml"/><Relationship Id="rId134" Type="http://schemas.openxmlformats.org/officeDocument/2006/relationships/slideLayout" Target="../slideLayouts/slideLayout172.xml"/><Relationship Id="rId135" Type="http://schemas.openxmlformats.org/officeDocument/2006/relationships/slideLayout" Target="../slideLayouts/slideLayout173.xml"/><Relationship Id="rId136" Type="http://schemas.openxmlformats.org/officeDocument/2006/relationships/slideLayout" Target="../slideLayouts/slideLayout174.xml"/><Relationship Id="rId137" Type="http://schemas.openxmlformats.org/officeDocument/2006/relationships/slideLayout" Target="../slideLayouts/slideLayout175.xml"/><Relationship Id="rId138" Type="http://schemas.openxmlformats.org/officeDocument/2006/relationships/slideLayout" Target="../slideLayouts/slideLayout176.xml"/><Relationship Id="rId139" Type="http://schemas.openxmlformats.org/officeDocument/2006/relationships/slideLayout" Target="../slideLayouts/slideLayout177.xml"/><Relationship Id="rId170" Type="http://schemas.openxmlformats.org/officeDocument/2006/relationships/slideLayout" Target="../slideLayouts/slideLayout208.xml"/><Relationship Id="rId171" Type="http://schemas.openxmlformats.org/officeDocument/2006/relationships/slideLayout" Target="../slideLayouts/slideLayout209.xml"/><Relationship Id="rId172" Type="http://schemas.openxmlformats.org/officeDocument/2006/relationships/slideLayout" Target="../slideLayouts/slideLayout210.xml"/><Relationship Id="rId30" Type="http://schemas.openxmlformats.org/officeDocument/2006/relationships/slideLayout" Target="../slideLayouts/slideLayout68.xml"/><Relationship Id="rId31" Type="http://schemas.openxmlformats.org/officeDocument/2006/relationships/slideLayout" Target="../slideLayouts/slideLayout69.xml"/><Relationship Id="rId32" Type="http://schemas.openxmlformats.org/officeDocument/2006/relationships/slideLayout" Target="../slideLayouts/slideLayout70.xml"/><Relationship Id="rId33" Type="http://schemas.openxmlformats.org/officeDocument/2006/relationships/slideLayout" Target="../slideLayouts/slideLayout71.xml"/><Relationship Id="rId34" Type="http://schemas.openxmlformats.org/officeDocument/2006/relationships/slideLayout" Target="../slideLayouts/slideLayout72.xml"/><Relationship Id="rId35" Type="http://schemas.openxmlformats.org/officeDocument/2006/relationships/slideLayout" Target="../slideLayouts/slideLayout73.xml"/><Relationship Id="rId36" Type="http://schemas.openxmlformats.org/officeDocument/2006/relationships/slideLayout" Target="../slideLayouts/slideLayout74.xml"/><Relationship Id="rId37" Type="http://schemas.openxmlformats.org/officeDocument/2006/relationships/slideLayout" Target="../slideLayouts/slideLayout75.xml"/><Relationship Id="rId38" Type="http://schemas.openxmlformats.org/officeDocument/2006/relationships/slideLayout" Target="../slideLayouts/slideLayout76.xml"/><Relationship Id="rId39" Type="http://schemas.openxmlformats.org/officeDocument/2006/relationships/slideLayout" Target="../slideLayouts/slideLayout77.xml"/><Relationship Id="rId173" Type="http://schemas.openxmlformats.org/officeDocument/2006/relationships/slideLayout" Target="../slideLayouts/slideLayout211.xml"/><Relationship Id="rId174" Type="http://schemas.openxmlformats.org/officeDocument/2006/relationships/slideLayout" Target="../slideLayouts/slideLayout212.xml"/><Relationship Id="rId175" Type="http://schemas.openxmlformats.org/officeDocument/2006/relationships/slideLayout" Target="../slideLayouts/slideLayout213.xml"/><Relationship Id="rId176" Type="http://schemas.openxmlformats.org/officeDocument/2006/relationships/slideLayout" Target="../slideLayouts/slideLayout214.xml"/><Relationship Id="rId177" Type="http://schemas.openxmlformats.org/officeDocument/2006/relationships/slideLayout" Target="../slideLayouts/slideLayout215.xml"/><Relationship Id="rId178" Type="http://schemas.openxmlformats.org/officeDocument/2006/relationships/slideLayout" Target="../slideLayouts/slideLayout216.xml"/><Relationship Id="rId179" Type="http://schemas.openxmlformats.org/officeDocument/2006/relationships/slideLayout" Target="../slideLayouts/slideLayout217.xml"/><Relationship Id="rId210" Type="http://schemas.openxmlformats.org/officeDocument/2006/relationships/slideLayout" Target="../slideLayouts/slideLayout248.xml"/><Relationship Id="rId211" Type="http://schemas.openxmlformats.org/officeDocument/2006/relationships/slideLayout" Target="../slideLayouts/slideLayout249.xml"/><Relationship Id="rId212" Type="http://schemas.openxmlformats.org/officeDocument/2006/relationships/slideLayout" Target="../slideLayouts/slideLayout250.xml"/><Relationship Id="rId213" Type="http://schemas.openxmlformats.org/officeDocument/2006/relationships/slideLayout" Target="../slideLayouts/slideLayout251.xml"/><Relationship Id="rId70" Type="http://schemas.openxmlformats.org/officeDocument/2006/relationships/slideLayout" Target="../slideLayouts/slideLayout108.xml"/><Relationship Id="rId71" Type="http://schemas.openxmlformats.org/officeDocument/2006/relationships/slideLayout" Target="../slideLayouts/slideLayout109.xml"/><Relationship Id="rId72" Type="http://schemas.openxmlformats.org/officeDocument/2006/relationships/slideLayout" Target="../slideLayouts/slideLayout110.xml"/><Relationship Id="rId73" Type="http://schemas.openxmlformats.org/officeDocument/2006/relationships/slideLayout" Target="../slideLayouts/slideLayout111.xml"/><Relationship Id="rId74" Type="http://schemas.openxmlformats.org/officeDocument/2006/relationships/slideLayout" Target="../slideLayouts/slideLayout112.xml"/><Relationship Id="rId75" Type="http://schemas.openxmlformats.org/officeDocument/2006/relationships/slideLayout" Target="../slideLayouts/slideLayout113.xml"/><Relationship Id="rId76" Type="http://schemas.openxmlformats.org/officeDocument/2006/relationships/slideLayout" Target="../slideLayouts/slideLayout114.xml"/><Relationship Id="rId77" Type="http://schemas.openxmlformats.org/officeDocument/2006/relationships/slideLayout" Target="../slideLayouts/slideLayout115.xml"/><Relationship Id="rId78" Type="http://schemas.openxmlformats.org/officeDocument/2006/relationships/slideLayout" Target="../slideLayouts/slideLayout116.xml"/><Relationship Id="rId79" Type="http://schemas.openxmlformats.org/officeDocument/2006/relationships/slideLayout" Target="../slideLayouts/slideLayout117.xml"/><Relationship Id="rId214" Type="http://schemas.openxmlformats.org/officeDocument/2006/relationships/slideLayout" Target="../slideLayouts/slideLayout252.xml"/><Relationship Id="rId215" Type="http://schemas.openxmlformats.org/officeDocument/2006/relationships/slideLayout" Target="../slideLayouts/slideLayout253.xml"/><Relationship Id="rId216" Type="http://schemas.openxmlformats.org/officeDocument/2006/relationships/slideLayout" Target="../slideLayouts/slideLayout254.xml"/><Relationship Id="rId217" Type="http://schemas.openxmlformats.org/officeDocument/2006/relationships/slideLayout" Target="../slideLayouts/slideLayout255.xml"/><Relationship Id="rId218" Type="http://schemas.openxmlformats.org/officeDocument/2006/relationships/slideLayout" Target="../slideLayouts/slideLayout256.xml"/><Relationship Id="rId219" Type="http://schemas.openxmlformats.org/officeDocument/2006/relationships/slideLayout" Target="../slideLayouts/slideLayout257.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100" Type="http://schemas.openxmlformats.org/officeDocument/2006/relationships/slideLayout" Target="../slideLayouts/slideLayout138.xml"/><Relationship Id="rId101" Type="http://schemas.openxmlformats.org/officeDocument/2006/relationships/slideLayout" Target="../slideLayouts/slideLayout139.xml"/><Relationship Id="rId102" Type="http://schemas.openxmlformats.org/officeDocument/2006/relationships/slideLayout" Target="../slideLayouts/slideLayout140.xml"/><Relationship Id="rId103" Type="http://schemas.openxmlformats.org/officeDocument/2006/relationships/slideLayout" Target="../slideLayouts/slideLayout141.xml"/><Relationship Id="rId104" Type="http://schemas.openxmlformats.org/officeDocument/2006/relationships/slideLayout" Target="../slideLayouts/slideLayout142.xml"/><Relationship Id="rId105" Type="http://schemas.openxmlformats.org/officeDocument/2006/relationships/slideLayout" Target="../slideLayouts/slideLayout143.xml"/><Relationship Id="rId106" Type="http://schemas.openxmlformats.org/officeDocument/2006/relationships/slideLayout" Target="../slideLayouts/slideLayout144.xml"/><Relationship Id="rId107" Type="http://schemas.openxmlformats.org/officeDocument/2006/relationships/slideLayout" Target="../slideLayouts/slideLayout145.xml"/><Relationship Id="rId108" Type="http://schemas.openxmlformats.org/officeDocument/2006/relationships/slideLayout" Target="../slideLayouts/slideLayout146.xml"/><Relationship Id="rId109" Type="http://schemas.openxmlformats.org/officeDocument/2006/relationships/slideLayout" Target="../slideLayouts/slideLayout147.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9" Type="http://schemas.openxmlformats.org/officeDocument/2006/relationships/slideLayout" Target="../slideLayouts/slideLayout47.xml"/><Relationship Id="rId140" Type="http://schemas.openxmlformats.org/officeDocument/2006/relationships/slideLayout" Target="../slideLayouts/slideLayout178.xml"/><Relationship Id="rId141" Type="http://schemas.openxmlformats.org/officeDocument/2006/relationships/slideLayout" Target="../slideLayouts/slideLayout1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cs typeface="Arial" charset="0"/>
              </a:defRPr>
            </a:lvl1pPr>
          </a:lstStyle>
          <a:p>
            <a:fld id="{EF1F5335-4AD5-DB40-9A45-28A5415A3132}"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 id="2147484643"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76483"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76485"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90" r:id="rId1"/>
    <p:sldLayoutId id="2147484389" r:id="rId2"/>
    <p:sldLayoutId id="2147484388" r:id="rId3"/>
    <p:sldLayoutId id="2147484387" r:id="rId4"/>
    <p:sldLayoutId id="2147484386" r:id="rId5"/>
    <p:sldLayoutId id="2147484385" r:id="rId6"/>
    <p:sldLayoutId id="2147484384" r:id="rId7"/>
    <p:sldLayoutId id="2147484383" r:id="rId8"/>
    <p:sldLayoutId id="2147484382" r:id="rId9"/>
    <p:sldLayoutId id="2147484381" r:id="rId10"/>
    <p:sldLayoutId id="214748438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914400">
              <a:defRPr/>
            </a:pPr>
            <a:endParaRPr lang="en-CA" sz="1700">
              <a:solidFill>
                <a:srgbClr val="FFFFFF"/>
              </a:solidFill>
              <a:latin typeface="Calibri" pitchFamily="34" charset="0"/>
              <a:cs typeface="Arial" charset="0"/>
              <a:sym typeface="Arial" charset="0"/>
            </a:endParaRPr>
          </a:p>
        </p:txBody>
      </p:sp>
      <p:sp>
        <p:nvSpPr>
          <p:cNvPr id="63492"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493"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8" name="Footer Placeholder 7"/>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defTabSz="914400">
              <a:defRPr sz="1100">
                <a:solidFill>
                  <a:srgbClr val="898989"/>
                </a:solidFill>
                <a:latin typeface="Calibri" pitchFamily="34" charset="0"/>
                <a:ea typeface="+mn-ea"/>
                <a:cs typeface="Arial" charset="0"/>
                <a:sym typeface="Arial" charset="0"/>
              </a:defRPr>
            </a:lvl1pPr>
          </a:lstStyle>
          <a:p>
            <a:pPr>
              <a:defRPr/>
            </a:pPr>
            <a:endParaRPr lang="en-CA"/>
          </a:p>
        </p:txBody>
      </p:sp>
      <p:sp>
        <p:nvSpPr>
          <p:cNvPr id="10" name="Slide Number Placeholder 8"/>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defTabSz="914400">
              <a:defRPr sz="1100" b="1">
                <a:solidFill>
                  <a:srgbClr val="00B2EB"/>
                </a:solidFill>
                <a:latin typeface="Open Sans" charset="0"/>
                <a:cs typeface="Arial" charset="0"/>
                <a:sym typeface="Arial" charset="0"/>
              </a:defRPr>
            </a:lvl1pPr>
          </a:lstStyle>
          <a:p>
            <a:fld id="{FA3C2C8B-C8A2-F84C-B72F-D4210A9A735D}" type="slidenum">
              <a:rPr lang="en-US"/>
              <a:pPr/>
              <a:t>‹#›</a:t>
            </a:fld>
            <a:endParaRPr lang="en-US"/>
          </a:p>
        </p:txBody>
      </p:sp>
      <p:sp>
        <p:nvSpPr>
          <p:cNvPr id="11" name="Date Placeholder 4"/>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defTabSz="914400">
              <a:defRPr sz="1700">
                <a:solidFill>
                  <a:srgbClr val="000000"/>
                </a:solidFill>
                <a:cs typeface="Arial" charset="0"/>
                <a:sym typeface="Arial" charset="0"/>
              </a:defRPr>
            </a:lvl1pPr>
          </a:lstStyle>
          <a:p>
            <a:fld id="{423BFA53-BC85-ED49-A762-A231E9BAF08F}" type="datetimeFigureOut">
              <a:rPr lang="en-US"/>
              <a:pPr/>
              <a:t>10/23/18</a:t>
            </a:fld>
            <a:endParaRPr lang="en-US"/>
          </a:p>
        </p:txBody>
      </p:sp>
      <p:pic>
        <p:nvPicPr>
          <p:cNvPr id="9" name="Picture 2"/>
          <p:cNvPicPr>
            <a:picLocks noChangeAspect="1" noChangeArrowheads="1"/>
          </p:cNvPicPr>
          <p:nvPr userDrawn="1"/>
        </p:nvPicPr>
        <p:blipFill>
          <a:blip r:embed="rId17"/>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02" r:id="rId1"/>
    <p:sldLayoutId id="2147484403" r:id="rId2"/>
    <p:sldLayoutId id="2147484404" r:id="rId3"/>
    <p:sldLayoutId id="2147484405" r:id="rId4"/>
    <p:sldLayoutId id="2147484406" r:id="rId5"/>
    <p:sldLayoutId id="2147484407" r:id="rId6"/>
    <p:sldLayoutId id="2147484408" r:id="rId7"/>
    <p:sldLayoutId id="2147484409" r:id="rId8"/>
    <p:sldLayoutId id="2147484410" r:id="rId9"/>
    <p:sldLayoutId id="2147484411" r:id="rId10"/>
    <p:sldLayoutId id="2147484412" r:id="rId11"/>
    <p:sldLayoutId id="2147484413" r:id="rId12"/>
    <p:sldLayoutId id="2147484414" r:id="rId13"/>
    <p:sldLayoutId id="2147484415" r:id="rId14"/>
    <p:sldLayoutId id="2147484416" r:id="rId15"/>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0"/>
          <a:cs typeface="MS PGothic"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228"/>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85800" y="0"/>
            <a:ext cx="8229600" cy="917575"/>
          </a:xfrm>
          <a:prstGeom prst="rect">
            <a:avLst/>
          </a:prstGeom>
          <a:ln w="12700">
            <a:miter lim="400000"/>
          </a:ln>
          <a:extLst>
            <a:ext uri="{C572A759-6A51-4108-AA02-DFA0A04FC94B}">
              <ma14:wrappingTextBoxFlag xmlns:ma14="http://schemas.microsoft.com/office/mac/drawingml/2011/main" val="1"/>
            </a:ext>
          </a:extLst>
        </p:spPr>
        <p:txBody>
          <a:bodyPr vert="horz" wrap="square" lIns="50781" tIns="50781" rIns="50781" bIns="50781" numCol="1" anchor="ctr" anchorCtr="0" compatLnSpc="1">
            <a:prstTxWarp prst="textNoShape">
              <a:avLst/>
            </a:prstTxWarp>
          </a:bodyPr>
          <a:lstStyle/>
          <a:p>
            <a:pPr lvl="0"/>
            <a:r>
              <a:rPr lang="en-US">
                <a:sym typeface="Verdana" charset="0"/>
              </a:rPr>
              <a:t>Texte du titre</a:t>
            </a:r>
          </a:p>
        </p:txBody>
      </p:sp>
      <p:sp>
        <p:nvSpPr>
          <p:cNvPr id="3" name="Shape 3"/>
          <p:cNvSpPr>
            <a:spLocks noGrp="1"/>
          </p:cNvSpPr>
          <p:nvPr>
            <p:ph type="body" idx="1"/>
          </p:nvPr>
        </p:nvSpPr>
        <p:spPr>
          <a:xfrm>
            <a:off x="685800" y="1143000"/>
            <a:ext cx="8229600" cy="5715000"/>
          </a:xfrm>
          <a:prstGeom prst="rect">
            <a:avLst/>
          </a:prstGeom>
          <a:ln w="12700">
            <a:miter lim="400000"/>
          </a:ln>
          <a:extLst>
            <a:ext uri="{C572A759-6A51-4108-AA02-DFA0A04FC94B}">
              <ma14:wrappingTextBoxFlag xmlns:ma14="http://schemas.microsoft.com/office/mac/drawingml/2011/main" val="1"/>
            </a:ext>
          </a:extLst>
        </p:spPr>
        <p:txBody>
          <a:bodyPr vert="horz" wrap="square" lIns="50781" tIns="50781" rIns="50781" bIns="50781" numCol="1" anchor="t" anchorCtr="0" compatLnSpc="1">
            <a:prstTxWarp prst="textNoShape">
              <a:avLst/>
            </a:prstTxWarp>
          </a:bodyPr>
          <a:lstStyle/>
          <a:p>
            <a:pPr lvl="0"/>
            <a:r>
              <a:rPr lang="en-US">
                <a:sym typeface="Verdana" charset="0"/>
              </a:rPr>
              <a:t>Texte niveau 1</a:t>
            </a:r>
          </a:p>
          <a:p>
            <a:pPr lvl="1"/>
            <a:r>
              <a:rPr lang="en-US">
                <a:sym typeface="Verdana" charset="0"/>
              </a:rPr>
              <a:t>Texte niveau 2</a:t>
            </a:r>
          </a:p>
          <a:p>
            <a:pPr lvl="2"/>
            <a:r>
              <a:rPr lang="en-US">
                <a:sym typeface="Verdana" charset="0"/>
              </a:rPr>
              <a:t>Texte niveau 3</a:t>
            </a:r>
          </a:p>
          <a:p>
            <a:pPr lvl="3"/>
            <a:r>
              <a:rPr lang="en-US">
                <a:sym typeface="Verdana" charset="0"/>
              </a:rPr>
              <a:t>Texte niveau 4</a:t>
            </a:r>
          </a:p>
          <a:p>
            <a:pPr lvl="4"/>
            <a:r>
              <a:rPr lang="en-US">
                <a:sym typeface="Verdana" charset="0"/>
              </a:rPr>
              <a:t>Texte niveau 5</a:t>
            </a:r>
          </a:p>
        </p:txBody>
      </p:sp>
      <p:sp>
        <p:nvSpPr>
          <p:cNvPr id="4" name="Shape 4"/>
          <p:cNvSpPr>
            <a:spLocks noGrp="1"/>
          </p:cNvSpPr>
          <p:nvPr>
            <p:ph type="sldNum" sz="quarter" idx="2"/>
          </p:nvPr>
        </p:nvSpPr>
        <p:spPr>
          <a:xfrm>
            <a:off x="7816850" y="6457950"/>
            <a:ext cx="368300" cy="285750"/>
          </a:xfrm>
          <a:prstGeom prst="rect">
            <a:avLst/>
          </a:prstGeom>
          <a:ln w="12700">
            <a:miter lim="400000"/>
          </a:ln>
        </p:spPr>
        <p:txBody>
          <a:bodyPr vert="horz" wrap="none" lIns="50781" tIns="50781" rIns="50781" bIns="50781" numCol="1" anchor="t" anchorCtr="0" compatLnSpc="1">
            <a:prstTxWarp prst="textNoShape">
              <a:avLst/>
            </a:prstTxWarp>
            <a:spAutoFit/>
          </a:bodyPr>
          <a:lstStyle>
            <a:lvl1pPr algn="ctr" defTabSz="582613" hangingPunct="0">
              <a:defRPr sz="1200">
                <a:solidFill>
                  <a:srgbClr val="E4E4E4"/>
                </a:solidFill>
                <a:latin typeface="Verdana" charset="0"/>
                <a:sym typeface="Verdana" charset="0"/>
              </a:defRPr>
            </a:lvl1pPr>
          </a:lstStyle>
          <a:p>
            <a:fld id="{78686921-E222-334D-B09A-8D01BF09F9E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 id="2147484428" r:id="rId12"/>
    <p:sldLayoutId id="2147484429" r:id="rId13"/>
    <p:sldLayoutId id="2147484430" r:id="rId14"/>
    <p:sldLayoutId id="2147484431" r:id="rId15"/>
    <p:sldLayoutId id="2147484432" r:id="rId16"/>
    <p:sldLayoutId id="2147484433" r:id="rId17"/>
    <p:sldLayoutId id="2147484434" r:id="rId18"/>
    <p:sldLayoutId id="2147484435" r:id="rId19"/>
    <p:sldLayoutId id="2147484436" r:id="rId20"/>
    <p:sldLayoutId id="2147484437" r:id="rId21"/>
    <p:sldLayoutId id="2147484438" r:id="rId22"/>
    <p:sldLayoutId id="2147484439" r:id="rId23"/>
    <p:sldLayoutId id="2147484440" r:id="rId24"/>
    <p:sldLayoutId id="2147484441" r:id="rId25"/>
    <p:sldLayoutId id="2147484442" r:id="rId26"/>
    <p:sldLayoutId id="2147484443" r:id="rId27"/>
    <p:sldLayoutId id="2147484444" r:id="rId28"/>
    <p:sldLayoutId id="2147484445" r:id="rId29"/>
    <p:sldLayoutId id="2147484446" r:id="rId30"/>
    <p:sldLayoutId id="2147484447" r:id="rId31"/>
    <p:sldLayoutId id="2147484448" r:id="rId32"/>
    <p:sldLayoutId id="2147484449" r:id="rId33"/>
    <p:sldLayoutId id="2147484450" r:id="rId34"/>
    <p:sldLayoutId id="2147484451" r:id="rId35"/>
    <p:sldLayoutId id="2147484452" r:id="rId36"/>
    <p:sldLayoutId id="2147484453" r:id="rId37"/>
    <p:sldLayoutId id="2147484454" r:id="rId38"/>
    <p:sldLayoutId id="2147484455" r:id="rId39"/>
    <p:sldLayoutId id="2147484456" r:id="rId40"/>
    <p:sldLayoutId id="2147484457" r:id="rId41"/>
    <p:sldLayoutId id="2147484458" r:id="rId42"/>
    <p:sldLayoutId id="2147484459" r:id="rId43"/>
    <p:sldLayoutId id="2147484460" r:id="rId44"/>
    <p:sldLayoutId id="2147484461" r:id="rId45"/>
    <p:sldLayoutId id="2147484462" r:id="rId46"/>
    <p:sldLayoutId id="2147484463" r:id="rId47"/>
    <p:sldLayoutId id="2147484464" r:id="rId48"/>
    <p:sldLayoutId id="2147484465" r:id="rId49"/>
    <p:sldLayoutId id="2147484466" r:id="rId50"/>
    <p:sldLayoutId id="2147484467" r:id="rId51"/>
    <p:sldLayoutId id="2147484468" r:id="rId52"/>
    <p:sldLayoutId id="2147484469" r:id="rId53"/>
    <p:sldLayoutId id="2147484470" r:id="rId54"/>
    <p:sldLayoutId id="2147484471" r:id="rId55"/>
    <p:sldLayoutId id="2147484472" r:id="rId56"/>
    <p:sldLayoutId id="2147484473" r:id="rId57"/>
    <p:sldLayoutId id="2147484474" r:id="rId58"/>
    <p:sldLayoutId id="2147484475" r:id="rId59"/>
    <p:sldLayoutId id="2147484476" r:id="rId60"/>
    <p:sldLayoutId id="2147484477" r:id="rId61"/>
    <p:sldLayoutId id="2147484478" r:id="rId62"/>
    <p:sldLayoutId id="2147484479" r:id="rId63"/>
    <p:sldLayoutId id="2147484480" r:id="rId64"/>
    <p:sldLayoutId id="2147484481" r:id="rId65"/>
    <p:sldLayoutId id="2147484482" r:id="rId66"/>
    <p:sldLayoutId id="2147484483" r:id="rId67"/>
    <p:sldLayoutId id="2147484484" r:id="rId68"/>
    <p:sldLayoutId id="2147484485" r:id="rId69"/>
    <p:sldLayoutId id="2147484486" r:id="rId70"/>
    <p:sldLayoutId id="2147484487" r:id="rId71"/>
    <p:sldLayoutId id="2147484488" r:id="rId72"/>
    <p:sldLayoutId id="2147484489" r:id="rId73"/>
    <p:sldLayoutId id="2147484490" r:id="rId74"/>
    <p:sldLayoutId id="2147484491" r:id="rId75"/>
    <p:sldLayoutId id="2147484492" r:id="rId76"/>
    <p:sldLayoutId id="2147484493" r:id="rId77"/>
    <p:sldLayoutId id="2147484494" r:id="rId78"/>
    <p:sldLayoutId id="2147484495" r:id="rId79"/>
    <p:sldLayoutId id="2147484496" r:id="rId80"/>
    <p:sldLayoutId id="2147484497" r:id="rId81"/>
    <p:sldLayoutId id="2147484498" r:id="rId82"/>
    <p:sldLayoutId id="2147484499" r:id="rId83"/>
    <p:sldLayoutId id="2147484500" r:id="rId84"/>
    <p:sldLayoutId id="2147484501" r:id="rId85"/>
    <p:sldLayoutId id="2147484502" r:id="rId86"/>
    <p:sldLayoutId id="2147484503" r:id="rId87"/>
    <p:sldLayoutId id="2147484504" r:id="rId88"/>
    <p:sldLayoutId id="2147484505" r:id="rId89"/>
    <p:sldLayoutId id="2147484506" r:id="rId90"/>
    <p:sldLayoutId id="2147484507" r:id="rId91"/>
    <p:sldLayoutId id="2147484508" r:id="rId92"/>
    <p:sldLayoutId id="2147484509" r:id="rId93"/>
    <p:sldLayoutId id="2147484510" r:id="rId94"/>
    <p:sldLayoutId id="2147484511" r:id="rId95"/>
    <p:sldLayoutId id="2147484512" r:id="rId96"/>
    <p:sldLayoutId id="2147484513" r:id="rId97"/>
    <p:sldLayoutId id="2147484514" r:id="rId98"/>
    <p:sldLayoutId id="2147484515" r:id="rId99"/>
    <p:sldLayoutId id="2147484516" r:id="rId100"/>
    <p:sldLayoutId id="2147484517" r:id="rId101"/>
    <p:sldLayoutId id="2147484518" r:id="rId102"/>
    <p:sldLayoutId id="2147484519" r:id="rId103"/>
    <p:sldLayoutId id="2147484520" r:id="rId104"/>
    <p:sldLayoutId id="2147484521" r:id="rId105"/>
    <p:sldLayoutId id="2147484522" r:id="rId106"/>
    <p:sldLayoutId id="2147484523" r:id="rId107"/>
    <p:sldLayoutId id="2147484524" r:id="rId108"/>
    <p:sldLayoutId id="2147484525" r:id="rId109"/>
    <p:sldLayoutId id="2147484526" r:id="rId110"/>
    <p:sldLayoutId id="2147484527" r:id="rId111"/>
    <p:sldLayoutId id="2147484528" r:id="rId112"/>
    <p:sldLayoutId id="2147484529" r:id="rId113"/>
    <p:sldLayoutId id="2147484530" r:id="rId114"/>
    <p:sldLayoutId id="2147484531" r:id="rId115"/>
    <p:sldLayoutId id="2147484532" r:id="rId116"/>
    <p:sldLayoutId id="2147484533" r:id="rId117"/>
    <p:sldLayoutId id="2147484534" r:id="rId118"/>
    <p:sldLayoutId id="2147484535" r:id="rId119"/>
    <p:sldLayoutId id="2147484536" r:id="rId120"/>
    <p:sldLayoutId id="2147484537" r:id="rId121"/>
    <p:sldLayoutId id="2147484538" r:id="rId122"/>
    <p:sldLayoutId id="2147484539" r:id="rId123"/>
    <p:sldLayoutId id="2147484540" r:id="rId124"/>
    <p:sldLayoutId id="2147484541" r:id="rId125"/>
    <p:sldLayoutId id="2147484542" r:id="rId126"/>
    <p:sldLayoutId id="2147484543" r:id="rId127"/>
    <p:sldLayoutId id="2147484544" r:id="rId128"/>
    <p:sldLayoutId id="2147484545" r:id="rId129"/>
    <p:sldLayoutId id="2147484546" r:id="rId130"/>
    <p:sldLayoutId id="2147484547" r:id="rId131"/>
    <p:sldLayoutId id="2147484548" r:id="rId132"/>
    <p:sldLayoutId id="2147484549" r:id="rId133"/>
    <p:sldLayoutId id="2147484550" r:id="rId134"/>
    <p:sldLayoutId id="2147484551" r:id="rId135"/>
    <p:sldLayoutId id="2147484552" r:id="rId136"/>
    <p:sldLayoutId id="2147484553" r:id="rId137"/>
    <p:sldLayoutId id="2147484554" r:id="rId138"/>
    <p:sldLayoutId id="2147484555" r:id="rId139"/>
    <p:sldLayoutId id="2147484556" r:id="rId140"/>
    <p:sldLayoutId id="2147484557" r:id="rId141"/>
    <p:sldLayoutId id="2147484558" r:id="rId142"/>
    <p:sldLayoutId id="2147484559" r:id="rId143"/>
    <p:sldLayoutId id="2147484560" r:id="rId144"/>
    <p:sldLayoutId id="2147484561" r:id="rId145"/>
    <p:sldLayoutId id="2147484562" r:id="rId146"/>
    <p:sldLayoutId id="2147484563" r:id="rId147"/>
    <p:sldLayoutId id="2147484564" r:id="rId148"/>
    <p:sldLayoutId id="2147484565" r:id="rId149"/>
    <p:sldLayoutId id="2147484566" r:id="rId150"/>
    <p:sldLayoutId id="2147484567" r:id="rId151"/>
    <p:sldLayoutId id="2147484568" r:id="rId152"/>
    <p:sldLayoutId id="2147484569" r:id="rId153"/>
    <p:sldLayoutId id="2147484570" r:id="rId154"/>
    <p:sldLayoutId id="2147484571" r:id="rId155"/>
    <p:sldLayoutId id="2147484572" r:id="rId156"/>
    <p:sldLayoutId id="2147484573" r:id="rId157"/>
    <p:sldLayoutId id="2147484574" r:id="rId158"/>
    <p:sldLayoutId id="2147484575" r:id="rId159"/>
    <p:sldLayoutId id="2147484576" r:id="rId160"/>
    <p:sldLayoutId id="2147484577" r:id="rId161"/>
    <p:sldLayoutId id="2147484578" r:id="rId162"/>
    <p:sldLayoutId id="2147484579" r:id="rId163"/>
    <p:sldLayoutId id="2147484580" r:id="rId164"/>
    <p:sldLayoutId id="2147484581" r:id="rId165"/>
    <p:sldLayoutId id="2147484582" r:id="rId166"/>
    <p:sldLayoutId id="2147484583" r:id="rId167"/>
    <p:sldLayoutId id="2147484584" r:id="rId168"/>
    <p:sldLayoutId id="2147484585" r:id="rId169"/>
    <p:sldLayoutId id="2147484586" r:id="rId170"/>
    <p:sldLayoutId id="2147484587" r:id="rId171"/>
    <p:sldLayoutId id="2147484588" r:id="rId172"/>
    <p:sldLayoutId id="2147484589" r:id="rId173"/>
    <p:sldLayoutId id="2147484590" r:id="rId174"/>
    <p:sldLayoutId id="2147484591" r:id="rId175"/>
    <p:sldLayoutId id="2147484592" r:id="rId176"/>
    <p:sldLayoutId id="2147484593" r:id="rId177"/>
    <p:sldLayoutId id="2147484594" r:id="rId178"/>
    <p:sldLayoutId id="2147484595" r:id="rId179"/>
    <p:sldLayoutId id="2147484596" r:id="rId180"/>
    <p:sldLayoutId id="2147484597" r:id="rId181"/>
    <p:sldLayoutId id="2147484598" r:id="rId182"/>
    <p:sldLayoutId id="2147484599" r:id="rId183"/>
    <p:sldLayoutId id="2147484600" r:id="rId184"/>
    <p:sldLayoutId id="2147484601" r:id="rId185"/>
    <p:sldLayoutId id="2147484602" r:id="rId186"/>
    <p:sldLayoutId id="2147484603" r:id="rId187"/>
    <p:sldLayoutId id="2147484604" r:id="rId188"/>
    <p:sldLayoutId id="2147484605" r:id="rId189"/>
    <p:sldLayoutId id="2147484606" r:id="rId190"/>
    <p:sldLayoutId id="2147484607" r:id="rId191"/>
    <p:sldLayoutId id="2147484608" r:id="rId192"/>
    <p:sldLayoutId id="2147484609" r:id="rId193"/>
    <p:sldLayoutId id="2147484610" r:id="rId194"/>
    <p:sldLayoutId id="2147484611" r:id="rId195"/>
    <p:sldLayoutId id="2147484612" r:id="rId196"/>
    <p:sldLayoutId id="2147484613" r:id="rId197"/>
    <p:sldLayoutId id="2147484614" r:id="rId198"/>
    <p:sldLayoutId id="2147484615" r:id="rId199"/>
    <p:sldLayoutId id="2147484616" r:id="rId200"/>
    <p:sldLayoutId id="2147484617" r:id="rId201"/>
    <p:sldLayoutId id="2147484618" r:id="rId202"/>
    <p:sldLayoutId id="2147484619" r:id="rId203"/>
    <p:sldLayoutId id="2147484620" r:id="rId204"/>
    <p:sldLayoutId id="2147484621" r:id="rId205"/>
    <p:sldLayoutId id="2147484622" r:id="rId206"/>
    <p:sldLayoutId id="2147484623" r:id="rId207"/>
    <p:sldLayoutId id="2147484624" r:id="rId208"/>
    <p:sldLayoutId id="2147484625" r:id="rId209"/>
    <p:sldLayoutId id="2147484626" r:id="rId210"/>
    <p:sldLayoutId id="2147484627" r:id="rId211"/>
    <p:sldLayoutId id="2147484628" r:id="rId212"/>
    <p:sldLayoutId id="2147484629" r:id="rId213"/>
    <p:sldLayoutId id="2147484630" r:id="rId214"/>
    <p:sldLayoutId id="2147484631" r:id="rId215"/>
    <p:sldLayoutId id="2147484632" r:id="rId216"/>
    <p:sldLayoutId id="2147484633" r:id="rId217"/>
    <p:sldLayoutId id="2147484634" r:id="rId218"/>
    <p:sldLayoutId id="2147484635" r:id="rId219"/>
    <p:sldLayoutId id="2147484636" r:id="rId220"/>
    <p:sldLayoutId id="2147484637" r:id="rId221"/>
    <p:sldLayoutId id="2147484638" r:id="rId222"/>
    <p:sldLayoutId id="2147484639" r:id="rId223"/>
    <p:sldLayoutId id="2147484640" r:id="rId224"/>
    <p:sldLayoutId id="2147484641" r:id="rId225"/>
    <p:sldLayoutId id="2147484642" r:id="rId226"/>
  </p:sldLayoutIdLst>
  <p:transition spd="med"/>
  <p:txStyles>
    <p:titleStyle>
      <a:lvl1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charset="0"/>
        </a:defRPr>
      </a:lvl1pPr>
      <a:lvl2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charset="0"/>
        </a:defRPr>
      </a:lvl2pPr>
      <a:lvl3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charset="0"/>
        </a:defRPr>
      </a:lvl3pPr>
      <a:lvl4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charset="0"/>
        </a:defRPr>
      </a:lvl4pPr>
      <a:lvl5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charset="0"/>
        </a:defRPr>
      </a:lvl5pPr>
      <a:lvl6pPr marL="40623" marR="40623" indent="114253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6pPr>
      <a:lvl7pPr marL="40623" marR="40623" indent="137104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7pPr>
      <a:lvl8pPr marL="40623" marR="40623" indent="1599544"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8pPr>
      <a:lvl9pPr marL="40623" marR="40623" indent="1828052"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9pPr>
    </p:titleStyle>
    <p:bodyStyle>
      <a:lvl1pPr marL="382588" indent="-341313" algn="l" defTabSz="912813" rtl="0" eaLnBrk="0" fontAlgn="base" hangingPunct="0">
        <a:lnSpc>
          <a:spcPct val="110000"/>
        </a:lnSpc>
        <a:spcBef>
          <a:spcPts val="600"/>
        </a:spcBef>
        <a:spcAft>
          <a:spcPct val="0"/>
        </a:spcAft>
        <a:buClr>
          <a:srgbClr val="FFFFFF"/>
        </a:buClr>
        <a:buSzPct val="100000"/>
        <a:buFont typeface="Wingdings" charset="0"/>
        <a:buChar char=""/>
        <a:defRPr sz="2800">
          <a:solidFill>
            <a:srgbClr val="FFFFFF"/>
          </a:solidFill>
          <a:uFill>
            <a:solidFill>
              <a:srgbClr val="FFFFFF"/>
            </a:solidFill>
          </a:uFill>
          <a:latin typeface="+mn-lt"/>
          <a:ea typeface="ＭＳ Ｐゴシック" charset="0"/>
          <a:cs typeface="+mn-cs"/>
          <a:sym typeface="Verdana" charset="0"/>
        </a:defRPr>
      </a:lvl1pPr>
      <a:lvl2pPr marL="804863" indent="-306388" algn="l" defTabSz="912813" rtl="0" eaLnBrk="0" fontAlgn="base" hangingPunct="0">
        <a:lnSpc>
          <a:spcPct val="110000"/>
        </a:lnSpc>
        <a:spcBef>
          <a:spcPts val="600"/>
        </a:spcBef>
        <a:spcAft>
          <a:spcPct val="0"/>
        </a:spcAft>
        <a:buClr>
          <a:srgbClr val="FFFFFF"/>
        </a:buClr>
        <a:buSzPct val="100000"/>
        <a:buFont typeface="Wingdings" charset="0"/>
        <a:buChar char=""/>
        <a:defRPr sz="2800">
          <a:solidFill>
            <a:srgbClr val="FFFFFF"/>
          </a:solidFill>
          <a:uFill>
            <a:solidFill>
              <a:srgbClr val="FFFFFF"/>
            </a:solidFill>
          </a:uFill>
          <a:latin typeface="+mn-lt"/>
          <a:ea typeface="ＭＳ Ｐゴシック" charset="0"/>
          <a:cs typeface="+mn-cs"/>
          <a:sym typeface="Verdana" charset="0"/>
        </a:defRPr>
      </a:lvl2pPr>
      <a:lvl3pPr marL="1220788" indent="-265113" algn="l" defTabSz="912813" rtl="0" eaLnBrk="0" fontAlgn="base" hangingPunct="0">
        <a:lnSpc>
          <a:spcPct val="110000"/>
        </a:lnSpc>
        <a:spcBef>
          <a:spcPts val="600"/>
        </a:spcBef>
        <a:spcAft>
          <a:spcPct val="0"/>
        </a:spcAft>
        <a:buClr>
          <a:srgbClr val="FFFFFF"/>
        </a:buClr>
        <a:buSzPct val="100000"/>
        <a:buFont typeface="Wingdings" charset="0"/>
        <a:buChar char=""/>
        <a:defRPr sz="2800">
          <a:solidFill>
            <a:srgbClr val="FFFFFF"/>
          </a:solidFill>
          <a:uFill>
            <a:solidFill>
              <a:srgbClr val="FFFFFF"/>
            </a:solidFill>
          </a:uFill>
          <a:latin typeface="+mn-lt"/>
          <a:ea typeface="ＭＳ Ｐゴシック" charset="0"/>
          <a:cs typeface="+mn-cs"/>
          <a:sym typeface="Verdana" charset="0"/>
        </a:defRPr>
      </a:lvl3pPr>
      <a:lvl4pPr marL="1730375" indent="-319088" algn="l" defTabSz="912813" rtl="0" eaLnBrk="0" fontAlgn="base" hangingPunct="0">
        <a:lnSpc>
          <a:spcPct val="110000"/>
        </a:lnSpc>
        <a:spcBef>
          <a:spcPts val="600"/>
        </a:spcBef>
        <a:spcAft>
          <a:spcPct val="0"/>
        </a:spcAft>
        <a:buClr>
          <a:srgbClr val="FFFFFF"/>
        </a:buClr>
        <a:buSzPct val="100000"/>
        <a:buFont typeface="Wingdings" charset="0"/>
        <a:buChar char=""/>
        <a:defRPr sz="2800">
          <a:solidFill>
            <a:srgbClr val="FFFFFF"/>
          </a:solidFill>
          <a:uFill>
            <a:solidFill>
              <a:srgbClr val="FFFFFF"/>
            </a:solidFill>
          </a:uFill>
          <a:latin typeface="+mn-lt"/>
          <a:ea typeface="ＭＳ Ｐゴシック" charset="0"/>
          <a:cs typeface="+mn-cs"/>
          <a:sym typeface="Verdana" charset="0"/>
        </a:defRPr>
      </a:lvl4pPr>
      <a:lvl5pPr marL="2187575" indent="-319088" algn="l" defTabSz="912813" rtl="0" eaLnBrk="0" fontAlgn="base" hangingPunct="0">
        <a:lnSpc>
          <a:spcPct val="110000"/>
        </a:lnSpc>
        <a:spcBef>
          <a:spcPts val="600"/>
        </a:spcBef>
        <a:spcAft>
          <a:spcPct val="0"/>
        </a:spcAft>
        <a:buClr>
          <a:srgbClr val="FFFFFF"/>
        </a:buClr>
        <a:buSzPct val="100000"/>
        <a:buFont typeface="Wingdings" charset="0"/>
        <a:buChar char=""/>
        <a:defRPr sz="2800">
          <a:solidFill>
            <a:srgbClr val="FFFFFF"/>
          </a:solidFill>
          <a:uFill>
            <a:solidFill>
              <a:srgbClr val="FFFFFF"/>
            </a:solidFill>
          </a:uFill>
          <a:latin typeface="+mn-lt"/>
          <a:ea typeface="ＭＳ Ｐゴシック" charset="0"/>
          <a:cs typeface="+mn-cs"/>
          <a:sym typeface="Verdana" charset="0"/>
        </a:defRPr>
      </a:lvl5pPr>
      <a:lvl6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6pPr>
      <a:lvl7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7pPr>
      <a:lvl8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8pPr>
      <a:lvl9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9pPr>
    </p:bodyStyle>
    <p:otherStyle>
      <a:lvl1pPr marL="0" marR="0" indent="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1pPr>
      <a:lvl2pPr marL="0" marR="0" indent="228505"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2pPr>
      <a:lvl3pPr marL="0" marR="0" indent="457011"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3pPr>
      <a:lvl4pPr marL="0" marR="0" indent="68552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4pPr>
      <a:lvl5pPr marL="0" marR="0" indent="91402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5pPr>
      <a:lvl6pPr marL="0" marR="0" indent="114253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6pPr>
      <a:lvl7pPr marL="0" marR="0" indent="137104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7pPr>
      <a:lvl8pPr marL="0" marR="0" indent="159954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8pPr>
      <a:lvl9pPr marL="0" marR="0" indent="1828052"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pn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5.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png"/><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sz="3700">
                <a:latin typeface="Arial" charset="0"/>
              </a:rPr>
              <a:t>Diabetes in Older People </a:t>
            </a:r>
          </a:p>
        </p:txBody>
      </p:sp>
      <p:sp>
        <p:nvSpPr>
          <p:cNvPr id="16386" name="Content Placeholder 2"/>
          <p:cNvSpPr>
            <a:spLocks noGrp="1"/>
          </p:cNvSpPr>
          <p:nvPr>
            <p:ph type="subTitle" idx="4294967295"/>
          </p:nvPr>
        </p:nvSpPr>
        <p:spPr>
          <a:xfrm>
            <a:off x="552450" y="4365625"/>
            <a:ext cx="8394700" cy="1752600"/>
          </a:xfrm>
        </p:spPr>
        <p:txBody>
          <a:bodyPr/>
          <a:lstStyle/>
          <a:p>
            <a:pPr marL="0" indent="0">
              <a:lnSpc>
                <a:spcPct val="100000"/>
              </a:lnSpc>
              <a:spcBef>
                <a:spcPts val="900"/>
              </a:spcBef>
              <a:buFont typeface="Arial" charset="0"/>
              <a:buNone/>
            </a:pPr>
            <a:r>
              <a:rPr lang="en-US" sz="2400">
                <a:solidFill>
                  <a:srgbClr val="00B2EB"/>
                </a:solidFill>
                <a:latin typeface="Open Sans" charset="0"/>
              </a:rPr>
              <a:t>Chapter 37</a:t>
            </a:r>
          </a:p>
          <a:p>
            <a:pPr marL="0" indent="0">
              <a:lnSpc>
                <a:spcPct val="100000"/>
              </a:lnSpc>
              <a:spcBef>
                <a:spcPts val="900"/>
              </a:spcBef>
              <a:buFont typeface="Arial" charset="0"/>
              <a:buNone/>
            </a:pPr>
            <a:r>
              <a:rPr lang="en-CA" sz="2000">
                <a:latin typeface="Open Sans" charset="0"/>
              </a:rPr>
              <a:t>Graydon S. Meneilly MD, FRCPC, MACP, Aileen Knip RN, MN, CDE, David Miller MD FRCPC, Diana Sherifali RN, PhD, CDE, Daniel Tessier MD, MSc, FRCPC, Afshan Zahedi BASc, MD, FRCPC</a:t>
            </a: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5344" y="186836"/>
            <a:ext cx="8566990" cy="769441"/>
          </a:xfrm>
          <a:prstGeom prst="rect">
            <a:avLst/>
          </a:prstGeom>
        </p:spPr>
        <p:txBody>
          <a:bodyPr wrap="square">
            <a:spAutoFit/>
          </a:bodyPr>
          <a:lstStyle/>
          <a:p>
            <a:pPr lvl="0" algn="ctr"/>
            <a:r>
              <a:rPr lang="en-CA" sz="4400" b="1" dirty="0">
                <a:solidFill>
                  <a:schemeClr val="accent1">
                    <a:lumMod val="50000"/>
                  </a:schemeClr>
                </a:solidFill>
                <a:latin typeface="Open Sans"/>
                <a:cs typeface="Open Sans"/>
              </a:rPr>
              <a:t>GOLDEN vs DM-SCAN</a:t>
            </a:r>
          </a:p>
        </p:txBody>
      </p:sp>
      <p:pic>
        <p:nvPicPr>
          <p:cNvPr id="5" name="Picture 4" descr="Golden-Final_logo-low-0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6825" y="166994"/>
            <a:ext cx="1358154" cy="414537"/>
          </a:xfrm>
          <a:prstGeom prst="rect">
            <a:avLst/>
          </a:prstGeom>
          <a:ln w="28575">
            <a:solidFill>
              <a:schemeClr val="tx1">
                <a:lumMod val="65000"/>
                <a:lumOff val="35000"/>
              </a:schemeClr>
            </a:solidFill>
          </a:ln>
          <a:effectLst/>
        </p:spPr>
      </p:pic>
      <p:sp>
        <p:nvSpPr>
          <p:cNvPr id="11" name="Footer Placeholder 2"/>
          <p:cNvSpPr txBox="1">
            <a:spLocks/>
          </p:cNvSpPr>
          <p:nvPr/>
        </p:nvSpPr>
        <p:spPr>
          <a:xfrm>
            <a:off x="145933" y="6424443"/>
            <a:ext cx="8839200" cy="365125"/>
          </a:xfrm>
          <a:prstGeom prst="rect">
            <a:avLst/>
          </a:prstGeom>
        </p:spPr>
        <p:txBody>
          <a:bodyPr vert="horz" lIns="91440" tIns="45720" rIns="91440" bIns="45720" rtlCol="0" anchor="ctr"/>
          <a:lstStyle>
            <a:defPPr>
              <a:defRPr lang="en-US"/>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CA" sz="1000" dirty="0">
                <a:solidFill>
                  <a:prstClr val="black">
                    <a:lumMod val="75000"/>
                    <a:lumOff val="25000"/>
                  </a:prstClr>
                </a:solidFill>
                <a:latin typeface="Arial Narrow" panose="020B0606020202030204" pitchFamily="34" charset="0"/>
              </a:rPr>
              <a:t>Leiter L.A. et al., Can J Diabetes 37 (2013) 82-89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0" i="0" u="none" strike="noStrike" kern="1200" cap="none" spc="0" normalizeH="0" baseline="0" noProof="0" dirty="0">
                <a:ln>
                  <a:noFill/>
                </a:ln>
                <a:solidFill>
                  <a:prstClr val="black">
                    <a:lumMod val="75000"/>
                    <a:lumOff val="25000"/>
                  </a:prstClr>
                </a:solidFill>
                <a:effectLst/>
                <a:uLnTx/>
                <a:uFillTx/>
                <a:latin typeface="Arial Narrow" panose="020B0606020202030204" pitchFamily="34" charset="0"/>
                <a:ea typeface="+mn-ea"/>
                <a:cs typeface="+mn-cs"/>
              </a:rPr>
              <a:t>Meneilly G.S. et al, Can J Diabetes –  in press </a:t>
            </a:r>
          </a:p>
        </p:txBody>
      </p:sp>
      <p:pic>
        <p:nvPicPr>
          <p:cNvPr id="10" name="Picture 9"/>
          <p:cNvPicPr>
            <a:picLocks noChangeAspect="1"/>
          </p:cNvPicPr>
          <p:nvPr/>
        </p:nvPicPr>
        <p:blipFill>
          <a:blip r:embed="rId4"/>
          <a:stretch>
            <a:fillRect/>
          </a:stretch>
        </p:blipFill>
        <p:spPr>
          <a:xfrm>
            <a:off x="0" y="1118166"/>
            <a:ext cx="9144000" cy="4621667"/>
          </a:xfrm>
          <a:prstGeom prst="rect">
            <a:avLst/>
          </a:prstGeom>
          <a:ln>
            <a:noFill/>
          </a:ln>
          <a:effectLst/>
        </p:spPr>
      </p:pic>
      <p:sp>
        <p:nvSpPr>
          <p:cNvPr id="17" name="Rectangle 16"/>
          <p:cNvSpPr/>
          <p:nvPr/>
        </p:nvSpPr>
        <p:spPr>
          <a:xfrm>
            <a:off x="0" y="5798868"/>
            <a:ext cx="6485582" cy="276999"/>
          </a:xfrm>
          <a:prstGeom prst="rect">
            <a:avLst/>
          </a:prstGeom>
        </p:spPr>
        <p:txBody>
          <a:bodyPr wrap="square">
            <a:spAutoFit/>
          </a:bodyPr>
          <a:lstStyle/>
          <a:p>
            <a:pPr lvl="0" defTabSz="914400">
              <a:defRPr/>
            </a:pPr>
            <a:r>
              <a:rPr lang="en-CA" sz="1200" b="1" dirty="0">
                <a:solidFill>
                  <a:schemeClr val="tx1">
                    <a:lumMod val="85000"/>
                    <a:lumOff val="15000"/>
                  </a:schemeClr>
                </a:solidFill>
                <a:latin typeface="Arial Narrow" panose="020B0606020202030204" pitchFamily="34" charset="0"/>
                <a:ea typeface="Lato" panose="020F0502020204030203" pitchFamily="34" charset="0"/>
                <a:cs typeface="Lato" panose="020F0502020204030203" pitchFamily="34" charset="0"/>
              </a:rPr>
              <a:t>*median; †Minimum age for GOLDEN and DM-SCAN were respectively 65 years and 18 years.</a:t>
            </a:r>
          </a:p>
        </p:txBody>
      </p:sp>
    </p:spTree>
    <p:extLst>
      <p:ext uri="{BB962C8B-B14F-4D97-AF65-F5344CB8AC3E}">
        <p14:creationId xmlns:p14="http://schemas.microsoft.com/office/powerpoint/2010/main" val="1438580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9"/>
          <p:cNvSpPr>
            <a:spLocks noChangeArrowheads="1"/>
          </p:cNvSpPr>
          <p:nvPr/>
        </p:nvSpPr>
        <p:spPr bwMode="auto">
          <a:xfrm>
            <a:off x="1765300" y="1420813"/>
            <a:ext cx="6551613" cy="2047875"/>
          </a:xfrm>
          <a:prstGeom prst="rect">
            <a:avLst/>
          </a:prstGeom>
          <a:solidFill>
            <a:schemeClr val="tx1"/>
          </a:solidFill>
          <a:ln w="12700">
            <a:solidFill>
              <a:schemeClr val="bg1"/>
            </a:solidFill>
            <a:miter lim="800000"/>
            <a:headEnd/>
            <a:tailEnd/>
          </a:ln>
        </p:spPr>
        <p:txBody>
          <a:bodyPr anchor="ctr">
            <a:spAutoFit/>
          </a:bodyPr>
          <a:lstStyle/>
          <a:p>
            <a:pPr algn="ctr">
              <a:spcBef>
                <a:spcPct val="50000"/>
              </a:spcBef>
            </a:pPr>
            <a:endParaRPr lang="en-CA" sz="1700"/>
          </a:p>
        </p:txBody>
      </p:sp>
      <p:sp>
        <p:nvSpPr>
          <p:cNvPr id="27650" name="Rectangle 75"/>
          <p:cNvSpPr>
            <a:spLocks noChangeArrowheads="1"/>
          </p:cNvSpPr>
          <p:nvPr/>
        </p:nvSpPr>
        <p:spPr bwMode="auto">
          <a:xfrm>
            <a:off x="1765300" y="3962400"/>
            <a:ext cx="6551613" cy="2074863"/>
          </a:xfrm>
          <a:prstGeom prst="rect">
            <a:avLst/>
          </a:prstGeom>
          <a:solidFill>
            <a:schemeClr val="tx1"/>
          </a:solidFill>
          <a:ln w="12700">
            <a:solidFill>
              <a:schemeClr val="bg1"/>
            </a:solidFill>
            <a:miter lim="800000"/>
            <a:headEnd/>
            <a:tailEnd/>
          </a:ln>
        </p:spPr>
        <p:txBody>
          <a:bodyPr anchor="ctr">
            <a:spAutoFit/>
          </a:bodyPr>
          <a:lstStyle/>
          <a:p>
            <a:pPr algn="ctr">
              <a:spcBef>
                <a:spcPct val="50000"/>
              </a:spcBef>
            </a:pPr>
            <a:endParaRPr lang="en-CA" sz="1700"/>
          </a:p>
        </p:txBody>
      </p:sp>
      <p:sp>
        <p:nvSpPr>
          <p:cNvPr id="27651" name="Rectangle 74"/>
          <p:cNvSpPr>
            <a:spLocks noChangeArrowheads="1"/>
          </p:cNvSpPr>
          <p:nvPr/>
        </p:nvSpPr>
        <p:spPr bwMode="auto">
          <a:xfrm>
            <a:off x="4087813" y="3965575"/>
            <a:ext cx="1947862" cy="2066925"/>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anchor="ctr">
            <a:spAutoFit/>
          </a:bodyPr>
          <a:lstStyle/>
          <a:p>
            <a:pPr algn="ctr">
              <a:spcBef>
                <a:spcPct val="50000"/>
              </a:spcBef>
            </a:pPr>
            <a:endParaRPr lang="en-CA" sz="1700"/>
          </a:p>
        </p:txBody>
      </p:sp>
      <p:sp>
        <p:nvSpPr>
          <p:cNvPr id="27652" name="Rectangle 67"/>
          <p:cNvSpPr>
            <a:spLocks noChangeArrowheads="1"/>
          </p:cNvSpPr>
          <p:nvPr/>
        </p:nvSpPr>
        <p:spPr bwMode="auto">
          <a:xfrm>
            <a:off x="4087813" y="1428750"/>
            <a:ext cx="1947862" cy="2035175"/>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anchor="ctr">
            <a:spAutoFit/>
          </a:bodyPr>
          <a:lstStyle/>
          <a:p>
            <a:pPr algn="ctr">
              <a:spcBef>
                <a:spcPct val="50000"/>
              </a:spcBef>
            </a:pPr>
            <a:endParaRPr lang="en-CA" sz="1700"/>
          </a:p>
        </p:txBody>
      </p:sp>
      <p:sp>
        <p:nvSpPr>
          <p:cNvPr id="27653" name="Freeform 138"/>
          <p:cNvSpPr>
            <a:spLocks/>
          </p:cNvSpPr>
          <p:nvPr/>
        </p:nvSpPr>
        <p:spPr bwMode="auto">
          <a:xfrm>
            <a:off x="2570163" y="2081213"/>
            <a:ext cx="4856162" cy="977900"/>
          </a:xfrm>
          <a:custGeom>
            <a:avLst/>
            <a:gdLst>
              <a:gd name="T0" fmla="*/ 0 w 3059"/>
              <a:gd name="T1" fmla="*/ 2147483647 h 616"/>
              <a:gd name="T2" fmla="*/ 2147483647 w 3059"/>
              <a:gd name="T3" fmla="*/ 2147483647 h 616"/>
              <a:gd name="T4" fmla="*/ 2147483647 w 3059"/>
              <a:gd name="T5" fmla="*/ 0 h 616"/>
              <a:gd name="T6" fmla="*/ 2147483647 w 3059"/>
              <a:gd name="T7" fmla="*/ 2147483647 h 616"/>
              <a:gd name="T8" fmla="*/ 0 60000 65536"/>
              <a:gd name="T9" fmla="*/ 0 60000 65536"/>
              <a:gd name="T10" fmla="*/ 0 60000 65536"/>
              <a:gd name="T11" fmla="*/ 0 60000 65536"/>
              <a:gd name="T12" fmla="*/ 0 w 3059"/>
              <a:gd name="T13" fmla="*/ 0 h 616"/>
              <a:gd name="T14" fmla="*/ 3059 w 3059"/>
              <a:gd name="T15" fmla="*/ 616 h 616"/>
            </a:gdLst>
            <a:ahLst/>
            <a:cxnLst>
              <a:cxn ang="T8">
                <a:pos x="T0" y="T1"/>
              </a:cxn>
              <a:cxn ang="T9">
                <a:pos x="T2" y="T3"/>
              </a:cxn>
              <a:cxn ang="T10">
                <a:pos x="T4" y="T5"/>
              </a:cxn>
              <a:cxn ang="T11">
                <a:pos x="T6" y="T7"/>
              </a:cxn>
            </a:cxnLst>
            <a:rect l="T12" t="T13" r="T14" b="T15"/>
            <a:pathLst>
              <a:path w="3059" h="616">
                <a:moveTo>
                  <a:pt x="0" y="596"/>
                </a:moveTo>
                <a:lnTo>
                  <a:pt x="1023" y="586"/>
                </a:lnTo>
                <a:lnTo>
                  <a:pt x="2046" y="0"/>
                </a:lnTo>
                <a:lnTo>
                  <a:pt x="3059" y="616"/>
                </a:lnTo>
              </a:path>
            </a:pathLst>
          </a:custGeom>
          <a:noFill/>
          <a:ln w="28575" cap="flat" cmpd="sng">
            <a:solidFill>
              <a:srgbClr val="FF0000"/>
            </a:solidFill>
            <a:prstDash val="solid"/>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US"/>
          </a:p>
        </p:txBody>
      </p:sp>
      <p:sp>
        <p:nvSpPr>
          <p:cNvPr id="27654" name="Freeform 139"/>
          <p:cNvSpPr>
            <a:spLocks/>
          </p:cNvSpPr>
          <p:nvPr/>
        </p:nvSpPr>
        <p:spPr bwMode="auto">
          <a:xfrm>
            <a:off x="2695575" y="3152775"/>
            <a:ext cx="4856163" cy="95250"/>
          </a:xfrm>
          <a:custGeom>
            <a:avLst/>
            <a:gdLst>
              <a:gd name="T0" fmla="*/ 0 w 3059"/>
              <a:gd name="T1" fmla="*/ 2147483647 h 60"/>
              <a:gd name="T2" fmla="*/ 2147483647 w 3059"/>
              <a:gd name="T3" fmla="*/ 2147483647 h 60"/>
              <a:gd name="T4" fmla="*/ 2147483647 w 3059"/>
              <a:gd name="T5" fmla="*/ 0 h 60"/>
              <a:gd name="T6" fmla="*/ 2147483647 w 3059"/>
              <a:gd name="T7" fmla="*/ 2147483647 h 60"/>
              <a:gd name="T8" fmla="*/ 0 60000 65536"/>
              <a:gd name="T9" fmla="*/ 0 60000 65536"/>
              <a:gd name="T10" fmla="*/ 0 60000 65536"/>
              <a:gd name="T11" fmla="*/ 0 60000 65536"/>
              <a:gd name="T12" fmla="*/ 0 w 3059"/>
              <a:gd name="T13" fmla="*/ 0 h 60"/>
              <a:gd name="T14" fmla="*/ 3059 w 3059"/>
              <a:gd name="T15" fmla="*/ 60 h 60"/>
            </a:gdLst>
            <a:ahLst/>
            <a:cxnLst>
              <a:cxn ang="T8">
                <a:pos x="T0" y="T1"/>
              </a:cxn>
              <a:cxn ang="T9">
                <a:pos x="T2" y="T3"/>
              </a:cxn>
              <a:cxn ang="T10">
                <a:pos x="T4" y="T5"/>
              </a:cxn>
              <a:cxn ang="T11">
                <a:pos x="T6" y="T7"/>
              </a:cxn>
            </a:cxnLst>
            <a:rect l="T12" t="T13" r="T14" b="T15"/>
            <a:pathLst>
              <a:path w="3059" h="60">
                <a:moveTo>
                  <a:pt x="0" y="40"/>
                </a:moveTo>
                <a:lnTo>
                  <a:pt x="1023" y="25"/>
                </a:lnTo>
                <a:lnTo>
                  <a:pt x="2046" y="0"/>
                </a:lnTo>
                <a:lnTo>
                  <a:pt x="3059" y="60"/>
                </a:lnTo>
              </a:path>
            </a:pathLst>
          </a:custGeom>
          <a:noFill/>
          <a:ln w="28575" cap="flat" cmpd="sng">
            <a:solidFill>
              <a:srgbClr val="FFFF00"/>
            </a:solidFill>
            <a:prstDash val="solid"/>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US"/>
          </a:p>
        </p:txBody>
      </p:sp>
      <p:sp>
        <p:nvSpPr>
          <p:cNvPr id="27655" name="Freeform 140"/>
          <p:cNvSpPr>
            <a:spLocks/>
          </p:cNvSpPr>
          <p:nvPr/>
        </p:nvSpPr>
        <p:spPr bwMode="auto">
          <a:xfrm>
            <a:off x="2570163" y="4705350"/>
            <a:ext cx="4856162" cy="1190625"/>
          </a:xfrm>
          <a:custGeom>
            <a:avLst/>
            <a:gdLst>
              <a:gd name="T0" fmla="*/ 0 w 3059"/>
              <a:gd name="T1" fmla="*/ 2147483647 h 750"/>
              <a:gd name="T2" fmla="*/ 2147483647 w 3059"/>
              <a:gd name="T3" fmla="*/ 2147483647 h 750"/>
              <a:gd name="T4" fmla="*/ 2147483647 w 3059"/>
              <a:gd name="T5" fmla="*/ 0 h 750"/>
              <a:gd name="T6" fmla="*/ 2147483647 w 3059"/>
              <a:gd name="T7" fmla="*/ 2147483647 h 750"/>
              <a:gd name="T8" fmla="*/ 0 60000 65536"/>
              <a:gd name="T9" fmla="*/ 0 60000 65536"/>
              <a:gd name="T10" fmla="*/ 0 60000 65536"/>
              <a:gd name="T11" fmla="*/ 0 60000 65536"/>
              <a:gd name="T12" fmla="*/ 0 w 3059"/>
              <a:gd name="T13" fmla="*/ 0 h 750"/>
              <a:gd name="T14" fmla="*/ 3059 w 3059"/>
              <a:gd name="T15" fmla="*/ 750 h 750"/>
            </a:gdLst>
            <a:ahLst/>
            <a:cxnLst>
              <a:cxn ang="T8">
                <a:pos x="T0" y="T1"/>
              </a:cxn>
              <a:cxn ang="T9">
                <a:pos x="T2" y="T3"/>
              </a:cxn>
              <a:cxn ang="T10">
                <a:pos x="T4" y="T5"/>
              </a:cxn>
              <a:cxn ang="T11">
                <a:pos x="T6" y="T7"/>
              </a:cxn>
            </a:cxnLst>
            <a:rect l="T12" t="T13" r="T14" b="T15"/>
            <a:pathLst>
              <a:path w="3059" h="750">
                <a:moveTo>
                  <a:pt x="0" y="750"/>
                </a:moveTo>
                <a:lnTo>
                  <a:pt x="1018" y="591"/>
                </a:lnTo>
                <a:lnTo>
                  <a:pt x="2041" y="0"/>
                </a:lnTo>
                <a:lnTo>
                  <a:pt x="3059" y="606"/>
                </a:lnTo>
              </a:path>
            </a:pathLst>
          </a:custGeom>
          <a:noFill/>
          <a:ln w="28575" cap="flat" cmpd="sng">
            <a:solidFill>
              <a:srgbClr val="FF0000"/>
            </a:solidFill>
            <a:prstDash val="solid"/>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US"/>
          </a:p>
        </p:txBody>
      </p:sp>
      <p:sp>
        <p:nvSpPr>
          <p:cNvPr id="27656" name="Freeform 141"/>
          <p:cNvSpPr>
            <a:spLocks/>
          </p:cNvSpPr>
          <p:nvPr/>
        </p:nvSpPr>
        <p:spPr bwMode="auto">
          <a:xfrm>
            <a:off x="2695575" y="5627688"/>
            <a:ext cx="4864100" cy="260350"/>
          </a:xfrm>
          <a:custGeom>
            <a:avLst/>
            <a:gdLst>
              <a:gd name="T0" fmla="*/ 0 w 3064"/>
              <a:gd name="T1" fmla="*/ 2147483647 h 164"/>
              <a:gd name="T2" fmla="*/ 2147483647 w 3064"/>
              <a:gd name="T3" fmla="*/ 2147483647 h 164"/>
              <a:gd name="T4" fmla="*/ 2147483647 w 3064"/>
              <a:gd name="T5" fmla="*/ 0 h 164"/>
              <a:gd name="T6" fmla="*/ 2147483647 w 3064"/>
              <a:gd name="T7" fmla="*/ 2147483647 h 164"/>
              <a:gd name="T8" fmla="*/ 0 60000 65536"/>
              <a:gd name="T9" fmla="*/ 0 60000 65536"/>
              <a:gd name="T10" fmla="*/ 0 60000 65536"/>
              <a:gd name="T11" fmla="*/ 0 60000 65536"/>
              <a:gd name="T12" fmla="*/ 0 w 3064"/>
              <a:gd name="T13" fmla="*/ 0 h 164"/>
              <a:gd name="T14" fmla="*/ 3064 w 3064"/>
              <a:gd name="T15" fmla="*/ 164 h 164"/>
            </a:gdLst>
            <a:ahLst/>
            <a:cxnLst>
              <a:cxn ang="T8">
                <a:pos x="T0" y="T1"/>
              </a:cxn>
              <a:cxn ang="T9">
                <a:pos x="T2" y="T3"/>
              </a:cxn>
              <a:cxn ang="T10">
                <a:pos x="T4" y="T5"/>
              </a:cxn>
              <a:cxn ang="T11">
                <a:pos x="T6" y="T7"/>
              </a:cxn>
            </a:cxnLst>
            <a:rect l="T12" t="T13" r="T14" b="T15"/>
            <a:pathLst>
              <a:path w="3064" h="164">
                <a:moveTo>
                  <a:pt x="0" y="164"/>
                </a:moveTo>
                <a:lnTo>
                  <a:pt x="1023" y="90"/>
                </a:lnTo>
                <a:lnTo>
                  <a:pt x="2046" y="0"/>
                </a:lnTo>
                <a:lnTo>
                  <a:pt x="3064" y="85"/>
                </a:lnTo>
              </a:path>
            </a:pathLst>
          </a:custGeom>
          <a:noFill/>
          <a:ln w="28575" cap="flat" cmpd="sng">
            <a:solidFill>
              <a:srgbClr val="FFFF00"/>
            </a:solidFill>
            <a:prstDash val="solid"/>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US"/>
          </a:p>
        </p:txBody>
      </p:sp>
      <p:sp>
        <p:nvSpPr>
          <p:cNvPr id="27657" name="Line 10"/>
          <p:cNvSpPr>
            <a:spLocks noChangeShapeType="1"/>
          </p:cNvSpPr>
          <p:nvPr/>
        </p:nvSpPr>
        <p:spPr bwMode="auto">
          <a:xfrm flipH="1">
            <a:off x="1679575" y="1714500"/>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58" name="Line 12"/>
          <p:cNvSpPr>
            <a:spLocks noChangeShapeType="1"/>
          </p:cNvSpPr>
          <p:nvPr/>
        </p:nvSpPr>
        <p:spPr bwMode="auto">
          <a:xfrm flipH="1">
            <a:off x="1679575" y="1420813"/>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59" name="Line 14"/>
          <p:cNvSpPr>
            <a:spLocks noChangeShapeType="1"/>
          </p:cNvSpPr>
          <p:nvPr/>
        </p:nvSpPr>
        <p:spPr bwMode="auto">
          <a:xfrm flipH="1">
            <a:off x="1679575" y="2017713"/>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0" name="Line 16"/>
          <p:cNvSpPr>
            <a:spLocks noChangeShapeType="1"/>
          </p:cNvSpPr>
          <p:nvPr/>
        </p:nvSpPr>
        <p:spPr bwMode="auto">
          <a:xfrm flipH="1">
            <a:off x="1679575" y="2306638"/>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1" name="Line 18"/>
          <p:cNvSpPr>
            <a:spLocks noChangeShapeType="1"/>
          </p:cNvSpPr>
          <p:nvPr/>
        </p:nvSpPr>
        <p:spPr bwMode="auto">
          <a:xfrm flipH="1">
            <a:off x="1679575" y="2597150"/>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2" name="Line 20"/>
          <p:cNvSpPr>
            <a:spLocks noChangeShapeType="1"/>
          </p:cNvSpPr>
          <p:nvPr/>
        </p:nvSpPr>
        <p:spPr bwMode="auto">
          <a:xfrm flipH="1">
            <a:off x="1679575" y="2889250"/>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3" name="Line 22"/>
          <p:cNvSpPr>
            <a:spLocks noChangeShapeType="1"/>
          </p:cNvSpPr>
          <p:nvPr/>
        </p:nvSpPr>
        <p:spPr bwMode="auto">
          <a:xfrm flipH="1">
            <a:off x="1679575" y="3182938"/>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4" name="Line 24"/>
          <p:cNvSpPr>
            <a:spLocks noChangeShapeType="1"/>
          </p:cNvSpPr>
          <p:nvPr/>
        </p:nvSpPr>
        <p:spPr bwMode="auto">
          <a:xfrm flipH="1">
            <a:off x="1679575" y="3468688"/>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5" name="Line 76"/>
          <p:cNvSpPr>
            <a:spLocks noChangeShapeType="1"/>
          </p:cNvSpPr>
          <p:nvPr/>
        </p:nvSpPr>
        <p:spPr bwMode="auto">
          <a:xfrm flipH="1">
            <a:off x="1679575" y="3962400"/>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6" name="Line 80"/>
          <p:cNvSpPr>
            <a:spLocks noChangeShapeType="1"/>
          </p:cNvSpPr>
          <p:nvPr/>
        </p:nvSpPr>
        <p:spPr bwMode="auto">
          <a:xfrm flipH="1">
            <a:off x="1679575" y="4308475"/>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7" name="Line 82"/>
          <p:cNvSpPr>
            <a:spLocks noChangeShapeType="1"/>
          </p:cNvSpPr>
          <p:nvPr/>
        </p:nvSpPr>
        <p:spPr bwMode="auto">
          <a:xfrm flipH="1">
            <a:off x="1679575" y="4654550"/>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8" name="Line 84"/>
          <p:cNvSpPr>
            <a:spLocks noChangeShapeType="1"/>
          </p:cNvSpPr>
          <p:nvPr/>
        </p:nvSpPr>
        <p:spPr bwMode="auto">
          <a:xfrm flipH="1">
            <a:off x="1679575" y="4989513"/>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69" name="Line 86"/>
          <p:cNvSpPr>
            <a:spLocks noChangeShapeType="1"/>
          </p:cNvSpPr>
          <p:nvPr/>
        </p:nvSpPr>
        <p:spPr bwMode="auto">
          <a:xfrm flipH="1">
            <a:off x="1679575" y="5343525"/>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70" name="Line 88"/>
          <p:cNvSpPr>
            <a:spLocks noChangeShapeType="1"/>
          </p:cNvSpPr>
          <p:nvPr/>
        </p:nvSpPr>
        <p:spPr bwMode="auto">
          <a:xfrm flipH="1">
            <a:off x="1679575" y="5688013"/>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71" name="Line 90"/>
          <p:cNvSpPr>
            <a:spLocks noChangeShapeType="1"/>
          </p:cNvSpPr>
          <p:nvPr/>
        </p:nvSpPr>
        <p:spPr bwMode="auto">
          <a:xfrm flipH="1">
            <a:off x="1679575" y="6037263"/>
            <a:ext cx="84138"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672" name="Rectangle 2"/>
          <p:cNvSpPr>
            <a:spLocks noGrp="1"/>
          </p:cNvSpPr>
          <p:nvPr>
            <p:ph type="title" idx="4294967295"/>
          </p:nvPr>
        </p:nvSpPr>
        <p:spPr>
          <a:xfrm>
            <a:off x="687388" y="409575"/>
            <a:ext cx="8456612" cy="1143000"/>
          </a:xfrm>
        </p:spPr>
        <p:txBody>
          <a:bodyPr/>
          <a:lstStyle/>
          <a:p>
            <a:r>
              <a:rPr lang="en-CA" sz="2400"/>
              <a:t>Older Patients have Less Perception of Hypoglycemia</a:t>
            </a:r>
          </a:p>
        </p:txBody>
      </p:sp>
      <p:sp>
        <p:nvSpPr>
          <p:cNvPr id="27673" name="Text Box 60"/>
          <p:cNvSpPr txBox="1">
            <a:spLocks noChangeArrowheads="1"/>
          </p:cNvSpPr>
          <p:nvPr/>
        </p:nvSpPr>
        <p:spPr bwMode="auto">
          <a:xfrm>
            <a:off x="139700" y="6553200"/>
            <a:ext cx="47498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CA" sz="1200">
                <a:solidFill>
                  <a:srgbClr val="000000"/>
                </a:solidFill>
              </a:rPr>
              <a:t>Bremer JP et al. </a:t>
            </a:r>
            <a:r>
              <a:rPr lang="en-CA" sz="1200" i="1">
                <a:solidFill>
                  <a:srgbClr val="000000"/>
                </a:solidFill>
              </a:rPr>
              <a:t>Diabetes Care</a:t>
            </a:r>
            <a:r>
              <a:rPr lang="en-CA" sz="1200">
                <a:solidFill>
                  <a:srgbClr val="000000"/>
                </a:solidFill>
              </a:rPr>
              <a:t>. 2009; 32 (8):1513-17</a:t>
            </a:r>
          </a:p>
        </p:txBody>
      </p:sp>
      <p:sp>
        <p:nvSpPr>
          <p:cNvPr id="27674" name="Rectangle 6"/>
          <p:cNvSpPr>
            <a:spLocks noChangeArrowheads="1"/>
          </p:cNvSpPr>
          <p:nvPr/>
        </p:nvSpPr>
        <p:spPr bwMode="auto">
          <a:xfrm>
            <a:off x="2230438" y="3678238"/>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p>
            <a:pPr algn="ctr">
              <a:spcBef>
                <a:spcPct val="50000"/>
              </a:spcBef>
            </a:pPr>
            <a:endParaRPr lang="en-CA" sz="2000" b="1">
              <a:solidFill>
                <a:schemeClr val="bg1"/>
              </a:solidFill>
            </a:endParaRPr>
          </a:p>
        </p:txBody>
      </p:sp>
      <p:sp>
        <p:nvSpPr>
          <p:cNvPr id="27675" name="Text Box 11"/>
          <p:cNvSpPr txBox="1">
            <a:spLocks noChangeArrowheads="1"/>
          </p:cNvSpPr>
          <p:nvPr/>
        </p:nvSpPr>
        <p:spPr bwMode="auto">
          <a:xfrm>
            <a:off x="1249363" y="1517650"/>
            <a:ext cx="438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12</a:t>
            </a:r>
          </a:p>
        </p:txBody>
      </p:sp>
      <p:sp>
        <p:nvSpPr>
          <p:cNvPr id="27676" name="Text Box 13"/>
          <p:cNvSpPr txBox="1">
            <a:spLocks noChangeArrowheads="1"/>
          </p:cNvSpPr>
          <p:nvPr/>
        </p:nvSpPr>
        <p:spPr bwMode="auto">
          <a:xfrm>
            <a:off x="1249363" y="1223963"/>
            <a:ext cx="438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14</a:t>
            </a:r>
          </a:p>
        </p:txBody>
      </p:sp>
      <p:sp>
        <p:nvSpPr>
          <p:cNvPr id="27677" name="Text Box 15"/>
          <p:cNvSpPr txBox="1">
            <a:spLocks noChangeArrowheads="1"/>
          </p:cNvSpPr>
          <p:nvPr/>
        </p:nvSpPr>
        <p:spPr bwMode="auto">
          <a:xfrm>
            <a:off x="1249363" y="1820863"/>
            <a:ext cx="438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10</a:t>
            </a:r>
          </a:p>
        </p:txBody>
      </p:sp>
      <p:sp>
        <p:nvSpPr>
          <p:cNvPr id="27678" name="Text Box 17"/>
          <p:cNvSpPr txBox="1">
            <a:spLocks noChangeArrowheads="1"/>
          </p:cNvSpPr>
          <p:nvPr/>
        </p:nvSpPr>
        <p:spPr bwMode="auto">
          <a:xfrm>
            <a:off x="1376363" y="2109788"/>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8</a:t>
            </a:r>
          </a:p>
        </p:txBody>
      </p:sp>
      <p:sp>
        <p:nvSpPr>
          <p:cNvPr id="27679" name="Text Box 19"/>
          <p:cNvSpPr txBox="1">
            <a:spLocks noChangeArrowheads="1"/>
          </p:cNvSpPr>
          <p:nvPr/>
        </p:nvSpPr>
        <p:spPr bwMode="auto">
          <a:xfrm>
            <a:off x="1376363" y="2400300"/>
            <a:ext cx="311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6</a:t>
            </a:r>
          </a:p>
        </p:txBody>
      </p:sp>
      <p:sp>
        <p:nvSpPr>
          <p:cNvPr id="27680" name="Text Box 21"/>
          <p:cNvSpPr txBox="1">
            <a:spLocks noChangeArrowheads="1"/>
          </p:cNvSpPr>
          <p:nvPr/>
        </p:nvSpPr>
        <p:spPr bwMode="auto">
          <a:xfrm>
            <a:off x="1376363" y="2692400"/>
            <a:ext cx="311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4</a:t>
            </a:r>
          </a:p>
        </p:txBody>
      </p:sp>
      <p:sp>
        <p:nvSpPr>
          <p:cNvPr id="27681" name="Text Box 23"/>
          <p:cNvSpPr txBox="1">
            <a:spLocks noChangeArrowheads="1"/>
          </p:cNvSpPr>
          <p:nvPr/>
        </p:nvSpPr>
        <p:spPr bwMode="auto">
          <a:xfrm>
            <a:off x="1376363" y="2986088"/>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2</a:t>
            </a:r>
          </a:p>
        </p:txBody>
      </p:sp>
      <p:sp>
        <p:nvSpPr>
          <p:cNvPr id="27682" name="Text Box 25"/>
          <p:cNvSpPr txBox="1">
            <a:spLocks noChangeArrowheads="1"/>
          </p:cNvSpPr>
          <p:nvPr/>
        </p:nvSpPr>
        <p:spPr bwMode="auto">
          <a:xfrm>
            <a:off x="1376363" y="3271838"/>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0</a:t>
            </a:r>
          </a:p>
        </p:txBody>
      </p:sp>
      <p:sp>
        <p:nvSpPr>
          <p:cNvPr id="27683" name="Text Box 26"/>
          <p:cNvSpPr txBox="1">
            <a:spLocks noChangeArrowheads="1"/>
          </p:cNvSpPr>
          <p:nvPr/>
        </p:nvSpPr>
        <p:spPr bwMode="auto">
          <a:xfrm rot="-5400000">
            <a:off x="16669" y="2143919"/>
            <a:ext cx="1493838"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t>Autonomic symptoms</a:t>
            </a:r>
          </a:p>
        </p:txBody>
      </p:sp>
      <p:sp>
        <p:nvSpPr>
          <p:cNvPr id="27684" name="Rectangle 27"/>
          <p:cNvSpPr>
            <a:spLocks noChangeArrowheads="1"/>
          </p:cNvSpPr>
          <p:nvPr/>
        </p:nvSpPr>
        <p:spPr bwMode="auto">
          <a:xfrm>
            <a:off x="2514600" y="2965450"/>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685" name="Group 31"/>
          <p:cNvGrpSpPr>
            <a:grpSpLocks/>
          </p:cNvGrpSpPr>
          <p:nvPr/>
        </p:nvGrpSpPr>
        <p:grpSpPr bwMode="auto">
          <a:xfrm>
            <a:off x="2524125" y="2849563"/>
            <a:ext cx="101600" cy="350837"/>
            <a:chOff x="1594" y="1795"/>
            <a:chExt cx="64" cy="221"/>
          </a:xfrm>
        </p:grpSpPr>
        <p:sp>
          <p:nvSpPr>
            <p:cNvPr id="27781" name="Line 28"/>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82" name="Line 29"/>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83" name="Line 30"/>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86" name="Rectangle 32"/>
          <p:cNvSpPr>
            <a:spLocks noChangeArrowheads="1"/>
          </p:cNvSpPr>
          <p:nvPr/>
        </p:nvSpPr>
        <p:spPr bwMode="auto">
          <a:xfrm>
            <a:off x="2643188" y="3155950"/>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687" name="Group 33"/>
          <p:cNvGrpSpPr>
            <a:grpSpLocks/>
          </p:cNvGrpSpPr>
          <p:nvPr/>
        </p:nvGrpSpPr>
        <p:grpSpPr bwMode="auto">
          <a:xfrm>
            <a:off x="2652713" y="3100388"/>
            <a:ext cx="101600" cy="234950"/>
            <a:chOff x="1594" y="1795"/>
            <a:chExt cx="64" cy="221"/>
          </a:xfrm>
        </p:grpSpPr>
        <p:sp>
          <p:nvSpPr>
            <p:cNvPr id="27778" name="Line 34"/>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9" name="Line 35"/>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80" name="Line 36"/>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88" name="Rectangle 37"/>
          <p:cNvSpPr>
            <a:spLocks noChangeArrowheads="1"/>
          </p:cNvSpPr>
          <p:nvPr/>
        </p:nvSpPr>
        <p:spPr bwMode="auto">
          <a:xfrm>
            <a:off x="4133850" y="2954338"/>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689" name="Group 38"/>
          <p:cNvGrpSpPr>
            <a:grpSpLocks/>
          </p:cNvGrpSpPr>
          <p:nvPr/>
        </p:nvGrpSpPr>
        <p:grpSpPr bwMode="auto">
          <a:xfrm>
            <a:off x="4143375" y="2800350"/>
            <a:ext cx="101600" cy="400050"/>
            <a:chOff x="1594" y="1795"/>
            <a:chExt cx="64" cy="221"/>
          </a:xfrm>
        </p:grpSpPr>
        <p:sp>
          <p:nvSpPr>
            <p:cNvPr id="27775" name="Line 39"/>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6" name="Line 40"/>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7" name="Line 41"/>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90" name="Rectangle 42"/>
          <p:cNvSpPr>
            <a:spLocks noChangeArrowheads="1"/>
          </p:cNvSpPr>
          <p:nvPr/>
        </p:nvSpPr>
        <p:spPr bwMode="auto">
          <a:xfrm>
            <a:off x="4262438" y="3144838"/>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691" name="Group 43"/>
          <p:cNvGrpSpPr>
            <a:grpSpLocks/>
          </p:cNvGrpSpPr>
          <p:nvPr/>
        </p:nvGrpSpPr>
        <p:grpSpPr bwMode="auto">
          <a:xfrm>
            <a:off x="4271963" y="3071813"/>
            <a:ext cx="101600" cy="266700"/>
            <a:chOff x="1594" y="1795"/>
            <a:chExt cx="64" cy="221"/>
          </a:xfrm>
        </p:grpSpPr>
        <p:sp>
          <p:nvSpPr>
            <p:cNvPr id="27772" name="Line 44"/>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3" name="Line 45"/>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4" name="Line 46"/>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92" name="Rectangle 47"/>
          <p:cNvSpPr>
            <a:spLocks noChangeArrowheads="1"/>
          </p:cNvSpPr>
          <p:nvPr/>
        </p:nvSpPr>
        <p:spPr bwMode="auto">
          <a:xfrm>
            <a:off x="5756275" y="2027238"/>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693" name="Group 48"/>
          <p:cNvGrpSpPr>
            <a:grpSpLocks/>
          </p:cNvGrpSpPr>
          <p:nvPr/>
        </p:nvGrpSpPr>
        <p:grpSpPr bwMode="auto">
          <a:xfrm>
            <a:off x="5765800" y="1739900"/>
            <a:ext cx="101600" cy="677863"/>
            <a:chOff x="1594" y="1795"/>
            <a:chExt cx="64" cy="221"/>
          </a:xfrm>
        </p:grpSpPr>
        <p:sp>
          <p:nvSpPr>
            <p:cNvPr id="27769" name="Line 49"/>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0" name="Line 50"/>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71" name="Line 51"/>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94" name="Rectangle 52"/>
          <p:cNvSpPr>
            <a:spLocks noChangeArrowheads="1"/>
          </p:cNvSpPr>
          <p:nvPr/>
        </p:nvSpPr>
        <p:spPr bwMode="auto">
          <a:xfrm>
            <a:off x="5884863" y="3101975"/>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695" name="Group 53"/>
          <p:cNvGrpSpPr>
            <a:grpSpLocks/>
          </p:cNvGrpSpPr>
          <p:nvPr/>
        </p:nvGrpSpPr>
        <p:grpSpPr bwMode="auto">
          <a:xfrm>
            <a:off x="5894388" y="3027363"/>
            <a:ext cx="101600" cy="266700"/>
            <a:chOff x="1594" y="1795"/>
            <a:chExt cx="64" cy="221"/>
          </a:xfrm>
        </p:grpSpPr>
        <p:sp>
          <p:nvSpPr>
            <p:cNvPr id="27766" name="Line 54"/>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7" name="Line 55"/>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8" name="Line 56"/>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96" name="Rectangle 57"/>
          <p:cNvSpPr>
            <a:spLocks noChangeArrowheads="1"/>
          </p:cNvSpPr>
          <p:nvPr/>
        </p:nvSpPr>
        <p:spPr bwMode="auto">
          <a:xfrm>
            <a:off x="7372350" y="3000375"/>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697" name="Group 58"/>
          <p:cNvGrpSpPr>
            <a:grpSpLocks/>
          </p:cNvGrpSpPr>
          <p:nvPr/>
        </p:nvGrpSpPr>
        <p:grpSpPr bwMode="auto">
          <a:xfrm>
            <a:off x="7381875" y="2906713"/>
            <a:ext cx="101600" cy="315912"/>
            <a:chOff x="1594" y="1795"/>
            <a:chExt cx="64" cy="221"/>
          </a:xfrm>
        </p:grpSpPr>
        <p:sp>
          <p:nvSpPr>
            <p:cNvPr id="27763" name="Line 59"/>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4" name="Line 60"/>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5" name="Line 61"/>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698" name="Rectangle 62"/>
          <p:cNvSpPr>
            <a:spLocks noChangeArrowheads="1"/>
          </p:cNvSpPr>
          <p:nvPr/>
        </p:nvSpPr>
        <p:spPr bwMode="auto">
          <a:xfrm>
            <a:off x="7500938" y="3190875"/>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699" name="Group 63"/>
          <p:cNvGrpSpPr>
            <a:grpSpLocks/>
          </p:cNvGrpSpPr>
          <p:nvPr/>
        </p:nvGrpSpPr>
        <p:grpSpPr bwMode="auto">
          <a:xfrm>
            <a:off x="7510463" y="3159125"/>
            <a:ext cx="101600" cy="190500"/>
            <a:chOff x="1594" y="1795"/>
            <a:chExt cx="64" cy="221"/>
          </a:xfrm>
        </p:grpSpPr>
        <p:sp>
          <p:nvSpPr>
            <p:cNvPr id="27760" name="Line 64"/>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1" name="Line 65"/>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62" name="Line 66"/>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00" name="Text Box 70"/>
          <p:cNvSpPr txBox="1">
            <a:spLocks noChangeArrowheads="1"/>
          </p:cNvSpPr>
          <p:nvPr/>
        </p:nvSpPr>
        <p:spPr bwMode="auto">
          <a:xfrm>
            <a:off x="2081213" y="3502025"/>
            <a:ext cx="10604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Baseline</a:t>
            </a:r>
          </a:p>
        </p:txBody>
      </p:sp>
      <p:sp>
        <p:nvSpPr>
          <p:cNvPr id="27701" name="Text Box 71"/>
          <p:cNvSpPr txBox="1">
            <a:spLocks noChangeArrowheads="1"/>
          </p:cNvSpPr>
          <p:nvPr/>
        </p:nvSpPr>
        <p:spPr bwMode="auto">
          <a:xfrm>
            <a:off x="4735513" y="3502025"/>
            <a:ext cx="7175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Hypo</a:t>
            </a:r>
          </a:p>
        </p:txBody>
      </p:sp>
      <p:sp>
        <p:nvSpPr>
          <p:cNvPr id="27702" name="Text Box 72"/>
          <p:cNvSpPr txBox="1">
            <a:spLocks noChangeArrowheads="1"/>
          </p:cNvSpPr>
          <p:nvPr/>
        </p:nvSpPr>
        <p:spPr bwMode="auto">
          <a:xfrm>
            <a:off x="6948488" y="3502025"/>
            <a:ext cx="11493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Recovery</a:t>
            </a:r>
          </a:p>
        </p:txBody>
      </p:sp>
      <p:sp>
        <p:nvSpPr>
          <p:cNvPr id="27703" name="Text Box 73"/>
          <p:cNvSpPr txBox="1">
            <a:spLocks noChangeArrowheads="1"/>
          </p:cNvSpPr>
          <p:nvPr/>
        </p:nvSpPr>
        <p:spPr bwMode="auto">
          <a:xfrm>
            <a:off x="5640388" y="1452563"/>
            <a:ext cx="3619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chemeClr val="bg1"/>
                </a:solidFill>
              </a:rPr>
              <a:t>**</a:t>
            </a:r>
          </a:p>
        </p:txBody>
      </p:sp>
      <p:sp>
        <p:nvSpPr>
          <p:cNvPr id="27704" name="Text Box 77"/>
          <p:cNvSpPr txBox="1">
            <a:spLocks noChangeArrowheads="1"/>
          </p:cNvSpPr>
          <p:nvPr/>
        </p:nvSpPr>
        <p:spPr bwMode="auto">
          <a:xfrm>
            <a:off x="1249363" y="3765550"/>
            <a:ext cx="438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12</a:t>
            </a:r>
          </a:p>
        </p:txBody>
      </p:sp>
      <p:sp>
        <p:nvSpPr>
          <p:cNvPr id="27705" name="Text Box 81"/>
          <p:cNvSpPr txBox="1">
            <a:spLocks noChangeArrowheads="1"/>
          </p:cNvSpPr>
          <p:nvPr/>
        </p:nvSpPr>
        <p:spPr bwMode="auto">
          <a:xfrm>
            <a:off x="1249363" y="4111625"/>
            <a:ext cx="438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10</a:t>
            </a:r>
          </a:p>
        </p:txBody>
      </p:sp>
      <p:sp>
        <p:nvSpPr>
          <p:cNvPr id="27706" name="Text Box 83"/>
          <p:cNvSpPr txBox="1">
            <a:spLocks noChangeArrowheads="1"/>
          </p:cNvSpPr>
          <p:nvPr/>
        </p:nvSpPr>
        <p:spPr bwMode="auto">
          <a:xfrm>
            <a:off x="1376363" y="4457700"/>
            <a:ext cx="311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8</a:t>
            </a:r>
          </a:p>
        </p:txBody>
      </p:sp>
      <p:sp>
        <p:nvSpPr>
          <p:cNvPr id="27707" name="Text Box 85"/>
          <p:cNvSpPr txBox="1">
            <a:spLocks noChangeArrowheads="1"/>
          </p:cNvSpPr>
          <p:nvPr/>
        </p:nvSpPr>
        <p:spPr bwMode="auto">
          <a:xfrm>
            <a:off x="1376363" y="4792663"/>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6</a:t>
            </a:r>
          </a:p>
        </p:txBody>
      </p:sp>
      <p:sp>
        <p:nvSpPr>
          <p:cNvPr id="27708" name="Text Box 87"/>
          <p:cNvSpPr txBox="1">
            <a:spLocks noChangeArrowheads="1"/>
          </p:cNvSpPr>
          <p:nvPr/>
        </p:nvSpPr>
        <p:spPr bwMode="auto">
          <a:xfrm>
            <a:off x="1376363" y="5146675"/>
            <a:ext cx="311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4</a:t>
            </a:r>
          </a:p>
        </p:txBody>
      </p:sp>
      <p:sp>
        <p:nvSpPr>
          <p:cNvPr id="27709" name="Text Box 89"/>
          <p:cNvSpPr txBox="1">
            <a:spLocks noChangeArrowheads="1"/>
          </p:cNvSpPr>
          <p:nvPr/>
        </p:nvSpPr>
        <p:spPr bwMode="auto">
          <a:xfrm>
            <a:off x="1376363" y="5491163"/>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2</a:t>
            </a:r>
          </a:p>
        </p:txBody>
      </p:sp>
      <p:sp>
        <p:nvSpPr>
          <p:cNvPr id="27710" name="Text Box 91"/>
          <p:cNvSpPr txBox="1">
            <a:spLocks noChangeArrowheads="1"/>
          </p:cNvSpPr>
          <p:nvPr/>
        </p:nvSpPr>
        <p:spPr bwMode="auto">
          <a:xfrm>
            <a:off x="1376363" y="5840413"/>
            <a:ext cx="31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spcBef>
                <a:spcPct val="50000"/>
              </a:spcBef>
            </a:pPr>
            <a:r>
              <a:rPr lang="en-CA" sz="1800"/>
              <a:t>0</a:t>
            </a:r>
          </a:p>
        </p:txBody>
      </p:sp>
      <p:sp>
        <p:nvSpPr>
          <p:cNvPr id="27711" name="Text Box 92"/>
          <p:cNvSpPr txBox="1">
            <a:spLocks noChangeArrowheads="1"/>
          </p:cNvSpPr>
          <p:nvPr/>
        </p:nvSpPr>
        <p:spPr bwMode="auto">
          <a:xfrm rot="-5400000">
            <a:off x="-234950" y="4676776"/>
            <a:ext cx="1997075"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t>Neuroglycopenic symptoms</a:t>
            </a:r>
          </a:p>
        </p:txBody>
      </p:sp>
      <p:sp>
        <p:nvSpPr>
          <p:cNvPr id="27712" name="Rectangle 93"/>
          <p:cNvSpPr>
            <a:spLocks noChangeArrowheads="1"/>
          </p:cNvSpPr>
          <p:nvPr/>
        </p:nvSpPr>
        <p:spPr bwMode="auto">
          <a:xfrm>
            <a:off x="2514600" y="5842000"/>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713" name="Group 94"/>
          <p:cNvGrpSpPr>
            <a:grpSpLocks/>
          </p:cNvGrpSpPr>
          <p:nvPr/>
        </p:nvGrpSpPr>
        <p:grpSpPr bwMode="auto">
          <a:xfrm>
            <a:off x="2524125" y="5799138"/>
            <a:ext cx="101600" cy="217487"/>
            <a:chOff x="1594" y="1795"/>
            <a:chExt cx="64" cy="221"/>
          </a:xfrm>
        </p:grpSpPr>
        <p:sp>
          <p:nvSpPr>
            <p:cNvPr id="27757" name="Line 95"/>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8" name="Line 96"/>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9" name="Line 97"/>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14" name="Rectangle 98"/>
          <p:cNvSpPr>
            <a:spLocks noChangeArrowheads="1"/>
          </p:cNvSpPr>
          <p:nvPr/>
        </p:nvSpPr>
        <p:spPr bwMode="auto">
          <a:xfrm>
            <a:off x="2643188" y="5838825"/>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715" name="Group 99"/>
          <p:cNvGrpSpPr>
            <a:grpSpLocks/>
          </p:cNvGrpSpPr>
          <p:nvPr/>
        </p:nvGrpSpPr>
        <p:grpSpPr bwMode="auto">
          <a:xfrm>
            <a:off x="2652713" y="5826125"/>
            <a:ext cx="101600" cy="158750"/>
            <a:chOff x="1594" y="1795"/>
            <a:chExt cx="64" cy="221"/>
          </a:xfrm>
        </p:grpSpPr>
        <p:sp>
          <p:nvSpPr>
            <p:cNvPr id="27754" name="Line 100"/>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5" name="Line 101"/>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6" name="Line 102"/>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16" name="Rectangle 103"/>
          <p:cNvSpPr>
            <a:spLocks noChangeArrowheads="1"/>
          </p:cNvSpPr>
          <p:nvPr/>
        </p:nvSpPr>
        <p:spPr bwMode="auto">
          <a:xfrm>
            <a:off x="4133850" y="5583238"/>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717" name="Group 104"/>
          <p:cNvGrpSpPr>
            <a:grpSpLocks/>
          </p:cNvGrpSpPr>
          <p:nvPr/>
        </p:nvGrpSpPr>
        <p:grpSpPr bwMode="auto">
          <a:xfrm>
            <a:off x="4143375" y="5456238"/>
            <a:ext cx="101600" cy="434975"/>
            <a:chOff x="1594" y="1795"/>
            <a:chExt cx="64" cy="221"/>
          </a:xfrm>
        </p:grpSpPr>
        <p:sp>
          <p:nvSpPr>
            <p:cNvPr id="27751" name="Line 105"/>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2" name="Line 106"/>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3" name="Line 107"/>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18" name="Rectangle 108"/>
          <p:cNvSpPr>
            <a:spLocks noChangeArrowheads="1"/>
          </p:cNvSpPr>
          <p:nvPr/>
        </p:nvSpPr>
        <p:spPr bwMode="auto">
          <a:xfrm>
            <a:off x="4262438" y="5707063"/>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719" name="Group 109"/>
          <p:cNvGrpSpPr>
            <a:grpSpLocks/>
          </p:cNvGrpSpPr>
          <p:nvPr/>
        </p:nvGrpSpPr>
        <p:grpSpPr bwMode="auto">
          <a:xfrm>
            <a:off x="4271963" y="5583238"/>
            <a:ext cx="101600" cy="361950"/>
            <a:chOff x="1594" y="1795"/>
            <a:chExt cx="64" cy="221"/>
          </a:xfrm>
        </p:grpSpPr>
        <p:sp>
          <p:nvSpPr>
            <p:cNvPr id="27748" name="Line 110"/>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9" name="Line 111"/>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50" name="Line 112"/>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20" name="Rectangle 113"/>
          <p:cNvSpPr>
            <a:spLocks noChangeArrowheads="1"/>
          </p:cNvSpPr>
          <p:nvPr/>
        </p:nvSpPr>
        <p:spPr bwMode="auto">
          <a:xfrm>
            <a:off x="5756275" y="4652963"/>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721" name="Group 114"/>
          <p:cNvGrpSpPr>
            <a:grpSpLocks/>
          </p:cNvGrpSpPr>
          <p:nvPr/>
        </p:nvGrpSpPr>
        <p:grpSpPr bwMode="auto">
          <a:xfrm>
            <a:off x="5765800" y="4370388"/>
            <a:ext cx="101600" cy="696912"/>
            <a:chOff x="1594" y="1795"/>
            <a:chExt cx="64" cy="221"/>
          </a:xfrm>
        </p:grpSpPr>
        <p:sp>
          <p:nvSpPr>
            <p:cNvPr id="27745" name="Line 115"/>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6" name="Line 116"/>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7" name="Line 117"/>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22" name="Rectangle 118"/>
          <p:cNvSpPr>
            <a:spLocks noChangeArrowheads="1"/>
          </p:cNvSpPr>
          <p:nvPr/>
        </p:nvSpPr>
        <p:spPr bwMode="auto">
          <a:xfrm>
            <a:off x="5884863" y="5575300"/>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723" name="Group 119"/>
          <p:cNvGrpSpPr>
            <a:grpSpLocks/>
          </p:cNvGrpSpPr>
          <p:nvPr/>
        </p:nvGrpSpPr>
        <p:grpSpPr bwMode="auto">
          <a:xfrm>
            <a:off x="5894388" y="5459413"/>
            <a:ext cx="101600" cy="349250"/>
            <a:chOff x="1594" y="1795"/>
            <a:chExt cx="64" cy="221"/>
          </a:xfrm>
        </p:grpSpPr>
        <p:sp>
          <p:nvSpPr>
            <p:cNvPr id="27742" name="Line 120"/>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3" name="Line 121"/>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4" name="Line 122"/>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24" name="Rectangle 123"/>
          <p:cNvSpPr>
            <a:spLocks noChangeArrowheads="1"/>
          </p:cNvSpPr>
          <p:nvPr/>
        </p:nvSpPr>
        <p:spPr bwMode="auto">
          <a:xfrm>
            <a:off x="7372350" y="5613400"/>
            <a:ext cx="120650" cy="120650"/>
          </a:xfrm>
          <a:prstGeom prst="rect">
            <a:avLst/>
          </a:prstGeom>
          <a:solidFill>
            <a:srgbClr val="FF0000"/>
          </a:solidFill>
          <a:ln w="12700">
            <a:solidFill>
              <a:srgbClr val="FF0000"/>
            </a:solidFill>
            <a:miter lim="800000"/>
            <a:headEnd/>
            <a:tailEnd/>
          </a:ln>
        </p:spPr>
        <p:txBody>
          <a:bodyPr wrap="none" anchor="ctr">
            <a:spAutoFit/>
          </a:bodyPr>
          <a:lstStyle/>
          <a:p>
            <a:pPr algn="ctr">
              <a:spcBef>
                <a:spcPct val="50000"/>
              </a:spcBef>
            </a:pPr>
            <a:endParaRPr lang="en-CA" sz="1700"/>
          </a:p>
        </p:txBody>
      </p:sp>
      <p:grpSp>
        <p:nvGrpSpPr>
          <p:cNvPr id="27725" name="Group 124"/>
          <p:cNvGrpSpPr>
            <a:grpSpLocks/>
          </p:cNvGrpSpPr>
          <p:nvPr/>
        </p:nvGrpSpPr>
        <p:grpSpPr bwMode="auto">
          <a:xfrm>
            <a:off x="7381875" y="5464175"/>
            <a:ext cx="101600" cy="387350"/>
            <a:chOff x="1594" y="1795"/>
            <a:chExt cx="64" cy="221"/>
          </a:xfrm>
        </p:grpSpPr>
        <p:sp>
          <p:nvSpPr>
            <p:cNvPr id="27739" name="Line 125"/>
            <p:cNvSpPr>
              <a:spLocks noChangeShapeType="1"/>
            </p:cNvSpPr>
            <p:nvPr/>
          </p:nvSpPr>
          <p:spPr bwMode="auto">
            <a:xfrm>
              <a:off x="1626" y="1795"/>
              <a:ext cx="0" cy="221"/>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0" name="Line 126"/>
            <p:cNvSpPr>
              <a:spLocks noChangeShapeType="1"/>
            </p:cNvSpPr>
            <p:nvPr/>
          </p:nvSpPr>
          <p:spPr bwMode="auto">
            <a:xfrm>
              <a:off x="1594" y="1795"/>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41" name="Line 127"/>
            <p:cNvSpPr>
              <a:spLocks noChangeShapeType="1"/>
            </p:cNvSpPr>
            <p:nvPr/>
          </p:nvSpPr>
          <p:spPr bwMode="auto">
            <a:xfrm>
              <a:off x="1594" y="2016"/>
              <a:ext cx="64" cy="0"/>
            </a:xfrm>
            <a:prstGeom prst="line">
              <a:avLst/>
            </a:prstGeom>
            <a:noFill/>
            <a:ln w="12700">
              <a:solidFill>
                <a:srgbClr val="FF00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26" name="Rectangle 128"/>
          <p:cNvSpPr>
            <a:spLocks noChangeArrowheads="1"/>
          </p:cNvSpPr>
          <p:nvPr/>
        </p:nvSpPr>
        <p:spPr bwMode="auto">
          <a:xfrm>
            <a:off x="7500938" y="5702300"/>
            <a:ext cx="120650" cy="120650"/>
          </a:xfrm>
          <a:prstGeom prst="rect">
            <a:avLst/>
          </a:prstGeom>
          <a:solidFill>
            <a:srgbClr val="FFFF00"/>
          </a:solidFill>
          <a:ln w="12700">
            <a:solidFill>
              <a:srgbClr val="FFFF00"/>
            </a:solidFill>
            <a:miter lim="800000"/>
            <a:headEnd/>
            <a:tailEnd/>
          </a:ln>
        </p:spPr>
        <p:txBody>
          <a:bodyPr wrap="none" anchor="ctr">
            <a:spAutoFit/>
          </a:bodyPr>
          <a:lstStyle/>
          <a:p>
            <a:pPr algn="ctr">
              <a:spcBef>
                <a:spcPct val="50000"/>
              </a:spcBef>
            </a:pPr>
            <a:endParaRPr lang="en-CA" sz="1700"/>
          </a:p>
        </p:txBody>
      </p:sp>
      <p:grpSp>
        <p:nvGrpSpPr>
          <p:cNvPr id="27727" name="Group 129"/>
          <p:cNvGrpSpPr>
            <a:grpSpLocks/>
          </p:cNvGrpSpPr>
          <p:nvPr/>
        </p:nvGrpSpPr>
        <p:grpSpPr bwMode="auto">
          <a:xfrm>
            <a:off x="7510463" y="5651500"/>
            <a:ext cx="101600" cy="228600"/>
            <a:chOff x="1594" y="1795"/>
            <a:chExt cx="64" cy="221"/>
          </a:xfrm>
        </p:grpSpPr>
        <p:sp>
          <p:nvSpPr>
            <p:cNvPr id="27736" name="Line 130"/>
            <p:cNvSpPr>
              <a:spLocks noChangeShapeType="1"/>
            </p:cNvSpPr>
            <p:nvPr/>
          </p:nvSpPr>
          <p:spPr bwMode="auto">
            <a:xfrm>
              <a:off x="1626" y="1795"/>
              <a:ext cx="0" cy="221"/>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37" name="Line 131"/>
            <p:cNvSpPr>
              <a:spLocks noChangeShapeType="1"/>
            </p:cNvSpPr>
            <p:nvPr/>
          </p:nvSpPr>
          <p:spPr bwMode="auto">
            <a:xfrm>
              <a:off x="1594" y="1795"/>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7738" name="Line 132"/>
            <p:cNvSpPr>
              <a:spLocks noChangeShapeType="1"/>
            </p:cNvSpPr>
            <p:nvPr/>
          </p:nvSpPr>
          <p:spPr bwMode="auto">
            <a:xfrm>
              <a:off x="1594" y="2016"/>
              <a:ext cx="64" cy="0"/>
            </a:xfrm>
            <a:prstGeom prst="line">
              <a:avLst/>
            </a:prstGeom>
            <a:noFill/>
            <a:ln w="12700">
              <a:solidFill>
                <a:srgbClr val="FFFF00"/>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sp>
        <p:nvSpPr>
          <p:cNvPr id="27728" name="Text Box 133"/>
          <p:cNvSpPr txBox="1">
            <a:spLocks noChangeArrowheads="1"/>
          </p:cNvSpPr>
          <p:nvPr/>
        </p:nvSpPr>
        <p:spPr bwMode="auto">
          <a:xfrm>
            <a:off x="2081213" y="6070600"/>
            <a:ext cx="10604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Baseline</a:t>
            </a:r>
          </a:p>
        </p:txBody>
      </p:sp>
      <p:sp>
        <p:nvSpPr>
          <p:cNvPr id="27729" name="Text Box 134"/>
          <p:cNvSpPr txBox="1">
            <a:spLocks noChangeArrowheads="1"/>
          </p:cNvSpPr>
          <p:nvPr/>
        </p:nvSpPr>
        <p:spPr bwMode="auto">
          <a:xfrm>
            <a:off x="4735513" y="6070600"/>
            <a:ext cx="7175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Hypo</a:t>
            </a:r>
          </a:p>
        </p:txBody>
      </p:sp>
      <p:sp>
        <p:nvSpPr>
          <p:cNvPr id="27730" name="Text Box 135"/>
          <p:cNvSpPr txBox="1">
            <a:spLocks noChangeArrowheads="1"/>
          </p:cNvSpPr>
          <p:nvPr/>
        </p:nvSpPr>
        <p:spPr bwMode="auto">
          <a:xfrm>
            <a:off x="6948488" y="6070600"/>
            <a:ext cx="11493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rgbClr val="000000"/>
                </a:solidFill>
              </a:rPr>
              <a:t>Recovery</a:t>
            </a:r>
          </a:p>
        </p:txBody>
      </p:sp>
      <p:sp>
        <p:nvSpPr>
          <p:cNvPr id="27731" name="Text Box 136"/>
          <p:cNvSpPr txBox="1">
            <a:spLocks noChangeArrowheads="1"/>
          </p:cNvSpPr>
          <p:nvPr/>
        </p:nvSpPr>
        <p:spPr bwMode="auto">
          <a:xfrm>
            <a:off x="5684838" y="4021138"/>
            <a:ext cx="2730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CA" sz="1800">
                <a:solidFill>
                  <a:schemeClr val="bg1"/>
                </a:solidFill>
              </a:rPr>
              <a:t>*</a:t>
            </a:r>
          </a:p>
        </p:txBody>
      </p:sp>
      <p:sp>
        <p:nvSpPr>
          <p:cNvPr id="27732" name="Rectangle 142"/>
          <p:cNvSpPr>
            <a:spLocks noChangeArrowheads="1"/>
          </p:cNvSpPr>
          <p:nvPr/>
        </p:nvSpPr>
        <p:spPr bwMode="auto">
          <a:xfrm>
            <a:off x="6400800" y="1855788"/>
            <a:ext cx="1582738"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algn="ctr">
              <a:spcBef>
                <a:spcPct val="50000"/>
              </a:spcBef>
            </a:pPr>
            <a:r>
              <a:rPr lang="en-CA" sz="1600">
                <a:solidFill>
                  <a:schemeClr val="bg1"/>
                </a:solidFill>
              </a:rPr>
              <a:t>Middle-aged (39-64 years)</a:t>
            </a:r>
          </a:p>
        </p:txBody>
      </p:sp>
      <p:sp>
        <p:nvSpPr>
          <p:cNvPr id="27733" name="Rectangle 143"/>
          <p:cNvSpPr>
            <a:spLocks noChangeArrowheads="1"/>
          </p:cNvSpPr>
          <p:nvPr/>
        </p:nvSpPr>
        <p:spPr bwMode="auto">
          <a:xfrm>
            <a:off x="5030788" y="2522538"/>
            <a:ext cx="1216025"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algn="ctr">
              <a:spcBef>
                <a:spcPct val="50000"/>
              </a:spcBef>
            </a:pPr>
            <a:r>
              <a:rPr lang="en-CA" sz="1600">
                <a:solidFill>
                  <a:schemeClr val="bg1"/>
                </a:solidFill>
              </a:rPr>
              <a:t>Older</a:t>
            </a:r>
            <a:br>
              <a:rPr lang="en-CA" sz="1600">
                <a:solidFill>
                  <a:schemeClr val="bg1"/>
                </a:solidFill>
              </a:rPr>
            </a:br>
            <a:r>
              <a:rPr lang="en-CA" sz="1600">
                <a:solidFill>
                  <a:schemeClr val="bg1"/>
                </a:solidFill>
              </a:rPr>
              <a:t>(≥65 years)</a:t>
            </a:r>
          </a:p>
        </p:txBody>
      </p:sp>
      <p:sp>
        <p:nvSpPr>
          <p:cNvPr id="27734" name="Line 136"/>
          <p:cNvSpPr>
            <a:spLocks noChangeShapeType="1"/>
          </p:cNvSpPr>
          <p:nvPr/>
        </p:nvSpPr>
        <p:spPr bwMode="auto">
          <a:xfrm flipH="1">
            <a:off x="6275388" y="2065338"/>
            <a:ext cx="314325" cy="173037"/>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444553" name="Text Box 137"/>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Rectangle 14"/>
          <p:cNvSpPr>
            <a:spLocks noChangeArrowheads="1"/>
          </p:cNvSpPr>
          <p:nvPr/>
        </p:nvSpPr>
        <p:spPr bwMode="auto">
          <a:xfrm>
            <a:off x="-23813" y="5791200"/>
            <a:ext cx="9180513" cy="1066800"/>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lIns="91425" tIns="45713" rIns="91425" bIns="45713"/>
          <a:lstStyle/>
          <a:p>
            <a:pPr defTabSz="914400" eaLnBrk="0" hangingPunct="0"/>
            <a:endParaRPr lang="fr-CA" sz="1400">
              <a:solidFill>
                <a:srgbClr val="000000"/>
              </a:solidFill>
              <a:latin typeface="Arial" charset="0"/>
              <a:cs typeface="Arial" charset="0"/>
              <a:sym typeface="Arial" charset="0"/>
            </a:endParaRPr>
          </a:p>
        </p:txBody>
      </p:sp>
      <p:sp>
        <p:nvSpPr>
          <p:cNvPr id="35" name="Flowchart: Process 11"/>
          <p:cNvSpPr/>
          <p:nvPr/>
        </p:nvSpPr>
        <p:spPr>
          <a:xfrm>
            <a:off x="3419475" y="1760538"/>
            <a:ext cx="2665413" cy="9906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Start metformin immediately</a:t>
            </a:r>
          </a:p>
          <a:p>
            <a:pPr algn="ctr" defTabSz="914400" fontAlgn="auto">
              <a:spcBef>
                <a:spcPts val="0"/>
              </a:spcBef>
              <a:spcAft>
                <a:spcPts val="0"/>
              </a:spcAft>
              <a:defRPr/>
            </a:pPr>
            <a:endParaRPr lang="en-US" sz="800" dirty="0">
              <a:solidFill>
                <a:prstClr val="black"/>
              </a:solidFill>
              <a:latin typeface="Arial"/>
              <a:ea typeface="ＭＳ Ｐゴシック"/>
              <a:cs typeface="Arial"/>
              <a:sym typeface="Arial" charset="0"/>
            </a:endParaRPr>
          </a:p>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Consider a second concurrent antihyperglycemic agent</a:t>
            </a:r>
          </a:p>
        </p:txBody>
      </p:sp>
      <p:sp>
        <p:nvSpPr>
          <p:cNvPr id="7" name="Flowchart: Process 6"/>
          <p:cNvSpPr/>
          <p:nvPr/>
        </p:nvSpPr>
        <p:spPr>
          <a:xfrm>
            <a:off x="1403350" y="536575"/>
            <a:ext cx="7319963" cy="525463"/>
          </a:xfrm>
          <a:prstGeom prst="flowChartProcess">
            <a:avLst/>
          </a:prstGeom>
          <a:solidFill>
            <a:schemeClr val="bg1"/>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400">
                <a:solidFill>
                  <a:srgbClr val="000000"/>
                </a:solidFill>
                <a:latin typeface="Arial" charset="0"/>
                <a:ea typeface="MS PGothic" charset="0"/>
                <a:cs typeface="Arial" charset="0"/>
                <a:sym typeface="Arial" charset="0"/>
              </a:rPr>
              <a:t>Start healthy behaviour interventions </a:t>
            </a:r>
          </a:p>
          <a:p>
            <a:pPr algn="ctr" defTabSz="914400"/>
            <a:r>
              <a:rPr lang="en-US" sz="1400">
                <a:solidFill>
                  <a:srgbClr val="000000"/>
                </a:solidFill>
                <a:latin typeface="Arial" charset="0"/>
                <a:ea typeface="MS PGothic" charset="0"/>
                <a:cs typeface="Arial" charset="0"/>
                <a:sym typeface="Arial" charset="0"/>
              </a:rPr>
              <a:t>(nutritional therapy, weight management, physical activity) +/- metformin</a:t>
            </a:r>
          </a:p>
        </p:txBody>
      </p:sp>
      <p:sp>
        <p:nvSpPr>
          <p:cNvPr id="8" name="Flowchart: Process 7"/>
          <p:cNvSpPr/>
          <p:nvPr/>
        </p:nvSpPr>
        <p:spPr>
          <a:xfrm>
            <a:off x="1408113" y="1062038"/>
            <a:ext cx="215582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A1C &lt;1.5% above target</a:t>
            </a:r>
          </a:p>
        </p:txBody>
      </p:sp>
      <p:sp>
        <p:nvSpPr>
          <p:cNvPr id="9" name="Flowchart: Process 8"/>
          <p:cNvSpPr/>
          <p:nvPr/>
        </p:nvSpPr>
        <p:spPr>
          <a:xfrm>
            <a:off x="5827713" y="1062038"/>
            <a:ext cx="2895600"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Symptomatic hyperglycemia and/or metabolic decompensation</a:t>
            </a:r>
          </a:p>
        </p:txBody>
      </p:sp>
      <p:sp>
        <p:nvSpPr>
          <p:cNvPr id="10" name="Flowchart: Process 9"/>
          <p:cNvSpPr/>
          <p:nvPr/>
        </p:nvSpPr>
        <p:spPr>
          <a:xfrm>
            <a:off x="3563938" y="1062038"/>
            <a:ext cx="22637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A1C </a:t>
            </a:r>
            <a:r>
              <a:rPr lang="en-US" sz="1400" dirty="0">
                <a:solidFill>
                  <a:srgbClr val="000000"/>
                </a:solidFill>
                <a:latin typeface="Arial"/>
                <a:ea typeface="ＭＳ Ｐゴシック"/>
                <a:cs typeface="Arial"/>
                <a:sym typeface="Symbol" charset="0"/>
              </a:rPr>
              <a:t>1.5% above target</a:t>
            </a:r>
            <a:endParaRPr lang="en-US" sz="1400" dirty="0">
              <a:solidFill>
                <a:srgbClr val="000000"/>
              </a:solidFill>
              <a:latin typeface="Arial"/>
              <a:ea typeface="ＭＳ Ｐゴシック"/>
              <a:cs typeface="Arial"/>
              <a:sym typeface="Arial" charset="0"/>
            </a:endParaRPr>
          </a:p>
        </p:txBody>
      </p:sp>
      <p:sp>
        <p:nvSpPr>
          <p:cNvPr id="13" name="Flowchart: Process 12"/>
          <p:cNvSpPr/>
          <p:nvPr/>
        </p:nvSpPr>
        <p:spPr>
          <a:xfrm>
            <a:off x="6588125" y="1760538"/>
            <a:ext cx="1728788" cy="685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Initiate insulin +/-</a:t>
            </a:r>
          </a:p>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metformin</a:t>
            </a:r>
          </a:p>
        </p:txBody>
      </p:sp>
      <p:sp>
        <p:nvSpPr>
          <p:cNvPr id="14" name="Flowchart: Process 13"/>
          <p:cNvSpPr/>
          <p:nvPr/>
        </p:nvSpPr>
        <p:spPr>
          <a:xfrm>
            <a:off x="1524000" y="1747838"/>
            <a:ext cx="1752600" cy="8763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MS PGothic" charset="0"/>
                <a:cs typeface="Arial" charset="0"/>
                <a:sym typeface="Arial" charset="0"/>
              </a:rPr>
              <a:t>If not at glycemic target within 3 months, start/increase metformin</a:t>
            </a:r>
          </a:p>
        </p:txBody>
      </p:sp>
      <p:sp>
        <p:nvSpPr>
          <p:cNvPr id="16" name="Flowchart: Process 15"/>
          <p:cNvSpPr/>
          <p:nvPr/>
        </p:nvSpPr>
        <p:spPr>
          <a:xfrm>
            <a:off x="1476375" y="2984500"/>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MS PGothic" charset="0"/>
                <a:cs typeface="Arial" charset="0"/>
                <a:sym typeface="Arial" charset="0"/>
              </a:rPr>
              <a:t>If not at glycemic target</a:t>
            </a:r>
          </a:p>
        </p:txBody>
      </p:sp>
      <p:sp>
        <p:nvSpPr>
          <p:cNvPr id="17" name="Flowchart: Process 16"/>
          <p:cNvSpPr/>
          <p:nvPr/>
        </p:nvSpPr>
        <p:spPr>
          <a:xfrm>
            <a:off x="588974" y="591431"/>
            <a:ext cx="596900" cy="5988775"/>
          </a:xfrm>
          <a:prstGeom prst="flowChartProcess">
            <a:avLst/>
          </a:prstGeom>
        </p:spPr>
        <p:style>
          <a:lnRef idx="2">
            <a:schemeClr val="dk1"/>
          </a:lnRef>
          <a:fillRef idx="1">
            <a:schemeClr val="lt1"/>
          </a:fillRef>
          <a:effectRef idx="0">
            <a:schemeClr val="dk1"/>
          </a:effectRef>
          <a:fontRef idx="minor">
            <a:schemeClr val="dk1"/>
          </a:fontRef>
        </p:style>
        <p:txBody>
          <a:bodyPr vert="vert270" lIns="91425" tIns="45713" rIns="91425" bIns="45713" anchor="ctr"/>
          <a:lstStyle/>
          <a:p>
            <a:pPr algn="ctr" defTabSz="914400" fontAlgn="auto">
              <a:spcBef>
                <a:spcPts val="0"/>
              </a:spcBef>
              <a:spcAft>
                <a:spcPts val="0"/>
              </a:spcAft>
              <a:defRPr/>
            </a:pPr>
            <a:r>
              <a:rPr lang="en-US" sz="2200" b="1" dirty="0">
                <a:solidFill>
                  <a:prstClr val="black"/>
                </a:solidFill>
                <a:latin typeface="Arial"/>
                <a:ea typeface="ＭＳ Ｐゴシック"/>
                <a:cs typeface="Arial"/>
                <a:sym typeface="Arial" charset="0"/>
              </a:rPr>
              <a:t>HEALTHY BEHAVIOUR INTERVENTIONS</a:t>
            </a:r>
          </a:p>
        </p:txBody>
      </p:sp>
      <p:sp>
        <p:nvSpPr>
          <p:cNvPr id="18" name="Flowchart: Process 17"/>
          <p:cNvSpPr/>
          <p:nvPr/>
        </p:nvSpPr>
        <p:spPr>
          <a:xfrm>
            <a:off x="1476375" y="3500438"/>
            <a:ext cx="70389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600" b="1" dirty="0">
                <a:solidFill>
                  <a:srgbClr val="000000"/>
                </a:solidFill>
                <a:latin typeface="Arial"/>
                <a:ea typeface="ＭＳ Ｐゴシック"/>
                <a:cs typeface="Arial"/>
                <a:sym typeface="Arial" charset="0"/>
              </a:rPr>
              <a:t>Clinical CVD?</a:t>
            </a:r>
            <a:endParaRPr lang="en-US" sz="1600" dirty="0">
              <a:solidFill>
                <a:srgbClr val="000000"/>
              </a:solidFill>
              <a:latin typeface="Arial"/>
              <a:ea typeface="ＭＳ Ｐゴシック"/>
              <a:cs typeface="Arial"/>
              <a:sym typeface="Arial" charset="0"/>
            </a:endParaRPr>
          </a:p>
        </p:txBody>
      </p:sp>
      <p:sp>
        <p:nvSpPr>
          <p:cNvPr id="22" name="Flowchart: Process 21"/>
          <p:cNvSpPr/>
          <p:nvPr/>
        </p:nvSpPr>
        <p:spPr>
          <a:xfrm>
            <a:off x="6257925" y="6148388"/>
            <a:ext cx="1625600" cy="3857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600" dirty="0">
                <a:solidFill>
                  <a:srgbClr val="000000"/>
                </a:solidFill>
                <a:latin typeface="Arial"/>
                <a:ea typeface="MS PGothic" charset="0"/>
                <a:cs typeface="Arial"/>
                <a:sym typeface="Arial" charset="0"/>
              </a:rPr>
              <a:t>See next page</a:t>
            </a:r>
          </a:p>
        </p:txBody>
      </p:sp>
      <p:cxnSp>
        <p:nvCxnSpPr>
          <p:cNvPr id="312333" name="Straight Arrow Connector 70"/>
          <p:cNvCxnSpPr>
            <a:cxnSpLocks noChangeShapeType="1"/>
          </p:cNvCxnSpPr>
          <p:nvPr/>
        </p:nvCxnSpPr>
        <p:spPr bwMode="auto">
          <a:xfrm>
            <a:off x="4716463" y="3992563"/>
            <a:ext cx="1587" cy="3048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34" name="Straight Arrow Connector 80"/>
          <p:cNvCxnSpPr>
            <a:cxnSpLocks noChangeShapeType="1"/>
          </p:cNvCxnSpPr>
          <p:nvPr/>
        </p:nvCxnSpPr>
        <p:spPr bwMode="auto">
          <a:xfrm>
            <a:off x="2339975" y="2624138"/>
            <a:ext cx="0" cy="360362"/>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35" name="Straight Arrow Connector 81"/>
          <p:cNvCxnSpPr>
            <a:cxnSpLocks noChangeShapeType="1"/>
          </p:cNvCxnSpPr>
          <p:nvPr/>
        </p:nvCxnSpPr>
        <p:spPr bwMode="auto">
          <a:xfrm rot="5400000">
            <a:off x="2224882" y="1632744"/>
            <a:ext cx="228600" cy="1587"/>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36" name="Straight Arrow Connector 83"/>
          <p:cNvCxnSpPr>
            <a:cxnSpLocks noChangeShapeType="1"/>
          </p:cNvCxnSpPr>
          <p:nvPr/>
        </p:nvCxnSpPr>
        <p:spPr bwMode="auto">
          <a:xfrm flipH="1">
            <a:off x="7451725" y="1544638"/>
            <a:ext cx="1588"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33" name="Flowchart: Process 5"/>
          <p:cNvSpPr/>
          <p:nvPr/>
        </p:nvSpPr>
        <p:spPr>
          <a:xfrm>
            <a:off x="1408113" y="223838"/>
            <a:ext cx="7304087" cy="304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b="1" dirty="0">
                <a:solidFill>
                  <a:prstClr val="black"/>
                </a:solidFill>
                <a:latin typeface="Arial"/>
                <a:ea typeface="ＭＳ Ｐゴシック"/>
                <a:cs typeface="Arial"/>
                <a:sym typeface="Arial" charset="0"/>
              </a:rPr>
              <a:t>AT DIAGNOSIS OF TYPE 2 DIABETES</a:t>
            </a:r>
          </a:p>
        </p:txBody>
      </p:sp>
      <p:sp>
        <p:nvSpPr>
          <p:cNvPr id="312338" name="Curved Down Ribbon 38"/>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defTabSz="914400" eaLnBrk="0" hangingPunct="0"/>
            <a:r>
              <a:rPr lang="en-US" sz="1100" b="1">
                <a:solidFill>
                  <a:srgbClr val="FFFFFF"/>
                </a:solidFill>
                <a:latin typeface="Arial" charset="0"/>
                <a:sym typeface="Arial" charset="0"/>
              </a:rPr>
              <a:t>2018</a:t>
            </a:r>
          </a:p>
        </p:txBody>
      </p:sp>
      <p:cxnSp>
        <p:nvCxnSpPr>
          <p:cNvPr id="312339" name="Straight Arrow Connector 80"/>
          <p:cNvCxnSpPr>
            <a:cxnSpLocks noChangeShapeType="1"/>
          </p:cNvCxnSpPr>
          <p:nvPr/>
        </p:nvCxnSpPr>
        <p:spPr bwMode="auto">
          <a:xfrm>
            <a:off x="4716463" y="2768600"/>
            <a:ext cx="0" cy="71913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40" name="Straight Arrow Connector 83"/>
          <p:cNvCxnSpPr>
            <a:cxnSpLocks noChangeShapeType="1"/>
          </p:cNvCxnSpPr>
          <p:nvPr/>
        </p:nvCxnSpPr>
        <p:spPr bwMode="auto">
          <a:xfrm flipH="1">
            <a:off x="7443788" y="2479675"/>
            <a:ext cx="9525" cy="43338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41" name="Straight Arrow Connector 83"/>
          <p:cNvCxnSpPr>
            <a:cxnSpLocks noChangeShapeType="1"/>
          </p:cNvCxnSpPr>
          <p:nvPr/>
        </p:nvCxnSpPr>
        <p:spPr bwMode="auto">
          <a:xfrm flipH="1">
            <a:off x="7451725" y="3271838"/>
            <a:ext cx="1588"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42" name="Straight Arrow Connector 83"/>
          <p:cNvCxnSpPr>
            <a:cxnSpLocks noChangeShapeType="1"/>
          </p:cNvCxnSpPr>
          <p:nvPr/>
        </p:nvCxnSpPr>
        <p:spPr bwMode="auto">
          <a:xfrm flipH="1">
            <a:off x="2338388" y="3271838"/>
            <a:ext cx="1587"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43" name="Straight Arrow Connector 83"/>
          <p:cNvCxnSpPr>
            <a:cxnSpLocks noChangeShapeType="1"/>
          </p:cNvCxnSpPr>
          <p:nvPr/>
        </p:nvCxnSpPr>
        <p:spPr bwMode="auto">
          <a:xfrm flipH="1">
            <a:off x="4714875" y="1544638"/>
            <a:ext cx="1588"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6" name="Flowchart: Process 15"/>
          <p:cNvSpPr/>
          <p:nvPr/>
        </p:nvSpPr>
        <p:spPr>
          <a:xfrm>
            <a:off x="6372225" y="2913063"/>
            <a:ext cx="2016125" cy="2873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MS PGothic" charset="0"/>
                <a:cs typeface="Arial" charset="0"/>
                <a:sym typeface="Arial" charset="0"/>
              </a:rPr>
              <a:t>If not at glycemic target</a:t>
            </a:r>
          </a:p>
        </p:txBody>
      </p:sp>
      <p:sp>
        <p:nvSpPr>
          <p:cNvPr id="27" name="Flowchart: Process 15"/>
          <p:cNvSpPr/>
          <p:nvPr/>
        </p:nvSpPr>
        <p:spPr>
          <a:xfrm>
            <a:off x="3060700" y="41671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YES</a:t>
            </a:r>
          </a:p>
        </p:txBody>
      </p:sp>
      <p:sp>
        <p:nvSpPr>
          <p:cNvPr id="28" name="Flowchart: Process 15"/>
          <p:cNvSpPr/>
          <p:nvPr/>
        </p:nvSpPr>
        <p:spPr>
          <a:xfrm>
            <a:off x="1709738" y="4691063"/>
            <a:ext cx="3633787" cy="131762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Start antihyperglycemic agent with demonstrated CV benefit</a:t>
            </a:r>
          </a:p>
          <a:p>
            <a:pPr algn="ctr" defTabSz="914400">
              <a:defRPr/>
            </a:pPr>
            <a:r>
              <a:rPr lang="en-US" sz="1400" dirty="0" err="1">
                <a:solidFill>
                  <a:srgbClr val="000000"/>
                </a:solidFill>
                <a:latin typeface="Arial"/>
                <a:ea typeface="ＭＳ Ｐゴシック"/>
                <a:cs typeface="Arial"/>
                <a:sym typeface="Arial" charset="0"/>
              </a:rPr>
              <a:t>empagliflozin</a:t>
            </a:r>
            <a:r>
              <a:rPr lang="en-US" sz="1400" dirty="0">
                <a:solidFill>
                  <a:srgbClr val="000000"/>
                </a:solidFill>
                <a:latin typeface="Arial"/>
                <a:ea typeface="ＭＳ Ｐゴシック"/>
                <a:cs typeface="Arial"/>
                <a:sym typeface="Arial" charset="0"/>
              </a:rPr>
              <a:t> (Grade A, Level 1A)</a:t>
            </a:r>
          </a:p>
          <a:p>
            <a:pPr algn="ctr" defTabSz="914400">
              <a:defRPr/>
            </a:pPr>
            <a:r>
              <a:rPr lang="en-US" sz="1400" dirty="0" err="1">
                <a:solidFill>
                  <a:srgbClr val="000000"/>
                </a:solidFill>
                <a:latin typeface="Arial"/>
                <a:ea typeface="ＭＳ Ｐゴシック"/>
                <a:cs typeface="Arial"/>
                <a:sym typeface="Arial" charset="0"/>
              </a:rPr>
              <a:t>liraglutide</a:t>
            </a:r>
            <a:r>
              <a:rPr lang="en-US" sz="1400" dirty="0">
                <a:solidFill>
                  <a:srgbClr val="000000"/>
                </a:solidFill>
                <a:latin typeface="Arial"/>
                <a:ea typeface="ＭＳ Ｐゴシック"/>
                <a:cs typeface="Arial"/>
                <a:sym typeface="Arial" charset="0"/>
              </a:rPr>
              <a:t> (Grade A, Level 1A)</a:t>
            </a:r>
          </a:p>
          <a:p>
            <a:pPr algn="ctr" defTabSz="914400">
              <a:defRPr/>
            </a:pPr>
            <a:r>
              <a:rPr lang="en-US" sz="1400" dirty="0" err="1">
                <a:solidFill>
                  <a:srgbClr val="000000"/>
                </a:solidFill>
                <a:latin typeface="Arial"/>
                <a:ea typeface="ＭＳ Ｐゴシック"/>
                <a:cs typeface="Arial"/>
                <a:sym typeface="Arial" charset="0"/>
              </a:rPr>
              <a:t>canagliflozin</a:t>
            </a:r>
            <a:r>
              <a:rPr lang="en-US" sz="1400" dirty="0">
                <a:solidFill>
                  <a:srgbClr val="000000"/>
                </a:solidFill>
                <a:latin typeface="Arial"/>
                <a:ea typeface="ＭＳ Ｐゴシック"/>
                <a:cs typeface="Arial"/>
                <a:sym typeface="Arial" charset="0"/>
              </a:rPr>
              <a:t>* (Grade C, Level 2)</a:t>
            </a:r>
          </a:p>
        </p:txBody>
      </p:sp>
      <p:sp>
        <p:nvSpPr>
          <p:cNvPr id="29" name="Flowchart: Process 15"/>
          <p:cNvSpPr/>
          <p:nvPr/>
        </p:nvSpPr>
        <p:spPr>
          <a:xfrm>
            <a:off x="6775450" y="41798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NO</a:t>
            </a:r>
          </a:p>
        </p:txBody>
      </p:sp>
      <p:sp>
        <p:nvSpPr>
          <p:cNvPr id="30" name="Flowchart: Process 15"/>
          <p:cNvSpPr/>
          <p:nvPr/>
        </p:nvSpPr>
        <p:spPr>
          <a:xfrm>
            <a:off x="2325688" y="6219825"/>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MS PGothic" charset="0"/>
                <a:cs typeface="Arial" charset="0"/>
                <a:sym typeface="Arial" charset="0"/>
              </a:rPr>
              <a:t>If not at glycemic target</a:t>
            </a:r>
          </a:p>
        </p:txBody>
      </p:sp>
      <p:cxnSp>
        <p:nvCxnSpPr>
          <p:cNvPr id="312349" name="Straight Arrow Connector 70"/>
          <p:cNvCxnSpPr>
            <a:cxnSpLocks noChangeShapeType="1"/>
          </p:cNvCxnSpPr>
          <p:nvPr/>
        </p:nvCxnSpPr>
        <p:spPr bwMode="auto">
          <a:xfrm flipH="1">
            <a:off x="3330575" y="4454525"/>
            <a:ext cx="4763" cy="23653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50" name="Straight Arrow Connector 70"/>
          <p:cNvCxnSpPr>
            <a:cxnSpLocks noChangeShapeType="1"/>
            <a:endCxn id="30" idx="0"/>
          </p:cNvCxnSpPr>
          <p:nvPr/>
        </p:nvCxnSpPr>
        <p:spPr bwMode="auto">
          <a:xfrm flipH="1">
            <a:off x="3333750" y="6019800"/>
            <a:ext cx="17463" cy="200025"/>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6" name="Straight Connector 5"/>
          <p:cNvCxnSpPr>
            <a:stCxn id="27" idx="3"/>
            <a:endCxn id="29" idx="1"/>
          </p:cNvCxnSpPr>
          <p:nvPr/>
        </p:nvCxnSpPr>
        <p:spPr>
          <a:xfrm>
            <a:off x="3635375" y="4313238"/>
            <a:ext cx="3140075" cy="127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2352" name="Straight Arrow Connector 80"/>
          <p:cNvCxnSpPr>
            <a:cxnSpLocks noChangeShapeType="1"/>
            <a:stCxn id="29" idx="2"/>
            <a:endCxn id="22" idx="0"/>
          </p:cNvCxnSpPr>
          <p:nvPr/>
        </p:nvCxnSpPr>
        <p:spPr bwMode="auto">
          <a:xfrm>
            <a:off x="7062788" y="4471988"/>
            <a:ext cx="7937" cy="16764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2353" name="Straight Arrow Connector 80"/>
          <p:cNvCxnSpPr>
            <a:cxnSpLocks noChangeShapeType="1"/>
            <a:stCxn id="30" idx="3"/>
            <a:endCxn id="22" idx="1"/>
          </p:cNvCxnSpPr>
          <p:nvPr/>
        </p:nvCxnSpPr>
        <p:spPr bwMode="auto">
          <a:xfrm flipV="1">
            <a:off x="4341813" y="6342063"/>
            <a:ext cx="1916112" cy="20637"/>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 name="TextBox 1"/>
          <p:cNvSpPr txBox="1"/>
          <p:nvPr/>
        </p:nvSpPr>
        <p:spPr>
          <a:xfrm>
            <a:off x="0" y="6610350"/>
            <a:ext cx="6105525" cy="261938"/>
          </a:xfrm>
          <a:prstGeom prst="rect">
            <a:avLst/>
          </a:prstGeom>
          <a:noFill/>
        </p:spPr>
        <p:txBody>
          <a:bodyPr>
            <a:spAutoFit/>
          </a:bodyPr>
          <a:lstStyle/>
          <a:p>
            <a:pPr defTabSz="914400">
              <a:defRPr/>
            </a:pPr>
            <a:r>
              <a:rPr lang="en-US" sz="1100" dirty="0">
                <a:solidFill>
                  <a:srgbClr val="000000"/>
                </a:solidFill>
                <a:latin typeface="Arial" charset="0"/>
                <a:ea typeface="+mn-ea"/>
                <a:cs typeface="Arial" charset="0"/>
                <a:sym typeface="Arial" charset="0"/>
              </a:rPr>
              <a:t>* Avoid in people with prior lower extremity amputation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7"/>
                                        </p:tgtEl>
                                        <p:attrNameLst>
                                          <p:attrName>fillcolor</p:attrName>
                                        </p:attrNameLst>
                                      </p:cBhvr>
                                      <p:to>
                                        <a:srgbClr val="FFFF0A"/>
                                      </p:to>
                                    </p:animClr>
                                    <p:set>
                                      <p:cBhvr>
                                        <p:cTn id="7" dur="500" fill="hold"/>
                                        <p:tgtEl>
                                          <p:spTgt spid="7"/>
                                        </p:tgtEl>
                                        <p:attrNameLst>
                                          <p:attrName>fill.type</p:attrName>
                                        </p:attrNameLst>
                                      </p:cBhvr>
                                      <p:to>
                                        <p:strVal val="solid"/>
                                      </p:to>
                                    </p:set>
                                    <p:set>
                                      <p:cBhvr>
                                        <p:cTn id="8" dur="500" fill="hold"/>
                                        <p:tgtEl>
                                          <p:spTgt spid="7"/>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mph" presetSubtype="2" fill="hold" nodeType="clickEffect">
                                  <p:stCondLst>
                                    <p:cond delay="0"/>
                                  </p:stCondLst>
                                  <p:childTnLst>
                                    <p:animClr clrSpc="rgb" dir="cw">
                                      <p:cBhvr>
                                        <p:cTn id="12" dur="500" fill="hold"/>
                                        <p:tgtEl>
                                          <p:spTgt spid="8"/>
                                        </p:tgtEl>
                                        <p:attrNameLst>
                                          <p:attrName>fillcolor</p:attrName>
                                        </p:attrNameLst>
                                      </p:cBhvr>
                                      <p:to>
                                        <a:srgbClr val="FFFF0A"/>
                                      </p:to>
                                    </p:animClr>
                                    <p:set>
                                      <p:cBhvr>
                                        <p:cTn id="13" dur="500" fill="hold"/>
                                        <p:tgtEl>
                                          <p:spTgt spid="8"/>
                                        </p:tgtEl>
                                        <p:attrNameLst>
                                          <p:attrName>fill.type</p:attrName>
                                        </p:attrNameLst>
                                      </p:cBhvr>
                                      <p:to>
                                        <p:strVal val="solid"/>
                                      </p:to>
                                    </p:set>
                                    <p:set>
                                      <p:cBhvr>
                                        <p:cTn id="14" dur="500" fill="hold"/>
                                        <p:tgtEl>
                                          <p:spTgt spid="8"/>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500" fill="hold"/>
                                        <p:tgtEl>
                                          <p:spTgt spid="10"/>
                                        </p:tgtEl>
                                        <p:attrNameLst>
                                          <p:attrName>fillcolor</p:attrName>
                                        </p:attrNameLst>
                                      </p:cBhvr>
                                      <p:to>
                                        <a:srgbClr val="FFFF0A"/>
                                      </p:to>
                                    </p:animClr>
                                    <p:set>
                                      <p:cBhvr>
                                        <p:cTn id="17" dur="500" fill="hold"/>
                                        <p:tgtEl>
                                          <p:spTgt spid="10"/>
                                        </p:tgtEl>
                                        <p:attrNameLst>
                                          <p:attrName>fill.type</p:attrName>
                                        </p:attrNameLst>
                                      </p:cBhvr>
                                      <p:to>
                                        <p:strVal val="solid"/>
                                      </p:to>
                                    </p:set>
                                    <p:set>
                                      <p:cBhvr>
                                        <p:cTn id="18" dur="500" fill="hold"/>
                                        <p:tgtEl>
                                          <p:spTgt spid="10"/>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500" fill="hold"/>
                                        <p:tgtEl>
                                          <p:spTgt spid="7"/>
                                        </p:tgtEl>
                                        <p:attrNameLst>
                                          <p:attrName>fillcolor</p:attrName>
                                        </p:attrNameLst>
                                      </p:cBhvr>
                                      <p:to>
                                        <a:schemeClr val="bg1"/>
                                      </p:to>
                                    </p:animClr>
                                    <p:set>
                                      <p:cBhvr>
                                        <p:cTn id="21" dur="500" fill="hold"/>
                                        <p:tgtEl>
                                          <p:spTgt spid="7"/>
                                        </p:tgtEl>
                                        <p:attrNameLst>
                                          <p:attrName>fill.type</p:attrName>
                                        </p:attrNameLst>
                                      </p:cBhvr>
                                      <p:to>
                                        <p:strVal val="solid"/>
                                      </p:to>
                                    </p:set>
                                    <p:set>
                                      <p:cBhvr>
                                        <p:cTn id="22" dur="500" fill="hold"/>
                                        <p:tgtEl>
                                          <p:spTgt spid="7"/>
                                        </p:tgtEl>
                                        <p:attrNameLst>
                                          <p:attrName>fill.on</p:attrName>
                                        </p:attrNameLst>
                                      </p:cBhvr>
                                      <p:to>
                                        <p:strVal val="tru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mph" presetSubtype="2" fill="hold" nodeType="clickEffect">
                                  <p:stCondLst>
                                    <p:cond delay="0"/>
                                  </p:stCondLst>
                                  <p:childTnLst>
                                    <p:animClr clrSpc="rgb" dir="cw">
                                      <p:cBhvr>
                                        <p:cTn id="26" dur="500" fill="hold"/>
                                        <p:tgtEl>
                                          <p:spTgt spid="35"/>
                                        </p:tgtEl>
                                        <p:attrNameLst>
                                          <p:attrName>fillcolor</p:attrName>
                                        </p:attrNameLst>
                                      </p:cBhvr>
                                      <p:to>
                                        <a:srgbClr val="FFFF0A"/>
                                      </p:to>
                                    </p:animClr>
                                    <p:set>
                                      <p:cBhvr>
                                        <p:cTn id="27" dur="500" fill="hold"/>
                                        <p:tgtEl>
                                          <p:spTgt spid="35"/>
                                        </p:tgtEl>
                                        <p:attrNameLst>
                                          <p:attrName>fill.type</p:attrName>
                                        </p:attrNameLst>
                                      </p:cBhvr>
                                      <p:to>
                                        <p:strVal val="solid"/>
                                      </p:to>
                                    </p:set>
                                    <p:set>
                                      <p:cBhvr>
                                        <p:cTn id="28" dur="500" fill="hold"/>
                                        <p:tgtEl>
                                          <p:spTgt spid="35"/>
                                        </p:tgtEl>
                                        <p:attrNameLst>
                                          <p:attrName>fill.on</p:attrName>
                                        </p:attrNameLst>
                                      </p:cBhvr>
                                      <p:to>
                                        <p:strVal val="true"/>
                                      </p:to>
                                    </p:set>
                                  </p:childTnLst>
                                </p:cTn>
                              </p:par>
                              <p:par>
                                <p:cTn id="29" presetID="1" presetClass="emph" presetSubtype="2" fill="hold" nodeType="withEffect">
                                  <p:stCondLst>
                                    <p:cond delay="0"/>
                                  </p:stCondLst>
                                  <p:childTnLst>
                                    <p:animClr clrSpc="rgb" dir="cw">
                                      <p:cBhvr>
                                        <p:cTn id="30" dur="500" fill="hold"/>
                                        <p:tgtEl>
                                          <p:spTgt spid="8"/>
                                        </p:tgtEl>
                                        <p:attrNameLst>
                                          <p:attrName>fillcolor</p:attrName>
                                        </p:attrNameLst>
                                      </p:cBhvr>
                                      <p:to>
                                        <a:schemeClr val="bg1"/>
                                      </p:to>
                                    </p:animClr>
                                    <p:set>
                                      <p:cBhvr>
                                        <p:cTn id="31" dur="500" fill="hold"/>
                                        <p:tgtEl>
                                          <p:spTgt spid="8"/>
                                        </p:tgtEl>
                                        <p:attrNameLst>
                                          <p:attrName>fill.type</p:attrName>
                                        </p:attrNameLst>
                                      </p:cBhvr>
                                      <p:to>
                                        <p:strVal val="solid"/>
                                      </p:to>
                                    </p:set>
                                    <p:set>
                                      <p:cBhvr>
                                        <p:cTn id="32" dur="500" fill="hold"/>
                                        <p:tgtEl>
                                          <p:spTgt spid="8"/>
                                        </p:tgtEl>
                                        <p:attrNameLst>
                                          <p:attrName>fill.on</p:attrName>
                                        </p:attrNameLst>
                                      </p:cBhvr>
                                      <p:to>
                                        <p:strVal val="true"/>
                                      </p:to>
                                    </p:set>
                                  </p:childTnLst>
                                </p:cTn>
                              </p:par>
                              <p:par>
                                <p:cTn id="33" presetID="1" presetClass="emph" presetSubtype="2" fill="hold" nodeType="withEffect">
                                  <p:stCondLst>
                                    <p:cond delay="0"/>
                                  </p:stCondLst>
                                  <p:childTnLst>
                                    <p:animClr clrSpc="rgb" dir="cw">
                                      <p:cBhvr>
                                        <p:cTn id="34" dur="500" fill="hold"/>
                                        <p:tgtEl>
                                          <p:spTgt spid="10"/>
                                        </p:tgtEl>
                                        <p:attrNameLst>
                                          <p:attrName>fillcolor</p:attrName>
                                        </p:attrNameLst>
                                      </p:cBhvr>
                                      <p:to>
                                        <a:schemeClr val="bg1"/>
                                      </p:to>
                                    </p:animClr>
                                    <p:set>
                                      <p:cBhvr>
                                        <p:cTn id="35" dur="500" fill="hold"/>
                                        <p:tgtEl>
                                          <p:spTgt spid="10"/>
                                        </p:tgtEl>
                                        <p:attrNameLst>
                                          <p:attrName>fill.type</p:attrName>
                                        </p:attrNameLst>
                                      </p:cBhvr>
                                      <p:to>
                                        <p:strVal val="solid"/>
                                      </p:to>
                                    </p:set>
                                    <p:set>
                                      <p:cBhvr>
                                        <p:cTn id="36" dur="500" fill="hold"/>
                                        <p:tgtEl>
                                          <p:spTgt spid="10"/>
                                        </p:tgtEl>
                                        <p:attrNameLst>
                                          <p:attrName>fill.on</p:attrName>
                                        </p:attrNameLst>
                                      </p:cBhvr>
                                      <p:to>
                                        <p:strVal val="tru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mph" presetSubtype="2" fill="hold" nodeType="clickEffect">
                                  <p:stCondLst>
                                    <p:cond delay="0"/>
                                  </p:stCondLst>
                                  <p:childTnLst>
                                    <p:animClr clrSpc="rgb" dir="cw">
                                      <p:cBhvr>
                                        <p:cTn id="40" dur="500" fill="hold"/>
                                        <p:tgtEl>
                                          <p:spTgt spid="18"/>
                                        </p:tgtEl>
                                        <p:attrNameLst>
                                          <p:attrName>fillcolor</p:attrName>
                                        </p:attrNameLst>
                                      </p:cBhvr>
                                      <p:to>
                                        <a:srgbClr val="FFFF0A"/>
                                      </p:to>
                                    </p:animClr>
                                    <p:set>
                                      <p:cBhvr>
                                        <p:cTn id="41" dur="500" fill="hold"/>
                                        <p:tgtEl>
                                          <p:spTgt spid="18"/>
                                        </p:tgtEl>
                                        <p:attrNameLst>
                                          <p:attrName>fill.type</p:attrName>
                                        </p:attrNameLst>
                                      </p:cBhvr>
                                      <p:to>
                                        <p:strVal val="solid"/>
                                      </p:to>
                                    </p:set>
                                    <p:set>
                                      <p:cBhvr>
                                        <p:cTn id="42" dur="500" fill="hold"/>
                                        <p:tgtEl>
                                          <p:spTgt spid="18"/>
                                        </p:tgtEl>
                                        <p:attrNameLst>
                                          <p:attrName>fill.on</p:attrName>
                                        </p:attrNameLst>
                                      </p:cBhvr>
                                      <p:to>
                                        <p:strVal val="true"/>
                                      </p:to>
                                    </p:set>
                                  </p:childTnLst>
                                </p:cTn>
                              </p:par>
                              <p:par>
                                <p:cTn id="43" presetID="1" presetClass="emph" presetSubtype="2" fill="hold" nodeType="withEffect">
                                  <p:stCondLst>
                                    <p:cond delay="0"/>
                                  </p:stCondLst>
                                  <p:childTnLst>
                                    <p:animClr clrSpc="rgb" dir="cw">
                                      <p:cBhvr>
                                        <p:cTn id="44" dur="500" fill="hold"/>
                                        <p:tgtEl>
                                          <p:spTgt spid="35"/>
                                        </p:tgtEl>
                                        <p:attrNameLst>
                                          <p:attrName>fillcolor</p:attrName>
                                        </p:attrNameLst>
                                      </p:cBhvr>
                                      <p:to>
                                        <a:schemeClr val="bg1"/>
                                      </p:to>
                                    </p:animClr>
                                    <p:set>
                                      <p:cBhvr>
                                        <p:cTn id="45" dur="500" fill="hold"/>
                                        <p:tgtEl>
                                          <p:spTgt spid="35"/>
                                        </p:tgtEl>
                                        <p:attrNameLst>
                                          <p:attrName>fill.type</p:attrName>
                                        </p:attrNameLst>
                                      </p:cBhvr>
                                      <p:to>
                                        <p:strVal val="solid"/>
                                      </p:to>
                                    </p:set>
                                    <p:set>
                                      <p:cBhvr>
                                        <p:cTn id="46" dur="500" fill="hold"/>
                                        <p:tgtEl>
                                          <p:spTgt spid="35"/>
                                        </p:tgtEl>
                                        <p:attrNameLst>
                                          <p:attrName>fill.on</p:attrName>
                                        </p:attrNameLst>
                                      </p:cBhvr>
                                      <p:to>
                                        <p:strVal val="tru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mph" presetSubtype="2" fill="hold" nodeType="clickEffect">
                                  <p:stCondLst>
                                    <p:cond delay="0"/>
                                  </p:stCondLst>
                                  <p:childTnLst>
                                    <p:animClr clrSpc="rgb" dir="cw">
                                      <p:cBhvr>
                                        <p:cTn id="50" dur="500" fill="hold"/>
                                        <p:tgtEl>
                                          <p:spTgt spid="27"/>
                                        </p:tgtEl>
                                        <p:attrNameLst>
                                          <p:attrName>fillcolor</p:attrName>
                                        </p:attrNameLst>
                                      </p:cBhvr>
                                      <p:to>
                                        <a:srgbClr val="FFFF0A"/>
                                      </p:to>
                                    </p:animClr>
                                    <p:set>
                                      <p:cBhvr>
                                        <p:cTn id="51" dur="500" fill="hold"/>
                                        <p:tgtEl>
                                          <p:spTgt spid="27"/>
                                        </p:tgtEl>
                                        <p:attrNameLst>
                                          <p:attrName>fill.type</p:attrName>
                                        </p:attrNameLst>
                                      </p:cBhvr>
                                      <p:to>
                                        <p:strVal val="solid"/>
                                      </p:to>
                                    </p:set>
                                    <p:set>
                                      <p:cBhvr>
                                        <p:cTn id="52" dur="500" fill="hold"/>
                                        <p:tgtEl>
                                          <p:spTgt spid="27"/>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500" fill="hold"/>
                                        <p:tgtEl>
                                          <p:spTgt spid="18"/>
                                        </p:tgtEl>
                                        <p:attrNameLst>
                                          <p:attrName>fillcolor</p:attrName>
                                        </p:attrNameLst>
                                      </p:cBhvr>
                                      <p:to>
                                        <a:schemeClr val="bg1"/>
                                      </p:to>
                                    </p:animClr>
                                    <p:set>
                                      <p:cBhvr>
                                        <p:cTn id="55" dur="500" fill="hold"/>
                                        <p:tgtEl>
                                          <p:spTgt spid="18"/>
                                        </p:tgtEl>
                                        <p:attrNameLst>
                                          <p:attrName>fill.type</p:attrName>
                                        </p:attrNameLst>
                                      </p:cBhvr>
                                      <p:to>
                                        <p:strVal val="solid"/>
                                      </p:to>
                                    </p:set>
                                    <p:set>
                                      <p:cBhvr>
                                        <p:cTn id="56" dur="500" fill="hold"/>
                                        <p:tgtEl>
                                          <p:spTgt spid="18"/>
                                        </p:tgtEl>
                                        <p:attrNameLst>
                                          <p:attrName>fill.on</p:attrName>
                                        </p:attrNameLst>
                                      </p:cBhvr>
                                      <p:to>
                                        <p:strVal val="tru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mph" presetSubtype="2" fill="hold" nodeType="clickEffect">
                                  <p:stCondLst>
                                    <p:cond delay="0"/>
                                  </p:stCondLst>
                                  <p:childTnLst>
                                    <p:animClr clrSpc="rgb" dir="cw">
                                      <p:cBhvr>
                                        <p:cTn id="60" dur="500" fill="hold"/>
                                        <p:tgtEl>
                                          <p:spTgt spid="28"/>
                                        </p:tgtEl>
                                        <p:attrNameLst>
                                          <p:attrName>fillcolor</p:attrName>
                                        </p:attrNameLst>
                                      </p:cBhvr>
                                      <p:to>
                                        <a:srgbClr val="FFFF0A"/>
                                      </p:to>
                                    </p:animClr>
                                    <p:set>
                                      <p:cBhvr>
                                        <p:cTn id="61" dur="500" fill="hold"/>
                                        <p:tgtEl>
                                          <p:spTgt spid="28"/>
                                        </p:tgtEl>
                                        <p:attrNameLst>
                                          <p:attrName>fill.type</p:attrName>
                                        </p:attrNameLst>
                                      </p:cBhvr>
                                      <p:to>
                                        <p:strVal val="solid"/>
                                      </p:to>
                                    </p:set>
                                    <p:set>
                                      <p:cBhvr>
                                        <p:cTn id="62" dur="500" fill="hold"/>
                                        <p:tgtEl>
                                          <p:spTgt spid="28"/>
                                        </p:tgtEl>
                                        <p:attrNameLst>
                                          <p:attrName>fill.on</p:attrName>
                                        </p:attrNameLst>
                                      </p:cBhvr>
                                      <p:to>
                                        <p:strVal val="tru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mph" presetSubtype="2" fill="hold" nodeType="clickEffect">
                                  <p:stCondLst>
                                    <p:cond delay="0"/>
                                  </p:stCondLst>
                                  <p:childTnLst>
                                    <p:animClr clrSpc="rgb" dir="cw">
                                      <p:cBhvr>
                                        <p:cTn id="66" dur="500" fill="hold"/>
                                        <p:tgtEl>
                                          <p:spTgt spid="29"/>
                                        </p:tgtEl>
                                        <p:attrNameLst>
                                          <p:attrName>fillcolor</p:attrName>
                                        </p:attrNameLst>
                                      </p:cBhvr>
                                      <p:to>
                                        <a:srgbClr val="FFFF0A"/>
                                      </p:to>
                                    </p:animClr>
                                    <p:set>
                                      <p:cBhvr>
                                        <p:cTn id="67" dur="500" fill="hold"/>
                                        <p:tgtEl>
                                          <p:spTgt spid="29"/>
                                        </p:tgtEl>
                                        <p:attrNameLst>
                                          <p:attrName>fill.type</p:attrName>
                                        </p:attrNameLst>
                                      </p:cBhvr>
                                      <p:to>
                                        <p:strVal val="solid"/>
                                      </p:to>
                                    </p:set>
                                    <p:set>
                                      <p:cBhvr>
                                        <p:cTn id="68" dur="500" fill="hold"/>
                                        <p:tgtEl>
                                          <p:spTgt spid="29"/>
                                        </p:tgtEl>
                                        <p:attrNameLst>
                                          <p:attrName>fill.on</p:attrName>
                                        </p:attrNameLst>
                                      </p:cBhvr>
                                      <p:to>
                                        <p:strVal val="true"/>
                                      </p:to>
                                    </p:set>
                                  </p:childTnLst>
                                </p:cTn>
                              </p:par>
                              <p:par>
                                <p:cTn id="69" presetID="1" presetClass="emph" presetSubtype="2" fill="hold" nodeType="withEffect">
                                  <p:stCondLst>
                                    <p:cond delay="0"/>
                                  </p:stCondLst>
                                  <p:childTnLst>
                                    <p:animClr clrSpc="rgb" dir="cw">
                                      <p:cBhvr>
                                        <p:cTn id="70" dur="500" fill="hold"/>
                                        <p:tgtEl>
                                          <p:spTgt spid="28"/>
                                        </p:tgtEl>
                                        <p:attrNameLst>
                                          <p:attrName>fillcolor</p:attrName>
                                        </p:attrNameLst>
                                      </p:cBhvr>
                                      <p:to>
                                        <a:schemeClr val="bg1"/>
                                      </p:to>
                                    </p:animClr>
                                    <p:set>
                                      <p:cBhvr>
                                        <p:cTn id="71" dur="500" fill="hold"/>
                                        <p:tgtEl>
                                          <p:spTgt spid="28"/>
                                        </p:tgtEl>
                                        <p:attrNameLst>
                                          <p:attrName>fill.type</p:attrName>
                                        </p:attrNameLst>
                                      </p:cBhvr>
                                      <p:to>
                                        <p:strVal val="solid"/>
                                      </p:to>
                                    </p:set>
                                    <p:set>
                                      <p:cBhvr>
                                        <p:cTn id="72" dur="500" fill="hold"/>
                                        <p:tgtEl>
                                          <p:spTgt spid="28"/>
                                        </p:tgtEl>
                                        <p:attrNameLst>
                                          <p:attrName>fill.on</p:attrName>
                                        </p:attrNameLst>
                                      </p:cBhvr>
                                      <p:to>
                                        <p:strVal val="true"/>
                                      </p:to>
                                    </p:set>
                                  </p:childTnLst>
                                </p:cTn>
                              </p:par>
                              <p:par>
                                <p:cTn id="73" presetID="1" presetClass="emph" presetSubtype="2" fill="hold" nodeType="withEffect">
                                  <p:stCondLst>
                                    <p:cond delay="0"/>
                                  </p:stCondLst>
                                  <p:childTnLst>
                                    <p:animClr clrSpc="rgb" dir="cw">
                                      <p:cBhvr>
                                        <p:cTn id="74" dur="500" fill="hold"/>
                                        <p:tgtEl>
                                          <p:spTgt spid="27"/>
                                        </p:tgtEl>
                                        <p:attrNameLst>
                                          <p:attrName>fillcolor</p:attrName>
                                        </p:attrNameLst>
                                      </p:cBhvr>
                                      <p:to>
                                        <a:schemeClr val="bg1"/>
                                      </p:to>
                                    </p:animClr>
                                    <p:set>
                                      <p:cBhvr>
                                        <p:cTn id="75" dur="500" fill="hold"/>
                                        <p:tgtEl>
                                          <p:spTgt spid="27"/>
                                        </p:tgtEl>
                                        <p:attrNameLst>
                                          <p:attrName>fill.type</p:attrName>
                                        </p:attrNameLst>
                                      </p:cBhvr>
                                      <p:to>
                                        <p:strVal val="solid"/>
                                      </p:to>
                                    </p:set>
                                    <p:set>
                                      <p:cBhvr>
                                        <p:cTn id="76" dur="500" fill="hold"/>
                                        <p:tgtEl>
                                          <p:spTgt spid="27"/>
                                        </p:tgtEl>
                                        <p:attrNameLst>
                                          <p:attrName>fill.on</p:attrName>
                                        </p:attrNameLst>
                                      </p:cBhvr>
                                      <p:to>
                                        <p:strVal val="tru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mph" presetSubtype="2" fill="hold" nodeType="clickEffect">
                                  <p:stCondLst>
                                    <p:cond delay="0"/>
                                  </p:stCondLst>
                                  <p:childTnLst>
                                    <p:animClr clrSpc="rgb" dir="cw">
                                      <p:cBhvr>
                                        <p:cTn id="80" dur="2000" fill="hold"/>
                                        <p:tgtEl>
                                          <p:spTgt spid="30"/>
                                        </p:tgtEl>
                                        <p:attrNameLst>
                                          <p:attrName>fillcolor</p:attrName>
                                        </p:attrNameLst>
                                      </p:cBhvr>
                                      <p:to>
                                        <a:srgbClr val="FFFF0A"/>
                                      </p:to>
                                    </p:animClr>
                                    <p:set>
                                      <p:cBhvr>
                                        <p:cTn id="81" dur="2000" fill="hold"/>
                                        <p:tgtEl>
                                          <p:spTgt spid="30"/>
                                        </p:tgtEl>
                                        <p:attrNameLst>
                                          <p:attrName>fill.type</p:attrName>
                                        </p:attrNameLst>
                                      </p:cBhvr>
                                      <p:to>
                                        <p:strVal val="solid"/>
                                      </p:to>
                                    </p:set>
                                    <p:set>
                                      <p:cBhvr>
                                        <p:cTn id="82" dur="2000" fill="hold"/>
                                        <p:tgtEl>
                                          <p:spTgt spid="30"/>
                                        </p:tgtEl>
                                        <p:attrNameLst>
                                          <p:attrName>fill.on</p:attrName>
                                        </p:attrNameLst>
                                      </p:cBhvr>
                                      <p:to>
                                        <p:strVal val="tru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mph" presetSubtype="2" fill="hold" nodeType="clickEffect">
                                  <p:stCondLst>
                                    <p:cond delay="0"/>
                                  </p:stCondLst>
                                  <p:childTnLst>
                                    <p:animClr clrSpc="rgb" dir="cw">
                                      <p:cBhvr>
                                        <p:cTn id="86" dur="500" fill="hold"/>
                                        <p:tgtEl>
                                          <p:spTgt spid="22"/>
                                        </p:tgtEl>
                                        <p:attrNameLst>
                                          <p:attrName>fillcolor</p:attrName>
                                        </p:attrNameLst>
                                      </p:cBhvr>
                                      <p:to>
                                        <a:srgbClr val="FFFF0A"/>
                                      </p:to>
                                    </p:animClr>
                                    <p:set>
                                      <p:cBhvr>
                                        <p:cTn id="87" dur="500" fill="hold"/>
                                        <p:tgtEl>
                                          <p:spTgt spid="22"/>
                                        </p:tgtEl>
                                        <p:attrNameLst>
                                          <p:attrName>fill.type</p:attrName>
                                        </p:attrNameLst>
                                      </p:cBhvr>
                                      <p:to>
                                        <p:strVal val="solid"/>
                                      </p:to>
                                    </p:set>
                                    <p:set>
                                      <p:cBhvr>
                                        <p:cTn id="88" dur="500" fill="hold"/>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14"/>
          <p:cNvSpPr>
            <a:spLocks noChangeArrowheads="1"/>
          </p:cNvSpPr>
          <p:nvPr/>
        </p:nvSpPr>
        <p:spPr bwMode="auto">
          <a:xfrm>
            <a:off x="-36513" y="5791200"/>
            <a:ext cx="9180513" cy="10668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425" tIns="45713" rIns="91425" bIns="45713"/>
          <a:lstStyle/>
          <a:p>
            <a:pPr defTabSz="914400" eaLnBrk="0" hangingPunct="0"/>
            <a:endParaRPr lang="fr-CA" sz="1400">
              <a:solidFill>
                <a:srgbClr val="000000"/>
              </a:solidFill>
              <a:latin typeface="Arial" charset="0"/>
              <a:sym typeface="Arial" charset="0"/>
            </a:endParaRPr>
          </a:p>
        </p:txBody>
      </p:sp>
      <p:sp>
        <p:nvSpPr>
          <p:cNvPr id="4" name="Flowchart: Process 17"/>
          <p:cNvSpPr/>
          <p:nvPr/>
        </p:nvSpPr>
        <p:spPr>
          <a:xfrm>
            <a:off x="300038" y="1222375"/>
            <a:ext cx="8562975" cy="7810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800" b="1" dirty="0">
                <a:solidFill>
                  <a:srgbClr val="000000"/>
                </a:solidFill>
                <a:latin typeface="Arial"/>
                <a:ea typeface="ＭＳ Ｐゴシック"/>
                <a:cs typeface="Arial"/>
                <a:sym typeface="Arial" charset="0"/>
              </a:rPr>
              <a:t>Add additional antihyperglycemic agent best suited to the individual based on the following</a:t>
            </a:r>
            <a:endParaRPr lang="en-US" sz="1800" dirty="0">
              <a:solidFill>
                <a:srgbClr val="000000"/>
              </a:solidFill>
              <a:latin typeface="Arial"/>
              <a:ea typeface="ＭＳ Ｐゴシック"/>
              <a:cs typeface="Arial"/>
              <a:sym typeface="Arial" charset="0"/>
            </a:endParaRPr>
          </a:p>
        </p:txBody>
      </p:sp>
      <p:sp>
        <p:nvSpPr>
          <p:cNvPr id="5" name="Flowchart: Process 18"/>
          <p:cNvSpPr/>
          <p:nvPr/>
        </p:nvSpPr>
        <p:spPr>
          <a:xfrm>
            <a:off x="311150" y="3608388"/>
            <a:ext cx="4240213" cy="289718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Other considerations:</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Reduced </a:t>
            </a:r>
            <a:r>
              <a:rPr lang="en-US" sz="1800" dirty="0" err="1">
                <a:solidFill>
                  <a:prstClr val="black"/>
                </a:solidFill>
                <a:latin typeface="Arial"/>
                <a:ea typeface="ＭＳ Ｐゴシック"/>
                <a:cs typeface="Arial"/>
                <a:sym typeface="Arial" charset="0"/>
              </a:rPr>
              <a:t>eGFR</a:t>
            </a:r>
            <a:r>
              <a:rPr lang="en-US" sz="1800" dirty="0">
                <a:solidFill>
                  <a:prstClr val="black"/>
                </a:solidFill>
                <a:latin typeface="Arial"/>
                <a:ea typeface="ＭＳ Ｐゴシック"/>
                <a:cs typeface="Arial"/>
                <a:sym typeface="Arial" charset="0"/>
              </a:rPr>
              <a:t> and/or albuminuria</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Clinical CVD or CV risk factors</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Degree of hyperglycemia</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Other comorbidities (CHF, hepatic  </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disease)</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Planning pregnancy</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Cost/coverage</a:t>
            </a:r>
          </a:p>
          <a:p>
            <a:pPr defTabSz="914400" fontAlgn="auto">
              <a:spcBef>
                <a:spcPts val="0"/>
              </a:spcBef>
              <a:spcAft>
                <a:spcPts val="0"/>
              </a:spcAft>
              <a:defRPr/>
            </a:pPr>
            <a:r>
              <a:rPr lang="en-US" sz="1800" dirty="0">
                <a:solidFill>
                  <a:prstClr val="black"/>
                </a:solidFill>
                <a:latin typeface="Arial"/>
                <a:ea typeface="ＭＳ Ｐゴシック"/>
                <a:cs typeface="Arial"/>
                <a:sym typeface="Arial" charset="0"/>
              </a:rPr>
              <a:t>  Patient preference</a:t>
            </a:r>
          </a:p>
        </p:txBody>
      </p:sp>
      <p:sp>
        <p:nvSpPr>
          <p:cNvPr id="6" name="Flowchart: Process 20"/>
          <p:cNvSpPr/>
          <p:nvPr/>
        </p:nvSpPr>
        <p:spPr>
          <a:xfrm>
            <a:off x="4564063" y="3608388"/>
            <a:ext cx="4283075" cy="289718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800">
                <a:solidFill>
                  <a:srgbClr val="000000"/>
                </a:solidFill>
                <a:latin typeface="Arial" charset="0"/>
                <a:ea typeface="MS PGothic" charset="0"/>
                <a:cs typeface="MS PGothic" charset="0"/>
                <a:sym typeface="Arial" charset="0"/>
              </a:rPr>
              <a:t>see Renal Impairment Appendix </a:t>
            </a:r>
            <a:endParaRPr lang="en-US" sz="1700">
              <a:solidFill>
                <a:srgbClr val="000000"/>
              </a:solidFill>
              <a:latin typeface="Open Sans" charset="0"/>
              <a:ea typeface="MS PGothic" charset="0"/>
              <a:cs typeface="MS PGothic" charset="0"/>
            </a:endParaRPr>
          </a:p>
          <a:p>
            <a:pPr algn="ctr" defTabSz="914400"/>
            <a:endParaRPr lang="en-US" sz="1800">
              <a:solidFill>
                <a:srgbClr val="000000"/>
              </a:solidFill>
              <a:latin typeface="Arial" charset="0"/>
              <a:ea typeface="MS PGothic" charset="0"/>
              <a:cs typeface="MS PGothic" charset="0"/>
              <a:sym typeface="Arial" charset="0"/>
            </a:endParaRPr>
          </a:p>
          <a:p>
            <a:pPr algn="ctr" defTabSz="914400"/>
            <a:r>
              <a:rPr lang="en-US" sz="1800">
                <a:solidFill>
                  <a:srgbClr val="000000"/>
                </a:solidFill>
                <a:latin typeface="Arial" charset="0"/>
                <a:ea typeface="MS PGothic" charset="0"/>
                <a:cs typeface="MS PGothic" charset="0"/>
                <a:sym typeface="Arial" charset="0"/>
              </a:rPr>
              <a:t>See Table Below</a:t>
            </a:r>
          </a:p>
          <a:p>
            <a:pPr algn="ctr" defTabSz="914400"/>
            <a:endParaRPr lang="en-US" sz="1800">
              <a:solidFill>
                <a:srgbClr val="000000"/>
              </a:solidFill>
              <a:latin typeface="Arial" charset="0"/>
              <a:ea typeface="MS PGothic" charset="0"/>
              <a:cs typeface="MS PGothic" charset="0"/>
              <a:sym typeface="Arial" charset="0"/>
            </a:endParaRPr>
          </a:p>
          <a:p>
            <a:pPr algn="ctr" defTabSz="914400"/>
            <a:endParaRPr lang="en-US" sz="1800">
              <a:solidFill>
                <a:srgbClr val="000000"/>
              </a:solidFill>
              <a:latin typeface="Arial" charset="0"/>
              <a:ea typeface="MS PGothic" charset="0"/>
              <a:cs typeface="MS PGothic" charset="0"/>
              <a:sym typeface="Arial" charset="0"/>
            </a:endParaRPr>
          </a:p>
          <a:p>
            <a:pPr algn="ctr" defTabSz="914400"/>
            <a:endParaRPr lang="en-US" sz="1800">
              <a:solidFill>
                <a:srgbClr val="000000"/>
              </a:solidFill>
              <a:latin typeface="Arial" charset="0"/>
              <a:ea typeface="MS PGothic" charset="0"/>
              <a:cs typeface="MS PGothic" charset="0"/>
              <a:sym typeface="Arial" charset="0"/>
            </a:endParaRPr>
          </a:p>
          <a:p>
            <a:pPr algn="ctr" defTabSz="914400"/>
            <a:endParaRPr lang="en-US" sz="1700">
              <a:solidFill>
                <a:srgbClr val="000000"/>
              </a:solidFill>
              <a:latin typeface="Open Sans" charset="0"/>
              <a:ea typeface="MS PGothic" charset="0"/>
              <a:cs typeface="MS PGothic" charset="0"/>
            </a:endParaRPr>
          </a:p>
        </p:txBody>
      </p:sp>
      <p:sp>
        <p:nvSpPr>
          <p:cNvPr id="8" name="Flowchart: Process 15"/>
          <p:cNvSpPr/>
          <p:nvPr/>
        </p:nvSpPr>
        <p:spPr>
          <a:xfrm>
            <a:off x="300038" y="2001838"/>
            <a:ext cx="4264025" cy="590550"/>
          </a:xfrm>
          <a:prstGeom prst="flowChartProcess">
            <a:avLst/>
          </a:prstGeom>
          <a:solidFill>
            <a:schemeClr val="bg2">
              <a:lumMod val="40000"/>
              <a:lumOff val="60000"/>
            </a:schemeClr>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800" b="1" dirty="0">
                <a:solidFill>
                  <a:srgbClr val="000000"/>
                </a:solidFill>
                <a:latin typeface="Arial"/>
                <a:ea typeface="ＭＳ Ｐゴシック"/>
                <a:cs typeface="Arial"/>
                <a:sym typeface="Arial" charset="0"/>
              </a:rPr>
              <a:t>CLINICAL CONSIDERATIONS</a:t>
            </a:r>
          </a:p>
        </p:txBody>
      </p:sp>
      <p:sp>
        <p:nvSpPr>
          <p:cNvPr id="9" name="Flowchart: Process 15"/>
          <p:cNvSpPr/>
          <p:nvPr/>
        </p:nvSpPr>
        <p:spPr>
          <a:xfrm>
            <a:off x="4562475" y="2001838"/>
            <a:ext cx="4292600" cy="601662"/>
          </a:xfrm>
          <a:prstGeom prst="flowChartProcess">
            <a:avLst/>
          </a:prstGeom>
          <a:solidFill>
            <a:schemeClr val="bg2">
              <a:lumMod val="40000"/>
              <a:lumOff val="60000"/>
            </a:schemeClr>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800" b="1" dirty="0">
                <a:solidFill>
                  <a:srgbClr val="000000"/>
                </a:solidFill>
                <a:latin typeface="Arial"/>
                <a:ea typeface="ＭＳ Ｐゴシック"/>
                <a:cs typeface="Arial"/>
                <a:sym typeface="Arial" charset="0"/>
              </a:rPr>
              <a:t>CHOICE OF AGENT</a:t>
            </a:r>
          </a:p>
        </p:txBody>
      </p:sp>
      <p:sp>
        <p:nvSpPr>
          <p:cNvPr id="10" name="Flowchart: Process 15"/>
          <p:cNvSpPr/>
          <p:nvPr/>
        </p:nvSpPr>
        <p:spPr>
          <a:xfrm>
            <a:off x="306388" y="2601913"/>
            <a:ext cx="4303712" cy="10096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defTabSz="914400">
              <a:defRPr/>
            </a:pPr>
            <a:r>
              <a:rPr lang="en-US" sz="1800" b="1" dirty="0">
                <a:solidFill>
                  <a:srgbClr val="000000"/>
                </a:solidFill>
                <a:latin typeface="Arial"/>
                <a:ea typeface="ＭＳ Ｐゴシック"/>
                <a:cs typeface="Arial"/>
                <a:sym typeface="Arial" charset="0"/>
              </a:rPr>
              <a:t>			                 	</a:t>
            </a:r>
            <a:endParaRPr lang="en-US" sz="1800" dirty="0">
              <a:solidFill>
                <a:srgbClr val="000000"/>
              </a:solidFill>
              <a:latin typeface="Arial"/>
              <a:ea typeface="ＭＳ Ｐゴシック"/>
              <a:cs typeface="Arial"/>
              <a:sym typeface="Arial" charset="0"/>
            </a:endParaRPr>
          </a:p>
        </p:txBody>
      </p:sp>
      <p:sp>
        <p:nvSpPr>
          <p:cNvPr id="320521" name="TextBox 13"/>
          <p:cNvSpPr txBox="1">
            <a:spLocks noChangeArrowheads="1"/>
          </p:cNvSpPr>
          <p:nvPr/>
        </p:nvSpPr>
        <p:spPr bwMode="auto">
          <a:xfrm>
            <a:off x="344488" y="2659063"/>
            <a:ext cx="382905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r>
              <a:rPr lang="en-US" sz="1800">
                <a:solidFill>
                  <a:srgbClr val="000000"/>
                </a:solidFill>
                <a:latin typeface="Arial" charset="0"/>
                <a:sym typeface="Arial" charset="0"/>
              </a:rPr>
              <a:t>Avoidance of hypoglycemia and/or weight gain with adequate glycemic efficacy</a:t>
            </a:r>
          </a:p>
        </p:txBody>
      </p:sp>
      <p:sp>
        <p:nvSpPr>
          <p:cNvPr id="17" name="Flowchart: Process 15"/>
          <p:cNvSpPr/>
          <p:nvPr/>
        </p:nvSpPr>
        <p:spPr>
          <a:xfrm>
            <a:off x="4552950" y="2598738"/>
            <a:ext cx="4303713" cy="10096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defTabSz="914400">
              <a:defRPr/>
            </a:pPr>
            <a:r>
              <a:rPr lang="en-US" sz="1800" b="1" dirty="0">
                <a:solidFill>
                  <a:srgbClr val="000000"/>
                </a:solidFill>
                <a:latin typeface="Arial"/>
                <a:ea typeface="ＭＳ Ｐゴシック"/>
                <a:cs typeface="Arial"/>
                <a:sym typeface="Arial" charset="0"/>
              </a:rPr>
              <a:t>			                 	</a:t>
            </a:r>
            <a:endParaRPr lang="en-US" sz="1800" dirty="0">
              <a:solidFill>
                <a:srgbClr val="000000"/>
              </a:solidFill>
              <a:latin typeface="Arial"/>
              <a:ea typeface="ＭＳ Ｐゴシック"/>
              <a:cs typeface="Arial"/>
              <a:sym typeface="Arial" charset="0"/>
            </a:endParaRPr>
          </a:p>
        </p:txBody>
      </p:sp>
      <p:sp>
        <p:nvSpPr>
          <p:cNvPr id="320523" name="TextBox 14"/>
          <p:cNvSpPr txBox="1">
            <a:spLocks noChangeArrowheads="1"/>
          </p:cNvSpPr>
          <p:nvPr/>
        </p:nvSpPr>
        <p:spPr bwMode="auto">
          <a:xfrm>
            <a:off x="4706938" y="2632075"/>
            <a:ext cx="4156075"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a:r>
              <a:rPr lang="en-CA" sz="1800">
                <a:solidFill>
                  <a:srgbClr val="000000"/>
                </a:solidFill>
                <a:latin typeface="Arial" charset="0"/>
                <a:sym typeface="Arial" charset="0"/>
              </a:rPr>
              <a:t>DPP-4 inhibitor, GLP-1 receptor agonist or SGLT2 inhibitor</a:t>
            </a:r>
            <a:endParaRPr lang="en-US" sz="1800">
              <a:solidFill>
                <a:srgbClr val="000000"/>
              </a:solidFill>
              <a:latin typeface="Arial" charset="0"/>
              <a:sym typeface="Arial" charset="0"/>
            </a:endParaRPr>
          </a:p>
        </p:txBody>
      </p:sp>
      <p:sp>
        <p:nvSpPr>
          <p:cNvPr id="18" name="Flowchart: Process 17"/>
          <p:cNvSpPr/>
          <p:nvPr/>
        </p:nvSpPr>
        <p:spPr>
          <a:xfrm>
            <a:off x="2741613" y="77788"/>
            <a:ext cx="3314700" cy="3873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600" b="1" dirty="0">
                <a:solidFill>
                  <a:srgbClr val="000000"/>
                </a:solidFill>
                <a:latin typeface="Arial"/>
                <a:ea typeface="ＭＳ Ｐゴシック"/>
                <a:cs typeface="Arial"/>
                <a:sym typeface="Arial" charset="0"/>
              </a:rPr>
              <a:t>Clinical CVD?</a:t>
            </a:r>
            <a:endParaRPr lang="en-US" sz="1600" dirty="0">
              <a:solidFill>
                <a:srgbClr val="000000"/>
              </a:solidFill>
              <a:latin typeface="Arial"/>
              <a:ea typeface="ＭＳ Ｐゴシック"/>
              <a:cs typeface="Arial"/>
              <a:sym typeface="Arial" charset="0"/>
            </a:endParaRPr>
          </a:p>
        </p:txBody>
      </p:sp>
      <p:cxnSp>
        <p:nvCxnSpPr>
          <p:cNvPr id="320525" name="Straight Arrow Connector 70"/>
          <p:cNvCxnSpPr>
            <a:cxnSpLocks noChangeShapeType="1"/>
          </p:cNvCxnSpPr>
          <p:nvPr/>
        </p:nvCxnSpPr>
        <p:spPr bwMode="auto">
          <a:xfrm flipH="1">
            <a:off x="4383088" y="460375"/>
            <a:ext cx="7937" cy="23653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0" name="Flowchart: Process 15"/>
          <p:cNvSpPr/>
          <p:nvPr/>
        </p:nvSpPr>
        <p:spPr>
          <a:xfrm>
            <a:off x="4141788" y="679450"/>
            <a:ext cx="576262"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NO</a:t>
            </a:r>
          </a:p>
        </p:txBody>
      </p:sp>
      <p:cxnSp>
        <p:nvCxnSpPr>
          <p:cNvPr id="320527" name="Straight Arrow Connector 70"/>
          <p:cNvCxnSpPr>
            <a:cxnSpLocks noChangeShapeType="1"/>
          </p:cNvCxnSpPr>
          <p:nvPr/>
        </p:nvCxnSpPr>
        <p:spPr bwMode="auto">
          <a:xfrm flipH="1">
            <a:off x="4421188" y="987425"/>
            <a:ext cx="7937" cy="23653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320528" name="Curved Down Ribbon 20"/>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defTabSz="914400" eaLnBrk="0" hangingPunct="0"/>
            <a:r>
              <a:rPr lang="en-US" sz="1100" b="1">
                <a:solidFill>
                  <a:srgbClr val="FFFFFF"/>
                </a:solidFill>
                <a:latin typeface="Arial" charset="0"/>
                <a:sym typeface="Arial" charset="0"/>
              </a:rPr>
              <a:t>2018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4"/>
                                        </p:tgtEl>
                                        <p:attrNameLst>
                                          <p:attrName>fillcolor</p:attrName>
                                        </p:attrNameLst>
                                      </p:cBhvr>
                                      <p:to>
                                        <a:srgbClr val="FFFF0A"/>
                                      </p:to>
                                    </p:animClr>
                                    <p:set>
                                      <p:cBhvr>
                                        <p:cTn id="7" dur="500" fill="hold"/>
                                        <p:tgtEl>
                                          <p:spTgt spid="4"/>
                                        </p:tgtEl>
                                        <p:attrNameLst>
                                          <p:attrName>fill.type</p:attrName>
                                        </p:attrNameLst>
                                      </p:cBhvr>
                                      <p:to>
                                        <p:strVal val="solid"/>
                                      </p:to>
                                    </p:set>
                                    <p:set>
                                      <p:cBhvr>
                                        <p:cTn id="8" dur="500" fill="hold"/>
                                        <p:tgtEl>
                                          <p:spTgt spid="4"/>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mph" presetSubtype="2" fill="hold" nodeType="clickEffect">
                                  <p:stCondLst>
                                    <p:cond delay="0"/>
                                  </p:stCondLst>
                                  <p:childTnLst>
                                    <p:animClr clrSpc="rgb" dir="cw">
                                      <p:cBhvr>
                                        <p:cTn id="12" dur="500" fill="hold"/>
                                        <p:tgtEl>
                                          <p:spTgt spid="10"/>
                                        </p:tgtEl>
                                        <p:attrNameLst>
                                          <p:attrName>fillcolor</p:attrName>
                                        </p:attrNameLst>
                                      </p:cBhvr>
                                      <p:to>
                                        <a:srgbClr val="FFFF0A"/>
                                      </p:to>
                                    </p:animClr>
                                    <p:set>
                                      <p:cBhvr>
                                        <p:cTn id="13" dur="500" fill="hold"/>
                                        <p:tgtEl>
                                          <p:spTgt spid="10"/>
                                        </p:tgtEl>
                                        <p:attrNameLst>
                                          <p:attrName>fill.type</p:attrName>
                                        </p:attrNameLst>
                                      </p:cBhvr>
                                      <p:to>
                                        <p:strVal val="solid"/>
                                      </p:to>
                                    </p:set>
                                    <p:set>
                                      <p:cBhvr>
                                        <p:cTn id="14" dur="500" fill="hold"/>
                                        <p:tgtEl>
                                          <p:spTgt spid="10"/>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500" fill="hold"/>
                                        <p:tgtEl>
                                          <p:spTgt spid="4"/>
                                        </p:tgtEl>
                                        <p:attrNameLst>
                                          <p:attrName>fillcolor</p:attrName>
                                        </p:attrNameLst>
                                      </p:cBhvr>
                                      <p:to>
                                        <a:schemeClr val="bg1"/>
                                      </p:to>
                                    </p:animClr>
                                    <p:set>
                                      <p:cBhvr>
                                        <p:cTn id="17" dur="500" fill="hold"/>
                                        <p:tgtEl>
                                          <p:spTgt spid="4"/>
                                        </p:tgtEl>
                                        <p:attrNameLst>
                                          <p:attrName>fill.type</p:attrName>
                                        </p:attrNameLst>
                                      </p:cBhvr>
                                      <p:to>
                                        <p:strVal val="solid"/>
                                      </p:to>
                                    </p:set>
                                    <p:set>
                                      <p:cBhvr>
                                        <p:cTn id="18" dur="500" fill="hold"/>
                                        <p:tgtEl>
                                          <p:spTgt spid="4"/>
                                        </p:tgtEl>
                                        <p:attrNameLst>
                                          <p:attrName>fill.on</p:attrName>
                                        </p:attrNameLst>
                                      </p:cBhvr>
                                      <p:to>
                                        <p:strVal val="tru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500" fill="hold"/>
                                        <p:tgtEl>
                                          <p:spTgt spid="17"/>
                                        </p:tgtEl>
                                        <p:attrNameLst>
                                          <p:attrName>fillcolor</p:attrName>
                                        </p:attrNameLst>
                                      </p:cBhvr>
                                      <p:to>
                                        <a:srgbClr val="FFFF0A"/>
                                      </p:to>
                                    </p:animClr>
                                    <p:set>
                                      <p:cBhvr>
                                        <p:cTn id="23" dur="500" fill="hold"/>
                                        <p:tgtEl>
                                          <p:spTgt spid="17"/>
                                        </p:tgtEl>
                                        <p:attrNameLst>
                                          <p:attrName>fill.type</p:attrName>
                                        </p:attrNameLst>
                                      </p:cBhvr>
                                      <p:to>
                                        <p:strVal val="solid"/>
                                      </p:to>
                                    </p:set>
                                    <p:set>
                                      <p:cBhvr>
                                        <p:cTn id="24" dur="500" fill="hold"/>
                                        <p:tgtEl>
                                          <p:spTgt spid="17"/>
                                        </p:tgtEl>
                                        <p:attrNameLst>
                                          <p:attrName>fill.on</p:attrName>
                                        </p:attrNameLst>
                                      </p:cBhvr>
                                      <p:to>
                                        <p:strVal val="tru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FF0A"/>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cTn>
                              </p:par>
                              <p:par>
                                <p:cTn id="31" presetID="1" presetClass="emph" presetSubtype="2" fill="hold" nodeType="withEffect">
                                  <p:stCondLst>
                                    <p:cond delay="0"/>
                                  </p:stCondLst>
                                  <p:childTnLst>
                                    <p:animClr clrSpc="rgb" dir="cw">
                                      <p:cBhvr>
                                        <p:cTn id="32" dur="500" fill="hold"/>
                                        <p:tgtEl>
                                          <p:spTgt spid="10"/>
                                        </p:tgtEl>
                                        <p:attrNameLst>
                                          <p:attrName>fillcolor</p:attrName>
                                        </p:attrNameLst>
                                      </p:cBhvr>
                                      <p:to>
                                        <a:schemeClr val="bg1"/>
                                      </p:to>
                                    </p:animClr>
                                    <p:set>
                                      <p:cBhvr>
                                        <p:cTn id="33" dur="500" fill="hold"/>
                                        <p:tgtEl>
                                          <p:spTgt spid="10"/>
                                        </p:tgtEl>
                                        <p:attrNameLst>
                                          <p:attrName>fill.type</p:attrName>
                                        </p:attrNameLst>
                                      </p:cBhvr>
                                      <p:to>
                                        <p:strVal val="solid"/>
                                      </p:to>
                                    </p:set>
                                    <p:set>
                                      <p:cBhvr>
                                        <p:cTn id="34" dur="500" fill="hold"/>
                                        <p:tgtEl>
                                          <p:spTgt spid="10"/>
                                        </p:tgtEl>
                                        <p:attrNameLst>
                                          <p:attrName>fill.on</p:attrName>
                                        </p:attrNameLst>
                                      </p:cBhvr>
                                      <p:to>
                                        <p:strVal val="true"/>
                                      </p:to>
                                    </p:set>
                                  </p:childTnLst>
                                </p:cTn>
                              </p:par>
                              <p:par>
                                <p:cTn id="35" presetID="1" presetClass="emph" presetSubtype="2" fill="hold" nodeType="withEffect">
                                  <p:stCondLst>
                                    <p:cond delay="0"/>
                                  </p:stCondLst>
                                  <p:childTnLst>
                                    <p:animClr clrSpc="rgb" dir="cw">
                                      <p:cBhvr>
                                        <p:cTn id="36" dur="500" fill="hold"/>
                                        <p:tgtEl>
                                          <p:spTgt spid="17"/>
                                        </p:tgtEl>
                                        <p:attrNameLst>
                                          <p:attrName>fillcolor</p:attrName>
                                        </p:attrNameLst>
                                      </p:cBhvr>
                                      <p:to>
                                        <a:schemeClr val="bg1"/>
                                      </p:to>
                                    </p:animClr>
                                    <p:set>
                                      <p:cBhvr>
                                        <p:cTn id="37" dur="500" fill="hold"/>
                                        <p:tgtEl>
                                          <p:spTgt spid="17"/>
                                        </p:tgtEl>
                                        <p:attrNameLst>
                                          <p:attrName>fill.type</p:attrName>
                                        </p:attrNameLst>
                                      </p:cBhvr>
                                      <p:to>
                                        <p:strVal val="solid"/>
                                      </p:to>
                                    </p:set>
                                    <p:set>
                                      <p:cBhvr>
                                        <p:cTn id="38" dur="500" fill="hold"/>
                                        <p:tgtEl>
                                          <p:spTgt spid="17"/>
                                        </p:tgtEl>
                                        <p:attrNameLst>
                                          <p:attrName>fill.on</p:attrName>
                                        </p:attrNameLst>
                                      </p:cBhvr>
                                      <p:to>
                                        <p:strVal val="tru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mph" presetSubtype="2" fill="hold" nodeType="clickEffect">
                                  <p:stCondLst>
                                    <p:cond delay="0"/>
                                  </p:stCondLst>
                                  <p:childTnLst>
                                    <p:animClr clrSpc="rgb" dir="cw">
                                      <p:cBhvr>
                                        <p:cTn id="42" dur="500" fill="hold"/>
                                        <p:tgtEl>
                                          <p:spTgt spid="6"/>
                                        </p:tgtEl>
                                        <p:attrNameLst>
                                          <p:attrName>fillcolor</p:attrName>
                                        </p:attrNameLst>
                                      </p:cBhvr>
                                      <p:to>
                                        <a:srgbClr val="FFFF0A"/>
                                      </p:to>
                                    </p:animClr>
                                    <p:set>
                                      <p:cBhvr>
                                        <p:cTn id="43" dur="500" fill="hold"/>
                                        <p:tgtEl>
                                          <p:spTgt spid="6"/>
                                        </p:tgtEl>
                                        <p:attrNameLst>
                                          <p:attrName>fill.type</p:attrName>
                                        </p:attrNameLst>
                                      </p:cBhvr>
                                      <p:to>
                                        <p:strVal val="solid"/>
                                      </p:to>
                                    </p:set>
                                    <p:set>
                                      <p:cBhvr>
                                        <p:cTn id="44" dur="5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n-US" sz="1400">
              <a:solidFill>
                <a:srgbClr val="FFFFFF"/>
              </a:solidFill>
              <a:latin typeface="Open Sans"/>
              <a:sym typeface="Arial" charset="0"/>
            </a:endParaRPr>
          </a:p>
        </p:txBody>
      </p:sp>
      <p:sp>
        <p:nvSpPr>
          <p:cNvPr id="314370" name="Rectangle 14"/>
          <p:cNvSpPr>
            <a:spLocks noChangeArrowheads="1"/>
          </p:cNvSpPr>
          <p:nvPr/>
        </p:nvSpPr>
        <p:spPr bwMode="auto">
          <a:xfrm>
            <a:off x="6858000" y="5791200"/>
            <a:ext cx="1905000" cy="1066800"/>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lIns="91425" tIns="45713" rIns="91425" bIns="45713"/>
          <a:lstStyle/>
          <a:p>
            <a:pPr defTabSz="914400" eaLnBrk="0" hangingPunct="0"/>
            <a:endParaRPr lang="fr-CA">
              <a:solidFill>
                <a:srgbClr val="000000"/>
              </a:solidFill>
              <a:latin typeface="Arial" charset="0"/>
              <a:sym typeface="Arial" charset="0"/>
            </a:endParaRPr>
          </a:p>
        </p:txBody>
      </p:sp>
      <p:graphicFrame>
        <p:nvGraphicFramePr>
          <p:cNvPr id="23" name="Table 22"/>
          <p:cNvGraphicFramePr>
            <a:graphicFrameLocks noGrp="1"/>
          </p:cNvGraphicFramePr>
          <p:nvPr/>
        </p:nvGraphicFramePr>
        <p:xfrm>
          <a:off x="0" y="33338"/>
          <a:ext cx="9143999" cy="6811961"/>
        </p:xfrm>
        <a:graphic>
          <a:graphicData uri="http://schemas.openxmlformats.org/drawingml/2006/table">
            <a:tbl>
              <a:tblPr/>
              <a:tblGrid>
                <a:gridCol w="1491504"/>
                <a:gridCol w="1317308"/>
                <a:gridCol w="752071"/>
                <a:gridCol w="690154"/>
                <a:gridCol w="1068307"/>
                <a:gridCol w="3330087"/>
                <a:gridCol w="494568"/>
              </a:tblGrid>
              <a:tr h="274624">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Add </a:t>
                      </a:r>
                      <a:r>
                        <a:rPr kumimoji="0" lang="en-US" sz="1100" b="1" i="0" u="none" strike="noStrike" cap="none" normalizeH="0" baseline="0" dirty="0" smtClean="0">
                          <a:ln>
                            <a:noFill/>
                          </a:ln>
                          <a:solidFill>
                            <a:schemeClr val="tx1"/>
                          </a:solidFill>
                          <a:effectLst/>
                          <a:latin typeface="Calibri" charset="0"/>
                          <a:ea typeface="ＭＳ Ｐゴシック" charset="0"/>
                          <a:cs typeface="MS PGothic" charset="0"/>
                        </a:rPr>
                        <a:t>additional antihyperglycemic agent best suited to the individual by prioritizing patient characteristics  </a:t>
                      </a:r>
                      <a:r>
                        <a:rPr kumimoji="0" lang="en-US" sz="800" b="1" i="0" u="none" strike="noStrike" cap="none" normalizeH="0" baseline="0" dirty="0">
                          <a:ln>
                            <a:noFill/>
                          </a:ln>
                          <a:solidFill>
                            <a:schemeClr val="tx1"/>
                          </a:solidFill>
                          <a:effectLst/>
                          <a:latin typeface="Calibri" charset="0"/>
                          <a:ea typeface="ＭＳ Ｐゴシック" charset="0"/>
                          <a:cs typeface="MS PGothic" charset="0"/>
                        </a:rPr>
                        <a:t>(</a:t>
                      </a:r>
                      <a:r>
                        <a:rPr kumimoji="0" lang="en-US" sz="800" b="1" i="1" u="none" strike="noStrike" cap="none" normalizeH="0" baseline="0" dirty="0">
                          <a:ln>
                            <a:noFill/>
                          </a:ln>
                          <a:solidFill>
                            <a:schemeClr val="tx1"/>
                          </a:solidFill>
                          <a:effectLst/>
                          <a:latin typeface="Calibri" charset="0"/>
                          <a:ea typeface="ＭＳ Ｐゴシック" charset="0"/>
                          <a:cs typeface="MS PGothic" charset="0"/>
                        </a:rPr>
                        <a:t>agents listed in alphabetical </a:t>
                      </a:r>
                      <a:r>
                        <a:rPr kumimoji="0" lang="en-US" sz="800" b="1" i="1" u="none" strike="noStrike" cap="none" normalizeH="0" baseline="0" dirty="0" smtClean="0">
                          <a:ln>
                            <a:noFill/>
                          </a:ln>
                          <a:solidFill>
                            <a:schemeClr val="tx1"/>
                          </a:solidFill>
                          <a:effectLst/>
                          <a:latin typeface="Calibri" charset="0"/>
                          <a:ea typeface="ＭＳ Ｐゴシック" charset="0"/>
                          <a:cs typeface="MS PGothic" charset="0"/>
                        </a:rPr>
                        <a:t>order by CV outcome data</a:t>
                      </a:r>
                      <a:r>
                        <a:rPr kumimoji="0" lang="en-US" sz="800" b="1" i="0" u="none" strike="noStrike" cap="none" normalizeH="0" baseline="0" dirty="0" smtClean="0">
                          <a:ln>
                            <a:noFill/>
                          </a:ln>
                          <a:solidFill>
                            <a:schemeClr val="tx1"/>
                          </a:solidFill>
                          <a:effectLst/>
                          <a:latin typeface="Calibri" charset="0"/>
                          <a:ea typeface="ＭＳ Ｐゴシック" charset="0"/>
                          <a:cs typeface="MS PGothic" charset="0"/>
                        </a:rPr>
                        <a:t>)</a:t>
                      </a:r>
                      <a:r>
                        <a:rPr kumimoji="0" lang="en-US" sz="800" b="0" i="0" u="none" strike="noStrike" cap="none" normalizeH="0" baseline="0" dirty="0" smtClean="0">
                          <a:ln>
                            <a:noFill/>
                          </a:ln>
                          <a:solidFill>
                            <a:schemeClr val="tx1"/>
                          </a:solidFill>
                          <a:effectLst/>
                          <a:latin typeface="Calibri" charset="0"/>
                          <a:ea typeface="ＭＳ Ｐゴシック" charset="0"/>
                          <a:cs typeface="MS PGothic"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4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charset="0"/>
                          <a:ea typeface="ＭＳ Ｐゴシック" charset="0"/>
                          <a:cs typeface="MS PGothic" charset="0"/>
                        </a:rPr>
                        <a:t>Effect on CVD Outcomes</a:t>
                      </a:r>
                      <a:endParaRPr kumimoji="0" lang="en-US" sz="1100" b="1"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A1C </a:t>
                      </a:r>
                      <a:r>
                        <a:rPr kumimoji="0" lang="en-US" sz="1100" b="1" i="0" u="none" strike="noStrike" cap="none" normalizeH="0" baseline="0" dirty="0" smtClean="0">
                          <a:ln>
                            <a:noFill/>
                          </a:ln>
                          <a:solidFill>
                            <a:schemeClr val="tx1"/>
                          </a:solidFill>
                          <a:effectLst/>
                          <a:latin typeface="Calibri" charset="0"/>
                          <a:ea typeface="ＭＳ Ｐゴシック" charset="0"/>
                          <a:cs typeface="MS PGothic" charset="0"/>
                        </a:rPr>
                        <a:t>Lowering when added to metformin</a:t>
                      </a:r>
                      <a:endParaRPr kumimoji="0" lang="en-US" sz="1100" b="1"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7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charset="0"/>
                          <a:ea typeface="ＭＳ Ｐゴシック" charset="0"/>
                          <a:cs typeface="MS PGothic" charset="0"/>
                        </a:rPr>
                        <a:t> GLP-1R agonists</a:t>
                      </a:r>
                      <a:endParaRPr kumimoji="0" lang="en-US" sz="1100" b="1"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err="1" smtClean="0">
                          <a:ln>
                            <a:noFill/>
                          </a:ln>
                          <a:solidFill>
                            <a:schemeClr val="bg1"/>
                          </a:solidFill>
                          <a:effectLst/>
                          <a:latin typeface="Calibri" charset="0"/>
                          <a:ea typeface="ＭＳ Ｐゴシック" charset="0"/>
                          <a:cs typeface="MS PGothic" charset="0"/>
                        </a:rPr>
                        <a:t>exenatide</a:t>
                      </a: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err="1" smtClean="0">
                          <a:ln>
                            <a:noFill/>
                          </a:ln>
                          <a:solidFill>
                            <a:schemeClr val="bg1"/>
                          </a:solidFill>
                          <a:effectLst/>
                          <a:latin typeface="Calibri" charset="0"/>
                          <a:ea typeface="ＭＳ Ｐゴシック" charset="0"/>
                          <a:cs typeface="MS PGothic" charset="0"/>
                        </a:rPr>
                        <a:t>lixi</a:t>
                      </a: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 Neutral</a:t>
                      </a:r>
                      <a:endParaRPr kumimoji="0" lang="en-US" sz="1100" b="0" i="0" u="none" strike="noStrike" cap="none" normalizeH="0" baseline="0" dirty="0">
                        <a:ln>
                          <a:noFill/>
                        </a:ln>
                        <a:solidFill>
                          <a:schemeClr val="bg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Calibri" charset="0"/>
                          <a:ea typeface="ＭＳ Ｐゴシック" charset="0"/>
                          <a:cs typeface="MS PGothic" charset="0"/>
                        </a:rPr>
                        <a:t>Rare</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cap="none" normalizeH="0" baseline="0" dirty="0" smtClean="0">
                          <a:ln>
                            <a:noFill/>
                          </a:ln>
                          <a:solidFill>
                            <a:srgbClr val="FFFFFF"/>
                          </a:solidFill>
                          <a:effectLst/>
                          <a:latin typeface="Calibri" charset="0"/>
                          <a:ea typeface="ＭＳ Ｐゴシック" charset="0"/>
                          <a:cs typeface="MS PGothic" charset="0"/>
                          <a:sym typeface="Symbol" charset="0"/>
                        </a:rPr>
                        <a:t></a:t>
                      </a:r>
                      <a:endParaRPr kumimoji="0" lang="en-US" sz="1100" b="0" i="0" u="none" strike="noStrike" cap="none" normalizeH="0" baseline="0" dirty="0" smtClean="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sym typeface="Symbol" charset="0"/>
                        </a:rPr>
                        <a:t> to </a:t>
                      </a:r>
                      <a:endPar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4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Cana &amp; </a:t>
                      </a:r>
                      <a:r>
                        <a:rPr kumimoji="0" lang="en-CA" sz="1100" b="0" i="0" u="none" strike="noStrike" cap="none" normalizeH="0" baseline="0" dirty="0" err="1" smtClean="0">
                          <a:ln>
                            <a:noFill/>
                          </a:ln>
                          <a:solidFill>
                            <a:schemeClr val="bg1"/>
                          </a:solidFill>
                          <a:effectLst/>
                          <a:latin typeface="Calibri" charset="0"/>
                          <a:ea typeface="ＭＳ Ｐゴシック" charset="0"/>
                          <a:cs typeface="MS PGothic" charset="0"/>
                        </a:rPr>
                        <a:t>empa</a:t>
                      </a: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dirty="0" smtClean="0">
                          <a:ln>
                            <a:noFill/>
                          </a:ln>
                          <a:solidFill>
                            <a:schemeClr val="bg1"/>
                          </a:solidFill>
                          <a:effectLst/>
                          <a:latin typeface="Calibri" charset="0"/>
                          <a:ea typeface="ＭＳ Ｐゴシック" charset="0"/>
                          <a:cs typeface="MS PGothic" charset="0"/>
                        </a:rPr>
                        <a:t>with clinical CVD</a:t>
                      </a:r>
                      <a:endParaRPr kumimoji="0" lang="en-US" sz="1100" b="0" i="0" u="none" strike="noStrike" cap="none" normalizeH="0" baseline="0" dirty="0" smtClean="0">
                        <a:ln>
                          <a:noFill/>
                        </a:ln>
                        <a:solidFill>
                          <a:schemeClr val="bg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008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 to </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Genital infections, UTI,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hypotension,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dose-related changes in LDL-C. Caution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with renal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dysfunction, loop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diuretics</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in the elderly. </a:t>
                      </a: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Dapagliflozin</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not to be used if bladder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cancer.  Rare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diabetic ketoacidosis (may occur with no hyperglycemia</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Increased risk of fractures and amputations with </a:t>
                      </a: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canagliflozin</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Reduced progression of nephropathy &amp; CHF hospitalizations with </a:t>
                      </a: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empagliflozin</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and </a:t>
                      </a: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canagliflozin</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in those with clinical CVD</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419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charset="0"/>
                          <a:ea typeface="ＭＳ Ｐゴシック" charset="0"/>
                          <a:cs typeface="MS PGothic" charset="0"/>
                        </a:rPr>
                        <a:t>DPP-4 Inhibitors</a:t>
                      </a:r>
                      <a:endParaRPr kumimoji="0" lang="en-US" sz="1100" b="1"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alo</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a:t>
                      </a: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saxa</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a:t>
                      </a: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sita</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Neutral</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Calibri" charset="0"/>
                          <a:ea typeface="ＭＳ Ｐゴシック" charset="0"/>
                          <a:cs typeface="MS PGothic" charset="0"/>
                        </a:rPr>
                        <a:t>Rare</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Neutral</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Caution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with saxagliptin in heart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Rare joint pain</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1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glar</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degludec</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a:t>
                      </a: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noninferior</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 to </a:t>
                      </a:r>
                      <a:r>
                        <a:rPr kumimoji="0" lang="en-US" sz="1100" b="0" i="0" u="none" strike="noStrike" cap="none" normalizeH="0" baseline="0" dirty="0" err="1" smtClean="0">
                          <a:ln>
                            <a:noFill/>
                          </a:ln>
                          <a:solidFill>
                            <a:schemeClr val="tx1"/>
                          </a:solidFill>
                          <a:effectLst/>
                          <a:latin typeface="Calibri" charset="0"/>
                          <a:ea typeface="ＭＳ Ｐゴシック" charset="0"/>
                          <a:cs typeface="MS PGothic" charset="0"/>
                        </a:rPr>
                        <a:t>glar</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sym typeface="Symbol" charset="0"/>
                        </a:rPr>
                        <a:t></a:t>
                      </a:r>
                      <a:r>
                        <a:rPr kumimoji="0" lang="en-US" sz="1100" b="0" i="0" u="none" strike="noStrike" cap="none" normalizeH="0" baseline="0" dirty="0" smtClean="0">
                          <a:ln>
                            <a:noFill/>
                          </a:ln>
                          <a:solidFill>
                            <a:srgbClr val="FFFFFF"/>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No dose ceiling, flexible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Requires subcutaneous injection</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a:t>
                      </a: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4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Neutral</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CHF, edema, fractures, rare bladder cancer (pioglitazone), cardiovascular controversy (rosiglitazone), 6-12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weeks for </a:t>
                      </a: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9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sym typeface="Symbol" charset="0"/>
                        </a:rPr>
                        <a:t>-glucosidase inhibitor (acarbose)</a:t>
                      </a:r>
                      <a:endParaRPr kumimoji="0" lang="en-US" sz="1100" b="1"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N</a:t>
                      </a:r>
                      <a:r>
                        <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rPr>
                        <a:t>eutral </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Requires 3 times daily dosing</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14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Yes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FFFFFF"/>
                        </a:solidFill>
                        <a:effectLst/>
                        <a:latin typeface="Calibri" charset="0"/>
                        <a:ea typeface="ＭＳ Ｐゴシック"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66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Reduced postprandial glycemia with </a:t>
                      </a: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meglitinides</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err="1" smtClean="0">
                          <a:ln>
                            <a:noFill/>
                          </a:ln>
                          <a:solidFill>
                            <a:schemeClr val="tx1"/>
                          </a:solidFill>
                          <a:effectLst/>
                          <a:latin typeface="Calibri" charset="0"/>
                          <a:ea typeface="ＭＳ Ｐゴシック" charset="0"/>
                          <a:cs typeface="MS PGothic" charset="0"/>
                        </a:rPr>
                        <a:t>Gliclazide</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 and glimepiride associated with less hypoglycemia than glyburide.  Poor durability</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9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Calibri" charset="0"/>
                          <a:ea typeface="ＭＳ Ｐゴシック" charset="0"/>
                          <a:cs typeface="MS PGothic" charset="0"/>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FFFFFF"/>
                          </a:solidFill>
                          <a:effectLst/>
                          <a:latin typeface="Calibri" charset="0"/>
                          <a:ea typeface="ＭＳ Ｐゴシック" charset="0"/>
                          <a:cs typeface="MS PGothic" charset="0"/>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rgbClr val="000000"/>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sym typeface="Symbol" charset="0"/>
                        </a:rPr>
                        <a:t></a:t>
                      </a:r>
                      <a:endParaRPr kumimoji="0" lang="en-US" sz="11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Calibri" charset="0"/>
                          <a:ea typeface="ＭＳ Ｐゴシック" charset="0"/>
                          <a:cs typeface="MS PGothic" charset="0"/>
                        </a:rPr>
                        <a:t>GI side </a:t>
                      </a: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charset="0"/>
                          <a:ea typeface="ＭＳ Ｐゴシック" charset="0"/>
                          <a:cs typeface="MS PGothic" charset="0"/>
                        </a:rPr>
                        <a:t>Requires 3 times daily dosing</a:t>
                      </a:r>
                      <a:endParaRPr kumimoji="0" lang="en-US" sz="1000" b="0" i="0" u="none" strike="noStrike" cap="none" normalizeH="0" baseline="0" dirty="0">
                        <a:ln>
                          <a:noFill/>
                        </a:ln>
                        <a:solidFill>
                          <a:schemeClr val="tx1"/>
                        </a:solidFill>
                        <a:effectLst/>
                        <a:latin typeface="Calibri" charset="0"/>
                        <a:ea typeface="ＭＳ Ｐゴシック" charset="0"/>
                        <a:cs typeface="MS PGothic"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charset="0"/>
                          <a:ea typeface="ＭＳ Ｐゴシック" charset="0"/>
                          <a:cs typeface="MS PGothic" charset="0"/>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14455" name="TextBox 3"/>
          <p:cNvSpPr txBox="1">
            <a:spLocks noChangeArrowheads="1"/>
          </p:cNvSpPr>
          <p:nvPr/>
        </p:nvSpPr>
        <p:spPr bwMode="auto">
          <a:xfrm>
            <a:off x="9718675" y="2968625"/>
            <a:ext cx="1841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5613" eaLnBrk="0" hangingPunct="0">
              <a:defRPr sz="2400">
                <a:solidFill>
                  <a:schemeClr val="tx1"/>
                </a:solidFill>
                <a:latin typeface="Calibri" charset="0"/>
                <a:ea typeface="MS PGothic" charset="0"/>
                <a:cs typeface="MS PGothic" charset="0"/>
              </a:defRPr>
            </a:lvl1pPr>
            <a:lvl2pPr marL="742950" indent="-285750" defTabSz="455613" eaLnBrk="0" hangingPunct="0">
              <a:defRPr sz="2400">
                <a:solidFill>
                  <a:schemeClr val="tx1"/>
                </a:solidFill>
                <a:latin typeface="Calibri" charset="0"/>
                <a:ea typeface="MS PGothic" charset="0"/>
                <a:cs typeface="MS PGothic" charset="0"/>
              </a:defRPr>
            </a:lvl2pPr>
            <a:lvl3pPr marL="1143000" indent="-228600" defTabSz="455613" eaLnBrk="0" hangingPunct="0">
              <a:defRPr sz="2400">
                <a:solidFill>
                  <a:schemeClr val="tx1"/>
                </a:solidFill>
                <a:latin typeface="Calibri" charset="0"/>
                <a:ea typeface="MS PGothic" charset="0"/>
                <a:cs typeface="MS PGothic" charset="0"/>
              </a:defRPr>
            </a:lvl3pPr>
            <a:lvl4pPr marL="1600200" indent="-228600" defTabSz="455613" eaLnBrk="0" hangingPunct="0">
              <a:defRPr sz="2400">
                <a:solidFill>
                  <a:schemeClr val="tx1"/>
                </a:solidFill>
                <a:latin typeface="Calibri" charset="0"/>
                <a:ea typeface="MS PGothic" charset="0"/>
                <a:cs typeface="MS PGothic" charset="0"/>
              </a:defRPr>
            </a:lvl4pPr>
            <a:lvl5pPr marL="2057400" indent="-228600" defTabSz="455613" eaLnBrk="0" hangingPunct="0">
              <a:defRPr sz="2400">
                <a:solidFill>
                  <a:schemeClr val="tx1"/>
                </a:solidFill>
                <a:latin typeface="Calibri" charset="0"/>
                <a:ea typeface="MS PGothic" charset="0"/>
                <a:cs typeface="MS PGothic" charset="0"/>
              </a:defRPr>
            </a:lvl5pPr>
            <a:lvl6pPr marL="25146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CA">
              <a:solidFill>
                <a:srgbClr val="000000"/>
              </a:solidFill>
              <a:latin typeface="Arial" charset="0"/>
              <a:ea typeface="ヒラギノ角ゴ Pro W3" charset="0"/>
              <a:cs typeface="ヒラギノ角ゴ Pro W3" charset="0"/>
              <a:sym typeface="Arial" charset="0"/>
            </a:endParaRPr>
          </a:p>
        </p:txBody>
      </p:sp>
      <p:cxnSp>
        <p:nvCxnSpPr>
          <p:cNvPr id="9" name="Straight Connector 8"/>
          <p:cNvCxnSpPr>
            <a:endCxn id="23" idx="3"/>
          </p:cNvCxnSpPr>
          <p:nvPr/>
        </p:nvCxnSpPr>
        <p:spPr>
          <a:xfrm flipV="1">
            <a:off x="1588" y="3439318"/>
            <a:ext cx="9142411" cy="555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17"/>
          <p:cNvSpPr/>
          <p:nvPr/>
        </p:nvSpPr>
        <p:spPr>
          <a:xfrm>
            <a:off x="1941513" y="5005388"/>
            <a:ext cx="5099050" cy="3349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600" dirty="0">
                <a:solidFill>
                  <a:srgbClr val="000000"/>
                </a:solidFill>
                <a:latin typeface="Arial"/>
                <a:ea typeface="ＭＳ Ｐゴシック"/>
                <a:cs typeface="Arial"/>
                <a:sym typeface="Arial" charset="0"/>
              </a:rPr>
              <a:t>If not at glycemic targets</a:t>
            </a:r>
          </a:p>
        </p:txBody>
      </p:sp>
      <p:sp>
        <p:nvSpPr>
          <p:cNvPr id="6" name="Flowchart: Process 17"/>
          <p:cNvSpPr/>
          <p:nvPr/>
        </p:nvSpPr>
        <p:spPr>
          <a:xfrm>
            <a:off x="187325" y="5564188"/>
            <a:ext cx="8739188" cy="6175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400">
                <a:solidFill>
                  <a:srgbClr val="000000"/>
                </a:solidFill>
                <a:latin typeface="Arial" charset="0"/>
                <a:ea typeface="MS PGothic" charset="0"/>
                <a:cs typeface="Arial" charset="0"/>
                <a:sym typeface="Arial" charset="0"/>
              </a:rPr>
              <a:t>Add another antihyperglycemic agent from a different class and/or add/intensify insulin regimen</a:t>
            </a:r>
          </a:p>
          <a:p>
            <a:pPr algn="ctr" defTabSz="914400"/>
            <a:r>
              <a:rPr lang="en-US" sz="1400" b="1">
                <a:solidFill>
                  <a:srgbClr val="000000"/>
                </a:solidFill>
                <a:latin typeface="Arial" charset="0"/>
                <a:ea typeface="MS PGothic" charset="0"/>
                <a:cs typeface="Arial" charset="0"/>
                <a:sym typeface="Arial" charset="0"/>
              </a:rPr>
              <a:t>Make timely adjustments to attain target A1C within 3-6 months</a:t>
            </a:r>
          </a:p>
        </p:txBody>
      </p:sp>
      <p:cxnSp>
        <p:nvCxnSpPr>
          <p:cNvPr id="315395" name="Straight Arrow Connector 83"/>
          <p:cNvCxnSpPr>
            <a:cxnSpLocks noChangeShapeType="1"/>
          </p:cNvCxnSpPr>
          <p:nvPr/>
        </p:nvCxnSpPr>
        <p:spPr bwMode="auto">
          <a:xfrm flipH="1">
            <a:off x="4433888" y="4781550"/>
            <a:ext cx="1587"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5396" name="Straight Arrow Connector 83"/>
          <p:cNvCxnSpPr>
            <a:cxnSpLocks noChangeShapeType="1"/>
          </p:cNvCxnSpPr>
          <p:nvPr/>
        </p:nvCxnSpPr>
        <p:spPr bwMode="auto">
          <a:xfrm flipH="1">
            <a:off x="4437063" y="5364163"/>
            <a:ext cx="1587" cy="21590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pic>
        <p:nvPicPr>
          <p:cNvPr id="31539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8425" y="204788"/>
            <a:ext cx="6127750" cy="4600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5398" name="Curved Down Ribbon 9"/>
          <p:cNvSpPr>
            <a:spLocks noChangeArrowheads="1"/>
          </p:cNvSpPr>
          <p:nvPr/>
        </p:nvSpPr>
        <p:spPr bwMode="auto">
          <a:xfrm>
            <a:off x="8153400" y="61913"/>
            <a:ext cx="990600"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defTabSz="914400" eaLnBrk="0" hangingPunct="0"/>
            <a:r>
              <a:rPr lang="en-US" sz="1100" b="1">
                <a:solidFill>
                  <a:srgbClr val="FFFFFF"/>
                </a:solidFill>
                <a:latin typeface="Arial" charset="0"/>
                <a:sym typeface="Arial" charset="0"/>
              </a:rPr>
              <a:t>2018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5"/>
                                        </p:tgtEl>
                                        <p:attrNameLst>
                                          <p:attrName>fillcolor</p:attrName>
                                        </p:attrNameLst>
                                      </p:cBhvr>
                                      <p:to>
                                        <a:srgbClr val="FFFF0A"/>
                                      </p:to>
                                    </p:animClr>
                                    <p:set>
                                      <p:cBhvr>
                                        <p:cTn id="7" dur="500" fill="hold"/>
                                        <p:tgtEl>
                                          <p:spTgt spid="5"/>
                                        </p:tgtEl>
                                        <p:attrNameLst>
                                          <p:attrName>fill.type</p:attrName>
                                        </p:attrNameLst>
                                      </p:cBhvr>
                                      <p:to>
                                        <p:strVal val="solid"/>
                                      </p:to>
                                    </p:set>
                                    <p:set>
                                      <p:cBhvr>
                                        <p:cTn id="8" dur="500" fill="hold"/>
                                        <p:tgtEl>
                                          <p:spTgt spid="5"/>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mph" presetSubtype="2" fill="hold" nodeType="clickEffect">
                                  <p:stCondLst>
                                    <p:cond delay="0"/>
                                  </p:stCondLst>
                                  <p:childTnLst>
                                    <p:animClr clrSpc="rgb" dir="cw">
                                      <p:cBhvr>
                                        <p:cTn id="12" dur="500" fill="hold"/>
                                        <p:tgtEl>
                                          <p:spTgt spid="6"/>
                                        </p:tgtEl>
                                        <p:attrNameLst>
                                          <p:attrName>fillcolor</p:attrName>
                                        </p:attrNameLst>
                                      </p:cBhvr>
                                      <p:to>
                                        <a:srgbClr val="FFFF0A"/>
                                      </p:to>
                                    </p:animClr>
                                    <p:set>
                                      <p:cBhvr>
                                        <p:cTn id="13" dur="500" fill="hold"/>
                                        <p:tgtEl>
                                          <p:spTgt spid="6"/>
                                        </p:tgtEl>
                                        <p:attrNameLst>
                                          <p:attrName>fill.type</p:attrName>
                                        </p:attrNameLst>
                                      </p:cBhvr>
                                      <p:to>
                                        <p:strVal val="solid"/>
                                      </p:to>
                                    </p:set>
                                    <p:set>
                                      <p:cBhvr>
                                        <p:cTn id="14" dur="500" fill="hold"/>
                                        <p:tgtEl>
                                          <p:spTgt spid="6"/>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500" fill="hold"/>
                                        <p:tgtEl>
                                          <p:spTgt spid="5"/>
                                        </p:tgtEl>
                                        <p:attrNameLst>
                                          <p:attrName>fillcolor</p:attrName>
                                        </p:attrNameLst>
                                      </p:cBhvr>
                                      <p:to>
                                        <a:schemeClr val="bg1"/>
                                      </p:to>
                                    </p:animClr>
                                    <p:set>
                                      <p:cBhvr>
                                        <p:cTn id="17" dur="500" fill="hold"/>
                                        <p:tgtEl>
                                          <p:spTgt spid="5"/>
                                        </p:tgtEl>
                                        <p:attrNameLst>
                                          <p:attrName>fill.type</p:attrName>
                                        </p:attrNameLst>
                                      </p:cBhvr>
                                      <p:to>
                                        <p:strVal val="solid"/>
                                      </p:to>
                                    </p:set>
                                    <p:set>
                                      <p:cBhvr>
                                        <p:cTn id="18" dur="5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997"/>
          <p:cNvSpPr/>
          <p:nvPr/>
        </p:nvSpPr>
        <p:spPr>
          <a:xfrm>
            <a:off x="4991100" y="3240088"/>
            <a:ext cx="1617663" cy="16986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64" name="Shape 2997"/>
          <p:cNvSpPr/>
          <p:nvPr/>
        </p:nvSpPr>
        <p:spPr>
          <a:xfrm>
            <a:off x="4978400" y="3028950"/>
            <a:ext cx="1652588" cy="187325"/>
          </a:xfrm>
          <a:prstGeom prst="rect">
            <a:avLst/>
          </a:prstGeom>
          <a:solidFill>
            <a:srgbClr val="FFFF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848" name="Shape 2848"/>
          <p:cNvSpPr/>
          <p:nvPr/>
        </p:nvSpPr>
        <p:spPr>
          <a:xfrm>
            <a:off x="7212013" y="5346700"/>
            <a:ext cx="1701800" cy="158750"/>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16420" name="Shape 2850"/>
          <p:cNvSpPr>
            <a:spLocks noGrp="1"/>
          </p:cNvSpPr>
          <p:nvPr>
            <p:ph type="title"/>
          </p:nvPr>
        </p:nvSpPr>
        <p:spPr bwMode="auto">
          <a:xfrm>
            <a:off x="-9525" y="182563"/>
            <a:ext cx="9153525" cy="536575"/>
          </a:xfrm>
        </p:spPr>
        <p:txBody>
          <a:bodyPr/>
          <a:lstStyle/>
          <a:p>
            <a:pPr algn="ctr" eaLnBrk="1" hangingPunct="1"/>
            <a:r>
              <a:rPr lang="en-US" sz="2800">
                <a:solidFill>
                  <a:srgbClr val="203864"/>
                </a:solidFill>
                <a:latin typeface="Open Sans" charset="0"/>
              </a:rPr>
              <a:t>Antihyperglycemic Agents and Renal Function</a:t>
            </a:r>
          </a:p>
        </p:txBody>
      </p:sp>
      <p:grpSp>
        <p:nvGrpSpPr>
          <p:cNvPr id="316421" name="Group 2868"/>
          <p:cNvGrpSpPr>
            <a:grpSpLocks/>
          </p:cNvGrpSpPr>
          <p:nvPr/>
        </p:nvGrpSpPr>
        <p:grpSpPr bwMode="auto">
          <a:xfrm>
            <a:off x="369888" y="800100"/>
            <a:ext cx="8543925" cy="484188"/>
            <a:chOff x="0" y="-2406"/>
            <a:chExt cx="8606912" cy="482864"/>
          </a:xfrm>
        </p:grpSpPr>
        <p:sp>
          <p:nvSpPr>
            <p:cNvPr id="2851" name="Shape 2851"/>
            <p:cNvSpPr/>
            <p:nvPr/>
          </p:nvSpPr>
          <p:spPr>
            <a:xfrm>
              <a:off x="0" y="138496"/>
              <a:ext cx="1920643" cy="3419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p>
              <a:pPr algn="r" defTabSz="286892" fontAlgn="auto" hangingPunct="0">
                <a:spcBef>
                  <a:spcPts val="1000"/>
                </a:spcBef>
                <a:spcAft>
                  <a:spcPts val="0"/>
                </a:spcAft>
                <a:defRPr sz="1800">
                  <a:solidFill>
                    <a:srgbClr val="262626"/>
                  </a:solidFill>
                  <a:latin typeface="Calibri"/>
                  <a:ea typeface="Calibri"/>
                  <a:cs typeface="Calibri"/>
                  <a:sym typeface="Calibri"/>
                </a:defRPr>
              </a:pPr>
              <a:r>
                <a:rPr sz="1800" kern="0">
                  <a:solidFill>
                    <a:srgbClr val="262626"/>
                  </a:solidFill>
                  <a:latin typeface="Calibri"/>
                  <a:ea typeface="Calibri"/>
                  <a:cs typeface="Calibri"/>
                  <a:sym typeface="Calibri"/>
                </a:rPr>
                <a:t>eGFR</a:t>
              </a:r>
              <a:r>
                <a:rPr sz="1100" b="1" kern="0">
                  <a:solidFill>
                    <a:srgbClr val="595959"/>
                  </a:solidFill>
                  <a:latin typeface="Calibri"/>
                  <a:ea typeface="Calibri"/>
                  <a:cs typeface="Calibri"/>
                  <a:sym typeface="Calibri"/>
                </a:rPr>
                <a:t> </a:t>
              </a:r>
              <a:r>
                <a:rPr sz="1000" b="1" kern="0">
                  <a:solidFill>
                    <a:srgbClr val="595959"/>
                  </a:solidFill>
                  <a:latin typeface="Calibri"/>
                  <a:ea typeface="Calibri"/>
                  <a:cs typeface="Calibri"/>
                  <a:sym typeface="Calibri"/>
                </a:rPr>
                <a:t>(mL/min/1.73 m</a:t>
              </a:r>
              <a:r>
                <a:rPr sz="1000" b="1" kern="0" baseline="29142">
                  <a:solidFill>
                    <a:srgbClr val="595959"/>
                  </a:solidFill>
                  <a:latin typeface="Calibri"/>
                  <a:ea typeface="Calibri"/>
                  <a:cs typeface="Calibri"/>
                  <a:sym typeface="Calibri"/>
                </a:rPr>
                <a:t>2</a:t>
              </a:r>
              <a:r>
                <a:rPr sz="1000" b="1" kern="0">
                  <a:solidFill>
                    <a:srgbClr val="595959"/>
                  </a:solidFill>
                  <a:latin typeface="Calibri"/>
                  <a:ea typeface="Calibri"/>
                  <a:cs typeface="Calibri"/>
                  <a:sym typeface="Calibri"/>
                </a:rPr>
                <a:t>):</a:t>
              </a:r>
            </a:p>
          </p:txBody>
        </p:sp>
        <p:sp>
          <p:nvSpPr>
            <p:cNvPr id="2852" name="Shape 2852"/>
            <p:cNvSpPr/>
            <p:nvPr/>
          </p:nvSpPr>
          <p:spPr>
            <a:xfrm>
              <a:off x="2016595" y="160660"/>
              <a:ext cx="1247379" cy="270720"/>
            </a:xfrm>
            <a:prstGeom prst="leftRightArrow">
              <a:avLst>
                <a:gd name="adj1" fmla="val 62694"/>
                <a:gd name="adj2" fmla="val 70313"/>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3" name="Shape 2853"/>
            <p:cNvSpPr/>
            <p:nvPr/>
          </p:nvSpPr>
          <p:spPr>
            <a:xfrm>
              <a:off x="2131737" y="124247"/>
              <a:ext cx="997903" cy="3435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&lt;15</a:t>
              </a:r>
            </a:p>
          </p:txBody>
        </p:sp>
        <p:sp>
          <p:nvSpPr>
            <p:cNvPr id="2854" name="Shape 2854"/>
            <p:cNvSpPr/>
            <p:nvPr/>
          </p:nvSpPr>
          <p:spPr>
            <a:xfrm>
              <a:off x="3263973" y="160660"/>
              <a:ext cx="1370518" cy="270720"/>
            </a:xfrm>
            <a:prstGeom prst="leftRightArrow">
              <a:avLst>
                <a:gd name="adj1" fmla="val 62694"/>
                <a:gd name="adj2" fmla="val 7031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5" name="Shape 2855"/>
            <p:cNvSpPr/>
            <p:nvPr/>
          </p:nvSpPr>
          <p:spPr>
            <a:xfrm>
              <a:off x="4637689" y="159076"/>
              <a:ext cx="1109847" cy="27230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7" name="Shape 2857"/>
            <p:cNvSpPr/>
            <p:nvPr/>
          </p:nvSpPr>
          <p:spPr>
            <a:xfrm>
              <a:off x="6807808" y="160660"/>
              <a:ext cx="1799104" cy="270720"/>
            </a:xfrm>
            <a:prstGeom prst="leftRightArrow">
              <a:avLst>
                <a:gd name="adj1" fmla="val 62694"/>
                <a:gd name="adj2" fmla="val 70310"/>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8" name="Shape 2858"/>
            <p:cNvSpPr/>
            <p:nvPr/>
          </p:nvSpPr>
          <p:spPr>
            <a:xfrm>
              <a:off x="3427092" y="124247"/>
              <a:ext cx="997903" cy="3435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15–29</a:t>
              </a:r>
            </a:p>
          </p:txBody>
        </p:sp>
        <p:sp>
          <p:nvSpPr>
            <p:cNvPr id="2859" name="Shape 2859"/>
            <p:cNvSpPr/>
            <p:nvPr/>
          </p:nvSpPr>
          <p:spPr>
            <a:xfrm>
              <a:off x="4772023" y="124247"/>
              <a:ext cx="999502" cy="3435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30</a:t>
              </a:r>
              <a:r>
                <a:rPr kern="0" dirty="0" smtClean="0"/>
                <a:t>–</a:t>
              </a:r>
              <a:r>
                <a:rPr lang="en-CA" kern="0" dirty="0" smtClean="0"/>
                <a:t>44</a:t>
              </a:r>
              <a:endParaRPr kern="0" dirty="0"/>
            </a:p>
          </p:txBody>
        </p:sp>
        <p:sp>
          <p:nvSpPr>
            <p:cNvPr id="2861" name="Shape 2861"/>
            <p:cNvSpPr/>
            <p:nvPr/>
          </p:nvSpPr>
          <p:spPr>
            <a:xfrm>
              <a:off x="7041291" y="127413"/>
              <a:ext cx="1122641" cy="3419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 </a:t>
              </a:r>
              <a:r>
                <a:rPr lang="en-CA" kern="0" dirty="0" smtClean="0"/>
                <a:t>6</a:t>
              </a:r>
              <a:r>
                <a:rPr kern="0" dirty="0" smtClean="0"/>
                <a:t>0</a:t>
              </a:r>
              <a:endParaRPr kern="0" dirty="0"/>
            </a:p>
          </p:txBody>
        </p:sp>
        <p:sp>
          <p:nvSpPr>
            <p:cNvPr id="2862" name="Shape 2862"/>
            <p:cNvSpPr/>
            <p:nvPr/>
          </p:nvSpPr>
          <p:spPr>
            <a:xfrm>
              <a:off x="663669" y="-2406"/>
              <a:ext cx="1256974" cy="2343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r" defTabSz="408207">
                <a:spcBef>
                  <a:spcPts val="1500"/>
                </a:spcBef>
                <a:defRPr sz="1100">
                  <a:latin typeface="Calibri"/>
                  <a:ea typeface="Calibri"/>
                  <a:cs typeface="Calibri"/>
                  <a:sym typeface="Calibri"/>
                </a:defRPr>
              </a:lvl1pPr>
            </a:lstStyle>
            <a:p>
              <a:pPr fontAlgn="auto" hangingPunct="0">
                <a:spcAft>
                  <a:spcPts val="0"/>
                </a:spcAft>
                <a:defRPr/>
              </a:pPr>
              <a:r>
                <a:rPr lang="en-CA" kern="0" dirty="0" smtClean="0">
                  <a:solidFill>
                    <a:srgbClr val="000000"/>
                  </a:solidFill>
                </a:rPr>
                <a:t>CKD</a:t>
              </a:r>
              <a:r>
                <a:rPr kern="0" dirty="0" smtClean="0">
                  <a:solidFill>
                    <a:srgbClr val="000000"/>
                  </a:solidFill>
                </a:rPr>
                <a:t> </a:t>
              </a:r>
              <a:r>
                <a:rPr kern="0" dirty="0">
                  <a:solidFill>
                    <a:srgbClr val="000000"/>
                  </a:solidFill>
                </a:rPr>
                <a:t>Stage</a:t>
              </a:r>
            </a:p>
          </p:txBody>
        </p:sp>
        <p:sp>
          <p:nvSpPr>
            <p:cNvPr id="2863" name="Shape 2863"/>
            <p:cNvSpPr/>
            <p:nvPr/>
          </p:nvSpPr>
          <p:spPr>
            <a:xfrm>
              <a:off x="2099753" y="-2406"/>
              <a:ext cx="999503" cy="2343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5</a:t>
              </a:r>
            </a:p>
          </p:txBody>
        </p:sp>
        <p:sp>
          <p:nvSpPr>
            <p:cNvPr id="2864" name="Shape 2864"/>
            <p:cNvSpPr/>
            <p:nvPr/>
          </p:nvSpPr>
          <p:spPr>
            <a:xfrm>
              <a:off x="3407902" y="-2406"/>
              <a:ext cx="997903" cy="2343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4</a:t>
              </a:r>
            </a:p>
          </p:txBody>
        </p:sp>
        <p:sp>
          <p:nvSpPr>
            <p:cNvPr id="2865" name="Shape 2865"/>
            <p:cNvSpPr/>
            <p:nvPr/>
          </p:nvSpPr>
          <p:spPr>
            <a:xfrm>
              <a:off x="4677669" y="-2406"/>
              <a:ext cx="1245780" cy="2343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smtClean="0">
                  <a:solidFill>
                    <a:srgbClr val="000000"/>
                  </a:solidFill>
                </a:rPr>
                <a:t>3</a:t>
              </a:r>
              <a:r>
                <a:rPr lang="en-CA" kern="0" dirty="0">
                  <a:solidFill>
                    <a:srgbClr val="000000"/>
                  </a:solidFill>
                </a:rPr>
                <a:t>b</a:t>
              </a:r>
              <a:endParaRPr kern="0" dirty="0">
                <a:solidFill>
                  <a:srgbClr val="000000"/>
                </a:solidFill>
              </a:endParaRPr>
            </a:p>
          </p:txBody>
        </p:sp>
        <p:sp>
          <p:nvSpPr>
            <p:cNvPr id="2867" name="Shape 2867"/>
            <p:cNvSpPr/>
            <p:nvPr/>
          </p:nvSpPr>
          <p:spPr>
            <a:xfrm>
              <a:off x="7145240" y="7093"/>
              <a:ext cx="997903" cy="2343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smtClean="0">
                  <a:solidFill>
                    <a:srgbClr val="000000"/>
                  </a:solidFill>
                </a:rPr>
                <a:t>1</a:t>
              </a:r>
              <a:r>
                <a:rPr lang="en-CA" kern="0" dirty="0" smtClean="0">
                  <a:solidFill>
                    <a:srgbClr val="000000"/>
                  </a:solidFill>
                </a:rPr>
                <a:t> or 2</a:t>
              </a:r>
              <a:endParaRPr kern="0" dirty="0">
                <a:solidFill>
                  <a:srgbClr val="000000"/>
                </a:solidFill>
              </a:endParaRPr>
            </a:p>
          </p:txBody>
        </p:sp>
      </p:grpSp>
      <p:grpSp>
        <p:nvGrpSpPr>
          <p:cNvPr id="316422" name="Group 2877"/>
          <p:cNvGrpSpPr>
            <a:grpSpLocks/>
          </p:cNvGrpSpPr>
          <p:nvPr/>
        </p:nvGrpSpPr>
        <p:grpSpPr bwMode="auto">
          <a:xfrm>
            <a:off x="1776413" y="1284288"/>
            <a:ext cx="7137400" cy="220662"/>
            <a:chOff x="648825" y="10643"/>
            <a:chExt cx="7138030" cy="221927"/>
          </a:xfrm>
        </p:grpSpPr>
        <p:sp>
          <p:nvSpPr>
            <p:cNvPr id="2869" name="Shape 2869"/>
            <p:cNvSpPr/>
            <p:nvPr/>
          </p:nvSpPr>
          <p:spPr>
            <a:xfrm>
              <a:off x="648825" y="55348"/>
              <a:ext cx="531859" cy="1692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Acarbose </a:t>
              </a:r>
            </a:p>
          </p:txBody>
        </p:sp>
        <p:grpSp>
          <p:nvGrpSpPr>
            <p:cNvPr id="316609" name="Group 2876"/>
            <p:cNvGrpSpPr>
              <a:grpSpLocks/>
            </p:cNvGrpSpPr>
            <p:nvPr/>
          </p:nvGrpSpPr>
          <p:grpSpPr bwMode="auto">
            <a:xfrm>
              <a:off x="1263375" y="10643"/>
              <a:ext cx="6523480" cy="221927"/>
              <a:chOff x="116" y="10643"/>
              <a:chExt cx="6523479" cy="221926"/>
            </a:xfrm>
          </p:grpSpPr>
          <p:sp>
            <p:nvSpPr>
              <p:cNvPr id="2870" name="Shape 2870"/>
              <p:cNvSpPr/>
              <p:nvPr/>
            </p:nvSpPr>
            <p:spPr>
              <a:xfrm>
                <a:off x="2587835" y="10643"/>
                <a:ext cx="3935760" cy="2219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nvGrpSpPr>
              <p:cNvPr id="316611" name="Group 2873"/>
              <p:cNvGrpSpPr>
                <a:grpSpLocks/>
              </p:cNvGrpSpPr>
              <p:nvPr/>
            </p:nvGrpSpPr>
            <p:grpSpPr bwMode="auto">
              <a:xfrm>
                <a:off x="116" y="10644"/>
                <a:ext cx="2587813" cy="219069"/>
                <a:chOff x="-1" y="-39042"/>
                <a:chExt cx="2587811" cy="219067"/>
              </a:xfrm>
            </p:grpSpPr>
            <p:sp>
              <p:nvSpPr>
                <p:cNvPr id="2871" name="Shape 2871"/>
                <p:cNvSpPr/>
                <p:nvPr/>
              </p:nvSpPr>
              <p:spPr>
                <a:xfrm>
                  <a:off x="-135" y="-39043"/>
                  <a:ext cx="2587851" cy="218731"/>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kern="0">
                    <a:solidFill>
                      <a:srgbClr val="262626"/>
                    </a:solidFill>
                    <a:latin typeface="Arial"/>
                    <a:ea typeface="Arial"/>
                    <a:cs typeface="Arial"/>
                    <a:sym typeface="Arial"/>
                  </a:endParaRPr>
                </a:p>
              </p:txBody>
            </p:sp>
            <p:sp>
              <p:nvSpPr>
                <p:cNvPr id="2872" name="Shape 2872"/>
                <p:cNvSpPr/>
                <p:nvPr/>
              </p:nvSpPr>
              <p:spPr>
                <a:xfrm>
                  <a:off x="-135" y="5661"/>
                  <a:ext cx="0" cy="16923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solidFill>
                      <a:srgbClr val="000000"/>
                    </a:solidFill>
                  </a:endParaRPr>
                </a:p>
              </p:txBody>
            </p:sp>
          </p:grpSp>
        </p:grpSp>
      </p:grpSp>
      <p:grpSp>
        <p:nvGrpSpPr>
          <p:cNvPr id="316423" name="Group 2883"/>
          <p:cNvGrpSpPr>
            <a:grpSpLocks/>
          </p:cNvGrpSpPr>
          <p:nvPr/>
        </p:nvGrpSpPr>
        <p:grpSpPr bwMode="auto">
          <a:xfrm>
            <a:off x="1585913" y="5124450"/>
            <a:ext cx="7327900" cy="192088"/>
            <a:chOff x="527312" y="46829"/>
            <a:chExt cx="7327500" cy="192857"/>
          </a:xfrm>
        </p:grpSpPr>
        <p:sp>
          <p:nvSpPr>
            <p:cNvPr id="2878" name="Shape 2878"/>
            <p:cNvSpPr/>
            <p:nvPr/>
          </p:nvSpPr>
          <p:spPr>
            <a:xfrm>
              <a:off x="527312" y="54799"/>
              <a:ext cx="739735" cy="1689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Dapagliflozin</a:t>
              </a:r>
              <a:endParaRPr kern="0" dirty="0">
                <a:solidFill>
                  <a:srgbClr val="000000"/>
                </a:solidFill>
              </a:endParaRPr>
            </a:p>
          </p:txBody>
        </p:sp>
        <p:grpSp>
          <p:nvGrpSpPr>
            <p:cNvPr id="316605" name="Group 2882"/>
            <p:cNvGrpSpPr>
              <a:grpSpLocks/>
            </p:cNvGrpSpPr>
            <p:nvPr/>
          </p:nvGrpSpPr>
          <p:grpSpPr bwMode="auto">
            <a:xfrm>
              <a:off x="1331210" y="46829"/>
              <a:ext cx="6523602" cy="192857"/>
              <a:chOff x="0" y="46830"/>
              <a:chExt cx="6523601" cy="192856"/>
            </a:xfrm>
          </p:grpSpPr>
          <p:sp>
            <p:nvSpPr>
              <p:cNvPr id="2879" name="Shape 2879"/>
              <p:cNvSpPr/>
              <p:nvPr/>
            </p:nvSpPr>
            <p:spPr>
              <a:xfrm>
                <a:off x="4785383" y="46830"/>
                <a:ext cx="1738218" cy="1928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880" name="Shape 2880"/>
              <p:cNvSpPr/>
              <p:nvPr/>
            </p:nvSpPr>
            <p:spPr>
              <a:xfrm>
                <a:off x="-667" y="46830"/>
                <a:ext cx="4820973" cy="17373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grpSp>
        <p:nvGrpSpPr>
          <p:cNvPr id="316424" name="Group 2888"/>
          <p:cNvGrpSpPr>
            <a:grpSpLocks/>
          </p:cNvGrpSpPr>
          <p:nvPr/>
        </p:nvGrpSpPr>
        <p:grpSpPr bwMode="auto">
          <a:xfrm>
            <a:off x="1541463" y="5343525"/>
            <a:ext cx="4559300" cy="177800"/>
            <a:chOff x="652357" y="47425"/>
            <a:chExt cx="4558857" cy="176909"/>
          </a:xfrm>
        </p:grpSpPr>
        <p:sp>
          <p:nvSpPr>
            <p:cNvPr id="2884" name="Shape 2884"/>
            <p:cNvSpPr/>
            <p:nvPr/>
          </p:nvSpPr>
          <p:spPr>
            <a:xfrm>
              <a:off x="652357" y="55323"/>
              <a:ext cx="766687" cy="16901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Empagliflozin</a:t>
              </a:r>
              <a:endParaRPr kern="0" dirty="0">
                <a:solidFill>
                  <a:srgbClr val="000000"/>
                </a:solidFill>
              </a:endParaRPr>
            </a:p>
          </p:txBody>
        </p:sp>
        <p:sp>
          <p:nvSpPr>
            <p:cNvPr id="2885" name="Shape 2885"/>
            <p:cNvSpPr/>
            <p:nvPr/>
          </p:nvSpPr>
          <p:spPr>
            <a:xfrm>
              <a:off x="1501586" y="47425"/>
              <a:ext cx="3709628" cy="170591"/>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nvGrpSpPr>
          <p:cNvPr id="316425" name="Group 2894"/>
          <p:cNvGrpSpPr>
            <a:grpSpLocks/>
          </p:cNvGrpSpPr>
          <p:nvPr/>
        </p:nvGrpSpPr>
        <p:grpSpPr bwMode="auto">
          <a:xfrm>
            <a:off x="1617663" y="5568950"/>
            <a:ext cx="7296150" cy="203200"/>
            <a:chOff x="431095" y="52334"/>
            <a:chExt cx="7297234" cy="202961"/>
          </a:xfrm>
        </p:grpSpPr>
        <p:sp>
          <p:nvSpPr>
            <p:cNvPr id="2889" name="Shape 2889"/>
            <p:cNvSpPr/>
            <p:nvPr/>
          </p:nvSpPr>
          <p:spPr>
            <a:xfrm>
              <a:off x="431095" y="60263"/>
              <a:ext cx="700191" cy="1696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Pioglitazone</a:t>
              </a:r>
              <a:endParaRPr kern="0" dirty="0">
                <a:solidFill>
                  <a:srgbClr val="000000"/>
                </a:solidFill>
              </a:endParaRPr>
            </a:p>
          </p:txBody>
        </p:sp>
        <p:grpSp>
          <p:nvGrpSpPr>
            <p:cNvPr id="316599" name="Group 2893"/>
            <p:cNvGrpSpPr>
              <a:grpSpLocks/>
            </p:cNvGrpSpPr>
            <p:nvPr/>
          </p:nvGrpSpPr>
          <p:grpSpPr bwMode="auto">
            <a:xfrm>
              <a:off x="1213668" y="52334"/>
              <a:ext cx="6514661" cy="202961"/>
              <a:chOff x="-1" y="52334"/>
              <a:chExt cx="6514660" cy="202960"/>
            </a:xfrm>
          </p:grpSpPr>
          <p:sp>
            <p:nvSpPr>
              <p:cNvPr id="2890" name="Shape 2890"/>
              <p:cNvSpPr/>
              <p:nvPr/>
            </p:nvSpPr>
            <p:spPr>
              <a:xfrm>
                <a:off x="2002314" y="52334"/>
                <a:ext cx="4512345" cy="19027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891" name="Shape 2891"/>
              <p:cNvSpPr/>
              <p:nvPr/>
            </p:nvSpPr>
            <p:spPr>
              <a:xfrm>
                <a:off x="179" y="52334"/>
                <a:ext cx="4818778" cy="20296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2895" name="Shape 2895"/>
          <p:cNvSpPr/>
          <p:nvPr/>
        </p:nvSpPr>
        <p:spPr>
          <a:xfrm>
            <a:off x="1173163" y="6419850"/>
            <a:ext cx="1265237" cy="15398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US" kern="0" dirty="0">
                <a:solidFill>
                  <a:srgbClr val="000000"/>
                </a:solidFill>
              </a:rPr>
              <a:t>U</a:t>
            </a:r>
            <a:r>
              <a:rPr lang="en-CA" kern="0" dirty="0" smtClean="0">
                <a:solidFill>
                  <a:srgbClr val="000000"/>
                </a:solidFill>
              </a:rPr>
              <a:t>se alternative agent</a:t>
            </a:r>
            <a:endParaRPr kern="0" dirty="0">
              <a:solidFill>
                <a:srgbClr val="000000"/>
              </a:solidFill>
            </a:endParaRPr>
          </a:p>
        </p:txBody>
      </p:sp>
      <p:sp>
        <p:nvSpPr>
          <p:cNvPr id="2896" name="Shape 2896"/>
          <p:cNvSpPr/>
          <p:nvPr/>
        </p:nvSpPr>
        <p:spPr>
          <a:xfrm>
            <a:off x="944563" y="6424613"/>
            <a:ext cx="138112" cy="141287"/>
          </a:xfrm>
          <a:prstGeom prst="rect">
            <a:avLst/>
          </a:prstGeom>
          <a:solidFill>
            <a:srgbClr val="FF00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2000" kern="0">
              <a:solidFill>
                <a:srgbClr val="FFFFFF"/>
              </a:solidFill>
              <a:latin typeface="Calibri"/>
              <a:ea typeface="Calibri"/>
              <a:cs typeface="Calibri"/>
              <a:sym typeface="Calibri"/>
            </a:endParaRPr>
          </a:p>
        </p:txBody>
      </p:sp>
      <p:sp>
        <p:nvSpPr>
          <p:cNvPr id="2897" name="Shape 2897"/>
          <p:cNvSpPr/>
          <p:nvPr/>
        </p:nvSpPr>
        <p:spPr>
          <a:xfrm>
            <a:off x="7026275" y="6473825"/>
            <a:ext cx="1809750" cy="15398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smtClean="0">
                <a:solidFill>
                  <a:srgbClr val="000000"/>
                </a:solidFill>
              </a:rPr>
              <a:t>Dose adjustment not required</a:t>
            </a:r>
            <a:endParaRPr kern="0" dirty="0">
              <a:solidFill>
                <a:srgbClr val="000000"/>
              </a:solidFill>
            </a:endParaRPr>
          </a:p>
        </p:txBody>
      </p:sp>
      <p:sp>
        <p:nvSpPr>
          <p:cNvPr id="2898" name="Shape 2898"/>
          <p:cNvSpPr/>
          <p:nvPr/>
        </p:nvSpPr>
        <p:spPr>
          <a:xfrm>
            <a:off x="6788150" y="6470650"/>
            <a:ext cx="153988" cy="136525"/>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899" name="Shape 2899"/>
          <p:cNvSpPr/>
          <p:nvPr/>
        </p:nvSpPr>
        <p:spPr>
          <a:xfrm>
            <a:off x="2708275" y="6434138"/>
            <a:ext cx="153988" cy="139700"/>
          </a:xfrm>
          <a:prstGeom prst="rect">
            <a:avLst/>
          </a:prstGeom>
          <a:solidFill>
            <a:srgbClr val="A1FE9C"/>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900" name="Shape 2900"/>
          <p:cNvSpPr/>
          <p:nvPr/>
        </p:nvSpPr>
        <p:spPr>
          <a:xfrm>
            <a:off x="2924175" y="6434138"/>
            <a:ext cx="2054225" cy="1539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fr-CA" kern="0" dirty="0">
                <a:solidFill>
                  <a:srgbClr val="000000"/>
                </a:solidFill>
              </a:rPr>
              <a:t>D</a:t>
            </a:r>
            <a:r>
              <a:rPr kern="0" dirty="0">
                <a:solidFill>
                  <a:srgbClr val="000000"/>
                </a:solidFill>
              </a:rPr>
              <a:t>ose adjustment</a:t>
            </a:r>
            <a:r>
              <a:rPr lang="fr-CA" kern="0" dirty="0">
                <a:solidFill>
                  <a:srgbClr val="000000"/>
                </a:solidFill>
              </a:rPr>
              <a:t> </a:t>
            </a:r>
            <a:r>
              <a:rPr lang="fr-CA" kern="0" dirty="0" err="1">
                <a:solidFill>
                  <a:srgbClr val="000000"/>
                </a:solidFill>
              </a:rPr>
              <a:t>required</a:t>
            </a:r>
            <a:endParaRPr kern="0" dirty="0">
              <a:solidFill>
                <a:srgbClr val="000000"/>
              </a:solidFill>
            </a:endParaRPr>
          </a:p>
        </p:txBody>
      </p:sp>
      <p:grpSp>
        <p:nvGrpSpPr>
          <p:cNvPr id="316432" name="Group 2910"/>
          <p:cNvGrpSpPr>
            <a:grpSpLocks/>
          </p:cNvGrpSpPr>
          <p:nvPr/>
        </p:nvGrpSpPr>
        <p:grpSpPr bwMode="auto">
          <a:xfrm>
            <a:off x="1581150" y="4857750"/>
            <a:ext cx="7332663" cy="277813"/>
            <a:chOff x="630228" y="1200"/>
            <a:chExt cx="7333782" cy="276999"/>
          </a:xfrm>
        </p:grpSpPr>
        <p:sp>
          <p:nvSpPr>
            <p:cNvPr id="2901" name="Shape 2901"/>
            <p:cNvSpPr/>
            <p:nvPr/>
          </p:nvSpPr>
          <p:spPr>
            <a:xfrm>
              <a:off x="630228" y="55017"/>
              <a:ext cx="727186" cy="1693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Canagliflozin</a:t>
              </a:r>
              <a:endParaRPr kern="0" dirty="0">
                <a:solidFill>
                  <a:srgbClr val="000000"/>
                </a:solidFill>
              </a:endParaRPr>
            </a:p>
          </p:txBody>
        </p:sp>
        <p:grpSp>
          <p:nvGrpSpPr>
            <p:cNvPr id="316592" name="Group 2909"/>
            <p:cNvGrpSpPr>
              <a:grpSpLocks/>
            </p:cNvGrpSpPr>
            <p:nvPr/>
          </p:nvGrpSpPr>
          <p:grpSpPr bwMode="auto">
            <a:xfrm>
              <a:off x="1440408" y="1200"/>
              <a:ext cx="6523602" cy="276999"/>
              <a:chOff x="0" y="1201"/>
              <a:chExt cx="6523600" cy="276998"/>
            </a:xfrm>
          </p:grpSpPr>
          <p:sp>
            <p:nvSpPr>
              <p:cNvPr id="2902" name="Shape 2902"/>
              <p:cNvSpPr/>
              <p:nvPr/>
            </p:nvSpPr>
            <p:spPr>
              <a:xfrm>
                <a:off x="1580960" y="1201"/>
                <a:ext cx="233399" cy="2769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solidFill>
                      <a:srgbClr val="FFFFFF"/>
                    </a:solidFill>
                    <a:latin typeface="Calibri"/>
                    <a:ea typeface="Calibri"/>
                    <a:cs typeface="Calibri"/>
                    <a:sym typeface="Calibri"/>
                  </a:defRPr>
                </a:lvl1pPr>
              </a:lstStyle>
              <a:p>
                <a:pPr fontAlgn="auto" hangingPunct="0">
                  <a:spcAft>
                    <a:spcPts val="0"/>
                  </a:spcAft>
                  <a:defRPr/>
                </a:pPr>
                <a:r>
                  <a:rPr kern="0"/>
                  <a:t>25</a:t>
                </a:r>
              </a:p>
            </p:txBody>
          </p:sp>
          <p:sp>
            <p:nvSpPr>
              <p:cNvPr id="2903" name="Shape 2903"/>
              <p:cNvSpPr/>
              <p:nvPr/>
            </p:nvSpPr>
            <p:spPr>
              <a:xfrm>
                <a:off x="4818365" y="47104"/>
                <a:ext cx="1705235" cy="194689"/>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04" name="Shape 2904"/>
              <p:cNvSpPr/>
              <p:nvPr/>
            </p:nvSpPr>
            <p:spPr>
              <a:xfrm>
                <a:off x="-431" y="47104"/>
                <a:ext cx="3712140" cy="19468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05" name="Shape 2905"/>
              <p:cNvSpPr/>
              <p:nvPr/>
            </p:nvSpPr>
            <p:spPr>
              <a:xfrm>
                <a:off x="3711709" y="47104"/>
                <a:ext cx="1109832" cy="174113"/>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solidFill>
                    <a:srgbClr val="000000"/>
                  </a:solidFill>
                  <a:latin typeface="Calibri"/>
                  <a:ea typeface="Calibri"/>
                  <a:cs typeface="Calibri"/>
                  <a:sym typeface="Calibri"/>
                </a:endParaRPr>
              </a:p>
            </p:txBody>
          </p:sp>
          <p:sp>
            <p:nvSpPr>
              <p:cNvPr id="2907" name="Shape 2907"/>
              <p:cNvSpPr/>
              <p:nvPr/>
            </p:nvSpPr>
            <p:spPr>
              <a:xfrm>
                <a:off x="3903826" y="55018"/>
                <a:ext cx="731948" cy="1693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100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grpSp>
      </p:grpSp>
      <p:sp>
        <p:nvSpPr>
          <p:cNvPr id="2912" name="Shape 2912"/>
          <p:cNvSpPr/>
          <p:nvPr/>
        </p:nvSpPr>
        <p:spPr>
          <a:xfrm>
            <a:off x="5546725" y="5359400"/>
            <a:ext cx="0" cy="169863"/>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solidFill>
                <a:srgbClr val="000000"/>
              </a:solidFill>
            </a:endParaRPr>
          </a:p>
        </p:txBody>
      </p:sp>
      <p:sp>
        <p:nvSpPr>
          <p:cNvPr id="2917" name="Shape 2917"/>
          <p:cNvSpPr/>
          <p:nvPr/>
        </p:nvSpPr>
        <p:spPr>
          <a:xfrm>
            <a:off x="4865688" y="6451600"/>
            <a:ext cx="1139825" cy="15398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CA" kern="0" dirty="0" smtClean="0">
                <a:solidFill>
                  <a:srgbClr val="000000"/>
                </a:solidFill>
              </a:rPr>
              <a:t>Caution </a:t>
            </a:r>
            <a:endParaRPr kern="0" dirty="0">
              <a:solidFill>
                <a:srgbClr val="000000"/>
              </a:solidFill>
            </a:endParaRPr>
          </a:p>
        </p:txBody>
      </p:sp>
      <p:grpSp>
        <p:nvGrpSpPr>
          <p:cNvPr id="316435" name="Group 2926"/>
          <p:cNvGrpSpPr>
            <a:grpSpLocks/>
          </p:cNvGrpSpPr>
          <p:nvPr/>
        </p:nvGrpSpPr>
        <p:grpSpPr bwMode="auto">
          <a:xfrm>
            <a:off x="1684338" y="1571625"/>
            <a:ext cx="7229475" cy="207963"/>
            <a:chOff x="792276" y="43083"/>
            <a:chExt cx="7229983" cy="207700"/>
          </a:xfrm>
        </p:grpSpPr>
        <p:sp>
          <p:nvSpPr>
            <p:cNvPr id="2919" name="Shape 2919"/>
            <p:cNvSpPr/>
            <p:nvPr/>
          </p:nvSpPr>
          <p:spPr>
            <a:xfrm>
              <a:off x="792276" y="63695"/>
              <a:ext cx="623931" cy="1680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Metformin </a:t>
              </a:r>
            </a:p>
          </p:txBody>
        </p:sp>
        <p:grpSp>
          <p:nvGrpSpPr>
            <p:cNvPr id="316587" name="Group 2925"/>
            <p:cNvGrpSpPr>
              <a:grpSpLocks/>
            </p:cNvGrpSpPr>
            <p:nvPr/>
          </p:nvGrpSpPr>
          <p:grpSpPr bwMode="auto">
            <a:xfrm>
              <a:off x="1498662" y="43083"/>
              <a:ext cx="6523597" cy="207700"/>
              <a:chOff x="0" y="43084"/>
              <a:chExt cx="6523596" cy="207699"/>
            </a:xfrm>
          </p:grpSpPr>
          <p:sp>
            <p:nvSpPr>
              <p:cNvPr id="2920" name="Shape 2920"/>
              <p:cNvSpPr/>
              <p:nvPr/>
            </p:nvSpPr>
            <p:spPr>
              <a:xfrm>
                <a:off x="101" y="54183"/>
                <a:ext cx="2616383" cy="18708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1" name="Shape 2921"/>
              <p:cNvSpPr/>
              <p:nvPr/>
            </p:nvSpPr>
            <p:spPr>
              <a:xfrm>
                <a:off x="2616484" y="54183"/>
                <a:ext cx="3907112" cy="187087"/>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2" name="Shape 2922"/>
              <p:cNvSpPr/>
              <p:nvPr/>
            </p:nvSpPr>
            <p:spPr>
              <a:xfrm>
                <a:off x="2611722" y="43084"/>
                <a:ext cx="1131966" cy="207699"/>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grpSp>
        <p:nvGrpSpPr>
          <p:cNvPr id="316436" name="Group 2932"/>
          <p:cNvGrpSpPr>
            <a:grpSpLocks/>
          </p:cNvGrpSpPr>
          <p:nvPr/>
        </p:nvGrpSpPr>
        <p:grpSpPr bwMode="auto">
          <a:xfrm>
            <a:off x="1716088" y="2073275"/>
            <a:ext cx="7197725" cy="188913"/>
            <a:chOff x="581871" y="42357"/>
            <a:chExt cx="7198509" cy="189914"/>
          </a:xfrm>
        </p:grpSpPr>
        <p:sp>
          <p:nvSpPr>
            <p:cNvPr id="2928" name="Shape 2928"/>
            <p:cNvSpPr/>
            <p:nvPr/>
          </p:nvSpPr>
          <p:spPr>
            <a:xfrm>
              <a:off x="1247105" y="47145"/>
              <a:ext cx="6533275" cy="1851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1" name="Shape 2931"/>
            <p:cNvSpPr/>
            <p:nvPr/>
          </p:nvSpPr>
          <p:spPr>
            <a:xfrm>
              <a:off x="581871" y="42357"/>
              <a:ext cx="592201" cy="1691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Linagliptin</a:t>
              </a:r>
              <a:endParaRPr kern="0" dirty="0">
                <a:solidFill>
                  <a:srgbClr val="000000"/>
                </a:solidFill>
              </a:endParaRPr>
            </a:p>
          </p:txBody>
        </p:sp>
      </p:grpSp>
      <p:grpSp>
        <p:nvGrpSpPr>
          <p:cNvPr id="316437" name="Group 2941"/>
          <p:cNvGrpSpPr>
            <a:grpSpLocks/>
          </p:cNvGrpSpPr>
          <p:nvPr/>
        </p:nvGrpSpPr>
        <p:grpSpPr bwMode="auto">
          <a:xfrm>
            <a:off x="1736725" y="2471738"/>
            <a:ext cx="7177088" cy="276225"/>
            <a:chOff x="541491" y="-25888"/>
            <a:chExt cx="7177157" cy="276999"/>
          </a:xfrm>
        </p:grpSpPr>
        <p:sp>
          <p:nvSpPr>
            <p:cNvPr id="2933" name="Shape 2933"/>
            <p:cNvSpPr/>
            <p:nvPr/>
          </p:nvSpPr>
          <p:spPr>
            <a:xfrm>
              <a:off x="541491" y="55301"/>
              <a:ext cx="571505" cy="1687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Sitagliptin </a:t>
              </a:r>
            </a:p>
          </p:txBody>
        </p:sp>
        <p:grpSp>
          <p:nvGrpSpPr>
            <p:cNvPr id="316578" name="Group 2940"/>
            <p:cNvGrpSpPr>
              <a:grpSpLocks/>
            </p:cNvGrpSpPr>
            <p:nvPr/>
          </p:nvGrpSpPr>
          <p:grpSpPr bwMode="auto">
            <a:xfrm>
              <a:off x="1195047" y="-25888"/>
              <a:ext cx="6523601" cy="276999"/>
              <a:chOff x="0" y="-25887"/>
              <a:chExt cx="6523600" cy="276998"/>
            </a:xfrm>
          </p:grpSpPr>
          <p:sp>
            <p:nvSpPr>
              <p:cNvPr id="2934" name="Shape 2934"/>
              <p:cNvSpPr/>
              <p:nvPr/>
            </p:nvSpPr>
            <p:spPr>
              <a:xfrm>
                <a:off x="4240753" y="47342"/>
                <a:ext cx="2282847" cy="149643"/>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5" name="Shape 2935"/>
              <p:cNvSpPr/>
              <p:nvPr/>
            </p:nvSpPr>
            <p:spPr>
              <a:xfrm>
                <a:off x="500" y="47342"/>
                <a:ext cx="4240253" cy="168746"/>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6" name="Shape 2936"/>
              <p:cNvSpPr/>
              <p:nvPr/>
            </p:nvSpPr>
            <p:spPr>
              <a:xfrm>
                <a:off x="4156615" y="-25887"/>
                <a:ext cx="234952" cy="2769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sp>
            <p:nvSpPr>
              <p:cNvPr id="2938" name="Shape 2938"/>
              <p:cNvSpPr/>
              <p:nvPr/>
            </p:nvSpPr>
            <p:spPr>
              <a:xfrm>
                <a:off x="3096154" y="37791"/>
                <a:ext cx="655644" cy="1687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50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sp>
            <p:nvSpPr>
              <p:cNvPr id="2939" name="Shape 2939"/>
              <p:cNvSpPr/>
              <p:nvPr/>
            </p:nvSpPr>
            <p:spPr>
              <a:xfrm>
                <a:off x="1254637" y="55302"/>
                <a:ext cx="655644" cy="1687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25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grpSp>
      </p:grpSp>
      <p:grpSp>
        <p:nvGrpSpPr>
          <p:cNvPr id="316438" name="Group 2950"/>
          <p:cNvGrpSpPr>
            <a:grpSpLocks/>
          </p:cNvGrpSpPr>
          <p:nvPr/>
        </p:nvGrpSpPr>
        <p:grpSpPr bwMode="auto">
          <a:xfrm>
            <a:off x="1706563" y="2247900"/>
            <a:ext cx="7207250" cy="277813"/>
            <a:chOff x="504790" y="-11537"/>
            <a:chExt cx="7207510" cy="276999"/>
          </a:xfrm>
        </p:grpSpPr>
        <p:sp>
          <p:nvSpPr>
            <p:cNvPr id="2942" name="Shape 2942"/>
            <p:cNvSpPr/>
            <p:nvPr/>
          </p:nvSpPr>
          <p:spPr>
            <a:xfrm>
              <a:off x="504790" y="42280"/>
              <a:ext cx="620734" cy="1693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Saxagliptin</a:t>
              </a:r>
              <a:endParaRPr kern="0" dirty="0">
                <a:solidFill>
                  <a:srgbClr val="000000"/>
                </a:solidFill>
              </a:endParaRPr>
            </a:p>
          </p:txBody>
        </p:sp>
        <p:grpSp>
          <p:nvGrpSpPr>
            <p:cNvPr id="316572" name="Group 2949"/>
            <p:cNvGrpSpPr>
              <a:grpSpLocks/>
            </p:cNvGrpSpPr>
            <p:nvPr/>
          </p:nvGrpSpPr>
          <p:grpSpPr bwMode="auto">
            <a:xfrm>
              <a:off x="2216063" y="-11537"/>
              <a:ext cx="5496237" cy="276999"/>
              <a:chOff x="949325" y="-11537"/>
              <a:chExt cx="5496235" cy="276998"/>
            </a:xfrm>
          </p:grpSpPr>
          <p:sp>
            <p:nvSpPr>
              <p:cNvPr id="2943" name="Shape 2943"/>
              <p:cNvSpPr/>
              <p:nvPr/>
            </p:nvSpPr>
            <p:spPr>
              <a:xfrm>
                <a:off x="949439" y="47029"/>
                <a:ext cx="5496121" cy="185192"/>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4" name="Shape 2944"/>
              <p:cNvSpPr/>
              <p:nvPr/>
            </p:nvSpPr>
            <p:spPr>
              <a:xfrm>
                <a:off x="1168522" y="47029"/>
                <a:ext cx="2994132" cy="185192"/>
              </a:xfrm>
              <a:prstGeom prst="rect">
                <a:avLst/>
              </a:prstGeom>
              <a:solidFill>
                <a:srgbClr val="A1FE9C"/>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6" name="Shape 2946"/>
              <p:cNvSpPr/>
              <p:nvPr/>
            </p:nvSpPr>
            <p:spPr>
              <a:xfrm>
                <a:off x="4068987" y="-11537"/>
                <a:ext cx="234958" cy="2769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sp>
            <p:nvSpPr>
              <p:cNvPr id="2948" name="Shape 2948"/>
              <p:cNvSpPr/>
              <p:nvPr/>
            </p:nvSpPr>
            <p:spPr>
              <a:xfrm>
                <a:off x="2443329" y="18538"/>
                <a:ext cx="692175" cy="1693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2.5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grpSp>
      </p:grpSp>
      <p:grpSp>
        <p:nvGrpSpPr>
          <p:cNvPr id="316439" name="Group 2960"/>
          <p:cNvGrpSpPr>
            <a:grpSpLocks/>
          </p:cNvGrpSpPr>
          <p:nvPr/>
        </p:nvGrpSpPr>
        <p:grpSpPr bwMode="auto">
          <a:xfrm>
            <a:off x="1760538" y="1849438"/>
            <a:ext cx="7153275" cy="188912"/>
            <a:chOff x="509795" y="49081"/>
            <a:chExt cx="7153526" cy="189125"/>
          </a:xfrm>
        </p:grpSpPr>
        <p:sp>
          <p:nvSpPr>
            <p:cNvPr id="2951" name="Shape 2951"/>
            <p:cNvSpPr/>
            <p:nvPr/>
          </p:nvSpPr>
          <p:spPr>
            <a:xfrm>
              <a:off x="509795" y="57027"/>
              <a:ext cx="547706" cy="1700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Aloglipti</a:t>
              </a:r>
              <a:r>
                <a:rPr lang="en-CA" kern="0" dirty="0" smtClean="0">
                  <a:solidFill>
                    <a:srgbClr val="000000"/>
                  </a:solidFill>
                </a:rPr>
                <a:t>n</a:t>
              </a:r>
              <a:endParaRPr kern="0" dirty="0">
                <a:solidFill>
                  <a:srgbClr val="000000"/>
                </a:solidFill>
              </a:endParaRPr>
            </a:p>
          </p:txBody>
        </p:sp>
        <p:sp>
          <p:nvSpPr>
            <p:cNvPr id="2952" name="Shape 2952"/>
            <p:cNvSpPr/>
            <p:nvPr/>
          </p:nvSpPr>
          <p:spPr>
            <a:xfrm>
              <a:off x="5921772" y="49081"/>
              <a:ext cx="1741549" cy="18912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nvGrpSpPr>
          <p:cNvPr id="316440" name="Group 2970"/>
          <p:cNvGrpSpPr>
            <a:grpSpLocks/>
          </p:cNvGrpSpPr>
          <p:nvPr/>
        </p:nvGrpSpPr>
        <p:grpSpPr bwMode="auto">
          <a:xfrm>
            <a:off x="1728788" y="3024188"/>
            <a:ext cx="7185025" cy="223837"/>
            <a:chOff x="480287" y="-194700"/>
            <a:chExt cx="7184622" cy="223843"/>
          </a:xfrm>
        </p:grpSpPr>
        <p:sp>
          <p:nvSpPr>
            <p:cNvPr id="2963" name="Shape 2963"/>
            <p:cNvSpPr/>
            <p:nvPr/>
          </p:nvSpPr>
          <p:spPr>
            <a:xfrm>
              <a:off x="480287" y="-186763"/>
              <a:ext cx="565118" cy="1682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Exenatide </a:t>
              </a:r>
            </a:p>
          </p:txBody>
        </p:sp>
        <p:grpSp>
          <p:nvGrpSpPr>
            <p:cNvPr id="316566" name="Group 2969"/>
            <p:cNvGrpSpPr>
              <a:grpSpLocks/>
            </p:cNvGrpSpPr>
            <p:nvPr/>
          </p:nvGrpSpPr>
          <p:grpSpPr bwMode="auto">
            <a:xfrm>
              <a:off x="1141306" y="-194700"/>
              <a:ext cx="6523603" cy="223843"/>
              <a:chOff x="-1" y="-194699"/>
              <a:chExt cx="6523601" cy="223842"/>
            </a:xfrm>
          </p:grpSpPr>
          <p:sp>
            <p:nvSpPr>
              <p:cNvPr id="2965" name="Shape 2965"/>
              <p:cNvSpPr/>
              <p:nvPr/>
            </p:nvSpPr>
            <p:spPr>
              <a:xfrm>
                <a:off x="4240904" y="-194699"/>
                <a:ext cx="2282696" cy="206380"/>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66" name="Shape 2966"/>
              <p:cNvSpPr/>
              <p:nvPr/>
            </p:nvSpPr>
            <p:spPr>
              <a:xfrm>
                <a:off x="-657" y="-194699"/>
                <a:ext cx="2587479" cy="22384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grpSp>
        <p:nvGrpSpPr>
          <p:cNvPr id="316441" name="Group 2975"/>
          <p:cNvGrpSpPr>
            <a:grpSpLocks/>
          </p:cNvGrpSpPr>
          <p:nvPr/>
        </p:nvGrpSpPr>
        <p:grpSpPr bwMode="auto">
          <a:xfrm>
            <a:off x="1703388" y="3484563"/>
            <a:ext cx="7210425" cy="198437"/>
            <a:chOff x="666874" y="-18119"/>
            <a:chExt cx="7211393" cy="198848"/>
          </a:xfrm>
        </p:grpSpPr>
        <p:sp>
          <p:nvSpPr>
            <p:cNvPr id="2971" name="Shape 2971"/>
            <p:cNvSpPr/>
            <p:nvPr/>
          </p:nvSpPr>
          <p:spPr>
            <a:xfrm>
              <a:off x="666874" y="-18119"/>
              <a:ext cx="604918" cy="1686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Liraglutide </a:t>
              </a:r>
            </a:p>
          </p:txBody>
        </p:sp>
        <p:sp>
          <p:nvSpPr>
            <p:cNvPr id="2972" name="Shape 2972"/>
            <p:cNvSpPr/>
            <p:nvPr/>
          </p:nvSpPr>
          <p:spPr>
            <a:xfrm>
              <a:off x="2608647" y="-13347"/>
              <a:ext cx="5269620" cy="19407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316442" name="Group 2985"/>
          <p:cNvGrpSpPr>
            <a:grpSpLocks/>
          </p:cNvGrpSpPr>
          <p:nvPr/>
        </p:nvGrpSpPr>
        <p:grpSpPr bwMode="auto">
          <a:xfrm>
            <a:off x="1638300" y="4654550"/>
            <a:ext cx="7275513" cy="206375"/>
            <a:chOff x="769383" y="-59"/>
            <a:chExt cx="7276553" cy="206038"/>
          </a:xfrm>
        </p:grpSpPr>
        <p:sp>
          <p:nvSpPr>
            <p:cNvPr id="2983" name="Shape 2983"/>
            <p:cNvSpPr/>
            <p:nvPr/>
          </p:nvSpPr>
          <p:spPr>
            <a:xfrm>
              <a:off x="6340717" y="-59"/>
              <a:ext cx="1705219" cy="20603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4" name="Shape 2984"/>
            <p:cNvSpPr/>
            <p:nvPr/>
          </p:nvSpPr>
          <p:spPr>
            <a:xfrm>
              <a:off x="769383" y="7866"/>
              <a:ext cx="670021" cy="1695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Repaglinide </a:t>
              </a:r>
            </a:p>
          </p:txBody>
        </p:sp>
      </p:grpSp>
      <p:grpSp>
        <p:nvGrpSpPr>
          <p:cNvPr id="316443" name="Group 2993"/>
          <p:cNvGrpSpPr>
            <a:grpSpLocks/>
          </p:cNvGrpSpPr>
          <p:nvPr/>
        </p:nvGrpSpPr>
        <p:grpSpPr bwMode="auto">
          <a:xfrm>
            <a:off x="1762125" y="3975100"/>
            <a:ext cx="7151688" cy="198438"/>
            <a:chOff x="704899" y="53725"/>
            <a:chExt cx="7151880" cy="198587"/>
          </a:xfrm>
        </p:grpSpPr>
        <p:sp>
          <p:nvSpPr>
            <p:cNvPr id="2986" name="Shape 2986"/>
            <p:cNvSpPr/>
            <p:nvPr/>
          </p:nvSpPr>
          <p:spPr>
            <a:xfrm>
              <a:off x="704899" y="61669"/>
              <a:ext cx="546115" cy="1699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Gliclazide </a:t>
              </a:r>
            </a:p>
          </p:txBody>
        </p:sp>
        <p:grpSp>
          <p:nvGrpSpPr>
            <p:cNvPr id="316557" name="Group 2992"/>
            <p:cNvGrpSpPr>
              <a:grpSpLocks/>
            </p:cNvGrpSpPr>
            <p:nvPr/>
          </p:nvGrpSpPr>
          <p:grpSpPr bwMode="auto">
            <a:xfrm>
              <a:off x="1333178" y="53725"/>
              <a:ext cx="6523601" cy="198587"/>
              <a:chOff x="0" y="53726"/>
              <a:chExt cx="6523599" cy="198586"/>
            </a:xfrm>
          </p:grpSpPr>
          <p:sp>
            <p:nvSpPr>
              <p:cNvPr id="2987" name="Shape 2987"/>
              <p:cNvSpPr/>
              <p:nvPr/>
            </p:nvSpPr>
            <p:spPr>
              <a:xfrm>
                <a:off x="4786828" y="53726"/>
                <a:ext cx="1736771" cy="19858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8" name="Shape 2988"/>
              <p:cNvSpPr/>
              <p:nvPr/>
            </p:nvSpPr>
            <p:spPr>
              <a:xfrm>
                <a:off x="388" y="53726"/>
                <a:ext cx="974751" cy="18587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9" name="Shape 2989"/>
              <p:cNvSpPr/>
              <p:nvPr/>
            </p:nvSpPr>
            <p:spPr>
              <a:xfrm>
                <a:off x="951326" y="53726"/>
                <a:ext cx="1636755" cy="177933"/>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grpSp>
        <p:nvGrpSpPr>
          <p:cNvPr id="316444" name="Group 3001"/>
          <p:cNvGrpSpPr>
            <a:grpSpLocks/>
          </p:cNvGrpSpPr>
          <p:nvPr/>
        </p:nvGrpSpPr>
        <p:grpSpPr bwMode="auto">
          <a:xfrm>
            <a:off x="1749425" y="4432300"/>
            <a:ext cx="7164388" cy="184150"/>
            <a:chOff x="562683" y="48615"/>
            <a:chExt cx="7165447" cy="184757"/>
          </a:xfrm>
        </p:grpSpPr>
        <p:sp>
          <p:nvSpPr>
            <p:cNvPr id="2994" name="Shape 2994"/>
            <p:cNvSpPr/>
            <p:nvPr/>
          </p:nvSpPr>
          <p:spPr>
            <a:xfrm>
              <a:off x="562683" y="54986"/>
              <a:ext cx="558883" cy="16883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Glyburide </a:t>
              </a:r>
            </a:p>
          </p:txBody>
        </p:sp>
        <p:grpSp>
          <p:nvGrpSpPr>
            <p:cNvPr id="316553" name="Group 3000"/>
            <p:cNvGrpSpPr>
              <a:grpSpLocks/>
            </p:cNvGrpSpPr>
            <p:nvPr/>
          </p:nvGrpSpPr>
          <p:grpSpPr bwMode="auto">
            <a:xfrm>
              <a:off x="1204528" y="48615"/>
              <a:ext cx="6523602" cy="184757"/>
              <a:chOff x="0" y="48616"/>
              <a:chExt cx="6523600" cy="184756"/>
            </a:xfrm>
          </p:grpSpPr>
          <p:sp>
            <p:nvSpPr>
              <p:cNvPr id="2995" name="Shape 2995"/>
              <p:cNvSpPr/>
              <p:nvPr/>
            </p:nvSpPr>
            <p:spPr>
              <a:xfrm>
                <a:off x="2000145" y="48616"/>
                <a:ext cx="4523455" cy="1847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96" name="Shape 2996"/>
              <p:cNvSpPr/>
              <p:nvPr/>
            </p:nvSpPr>
            <p:spPr>
              <a:xfrm>
                <a:off x="-400" y="48616"/>
                <a:ext cx="4787019" cy="184756"/>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sp>
        <p:nvSpPr>
          <p:cNvPr id="3002" name="Shape 3002"/>
          <p:cNvSpPr/>
          <p:nvPr/>
        </p:nvSpPr>
        <p:spPr>
          <a:xfrm>
            <a:off x="58738" y="1271588"/>
            <a:ext cx="1212850" cy="323850"/>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Alpha-</a:t>
            </a:r>
            <a:r>
              <a:rPr sz="900" kern="0" dirty="0" err="1">
                <a:solidFill>
                  <a:srgbClr val="000000"/>
                </a:solidFill>
              </a:rPr>
              <a:t>glucosidase</a:t>
            </a:r>
            <a:r>
              <a:rPr sz="900" kern="0" dirty="0">
                <a:solidFill>
                  <a:srgbClr val="000000"/>
                </a:solidFill>
              </a:rPr>
              <a:t> Inhibitors</a:t>
            </a:r>
          </a:p>
        </p:txBody>
      </p:sp>
      <p:grpSp>
        <p:nvGrpSpPr>
          <p:cNvPr id="316446" name="Group 3010"/>
          <p:cNvGrpSpPr>
            <a:grpSpLocks/>
          </p:cNvGrpSpPr>
          <p:nvPr/>
        </p:nvGrpSpPr>
        <p:grpSpPr bwMode="auto">
          <a:xfrm>
            <a:off x="1639888" y="4183063"/>
            <a:ext cx="7273925" cy="206375"/>
            <a:chOff x="526559" y="54326"/>
            <a:chExt cx="7275104" cy="206770"/>
          </a:xfrm>
        </p:grpSpPr>
        <p:sp>
          <p:nvSpPr>
            <p:cNvPr id="3003" name="Shape 3003"/>
            <p:cNvSpPr/>
            <p:nvPr/>
          </p:nvSpPr>
          <p:spPr>
            <a:xfrm>
              <a:off x="526559" y="62278"/>
              <a:ext cx="668445" cy="1701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Glimepiride</a:t>
              </a:r>
              <a:endParaRPr kern="0" dirty="0">
                <a:solidFill>
                  <a:srgbClr val="000000"/>
                </a:solidFill>
              </a:endParaRPr>
            </a:p>
          </p:txBody>
        </p:sp>
        <p:grpSp>
          <p:nvGrpSpPr>
            <p:cNvPr id="316549" name="Group 3009"/>
            <p:cNvGrpSpPr>
              <a:grpSpLocks/>
            </p:cNvGrpSpPr>
            <p:nvPr/>
          </p:nvGrpSpPr>
          <p:grpSpPr bwMode="auto">
            <a:xfrm>
              <a:off x="1278061" y="54326"/>
              <a:ext cx="6523602" cy="206770"/>
              <a:chOff x="0" y="54327"/>
              <a:chExt cx="6523600" cy="206769"/>
            </a:xfrm>
          </p:grpSpPr>
          <p:sp>
            <p:nvSpPr>
              <p:cNvPr id="3004" name="Shape 3004"/>
              <p:cNvSpPr/>
              <p:nvPr/>
            </p:nvSpPr>
            <p:spPr>
              <a:xfrm>
                <a:off x="2000080" y="82957"/>
                <a:ext cx="4523520" cy="16541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06" name="Shape 3006"/>
              <p:cNvSpPr/>
              <p:nvPr/>
            </p:nvSpPr>
            <p:spPr>
              <a:xfrm>
                <a:off x="-493" y="54327"/>
                <a:ext cx="2588044" cy="20676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sp>
        <p:nvSpPr>
          <p:cNvPr id="3011" name="Shape 3011"/>
          <p:cNvSpPr/>
          <p:nvPr/>
        </p:nvSpPr>
        <p:spPr>
          <a:xfrm>
            <a:off x="427038" y="1604963"/>
            <a:ext cx="828675" cy="184150"/>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Biguanides</a:t>
            </a:r>
          </a:p>
        </p:txBody>
      </p:sp>
      <p:sp>
        <p:nvSpPr>
          <p:cNvPr id="3012" name="Shape 3012"/>
          <p:cNvSpPr/>
          <p:nvPr/>
        </p:nvSpPr>
        <p:spPr>
          <a:xfrm>
            <a:off x="514350" y="2155825"/>
            <a:ext cx="579438" cy="323850"/>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DPP-4 Inhibitors</a:t>
            </a:r>
          </a:p>
        </p:txBody>
      </p:sp>
      <p:sp>
        <p:nvSpPr>
          <p:cNvPr id="3013" name="Shape 3013"/>
          <p:cNvSpPr/>
          <p:nvPr/>
        </p:nvSpPr>
        <p:spPr>
          <a:xfrm>
            <a:off x="450850" y="5092700"/>
            <a:ext cx="600075" cy="322263"/>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SGLT2 Inhibitors</a:t>
            </a:r>
          </a:p>
        </p:txBody>
      </p:sp>
      <p:sp>
        <p:nvSpPr>
          <p:cNvPr id="3014" name="Shape 3014"/>
          <p:cNvSpPr/>
          <p:nvPr/>
        </p:nvSpPr>
        <p:spPr>
          <a:xfrm>
            <a:off x="260350" y="4298950"/>
            <a:ext cx="827088" cy="323850"/>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Insulin Secretagogues</a:t>
            </a:r>
          </a:p>
        </p:txBody>
      </p:sp>
      <p:sp>
        <p:nvSpPr>
          <p:cNvPr id="3015" name="Shape 3015"/>
          <p:cNvSpPr/>
          <p:nvPr/>
        </p:nvSpPr>
        <p:spPr>
          <a:xfrm>
            <a:off x="514350" y="3121025"/>
            <a:ext cx="600075" cy="461963"/>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GLP-1 Receptor Agonists</a:t>
            </a:r>
          </a:p>
        </p:txBody>
      </p:sp>
      <p:sp>
        <p:nvSpPr>
          <p:cNvPr id="3016" name="Shape 3016"/>
          <p:cNvSpPr/>
          <p:nvPr/>
        </p:nvSpPr>
        <p:spPr>
          <a:xfrm>
            <a:off x="1270000" y="1414463"/>
            <a:ext cx="3667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7" name="Shape 3017"/>
          <p:cNvSpPr/>
          <p:nvPr/>
        </p:nvSpPr>
        <p:spPr>
          <a:xfrm>
            <a:off x="1250950" y="1684338"/>
            <a:ext cx="3413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8" name="Shape 3018"/>
          <p:cNvSpPr/>
          <p:nvPr/>
        </p:nvSpPr>
        <p:spPr>
          <a:xfrm>
            <a:off x="1114425" y="2262188"/>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9" name="Shape 3019"/>
          <p:cNvSpPr/>
          <p:nvPr/>
        </p:nvSpPr>
        <p:spPr>
          <a:xfrm flipH="1">
            <a:off x="1317625" y="1919288"/>
            <a:ext cx="0" cy="7540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1" name="Shape 3021"/>
          <p:cNvSpPr/>
          <p:nvPr/>
        </p:nvSpPr>
        <p:spPr>
          <a:xfrm>
            <a:off x="1317625" y="2678113"/>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2" name="Shape 3022"/>
          <p:cNvSpPr/>
          <p:nvPr/>
        </p:nvSpPr>
        <p:spPr>
          <a:xfrm>
            <a:off x="1122363" y="3295650"/>
            <a:ext cx="201612"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3" name="Shape 3023"/>
          <p:cNvSpPr/>
          <p:nvPr/>
        </p:nvSpPr>
        <p:spPr>
          <a:xfrm flipH="1">
            <a:off x="1306513" y="2797175"/>
            <a:ext cx="11112" cy="111918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4" name="Shape 3024"/>
          <p:cNvSpPr/>
          <p:nvPr/>
        </p:nvSpPr>
        <p:spPr>
          <a:xfrm>
            <a:off x="1317625" y="2819400"/>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5" name="Shape 3025"/>
          <p:cNvSpPr/>
          <p:nvPr/>
        </p:nvSpPr>
        <p:spPr>
          <a:xfrm>
            <a:off x="1317625" y="3903663"/>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6" name="Shape 3026"/>
          <p:cNvSpPr/>
          <p:nvPr/>
        </p:nvSpPr>
        <p:spPr>
          <a:xfrm>
            <a:off x="1093788" y="4411663"/>
            <a:ext cx="130175"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7" name="Shape 3027"/>
          <p:cNvSpPr/>
          <p:nvPr/>
        </p:nvSpPr>
        <p:spPr>
          <a:xfrm flipH="1">
            <a:off x="1227138" y="4006850"/>
            <a:ext cx="0" cy="84613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8" name="Shape 3028"/>
          <p:cNvSpPr/>
          <p:nvPr/>
        </p:nvSpPr>
        <p:spPr>
          <a:xfrm>
            <a:off x="1227138" y="4019550"/>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9" name="Shape 3029"/>
          <p:cNvSpPr/>
          <p:nvPr/>
        </p:nvSpPr>
        <p:spPr>
          <a:xfrm>
            <a:off x="1227138" y="4846638"/>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0" name="Shape 3030"/>
          <p:cNvSpPr/>
          <p:nvPr/>
        </p:nvSpPr>
        <p:spPr>
          <a:xfrm>
            <a:off x="1057275" y="5205413"/>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1" name="Shape 3031"/>
          <p:cNvSpPr/>
          <p:nvPr/>
        </p:nvSpPr>
        <p:spPr>
          <a:xfrm flipH="1">
            <a:off x="1152525" y="4959350"/>
            <a:ext cx="0" cy="55880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2" name="Shape 3032"/>
          <p:cNvSpPr/>
          <p:nvPr/>
        </p:nvSpPr>
        <p:spPr>
          <a:xfrm>
            <a:off x="1152525" y="496252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3" name="Shape 3033"/>
          <p:cNvSpPr/>
          <p:nvPr/>
        </p:nvSpPr>
        <p:spPr>
          <a:xfrm>
            <a:off x="1152525" y="551497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grpSp>
        <p:nvGrpSpPr>
          <p:cNvPr id="316469" name="Group 3036"/>
          <p:cNvGrpSpPr>
            <a:grpSpLocks/>
          </p:cNvGrpSpPr>
          <p:nvPr/>
        </p:nvGrpSpPr>
        <p:grpSpPr bwMode="auto">
          <a:xfrm>
            <a:off x="1738313" y="6059488"/>
            <a:ext cx="7175500" cy="239712"/>
            <a:chOff x="0" y="-17789"/>
            <a:chExt cx="7175144" cy="239421"/>
          </a:xfrm>
        </p:grpSpPr>
        <p:sp>
          <p:nvSpPr>
            <p:cNvPr id="3034" name="Shape 3034"/>
            <p:cNvSpPr/>
            <p:nvPr/>
          </p:nvSpPr>
          <p:spPr>
            <a:xfrm>
              <a:off x="0" y="-1933"/>
              <a:ext cx="569884" cy="1696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Insulins</a:t>
              </a:r>
            </a:p>
          </p:txBody>
        </p:sp>
        <p:sp>
          <p:nvSpPr>
            <p:cNvPr id="3035" name="Shape 3035"/>
            <p:cNvSpPr/>
            <p:nvPr/>
          </p:nvSpPr>
          <p:spPr>
            <a:xfrm flipV="1">
              <a:off x="3249451" y="-17789"/>
              <a:ext cx="3925693" cy="23942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316470" name="Group 3042"/>
          <p:cNvGrpSpPr>
            <a:grpSpLocks/>
          </p:cNvGrpSpPr>
          <p:nvPr/>
        </p:nvGrpSpPr>
        <p:grpSpPr bwMode="auto">
          <a:xfrm>
            <a:off x="1549400" y="5824538"/>
            <a:ext cx="7364413" cy="201612"/>
            <a:chOff x="566003" y="52334"/>
            <a:chExt cx="7365061" cy="200871"/>
          </a:xfrm>
        </p:grpSpPr>
        <p:sp>
          <p:nvSpPr>
            <p:cNvPr id="3037" name="Shape 3037"/>
            <p:cNvSpPr/>
            <p:nvPr/>
          </p:nvSpPr>
          <p:spPr>
            <a:xfrm>
              <a:off x="566003" y="60242"/>
              <a:ext cx="758892" cy="1692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Rosiglitazone</a:t>
              </a:r>
              <a:endParaRPr kern="0" dirty="0">
                <a:solidFill>
                  <a:srgbClr val="000000"/>
                </a:solidFill>
              </a:endParaRPr>
            </a:p>
          </p:txBody>
        </p:sp>
        <p:grpSp>
          <p:nvGrpSpPr>
            <p:cNvPr id="316543" name="Group 3041"/>
            <p:cNvGrpSpPr>
              <a:grpSpLocks/>
            </p:cNvGrpSpPr>
            <p:nvPr/>
          </p:nvGrpSpPr>
          <p:grpSpPr bwMode="auto">
            <a:xfrm>
              <a:off x="1407462" y="52334"/>
              <a:ext cx="6523602" cy="200871"/>
              <a:chOff x="0" y="52334"/>
              <a:chExt cx="6523601" cy="200870"/>
            </a:xfrm>
          </p:grpSpPr>
          <p:sp>
            <p:nvSpPr>
              <p:cNvPr id="3038" name="Shape 3038"/>
              <p:cNvSpPr/>
              <p:nvPr/>
            </p:nvSpPr>
            <p:spPr>
              <a:xfrm>
                <a:off x="2002004" y="52334"/>
                <a:ext cx="4521597" cy="17714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39" name="Shape 3039"/>
              <p:cNvSpPr/>
              <p:nvPr/>
            </p:nvSpPr>
            <p:spPr>
              <a:xfrm>
                <a:off x="-10" y="52334"/>
                <a:ext cx="4818486" cy="200870"/>
              </a:xfrm>
              <a:prstGeom prst="rect">
                <a:avLst/>
              </a:prstGeom>
              <a:solidFill>
                <a:srgbClr val="FDCDC4"/>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3043" name="Shape 3043"/>
          <p:cNvSpPr/>
          <p:nvPr/>
        </p:nvSpPr>
        <p:spPr>
          <a:xfrm>
            <a:off x="166688" y="5722938"/>
            <a:ext cx="1011237" cy="185737"/>
          </a:xfrm>
          <a:prstGeom prst="rect">
            <a:avLst/>
          </a:prstGeom>
          <a:solidFill>
            <a:srgbClr val="FFFFFF"/>
          </a:solidFill>
          <a:ln w="3175">
            <a:solidFill>
              <a:srgbClr val="262626"/>
            </a:solidFill>
          </a:ln>
          <a:extLst>
            <a:ext uri="{C572A759-6A51-4108-AA02-DFA0A04FC94B}">
              <ma14:wrappingTextBoxFlag xmlns:ma14="http://schemas.microsoft.com/office/mac/drawingml/2011/main" val="1"/>
            </a:ext>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Thiazolidinediones</a:t>
            </a:r>
          </a:p>
        </p:txBody>
      </p:sp>
      <p:sp>
        <p:nvSpPr>
          <p:cNvPr id="3044" name="Shape 3044"/>
          <p:cNvSpPr/>
          <p:nvPr/>
        </p:nvSpPr>
        <p:spPr>
          <a:xfrm>
            <a:off x="1176338" y="5794375"/>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5" name="Shape 3045"/>
          <p:cNvSpPr/>
          <p:nvPr/>
        </p:nvSpPr>
        <p:spPr>
          <a:xfrm flipH="1">
            <a:off x="1258888" y="5640388"/>
            <a:ext cx="0" cy="3857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6" name="Shape 3046"/>
          <p:cNvSpPr/>
          <p:nvPr/>
        </p:nvSpPr>
        <p:spPr>
          <a:xfrm>
            <a:off x="1250950" y="5634038"/>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7" name="Shape 3047"/>
          <p:cNvSpPr/>
          <p:nvPr/>
        </p:nvSpPr>
        <p:spPr>
          <a:xfrm>
            <a:off x="1258888" y="6024563"/>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54" name="Shape 3054"/>
          <p:cNvSpPr/>
          <p:nvPr/>
        </p:nvSpPr>
        <p:spPr>
          <a:xfrm>
            <a:off x="5100638" y="1603375"/>
            <a:ext cx="860425" cy="1397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sz="900" kern="0" dirty="0" smtClean="0">
                <a:solidFill>
                  <a:srgbClr val="000000"/>
                </a:solidFill>
              </a:rPr>
              <a:t>500</a:t>
            </a:r>
            <a:r>
              <a:rPr lang="en-CA" sz="900" kern="0" dirty="0" smtClean="0">
                <a:solidFill>
                  <a:srgbClr val="000000"/>
                </a:solidFill>
              </a:rPr>
              <a:t>-1000 </a:t>
            </a:r>
            <a:r>
              <a:rPr sz="900" kern="0" dirty="0" smtClean="0">
                <a:solidFill>
                  <a:srgbClr val="000000"/>
                </a:solidFill>
              </a:rPr>
              <a:t>mg </a:t>
            </a:r>
            <a:r>
              <a:rPr lang="en-CA" sz="900" kern="0" dirty="0" smtClean="0">
                <a:solidFill>
                  <a:srgbClr val="000000"/>
                </a:solidFill>
              </a:rPr>
              <a:t>daily</a:t>
            </a:r>
            <a:endParaRPr sz="900" kern="0" dirty="0">
              <a:solidFill>
                <a:srgbClr val="000000"/>
              </a:solidFill>
            </a:endParaRPr>
          </a:p>
        </p:txBody>
      </p:sp>
      <p:grpSp>
        <p:nvGrpSpPr>
          <p:cNvPr id="316477" name="Group 3080"/>
          <p:cNvGrpSpPr>
            <a:grpSpLocks/>
          </p:cNvGrpSpPr>
          <p:nvPr/>
        </p:nvGrpSpPr>
        <p:grpSpPr bwMode="auto">
          <a:xfrm>
            <a:off x="1658938" y="2779713"/>
            <a:ext cx="7254875" cy="488950"/>
            <a:chOff x="569438" y="-213440"/>
            <a:chExt cx="7254869" cy="487793"/>
          </a:xfrm>
        </p:grpSpPr>
        <p:sp>
          <p:nvSpPr>
            <p:cNvPr id="3075" name="Shape 3075"/>
            <p:cNvSpPr/>
            <p:nvPr/>
          </p:nvSpPr>
          <p:spPr>
            <a:xfrm>
              <a:off x="569438" y="-205522"/>
              <a:ext cx="657224" cy="16946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Dulaglutide </a:t>
              </a:r>
            </a:p>
          </p:txBody>
        </p:sp>
        <p:grpSp>
          <p:nvGrpSpPr>
            <p:cNvPr id="316539" name="Group 3079"/>
            <p:cNvGrpSpPr>
              <a:grpSpLocks/>
            </p:cNvGrpSpPr>
            <p:nvPr/>
          </p:nvGrpSpPr>
          <p:grpSpPr bwMode="auto">
            <a:xfrm>
              <a:off x="2543192" y="-213440"/>
              <a:ext cx="5281115" cy="487793"/>
              <a:chOff x="1233547" y="-213440"/>
              <a:chExt cx="5281114" cy="487792"/>
            </a:xfrm>
          </p:grpSpPr>
          <p:sp>
            <p:nvSpPr>
              <p:cNvPr id="3076" name="Shape 3076"/>
              <p:cNvSpPr/>
              <p:nvPr/>
            </p:nvSpPr>
            <p:spPr>
              <a:xfrm>
                <a:off x="1233053" y="-213440"/>
                <a:ext cx="5281608" cy="19955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78" name="Shape 3078"/>
              <p:cNvSpPr/>
              <p:nvPr/>
            </p:nvSpPr>
            <p:spPr>
              <a:xfrm>
                <a:off x="4147700" y="-2803"/>
                <a:ext cx="233363" cy="2771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grpSp>
      </p:grpSp>
      <p:grpSp>
        <p:nvGrpSpPr>
          <p:cNvPr id="316478" name="Group 3088"/>
          <p:cNvGrpSpPr>
            <a:grpSpLocks/>
          </p:cNvGrpSpPr>
          <p:nvPr/>
        </p:nvGrpSpPr>
        <p:grpSpPr bwMode="auto">
          <a:xfrm>
            <a:off x="1465263" y="3179763"/>
            <a:ext cx="7448550" cy="276225"/>
            <a:chOff x="659086" y="-248385"/>
            <a:chExt cx="7448521" cy="276999"/>
          </a:xfrm>
        </p:grpSpPr>
        <p:sp>
          <p:nvSpPr>
            <p:cNvPr id="3081" name="Shape 3081"/>
            <p:cNvSpPr/>
            <p:nvPr/>
          </p:nvSpPr>
          <p:spPr>
            <a:xfrm>
              <a:off x="659086" y="-171971"/>
              <a:ext cx="820734" cy="1687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Exenatide QW </a:t>
              </a:r>
            </a:p>
          </p:txBody>
        </p:sp>
        <p:grpSp>
          <p:nvGrpSpPr>
            <p:cNvPr id="316534" name="Group 3087"/>
            <p:cNvGrpSpPr>
              <a:grpSpLocks/>
            </p:cNvGrpSpPr>
            <p:nvPr/>
          </p:nvGrpSpPr>
          <p:grpSpPr bwMode="auto">
            <a:xfrm>
              <a:off x="1575073" y="-248385"/>
              <a:ext cx="6532534" cy="276999"/>
              <a:chOff x="0" y="-248384"/>
              <a:chExt cx="6532532" cy="276998"/>
            </a:xfrm>
          </p:grpSpPr>
          <p:sp>
            <p:nvSpPr>
              <p:cNvPr id="3083" name="Shape 3083"/>
              <p:cNvSpPr/>
              <p:nvPr/>
            </p:nvSpPr>
            <p:spPr>
              <a:xfrm>
                <a:off x="4249716" y="-179931"/>
                <a:ext cx="2282816" cy="159194"/>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84" name="Shape 3084"/>
              <p:cNvSpPr/>
              <p:nvPr/>
            </p:nvSpPr>
            <p:spPr>
              <a:xfrm>
                <a:off x="-4" y="-152867"/>
                <a:ext cx="2595552" cy="15760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86" name="Shape 3086"/>
              <p:cNvSpPr/>
              <p:nvPr/>
            </p:nvSpPr>
            <p:spPr>
              <a:xfrm>
                <a:off x="4165579" y="-248384"/>
                <a:ext cx="233362" cy="2769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5</a:t>
                </a:r>
                <a:r>
                  <a:rPr kern="0" dirty="0">
                    <a:solidFill>
                      <a:srgbClr val="000000"/>
                    </a:solidFill>
                  </a:rPr>
                  <a:t>0</a:t>
                </a:r>
              </a:p>
            </p:txBody>
          </p:sp>
        </p:grpSp>
      </p:grpSp>
      <p:sp>
        <p:nvSpPr>
          <p:cNvPr id="254" name="Shape 2972"/>
          <p:cNvSpPr/>
          <p:nvPr/>
        </p:nvSpPr>
        <p:spPr>
          <a:xfrm>
            <a:off x="4987925" y="3736975"/>
            <a:ext cx="3925888" cy="19208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58" name="Shape 2971"/>
          <p:cNvSpPr/>
          <p:nvPr/>
        </p:nvSpPr>
        <p:spPr>
          <a:xfrm>
            <a:off x="1635125" y="3717925"/>
            <a:ext cx="676275" cy="1698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Li</a:t>
            </a:r>
            <a:r>
              <a:rPr lang="fr-CA" kern="0" dirty="0" err="1">
                <a:solidFill>
                  <a:srgbClr val="000000"/>
                </a:solidFill>
              </a:rPr>
              <a:t>xisenatide</a:t>
            </a:r>
            <a:r>
              <a:rPr kern="0" dirty="0">
                <a:solidFill>
                  <a:srgbClr val="000000"/>
                </a:solidFill>
              </a:rPr>
              <a:t> </a:t>
            </a:r>
            <a:r>
              <a:rPr lang="fr-CA" kern="0" dirty="0" smtClean="0">
                <a:solidFill>
                  <a:srgbClr val="000000"/>
                </a:solidFill>
              </a:rPr>
              <a:t> </a:t>
            </a:r>
            <a:endParaRPr kern="0" dirty="0">
              <a:solidFill>
                <a:srgbClr val="000000"/>
              </a:solidFill>
            </a:endParaRPr>
          </a:p>
        </p:txBody>
      </p:sp>
      <p:sp>
        <p:nvSpPr>
          <p:cNvPr id="255" name="Shape 2891"/>
          <p:cNvSpPr/>
          <p:nvPr/>
        </p:nvSpPr>
        <p:spPr>
          <a:xfrm>
            <a:off x="2408238" y="2784475"/>
            <a:ext cx="1225550" cy="1936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5" name="Shape 2891"/>
          <p:cNvSpPr/>
          <p:nvPr/>
        </p:nvSpPr>
        <p:spPr>
          <a:xfrm>
            <a:off x="4984750" y="3956050"/>
            <a:ext cx="2200275" cy="204788"/>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7" name="Shape 2891"/>
          <p:cNvSpPr/>
          <p:nvPr/>
        </p:nvSpPr>
        <p:spPr>
          <a:xfrm>
            <a:off x="4978400" y="4214813"/>
            <a:ext cx="2198688" cy="1841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86" name="Shape 3072"/>
          <p:cNvSpPr/>
          <p:nvPr/>
        </p:nvSpPr>
        <p:spPr>
          <a:xfrm>
            <a:off x="3863975" y="5832475"/>
            <a:ext cx="812800" cy="15398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000">
                <a:latin typeface="Arial"/>
                <a:ea typeface="Arial"/>
                <a:cs typeface="Arial"/>
                <a:sym typeface="Arial"/>
              </a:defRPr>
            </a:lvl1pPr>
          </a:lstStyle>
          <a:p>
            <a:pPr fontAlgn="auto" hangingPunct="0">
              <a:spcBef>
                <a:spcPts val="0"/>
              </a:spcBef>
              <a:spcAft>
                <a:spcPts val="0"/>
              </a:spcAft>
              <a:defRPr/>
            </a:pPr>
            <a:r>
              <a:rPr lang="en-CA" kern="0" dirty="0" smtClean="0">
                <a:solidFill>
                  <a:srgbClr val="000000"/>
                </a:solidFill>
              </a:rPr>
              <a:t>Fluid retention</a:t>
            </a:r>
            <a:endParaRPr kern="0" dirty="0">
              <a:solidFill>
                <a:srgbClr val="000000"/>
              </a:solidFill>
            </a:endParaRPr>
          </a:p>
        </p:txBody>
      </p:sp>
      <p:sp>
        <p:nvSpPr>
          <p:cNvPr id="299" name="Shape 2899"/>
          <p:cNvSpPr/>
          <p:nvPr/>
        </p:nvSpPr>
        <p:spPr>
          <a:xfrm>
            <a:off x="4662488" y="6462713"/>
            <a:ext cx="153987" cy="139700"/>
          </a:xfrm>
          <a:prstGeom prst="rect">
            <a:avLst/>
          </a:prstGeom>
          <a:solidFill>
            <a:srgbClr val="FCF6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301" name="Shape 2855"/>
          <p:cNvSpPr/>
          <p:nvPr/>
        </p:nvSpPr>
        <p:spPr>
          <a:xfrm>
            <a:off x="6102350" y="971550"/>
            <a:ext cx="1109663" cy="27146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dirty="0">
              <a:solidFill>
                <a:srgbClr val="FFFFFF"/>
              </a:solidFill>
              <a:latin typeface="Calibri"/>
              <a:ea typeface="Calibri"/>
              <a:cs typeface="Calibri"/>
              <a:sym typeface="Calibri"/>
            </a:endParaRPr>
          </a:p>
        </p:txBody>
      </p:sp>
      <p:sp>
        <p:nvSpPr>
          <p:cNvPr id="304" name="Shape 2859"/>
          <p:cNvSpPr/>
          <p:nvPr/>
        </p:nvSpPr>
        <p:spPr>
          <a:xfrm>
            <a:off x="6035675" y="901700"/>
            <a:ext cx="998538" cy="3429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lang="en-CA" kern="0" dirty="0" smtClean="0"/>
              <a:t>45-59</a:t>
            </a:r>
            <a:endParaRPr kern="0" dirty="0"/>
          </a:p>
        </p:txBody>
      </p:sp>
      <p:sp>
        <p:nvSpPr>
          <p:cNvPr id="305" name="Shape 2865"/>
          <p:cNvSpPr/>
          <p:nvPr/>
        </p:nvSpPr>
        <p:spPr>
          <a:xfrm>
            <a:off x="5932488" y="755650"/>
            <a:ext cx="1244600" cy="2349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smtClean="0">
                <a:solidFill>
                  <a:srgbClr val="000000"/>
                </a:solidFill>
              </a:rPr>
              <a:t>3</a:t>
            </a:r>
            <a:r>
              <a:rPr lang="en-CA" kern="0" dirty="0" smtClean="0">
                <a:solidFill>
                  <a:srgbClr val="000000"/>
                </a:solidFill>
              </a:rPr>
              <a:t>a</a:t>
            </a:r>
            <a:endParaRPr kern="0" dirty="0">
              <a:solidFill>
                <a:srgbClr val="000000"/>
              </a:solidFill>
            </a:endParaRPr>
          </a:p>
        </p:txBody>
      </p:sp>
      <p:sp>
        <p:nvSpPr>
          <p:cNvPr id="306" name="Shape 2871"/>
          <p:cNvSpPr/>
          <p:nvPr/>
        </p:nvSpPr>
        <p:spPr>
          <a:xfrm>
            <a:off x="2373313" y="2306638"/>
            <a:ext cx="1260475" cy="21431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kern="0">
              <a:solidFill>
                <a:srgbClr val="262626"/>
              </a:solidFill>
              <a:latin typeface="Arial"/>
              <a:ea typeface="Arial"/>
              <a:cs typeface="Arial"/>
              <a:sym typeface="Arial"/>
            </a:endParaRPr>
          </a:p>
        </p:txBody>
      </p:sp>
      <p:sp>
        <p:nvSpPr>
          <p:cNvPr id="309" name="Shape 3084"/>
          <p:cNvSpPr/>
          <p:nvPr/>
        </p:nvSpPr>
        <p:spPr>
          <a:xfrm>
            <a:off x="2373313" y="3748088"/>
            <a:ext cx="2600325" cy="18415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10" name="Shape 2905"/>
          <p:cNvSpPr/>
          <p:nvPr/>
        </p:nvSpPr>
        <p:spPr>
          <a:xfrm>
            <a:off x="6100763" y="5340350"/>
            <a:ext cx="1108075" cy="174625"/>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solidFill>
                <a:srgbClr val="000000"/>
              </a:solidFill>
              <a:latin typeface="Calibri"/>
              <a:ea typeface="Calibri"/>
              <a:cs typeface="Calibri"/>
              <a:sym typeface="Calibri"/>
            </a:endParaRPr>
          </a:p>
        </p:txBody>
      </p:sp>
      <p:sp>
        <p:nvSpPr>
          <p:cNvPr id="313" name="Shape 2891"/>
          <p:cNvSpPr/>
          <p:nvPr/>
        </p:nvSpPr>
        <p:spPr>
          <a:xfrm>
            <a:off x="2408238" y="5818188"/>
            <a:ext cx="4803775" cy="21431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195" name="Shape 2946"/>
          <p:cNvSpPr/>
          <p:nvPr/>
        </p:nvSpPr>
        <p:spPr>
          <a:xfrm>
            <a:off x="4833938" y="1265238"/>
            <a:ext cx="207962" cy="2460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sz="1600" kern="0" dirty="0">
                <a:solidFill>
                  <a:srgbClr val="000000"/>
                </a:solidFill>
              </a:rPr>
              <a:t>3</a:t>
            </a:r>
            <a:r>
              <a:rPr sz="1600" kern="0" dirty="0" smtClean="0">
                <a:solidFill>
                  <a:srgbClr val="000000"/>
                </a:solidFill>
              </a:rPr>
              <a:t>0</a:t>
            </a:r>
            <a:endParaRPr sz="1600" kern="0" dirty="0">
              <a:solidFill>
                <a:srgbClr val="000000"/>
              </a:solidFill>
            </a:endParaRPr>
          </a:p>
        </p:txBody>
      </p:sp>
      <p:sp>
        <p:nvSpPr>
          <p:cNvPr id="196" name="Shape 2946"/>
          <p:cNvSpPr/>
          <p:nvPr/>
        </p:nvSpPr>
        <p:spPr>
          <a:xfrm>
            <a:off x="6029325" y="1538288"/>
            <a:ext cx="233363"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45</a:t>
            </a:r>
            <a:endParaRPr kern="0" dirty="0">
              <a:solidFill>
                <a:srgbClr val="000000"/>
              </a:solidFill>
            </a:endParaRPr>
          </a:p>
        </p:txBody>
      </p:sp>
      <p:sp>
        <p:nvSpPr>
          <p:cNvPr id="198" name="Shape 2946"/>
          <p:cNvSpPr/>
          <p:nvPr/>
        </p:nvSpPr>
        <p:spPr>
          <a:xfrm>
            <a:off x="3498850" y="2257425"/>
            <a:ext cx="234950" cy="2778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1</a:t>
            </a:r>
            <a:r>
              <a:rPr kern="0" dirty="0" smtClean="0">
                <a:solidFill>
                  <a:srgbClr val="000000"/>
                </a:solidFill>
              </a:rPr>
              <a:t>5</a:t>
            </a:r>
            <a:endParaRPr kern="0" dirty="0">
              <a:solidFill>
                <a:srgbClr val="000000"/>
              </a:solidFill>
            </a:endParaRPr>
          </a:p>
        </p:txBody>
      </p:sp>
      <p:sp>
        <p:nvSpPr>
          <p:cNvPr id="199" name="Shape 2946"/>
          <p:cNvSpPr/>
          <p:nvPr/>
        </p:nvSpPr>
        <p:spPr>
          <a:xfrm>
            <a:off x="3495675" y="2725738"/>
            <a:ext cx="233363"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US" kern="0" dirty="0" smtClean="0">
                <a:solidFill>
                  <a:srgbClr val="000000"/>
                </a:solidFill>
              </a:rPr>
              <a:t>15</a:t>
            </a:r>
            <a:endParaRPr kern="0" dirty="0">
              <a:solidFill>
                <a:srgbClr val="000000"/>
              </a:solidFill>
            </a:endParaRPr>
          </a:p>
        </p:txBody>
      </p:sp>
      <p:sp>
        <p:nvSpPr>
          <p:cNvPr id="201" name="Shape 2946"/>
          <p:cNvSpPr/>
          <p:nvPr/>
        </p:nvSpPr>
        <p:spPr>
          <a:xfrm>
            <a:off x="4857750" y="1533525"/>
            <a:ext cx="207963" cy="2460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sz="1600" kern="0" dirty="0">
                <a:solidFill>
                  <a:srgbClr val="000000"/>
                </a:solidFill>
              </a:rPr>
              <a:t>3</a:t>
            </a:r>
            <a:r>
              <a:rPr sz="1600" kern="0" dirty="0" smtClean="0">
                <a:solidFill>
                  <a:srgbClr val="000000"/>
                </a:solidFill>
              </a:rPr>
              <a:t>0</a:t>
            </a:r>
            <a:endParaRPr sz="1600" kern="0" dirty="0">
              <a:solidFill>
                <a:srgbClr val="000000"/>
              </a:solidFill>
            </a:endParaRPr>
          </a:p>
        </p:txBody>
      </p:sp>
      <p:sp>
        <p:nvSpPr>
          <p:cNvPr id="203" name="Shape 2946"/>
          <p:cNvSpPr/>
          <p:nvPr/>
        </p:nvSpPr>
        <p:spPr>
          <a:xfrm>
            <a:off x="4859338" y="3179763"/>
            <a:ext cx="234950"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smtClean="0">
                <a:solidFill>
                  <a:srgbClr val="000000"/>
                </a:solidFill>
              </a:rPr>
              <a:t>0</a:t>
            </a:r>
            <a:endParaRPr kern="0" dirty="0">
              <a:solidFill>
                <a:srgbClr val="000000"/>
              </a:solidFill>
            </a:endParaRPr>
          </a:p>
        </p:txBody>
      </p:sp>
      <p:sp>
        <p:nvSpPr>
          <p:cNvPr id="204" name="Shape 2946"/>
          <p:cNvSpPr/>
          <p:nvPr/>
        </p:nvSpPr>
        <p:spPr>
          <a:xfrm>
            <a:off x="4870450" y="2992438"/>
            <a:ext cx="234950"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smtClean="0">
                <a:solidFill>
                  <a:srgbClr val="000000"/>
                </a:solidFill>
              </a:rPr>
              <a:t>0</a:t>
            </a:r>
            <a:endParaRPr kern="0" dirty="0">
              <a:solidFill>
                <a:srgbClr val="000000"/>
              </a:solidFill>
            </a:endParaRPr>
          </a:p>
        </p:txBody>
      </p:sp>
      <p:sp>
        <p:nvSpPr>
          <p:cNvPr id="205" name="Shape 3084"/>
          <p:cNvSpPr/>
          <p:nvPr/>
        </p:nvSpPr>
        <p:spPr>
          <a:xfrm>
            <a:off x="2360613" y="3489325"/>
            <a:ext cx="1298575" cy="187325"/>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07" name="Shape 2946"/>
          <p:cNvSpPr/>
          <p:nvPr/>
        </p:nvSpPr>
        <p:spPr>
          <a:xfrm>
            <a:off x="3556000" y="3432175"/>
            <a:ext cx="234950" cy="2778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1</a:t>
            </a:r>
            <a:r>
              <a:rPr kern="0" dirty="0" smtClean="0">
                <a:solidFill>
                  <a:srgbClr val="000000"/>
                </a:solidFill>
              </a:rPr>
              <a:t>5</a:t>
            </a:r>
            <a:endParaRPr kern="0" dirty="0">
              <a:solidFill>
                <a:srgbClr val="000000"/>
              </a:solidFill>
            </a:endParaRPr>
          </a:p>
        </p:txBody>
      </p:sp>
      <p:sp>
        <p:nvSpPr>
          <p:cNvPr id="208" name="Shape 2905"/>
          <p:cNvSpPr/>
          <p:nvPr/>
        </p:nvSpPr>
        <p:spPr>
          <a:xfrm>
            <a:off x="5546725" y="6488113"/>
            <a:ext cx="196850" cy="111125"/>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solidFill>
                <a:srgbClr val="000000"/>
              </a:solidFill>
              <a:latin typeface="Calibri"/>
              <a:ea typeface="Calibri"/>
              <a:cs typeface="Calibri"/>
              <a:sym typeface="Calibri"/>
            </a:endParaRPr>
          </a:p>
        </p:txBody>
      </p:sp>
      <p:sp>
        <p:nvSpPr>
          <p:cNvPr id="209" name="Shape 2897"/>
          <p:cNvSpPr/>
          <p:nvPr/>
        </p:nvSpPr>
        <p:spPr>
          <a:xfrm>
            <a:off x="5818188" y="6464300"/>
            <a:ext cx="889000" cy="15398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smtClean="0">
                <a:solidFill>
                  <a:srgbClr val="000000"/>
                </a:solidFill>
              </a:rPr>
              <a:t>Do not initiate</a:t>
            </a:r>
            <a:endParaRPr kern="0" dirty="0">
              <a:solidFill>
                <a:srgbClr val="000000"/>
              </a:solidFill>
            </a:endParaRPr>
          </a:p>
        </p:txBody>
      </p:sp>
      <p:sp>
        <p:nvSpPr>
          <p:cNvPr id="4" name="TextBox 3"/>
          <p:cNvSpPr txBox="1"/>
          <p:nvPr/>
        </p:nvSpPr>
        <p:spPr>
          <a:xfrm>
            <a:off x="4870830" y="3679573"/>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
        <p:nvSpPr>
          <p:cNvPr id="211" name="TextBox 210"/>
          <p:cNvSpPr txBox="1"/>
          <p:nvPr/>
        </p:nvSpPr>
        <p:spPr>
          <a:xfrm>
            <a:off x="4864095" y="3886814"/>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
        <p:nvSpPr>
          <p:cNvPr id="212" name="Shape 2946"/>
          <p:cNvSpPr/>
          <p:nvPr/>
        </p:nvSpPr>
        <p:spPr>
          <a:xfrm>
            <a:off x="7059613" y="3916363"/>
            <a:ext cx="234950"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13" name="Shape 2946"/>
          <p:cNvSpPr/>
          <p:nvPr/>
        </p:nvSpPr>
        <p:spPr>
          <a:xfrm>
            <a:off x="7064375" y="4173538"/>
            <a:ext cx="233363"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14" name="Shape 2946"/>
          <p:cNvSpPr/>
          <p:nvPr/>
        </p:nvSpPr>
        <p:spPr>
          <a:xfrm>
            <a:off x="7115175" y="4860925"/>
            <a:ext cx="349250"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r>
              <a:rPr lang="en-US" kern="0" dirty="0" smtClean="0">
                <a:solidFill>
                  <a:srgbClr val="000000"/>
                </a:solidFill>
              </a:rPr>
              <a:t>*</a:t>
            </a:r>
            <a:endParaRPr kern="0" dirty="0">
              <a:solidFill>
                <a:srgbClr val="000000"/>
              </a:solidFill>
            </a:endParaRPr>
          </a:p>
        </p:txBody>
      </p:sp>
      <p:sp>
        <p:nvSpPr>
          <p:cNvPr id="215" name="Shape 2946"/>
          <p:cNvSpPr/>
          <p:nvPr/>
        </p:nvSpPr>
        <p:spPr>
          <a:xfrm>
            <a:off x="7107238" y="5083175"/>
            <a:ext cx="233362"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16" name="Shape 2946"/>
          <p:cNvSpPr/>
          <p:nvPr/>
        </p:nvSpPr>
        <p:spPr>
          <a:xfrm>
            <a:off x="7115175" y="5297488"/>
            <a:ext cx="349250"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r>
              <a:rPr lang="en-US" kern="0" dirty="0" smtClean="0">
                <a:solidFill>
                  <a:srgbClr val="000000"/>
                </a:solidFill>
              </a:rPr>
              <a:t>*</a:t>
            </a:r>
            <a:endParaRPr kern="0" dirty="0">
              <a:solidFill>
                <a:srgbClr val="000000"/>
              </a:solidFill>
            </a:endParaRPr>
          </a:p>
        </p:txBody>
      </p:sp>
      <p:sp>
        <p:nvSpPr>
          <p:cNvPr id="217" name="Shape 2946"/>
          <p:cNvSpPr/>
          <p:nvPr/>
        </p:nvSpPr>
        <p:spPr>
          <a:xfrm>
            <a:off x="7127875" y="5484813"/>
            <a:ext cx="234950"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18" name="Shape 2946"/>
          <p:cNvSpPr/>
          <p:nvPr/>
        </p:nvSpPr>
        <p:spPr>
          <a:xfrm>
            <a:off x="7116763" y="5783263"/>
            <a:ext cx="233362"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19" name="TextBox 218"/>
          <p:cNvSpPr txBox="1"/>
          <p:nvPr/>
        </p:nvSpPr>
        <p:spPr>
          <a:xfrm>
            <a:off x="4846519" y="4140708"/>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
        <p:nvSpPr>
          <p:cNvPr id="220" name="Shape 2946"/>
          <p:cNvSpPr/>
          <p:nvPr/>
        </p:nvSpPr>
        <p:spPr>
          <a:xfrm>
            <a:off x="7092950" y="4376738"/>
            <a:ext cx="233363"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21" name="Shape 2946"/>
          <p:cNvSpPr/>
          <p:nvPr/>
        </p:nvSpPr>
        <p:spPr>
          <a:xfrm>
            <a:off x="5991225" y="4856163"/>
            <a:ext cx="233363"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45</a:t>
            </a:r>
            <a:endParaRPr kern="0" dirty="0">
              <a:solidFill>
                <a:srgbClr val="000000"/>
              </a:solidFill>
            </a:endParaRPr>
          </a:p>
        </p:txBody>
      </p:sp>
      <p:sp>
        <p:nvSpPr>
          <p:cNvPr id="222" name="Shape 2946"/>
          <p:cNvSpPr/>
          <p:nvPr/>
        </p:nvSpPr>
        <p:spPr>
          <a:xfrm>
            <a:off x="5975350" y="5275263"/>
            <a:ext cx="233363" cy="2778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45</a:t>
            </a:r>
            <a:endParaRPr kern="0" dirty="0">
              <a:solidFill>
                <a:srgbClr val="000000"/>
              </a:solidFill>
            </a:endParaRPr>
          </a:p>
        </p:txBody>
      </p:sp>
      <p:sp>
        <p:nvSpPr>
          <p:cNvPr id="224" name="TextBox 223"/>
          <p:cNvSpPr txBox="1"/>
          <p:nvPr/>
        </p:nvSpPr>
        <p:spPr>
          <a:xfrm>
            <a:off x="4829585" y="2466378"/>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
        <p:nvSpPr>
          <p:cNvPr id="210" name="Shape 2997"/>
          <p:cNvSpPr/>
          <p:nvPr/>
        </p:nvSpPr>
        <p:spPr>
          <a:xfrm>
            <a:off x="2373313" y="2078038"/>
            <a:ext cx="1263650" cy="1809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26" name="Shape 2946"/>
          <p:cNvSpPr/>
          <p:nvPr/>
        </p:nvSpPr>
        <p:spPr>
          <a:xfrm>
            <a:off x="3478213" y="2009775"/>
            <a:ext cx="233362"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1</a:t>
            </a:r>
            <a:r>
              <a:rPr kern="0" dirty="0" smtClean="0">
                <a:solidFill>
                  <a:srgbClr val="000000"/>
                </a:solidFill>
              </a:rPr>
              <a:t>5</a:t>
            </a:r>
            <a:endParaRPr kern="0" dirty="0">
              <a:solidFill>
                <a:srgbClr val="000000"/>
              </a:solidFill>
            </a:endParaRPr>
          </a:p>
        </p:txBody>
      </p:sp>
      <p:sp>
        <p:nvSpPr>
          <p:cNvPr id="2" name="TextBox 1"/>
          <p:cNvSpPr txBox="1"/>
          <p:nvPr/>
        </p:nvSpPr>
        <p:spPr>
          <a:xfrm>
            <a:off x="4658911" y="6697276"/>
            <a:ext cx="5317203"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600" b="1" i="1" dirty="0">
                <a:solidFill>
                  <a:srgbClr val="000000"/>
                </a:solidFill>
                <a:latin typeface="Helvetica"/>
                <a:ea typeface="Helvetica"/>
                <a:cs typeface="Helvetica"/>
                <a:sym typeface="Helvetica"/>
              </a:rPr>
              <a:t>*</a:t>
            </a:r>
            <a:r>
              <a:rPr lang="en-CA" sz="600" b="1" i="1" dirty="0">
                <a:solidFill>
                  <a:srgbClr val="000000"/>
                </a:solidFill>
                <a:latin typeface="Verdana"/>
                <a:ea typeface="Verdana"/>
                <a:cs typeface="Verdana"/>
                <a:sym typeface="Arial" charset="0"/>
              </a:rPr>
              <a:t>May be considered when indicated for CV and renal protection with </a:t>
            </a:r>
            <a:r>
              <a:rPr lang="en-CA" sz="600" b="1" i="1" dirty="0" err="1">
                <a:solidFill>
                  <a:srgbClr val="000000"/>
                </a:solidFill>
                <a:latin typeface="Verdana"/>
                <a:ea typeface="Verdana"/>
                <a:cs typeface="Verdana"/>
                <a:sym typeface="Arial" charset="0"/>
              </a:rPr>
              <a:t>eGFR</a:t>
            </a:r>
            <a:r>
              <a:rPr lang="en-CA" sz="600" b="1" i="1" dirty="0">
                <a:solidFill>
                  <a:srgbClr val="000000"/>
                </a:solidFill>
                <a:latin typeface="Verdana"/>
                <a:ea typeface="Verdana"/>
                <a:cs typeface="Verdana"/>
                <a:sym typeface="Arial" charset="0"/>
              </a:rPr>
              <a:t>&lt; 60 but  &gt;30 ml/min/1.73</a:t>
            </a:r>
            <a:r>
              <a:rPr lang="en-CA" sz="600" b="1" i="1" baseline="30000" dirty="0">
                <a:solidFill>
                  <a:srgbClr val="000000"/>
                </a:solidFill>
                <a:latin typeface="Verdana"/>
                <a:ea typeface="Verdana"/>
                <a:cs typeface="Verdana"/>
                <a:sym typeface="Arial" charset="0"/>
              </a:rPr>
              <a:t>2</a:t>
            </a:r>
            <a:endParaRPr lang="en-CA" sz="600" b="1" i="1" dirty="0">
              <a:solidFill>
                <a:srgbClr val="000000"/>
              </a:solidFill>
              <a:latin typeface="Helvetica"/>
              <a:ea typeface="Helvetica"/>
              <a:cs typeface="Helvetica"/>
              <a:sym typeface="Helvetica"/>
            </a:endParaRPr>
          </a:p>
        </p:txBody>
      </p:sp>
      <p:sp>
        <p:nvSpPr>
          <p:cNvPr id="227" name="Shape 2952"/>
          <p:cNvSpPr/>
          <p:nvPr/>
        </p:nvSpPr>
        <p:spPr>
          <a:xfrm>
            <a:off x="2390775" y="1847850"/>
            <a:ext cx="4791075" cy="188913"/>
          </a:xfrm>
          <a:prstGeom prst="rect">
            <a:avLst/>
          </a:prstGeom>
          <a:solidFill>
            <a:srgbClr val="ABFFAB"/>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28" name="Shape 2946"/>
          <p:cNvSpPr/>
          <p:nvPr/>
        </p:nvSpPr>
        <p:spPr>
          <a:xfrm flipH="1">
            <a:off x="7115175" y="1797050"/>
            <a:ext cx="350838" cy="2778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29" name="TextBox 228"/>
          <p:cNvSpPr txBox="1"/>
          <p:nvPr/>
        </p:nvSpPr>
        <p:spPr>
          <a:xfrm>
            <a:off x="4847700" y="1780863"/>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
        <p:nvSpPr>
          <p:cNvPr id="230" name="Shape 2957"/>
          <p:cNvSpPr/>
          <p:nvPr/>
        </p:nvSpPr>
        <p:spPr>
          <a:xfrm>
            <a:off x="5651500" y="1846263"/>
            <a:ext cx="769938" cy="1698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12.5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sp>
        <p:nvSpPr>
          <p:cNvPr id="231" name="Shape 2956"/>
          <p:cNvSpPr/>
          <p:nvPr/>
        </p:nvSpPr>
        <p:spPr>
          <a:xfrm>
            <a:off x="3319463" y="1847850"/>
            <a:ext cx="769937" cy="1698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6.25 </a:t>
            </a:r>
            <a:r>
              <a:rPr kern="0" dirty="0" smtClean="0">
                <a:solidFill>
                  <a:srgbClr val="000000"/>
                </a:solidFill>
              </a:rPr>
              <a:t>mg</a:t>
            </a:r>
            <a:r>
              <a:rPr lang="en-CA" kern="0" dirty="0" smtClean="0">
                <a:solidFill>
                  <a:srgbClr val="000000"/>
                </a:solidFill>
              </a:rPr>
              <a:t> daily</a:t>
            </a:r>
            <a:endParaRPr kern="0" dirty="0">
              <a:solidFill>
                <a:srgbClr val="000000"/>
              </a:solidFill>
            </a:endParaRPr>
          </a:p>
        </p:txBody>
      </p:sp>
      <p:cxnSp>
        <p:nvCxnSpPr>
          <p:cNvPr id="9" name="Straight Connector 8"/>
          <p:cNvCxnSpPr>
            <a:stCxn id="229" idx="0"/>
            <a:endCxn id="229" idx="0"/>
          </p:cNvCxnSpPr>
          <p:nvPr/>
        </p:nvCxnSpPr>
        <p:spPr>
          <a:xfrm>
            <a:off x="5053013" y="1773238"/>
            <a:ext cx="0" cy="0"/>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4992688" y="1857074"/>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232" name="Straight Connector 231"/>
          <p:cNvCxnSpPr/>
          <p:nvPr/>
        </p:nvCxnSpPr>
        <p:spPr>
          <a:xfrm>
            <a:off x="4968875" y="2544169"/>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sp>
        <p:nvSpPr>
          <p:cNvPr id="223" name="Shape 2891"/>
          <p:cNvSpPr/>
          <p:nvPr/>
        </p:nvSpPr>
        <p:spPr>
          <a:xfrm>
            <a:off x="2381250" y="4668838"/>
            <a:ext cx="4819650" cy="20320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25" name="Shape 2946"/>
          <p:cNvSpPr/>
          <p:nvPr/>
        </p:nvSpPr>
        <p:spPr>
          <a:xfrm>
            <a:off x="7112000" y="4598988"/>
            <a:ext cx="233363" cy="27622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smtClean="0">
                <a:solidFill>
                  <a:srgbClr val="000000"/>
                </a:solidFill>
              </a:rPr>
              <a:t>0</a:t>
            </a:r>
            <a:endParaRPr kern="0" dirty="0">
              <a:solidFill>
                <a:srgbClr val="000000"/>
              </a:solidFill>
            </a:endParaRPr>
          </a:p>
        </p:txBody>
      </p:sp>
      <p:sp>
        <p:nvSpPr>
          <p:cNvPr id="233" name="Shape 2891"/>
          <p:cNvSpPr/>
          <p:nvPr/>
        </p:nvSpPr>
        <p:spPr>
          <a:xfrm>
            <a:off x="2357438" y="6075363"/>
            <a:ext cx="2613025" cy="2095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34" name="TextBox 233"/>
          <p:cNvSpPr txBox="1"/>
          <p:nvPr/>
        </p:nvSpPr>
        <p:spPr>
          <a:xfrm>
            <a:off x="4844753" y="6003740"/>
            <a:ext cx="422247"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400" b="1" dirty="0">
                <a:solidFill>
                  <a:srgbClr val="000000"/>
                </a:solidFill>
                <a:latin typeface="Helvetica"/>
                <a:ea typeface="Helvetica"/>
                <a:cs typeface="Helvetica"/>
                <a:sym typeface="Helvetica"/>
              </a:rPr>
              <a:t>30</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a:xfrm>
            <a:off x="685800" y="608013"/>
            <a:ext cx="7772400" cy="1143000"/>
          </a:xfrm>
        </p:spPr>
        <p:txBody>
          <a:bodyPr/>
          <a:lstStyle/>
          <a:p>
            <a:r>
              <a:rPr lang="en-US"/>
              <a:t>If Choosing to Use Insulin …</a:t>
            </a:r>
          </a:p>
        </p:txBody>
      </p:sp>
      <p:sp>
        <p:nvSpPr>
          <p:cNvPr id="29698" name="Content Placeholder 2"/>
          <p:cNvSpPr>
            <a:spLocks noGrp="1"/>
          </p:cNvSpPr>
          <p:nvPr>
            <p:ph idx="4294967295"/>
          </p:nvPr>
        </p:nvSpPr>
        <p:spPr>
          <a:xfrm>
            <a:off x="904875" y="1677988"/>
            <a:ext cx="7772400" cy="4114800"/>
          </a:xfrm>
        </p:spPr>
        <p:txBody>
          <a:bodyPr/>
          <a:lstStyle/>
          <a:p>
            <a:pPr>
              <a:lnSpc>
                <a:spcPct val="120000"/>
              </a:lnSpc>
            </a:pPr>
            <a:r>
              <a:rPr lang="en-US" sz="2400" b="0"/>
              <a:t>Clock drawing test can be used to predict who is likely to have problems with insulin therapy</a:t>
            </a:r>
          </a:p>
          <a:p>
            <a:pPr>
              <a:lnSpc>
                <a:spcPct val="120000"/>
              </a:lnSpc>
            </a:pPr>
            <a:r>
              <a:rPr lang="ja-JP" altLang="en-US" sz="2400" b="0"/>
              <a:t>“</a:t>
            </a:r>
            <a:r>
              <a:rPr lang="en-US" altLang="ja-JP" sz="2400" b="0"/>
              <a:t>Write numbers on the blank clock face and draw hands on the clock to show 10 minutes past 11 o</a:t>
            </a:r>
            <a:r>
              <a:rPr lang="ja-JP" altLang="en-US" sz="2400" b="0"/>
              <a:t>’</a:t>
            </a:r>
            <a:r>
              <a:rPr lang="en-US" altLang="ja-JP" sz="2400" b="0"/>
              <a:t>clock</a:t>
            </a:r>
            <a:r>
              <a:rPr lang="ja-JP" altLang="en-US" sz="2400" b="0"/>
              <a:t>”</a:t>
            </a:r>
            <a:endParaRPr lang="en-US" sz="2400" b="0"/>
          </a:p>
        </p:txBody>
      </p:sp>
      <p:pic>
        <p:nvPicPr>
          <p:cNvPr id="2969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1388" y="4098925"/>
            <a:ext cx="4546600" cy="1963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700" name="Text Box 60"/>
          <p:cNvSpPr txBox="1">
            <a:spLocks noChangeArrowheads="1"/>
          </p:cNvSpPr>
          <p:nvPr/>
        </p:nvSpPr>
        <p:spPr bwMode="auto">
          <a:xfrm>
            <a:off x="0" y="6305550"/>
            <a:ext cx="47498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CA" sz="1200">
                <a:solidFill>
                  <a:srgbClr val="000000"/>
                </a:solidFill>
              </a:rPr>
              <a:t>Trimble LA et al. Can J Diabetes 2005;29(2):102-104.</a:t>
            </a:r>
          </a:p>
        </p:txBody>
      </p:sp>
      <p:sp>
        <p:nvSpPr>
          <p:cNvPr id="452615" name="Text Box 7"/>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37.  Diabetes in Older People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a:xfrm>
            <a:off x="687388" y="608013"/>
            <a:ext cx="7772400" cy="1143000"/>
          </a:xfrm>
        </p:spPr>
        <p:txBody>
          <a:bodyPr/>
          <a:lstStyle/>
          <a:p>
            <a:r>
              <a:rPr lang="en-US" sz="3700"/>
              <a:t>Diabetes in Long-Term Care (LTC)</a:t>
            </a:r>
          </a:p>
        </p:txBody>
      </p:sp>
      <p:sp>
        <p:nvSpPr>
          <p:cNvPr id="31746" name="Content Placeholder 2"/>
          <p:cNvSpPr>
            <a:spLocks noGrp="1"/>
          </p:cNvSpPr>
          <p:nvPr>
            <p:ph idx="4294967295"/>
          </p:nvPr>
        </p:nvSpPr>
        <p:spPr/>
        <p:txBody>
          <a:bodyPr/>
          <a:lstStyle/>
          <a:p>
            <a:pPr>
              <a:lnSpc>
                <a:spcPct val="100000"/>
              </a:lnSpc>
            </a:pPr>
            <a:r>
              <a:rPr lang="en-US" b="0"/>
              <a:t>Under nutrition is a problem in people with diabetes living in LTC</a:t>
            </a:r>
          </a:p>
          <a:p>
            <a:pPr>
              <a:lnSpc>
                <a:spcPct val="100000"/>
              </a:lnSpc>
            </a:pPr>
            <a:endParaRPr lang="en-US" b="0"/>
          </a:p>
          <a:p>
            <a:pPr>
              <a:lnSpc>
                <a:spcPct val="100000"/>
              </a:lnSpc>
            </a:pPr>
            <a:r>
              <a:rPr lang="ja-JP" altLang="en-US" b="0"/>
              <a:t>“</a:t>
            </a:r>
            <a:r>
              <a:rPr lang="en-US" altLang="ja-JP" b="0"/>
              <a:t>Regular diets</a:t>
            </a:r>
            <a:r>
              <a:rPr lang="ja-JP" altLang="en-US" b="0"/>
              <a:t>”</a:t>
            </a:r>
            <a:r>
              <a:rPr lang="en-US" altLang="ja-JP" b="0"/>
              <a:t> may be used in LTC instead of </a:t>
            </a:r>
            <a:r>
              <a:rPr lang="ja-JP" altLang="en-US" b="0"/>
              <a:t>“</a:t>
            </a:r>
            <a:r>
              <a:rPr lang="en-US" altLang="ja-JP" b="0"/>
              <a:t>diabetic diets</a:t>
            </a:r>
            <a:r>
              <a:rPr lang="ja-JP" altLang="en-US" b="0"/>
              <a:t>”</a:t>
            </a:r>
            <a:r>
              <a:rPr lang="en-US" altLang="ja-JP" b="0"/>
              <a:t> or </a:t>
            </a:r>
            <a:r>
              <a:rPr lang="ja-JP" altLang="en-US" b="0"/>
              <a:t>“</a:t>
            </a:r>
            <a:r>
              <a:rPr lang="en-US" altLang="ja-JP" b="0"/>
              <a:t>diabetic nutritional formulas</a:t>
            </a:r>
            <a:r>
              <a:rPr lang="ja-JP" altLang="en-US" b="0"/>
              <a:t>”</a:t>
            </a:r>
            <a:endParaRPr lang="en-US" b="0"/>
          </a:p>
        </p:txBody>
      </p:sp>
      <p:sp>
        <p:nvSpPr>
          <p:cNvPr id="31747" name="Text Box 60"/>
          <p:cNvSpPr txBox="1">
            <a:spLocks noChangeArrowheads="1"/>
          </p:cNvSpPr>
          <p:nvPr/>
        </p:nvSpPr>
        <p:spPr bwMode="auto">
          <a:xfrm>
            <a:off x="301625" y="6303963"/>
            <a:ext cx="47498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CA" sz="1200">
                <a:solidFill>
                  <a:srgbClr val="000000"/>
                </a:solidFill>
              </a:rPr>
              <a:t>Mooradian AD et al. J Am Geriatr Soc 1988;36:391-396</a:t>
            </a:r>
          </a:p>
          <a:p>
            <a:pPr eaLnBrk="1" hangingPunct="1">
              <a:spcBef>
                <a:spcPct val="50000"/>
              </a:spcBef>
            </a:pPr>
            <a:r>
              <a:rPr lang="en-CA" sz="1200">
                <a:solidFill>
                  <a:srgbClr val="000000"/>
                </a:solidFill>
              </a:rPr>
              <a:t>Coulston AM et al. Am J Clin Nutr 1990;51:67-71.</a:t>
            </a:r>
          </a:p>
        </p:txBody>
      </p:sp>
      <p:sp>
        <p:nvSpPr>
          <p:cNvPr id="454662"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p:txBody>
          <a:bodyPr/>
          <a:lstStyle/>
          <a:p>
            <a:r>
              <a:rPr lang="en-US"/>
              <a:t>Recommendation 1</a:t>
            </a:r>
            <a:endParaRPr lang="en-CA"/>
          </a:p>
        </p:txBody>
      </p:sp>
      <p:sp>
        <p:nvSpPr>
          <p:cNvPr id="33794" name="Rectangle 3"/>
          <p:cNvSpPr>
            <a:spLocks noGrp="1"/>
          </p:cNvSpPr>
          <p:nvPr>
            <p:ph type="body" idx="4294967295"/>
          </p:nvPr>
        </p:nvSpPr>
        <p:spPr>
          <a:xfrm>
            <a:off x="628650" y="1616075"/>
            <a:ext cx="7886700" cy="4329113"/>
          </a:xfrm>
        </p:spPr>
        <p:txBody>
          <a:bodyPr/>
          <a:lstStyle/>
          <a:p>
            <a:pPr marL="495300" indent="-495300">
              <a:lnSpc>
                <a:spcPct val="100000"/>
              </a:lnSpc>
              <a:buFont typeface="Arial" charset="0"/>
              <a:buAutoNum type="arabicPeriod"/>
            </a:pPr>
            <a:r>
              <a:rPr lang="en-CA" sz="2400"/>
              <a:t>Functionally independent </a:t>
            </a:r>
            <a:r>
              <a:rPr lang="en-CA" sz="2400" b="0"/>
              <a:t>older people with diabetes who have a </a:t>
            </a:r>
            <a:r>
              <a:rPr lang="en-CA" sz="2400"/>
              <a:t>life expectancy of greater than 10 years</a:t>
            </a:r>
            <a:r>
              <a:rPr lang="en-CA" sz="2400" b="0"/>
              <a:t> should be treated to achieve the </a:t>
            </a:r>
            <a:r>
              <a:rPr lang="en-CA" sz="2400"/>
              <a:t>same glycemic, BP and lipid targets</a:t>
            </a:r>
            <a:r>
              <a:rPr lang="en-CA" sz="2400" b="0"/>
              <a:t> as younger people with diabetes</a:t>
            </a:r>
            <a:r>
              <a:rPr lang="en-CA" b="0"/>
              <a:t> </a:t>
            </a:r>
            <a:r>
              <a:rPr lang="en-CA" sz="2000" b="0"/>
              <a:t>[Grade D, Consensus]</a:t>
            </a:r>
          </a:p>
          <a:p>
            <a:pPr marL="495300" indent="-495300">
              <a:lnSpc>
                <a:spcPct val="100000"/>
              </a:lnSpc>
              <a:buFont typeface="Arial" charset="0"/>
              <a:buNone/>
            </a:pPr>
            <a:endParaRPr lang="en-US" sz="2000"/>
          </a:p>
        </p:txBody>
      </p:sp>
      <p:sp>
        <p:nvSpPr>
          <p:cNvPr id="146447" name="Text Box 15"/>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337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33798" name="Text Box 6"/>
          <p:cNvSpPr txBox="1">
            <a:spLocks noChangeArrowheads="1"/>
          </p:cNvSpPr>
          <p:nvPr/>
        </p:nvSpPr>
        <p:spPr bwMode="auto">
          <a:xfrm>
            <a:off x="763588" y="6400800"/>
            <a:ext cx="39052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BP,</a:t>
            </a:r>
            <a:r>
              <a:rPr lang="en-US" sz="1400"/>
              <a:t> blood pressure</a:t>
            </a:r>
            <a:endParaRPr lang="en-CA"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617373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t>Recommendation 2</a:t>
            </a:r>
            <a:endParaRPr lang="en-CA"/>
          </a:p>
        </p:txBody>
      </p:sp>
      <p:sp>
        <p:nvSpPr>
          <p:cNvPr id="34818"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CA" b="0"/>
              <a:t>2.   </a:t>
            </a:r>
            <a:r>
              <a:rPr lang="en-CA" sz="2400"/>
              <a:t>BP targets </a:t>
            </a:r>
            <a:r>
              <a:rPr lang="en-CA" sz="2400" b="0"/>
              <a:t>should be </a:t>
            </a:r>
            <a:r>
              <a:rPr lang="en-CA" sz="2400"/>
              <a:t>individualized</a:t>
            </a:r>
            <a:r>
              <a:rPr lang="en-CA" sz="2400" b="0"/>
              <a:t> for older adults who are </a:t>
            </a:r>
            <a:r>
              <a:rPr lang="en-CA" sz="2400"/>
              <a:t>functionally dependent</a:t>
            </a:r>
            <a:r>
              <a:rPr lang="en-CA" sz="2400" b="0"/>
              <a:t>, or who have </a:t>
            </a:r>
            <a:r>
              <a:rPr lang="en-CA" sz="2400"/>
              <a:t>orthostasis</a:t>
            </a:r>
            <a:r>
              <a:rPr lang="en-CA" sz="2400" b="0"/>
              <a:t>, or who have a </a:t>
            </a:r>
            <a:r>
              <a:rPr lang="en-CA" sz="2400"/>
              <a:t>limited life expectancy </a:t>
            </a:r>
            <a:r>
              <a:rPr lang="en-CA" sz="2000" b="0"/>
              <a:t>[Grade D, Consensus]</a:t>
            </a:r>
            <a:endParaRPr lang="en-US" sz="2000" b="0"/>
          </a:p>
        </p:txBody>
      </p:sp>
      <p:sp>
        <p:nvSpPr>
          <p:cNvPr id="226309" name="Text Box 5"/>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348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34822" name="Text Box 6"/>
          <p:cNvSpPr txBox="1">
            <a:spLocks noChangeArrowheads="1"/>
          </p:cNvSpPr>
          <p:nvPr/>
        </p:nvSpPr>
        <p:spPr bwMode="auto">
          <a:xfrm>
            <a:off x="763588" y="6400800"/>
            <a:ext cx="39052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BP,</a:t>
            </a:r>
            <a:r>
              <a:rPr lang="en-US" sz="1400"/>
              <a:t> blood pressure</a:t>
            </a:r>
            <a:endParaRPr lang="en-CA" sz="1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t>Recommendation 3</a:t>
            </a:r>
            <a:endParaRPr lang="en-CA"/>
          </a:p>
        </p:txBody>
      </p:sp>
      <p:sp>
        <p:nvSpPr>
          <p:cNvPr id="35842"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a:t>3.  </a:t>
            </a:r>
            <a:r>
              <a:rPr lang="en-CA" sz="2400" b="0"/>
              <a:t>In the older person with diabetes and </a:t>
            </a:r>
            <a:r>
              <a:rPr lang="en-CA" sz="2400"/>
              <a:t>multiple comorbidities and/or frailty</a:t>
            </a:r>
            <a:r>
              <a:rPr lang="en-CA" sz="2400" b="0"/>
              <a:t>, strategies should be used to </a:t>
            </a:r>
            <a:r>
              <a:rPr lang="en-CA" sz="2400"/>
              <a:t>strictly prevent hypoglycemia</a:t>
            </a:r>
            <a:r>
              <a:rPr lang="en-CA" sz="2400" b="0"/>
              <a:t>, which include the </a:t>
            </a:r>
            <a:r>
              <a:rPr lang="en-CA" sz="2400"/>
              <a:t>choice of antihyperglycemic </a:t>
            </a:r>
            <a:r>
              <a:rPr lang="en-CA" sz="2400" b="0"/>
              <a:t>therapy and </a:t>
            </a:r>
            <a:r>
              <a:rPr lang="en-CA" sz="2400"/>
              <a:t>less stringent A1C </a:t>
            </a:r>
            <a:r>
              <a:rPr lang="en-CA" sz="2400" b="0"/>
              <a:t>target </a:t>
            </a:r>
            <a:r>
              <a:rPr lang="en-CA" sz="2000" b="0"/>
              <a:t>[Grade D, Consensus].</a:t>
            </a:r>
            <a:r>
              <a:rPr lang="en-CA" sz="2400" b="0"/>
              <a:t>  Antihyperglycemic agents that increase the risk of hypoglycemia or have other side effects should be discontinued in these people </a:t>
            </a:r>
            <a:r>
              <a:rPr lang="en-CA" sz="2000" b="0"/>
              <a:t>[Grade C, Level 3]</a:t>
            </a:r>
            <a:br>
              <a:rPr lang="en-CA" sz="2000" b="0"/>
            </a:br>
            <a:endParaRPr lang="en-US" sz="2000" b="0"/>
          </a:p>
        </p:txBody>
      </p:sp>
      <p:sp>
        <p:nvSpPr>
          <p:cNvPr id="227333" name="Text Box 5"/>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3584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p:txBody>
          <a:bodyPr/>
          <a:lstStyle/>
          <a:p>
            <a:r>
              <a:rPr lang="en-US"/>
              <a:t>Recommendation 4</a:t>
            </a:r>
            <a:endParaRPr lang="en-CA"/>
          </a:p>
        </p:txBody>
      </p:sp>
      <p:sp>
        <p:nvSpPr>
          <p:cNvPr id="36866"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a:t>4.   </a:t>
            </a:r>
            <a:r>
              <a:rPr lang="en-CA" sz="2400" b="0"/>
              <a:t>A higher A1C target may be considered in older people with diabetes taking antihyperglycemic agent(s) with risk of hypoglycemia, with any of the following: </a:t>
            </a:r>
            <a:r>
              <a:rPr lang="en-CA" sz="2000" b="0"/>
              <a:t>[Grade D, Consensus for all]</a:t>
            </a:r>
          </a:p>
          <a:p>
            <a:pPr marL="839788" lvl="1" indent="-419100">
              <a:lnSpc>
                <a:spcPct val="100000"/>
              </a:lnSpc>
            </a:pPr>
            <a:r>
              <a:rPr lang="en-CA" sz="2400" b="1">
                <a:latin typeface="Open Sans" charset="0"/>
              </a:rPr>
              <a:t>Functionally dependent : </a:t>
            </a:r>
            <a:r>
              <a:rPr lang="en-CA" sz="2400">
                <a:latin typeface="Open Sans" charset="0"/>
              </a:rPr>
              <a:t>7.1-8.0%</a:t>
            </a:r>
          </a:p>
          <a:p>
            <a:pPr marL="839788" lvl="1" indent="-419100">
              <a:lnSpc>
                <a:spcPct val="100000"/>
              </a:lnSpc>
            </a:pPr>
            <a:r>
              <a:rPr lang="en-CA" sz="2400" b="1">
                <a:latin typeface="Open Sans" charset="0"/>
              </a:rPr>
              <a:t>Frail and/or with dementia : </a:t>
            </a:r>
            <a:r>
              <a:rPr lang="en-CA" sz="2400">
                <a:latin typeface="Open Sans" charset="0"/>
              </a:rPr>
              <a:t>7.1-8.5% </a:t>
            </a:r>
          </a:p>
          <a:p>
            <a:pPr marL="839788" lvl="1" indent="-419100">
              <a:lnSpc>
                <a:spcPct val="100000"/>
              </a:lnSpc>
            </a:pPr>
            <a:r>
              <a:rPr lang="en-CA" sz="2400" b="1">
                <a:latin typeface="Open Sans" charset="0"/>
              </a:rPr>
              <a:t>End of life: </a:t>
            </a:r>
            <a:r>
              <a:rPr lang="en-CA" sz="2400">
                <a:latin typeface="Open Sans" charset="0"/>
              </a:rPr>
              <a:t>A1C measurement not recommended. Avoid symptomatic hyperglycemia and any hypoglycemia</a:t>
            </a:r>
          </a:p>
          <a:p>
            <a:pPr marL="495300" indent="-495300">
              <a:lnSpc>
                <a:spcPct val="100000"/>
              </a:lnSpc>
              <a:buFont typeface="Arial" charset="0"/>
              <a:buNone/>
            </a:pPr>
            <a:endParaRPr lang="en-US" sz="2400"/>
          </a:p>
        </p:txBody>
      </p:sp>
      <p:sp>
        <p:nvSpPr>
          <p:cNvPr id="3686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29382"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p:txBody>
          <a:bodyPr/>
          <a:lstStyle/>
          <a:p>
            <a:r>
              <a:rPr lang="en-US"/>
              <a:t>Recommendation 5</a:t>
            </a:r>
            <a:endParaRPr lang="en-CA"/>
          </a:p>
        </p:txBody>
      </p:sp>
      <p:sp>
        <p:nvSpPr>
          <p:cNvPr id="37890"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a:t>5.  </a:t>
            </a:r>
            <a:r>
              <a:rPr lang="en-CA" sz="2400" b="0"/>
              <a:t>The </a:t>
            </a:r>
            <a:r>
              <a:rPr lang="en-CA" sz="2400"/>
              <a:t>clock drawing test </a:t>
            </a:r>
            <a:r>
              <a:rPr lang="en-CA" sz="2400" b="0"/>
              <a:t>may be used to predict which older individuals will have difficulty learning to inject insulin </a:t>
            </a:r>
            <a:r>
              <a:rPr lang="en-CA" sz="2000" b="0"/>
              <a:t>[Grade C, Level 3]</a:t>
            </a:r>
            <a:r>
              <a:rPr lang="en-CA" sz="2400" b="0"/>
              <a:t> </a:t>
            </a:r>
            <a:br>
              <a:rPr lang="en-CA" sz="2400" b="0"/>
            </a:br>
            <a:endParaRPr lang="en-US" sz="2400" b="0"/>
          </a:p>
        </p:txBody>
      </p:sp>
      <p:sp>
        <p:nvSpPr>
          <p:cNvPr id="230406"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idx="4294967295"/>
          </p:nvPr>
        </p:nvSpPr>
        <p:spPr/>
        <p:txBody>
          <a:bodyPr/>
          <a:lstStyle/>
          <a:p>
            <a:r>
              <a:rPr lang="en-US"/>
              <a:t>Recommendation 6</a:t>
            </a:r>
            <a:endParaRPr lang="en-CA"/>
          </a:p>
        </p:txBody>
      </p:sp>
      <p:sp>
        <p:nvSpPr>
          <p:cNvPr id="38914"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b="0"/>
              <a:t>6.   </a:t>
            </a:r>
            <a:r>
              <a:rPr lang="en-CA" sz="2400" b="0"/>
              <a:t>Older people who are able should receive </a:t>
            </a:r>
            <a:r>
              <a:rPr lang="en-CA" sz="2400"/>
              <a:t>diabetes education</a:t>
            </a:r>
            <a:r>
              <a:rPr lang="en-CA" sz="2400" b="0"/>
              <a:t> with an emphasis on </a:t>
            </a:r>
            <a:r>
              <a:rPr lang="en-CA" sz="2400"/>
              <a:t>tailored</a:t>
            </a:r>
            <a:r>
              <a:rPr lang="en-CA" sz="2400" b="0"/>
              <a:t> care and </a:t>
            </a:r>
            <a:r>
              <a:rPr lang="en-CA" sz="2400"/>
              <a:t>psychological</a:t>
            </a:r>
            <a:r>
              <a:rPr lang="en-CA" sz="2400" b="0"/>
              <a:t> support</a:t>
            </a:r>
            <a:r>
              <a:rPr lang="en-CA" b="0"/>
              <a:t> </a:t>
            </a:r>
            <a:r>
              <a:rPr lang="en-CA" sz="2000" b="0"/>
              <a:t>[Grade A, Level 1A] </a:t>
            </a:r>
          </a:p>
        </p:txBody>
      </p:sp>
      <p:sp>
        <p:nvSpPr>
          <p:cNvPr id="3891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31430"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p:txBody>
          <a:bodyPr/>
          <a:lstStyle/>
          <a:p>
            <a:r>
              <a:rPr lang="en-US"/>
              <a:t>Recommendation 7</a:t>
            </a:r>
            <a:endParaRPr lang="en-CA"/>
          </a:p>
        </p:txBody>
      </p:sp>
      <p:sp>
        <p:nvSpPr>
          <p:cNvPr id="39938"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a:t>7.   </a:t>
            </a:r>
            <a:r>
              <a:rPr lang="en-CA" sz="2400" b="0"/>
              <a:t>If not contraindicated, older people with type 2 diabetes should perform </a:t>
            </a:r>
            <a:r>
              <a:rPr lang="en-CA" sz="2400"/>
              <a:t>aerobic exercise </a:t>
            </a:r>
            <a:r>
              <a:rPr lang="en-CA" sz="2400" b="0"/>
              <a:t>and/or </a:t>
            </a:r>
            <a:r>
              <a:rPr lang="en-CA" sz="2400"/>
              <a:t>resistance training </a:t>
            </a:r>
            <a:r>
              <a:rPr lang="en-CA" sz="2400" b="0"/>
              <a:t>to improve glycemic control as well as maintain functional status and reduce the risk of frailty </a:t>
            </a:r>
            <a:r>
              <a:rPr lang="en-CA" sz="2000" b="0"/>
              <a:t>[Grade B, Level 2]</a:t>
            </a:r>
            <a:br>
              <a:rPr lang="en-CA" sz="2000" b="0"/>
            </a:br>
            <a:endParaRPr lang="en-US" sz="2000" b="0"/>
          </a:p>
        </p:txBody>
      </p:sp>
      <p:sp>
        <p:nvSpPr>
          <p:cNvPr id="232454"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p:txBody>
          <a:bodyPr/>
          <a:lstStyle/>
          <a:p>
            <a:r>
              <a:rPr lang="en-US"/>
              <a:t>Recommendation 8</a:t>
            </a:r>
            <a:endParaRPr lang="en-CA"/>
          </a:p>
        </p:txBody>
      </p:sp>
      <p:sp>
        <p:nvSpPr>
          <p:cNvPr id="40962" name="Rectangle 3"/>
          <p:cNvSpPr>
            <a:spLocks noGrp="1"/>
          </p:cNvSpPr>
          <p:nvPr>
            <p:ph type="body" idx="4294967295"/>
          </p:nvPr>
        </p:nvSpPr>
        <p:spPr>
          <a:xfrm>
            <a:off x="628650" y="1503363"/>
            <a:ext cx="7886700" cy="4564062"/>
          </a:xfrm>
        </p:spPr>
        <p:txBody>
          <a:bodyPr/>
          <a:lstStyle/>
          <a:p>
            <a:pPr marL="495300" indent="-495300">
              <a:lnSpc>
                <a:spcPct val="100000"/>
              </a:lnSpc>
              <a:buFont typeface="Arial" charset="0"/>
              <a:buNone/>
            </a:pPr>
            <a:r>
              <a:rPr lang="en-US" sz="1800" b="0"/>
              <a:t>8.     </a:t>
            </a:r>
            <a:r>
              <a:rPr lang="en-CA" sz="1800" b="0"/>
              <a:t>In older people with type 2 diabetes, sulfonylureas should be used with caution because the risk of hypoglycemia increases substantially with age </a:t>
            </a:r>
            <a:r>
              <a:rPr lang="en-CA" sz="1600" b="0"/>
              <a:t>[Grade D, Level 4]</a:t>
            </a:r>
          </a:p>
          <a:p>
            <a:pPr marL="839788" lvl="1" indent="-419100">
              <a:lnSpc>
                <a:spcPct val="100000"/>
              </a:lnSpc>
            </a:pPr>
            <a:r>
              <a:rPr lang="en-CA" sz="1800" b="1">
                <a:latin typeface="Open Sans" charset="0"/>
              </a:rPr>
              <a:t>DPP-4 inhibitors should be used over sulfonylureas </a:t>
            </a:r>
            <a:r>
              <a:rPr lang="en-CA" sz="1800">
                <a:latin typeface="Open Sans" charset="0"/>
              </a:rPr>
              <a:t>as second line therapy to metformin, because of a lower risk of hypoglycemia</a:t>
            </a:r>
            <a:r>
              <a:rPr lang="en-CA" sz="1800" b="1">
                <a:latin typeface="Open Sans" charset="0"/>
              </a:rPr>
              <a:t>  </a:t>
            </a:r>
            <a:r>
              <a:rPr lang="en-CA" sz="1600">
                <a:latin typeface="Open Sans" charset="0"/>
              </a:rPr>
              <a:t>[Grade B, Level 2]</a:t>
            </a:r>
          </a:p>
          <a:p>
            <a:pPr marL="839788" lvl="1" indent="-419100">
              <a:lnSpc>
                <a:spcPct val="100000"/>
              </a:lnSpc>
            </a:pPr>
            <a:r>
              <a:rPr lang="en-CA" sz="1800">
                <a:latin typeface="Open Sans" charset="0"/>
              </a:rPr>
              <a:t>In general, </a:t>
            </a:r>
            <a:r>
              <a:rPr lang="en-CA" sz="1800" b="1">
                <a:latin typeface="Open Sans" charset="0"/>
              </a:rPr>
              <a:t>initial doses of sulfonylureas </a:t>
            </a:r>
            <a:r>
              <a:rPr lang="en-CA" sz="1800">
                <a:latin typeface="Open Sans" charset="0"/>
              </a:rPr>
              <a:t>in the older person should be </a:t>
            </a:r>
            <a:r>
              <a:rPr lang="en-CA" sz="1800" b="1">
                <a:latin typeface="Open Sans" charset="0"/>
              </a:rPr>
              <a:t>half</a:t>
            </a:r>
            <a:r>
              <a:rPr lang="en-CA" sz="1800">
                <a:latin typeface="Open Sans" charset="0"/>
              </a:rPr>
              <a:t> of those used for younger people, and doses should be </a:t>
            </a:r>
            <a:r>
              <a:rPr lang="en-CA" sz="1800" b="1">
                <a:latin typeface="Open Sans" charset="0"/>
              </a:rPr>
              <a:t>increased more slowly </a:t>
            </a:r>
            <a:r>
              <a:rPr lang="en-CA" sz="1600">
                <a:latin typeface="Open Sans" charset="0"/>
              </a:rPr>
              <a:t>[Grade D, Consensus]</a:t>
            </a:r>
          </a:p>
          <a:p>
            <a:pPr marL="839788" lvl="1" indent="-419100">
              <a:lnSpc>
                <a:spcPct val="100000"/>
              </a:lnSpc>
            </a:pPr>
            <a:r>
              <a:rPr lang="en-CA" sz="1800" b="1">
                <a:latin typeface="Open Sans" charset="0"/>
              </a:rPr>
              <a:t>Gliclazide </a:t>
            </a:r>
            <a:r>
              <a:rPr lang="en-CA" sz="1800">
                <a:latin typeface="Open Sans" charset="0"/>
              </a:rPr>
              <a:t>and</a:t>
            </a:r>
            <a:r>
              <a:rPr lang="en-CA" sz="1800" b="1">
                <a:latin typeface="Open Sans" charset="0"/>
              </a:rPr>
              <a:t> gliclazide MR </a:t>
            </a:r>
            <a:r>
              <a:rPr lang="en-CA" sz="1600">
                <a:latin typeface="Open Sans" charset="0"/>
              </a:rPr>
              <a:t>[Grade B, Level 2]</a:t>
            </a:r>
            <a:r>
              <a:rPr lang="en-CA" sz="1800" b="1">
                <a:latin typeface="Open Sans" charset="0"/>
              </a:rPr>
              <a:t> </a:t>
            </a:r>
            <a:r>
              <a:rPr lang="en-CA" sz="1800">
                <a:latin typeface="Open Sans" charset="0"/>
              </a:rPr>
              <a:t>and</a:t>
            </a:r>
            <a:r>
              <a:rPr lang="en-CA" sz="1800" b="1">
                <a:latin typeface="Open Sans" charset="0"/>
              </a:rPr>
              <a:t> glimepiride </a:t>
            </a:r>
            <a:r>
              <a:rPr lang="en-CA" sz="1600">
                <a:latin typeface="Open Sans" charset="0"/>
              </a:rPr>
              <a:t>[Grade C, Level 3]</a:t>
            </a:r>
            <a:r>
              <a:rPr lang="en-CA" sz="1800" b="1">
                <a:latin typeface="Open Sans" charset="0"/>
              </a:rPr>
              <a:t> should be used instead of glyburide, </a:t>
            </a:r>
            <a:r>
              <a:rPr lang="en-CA" sz="1800">
                <a:latin typeface="Open Sans" charset="0"/>
              </a:rPr>
              <a:t>as they are associated with a reduced frequency of hypoglycemic events</a:t>
            </a:r>
          </a:p>
          <a:p>
            <a:pPr marL="839788" lvl="1" indent="-419100">
              <a:lnSpc>
                <a:spcPct val="100000"/>
              </a:lnSpc>
            </a:pPr>
            <a:r>
              <a:rPr lang="en-CA" sz="1800" b="1">
                <a:latin typeface="Open Sans" charset="0"/>
              </a:rPr>
              <a:t>Meglitinides may be used instead of glyburide </a:t>
            </a:r>
            <a:r>
              <a:rPr lang="en-CA" sz="1800">
                <a:latin typeface="Open Sans" charset="0"/>
              </a:rPr>
              <a:t>to reduce the risk of hypoglycemia </a:t>
            </a:r>
            <a:r>
              <a:rPr lang="en-CA" sz="1600">
                <a:latin typeface="Open Sans" charset="0"/>
              </a:rPr>
              <a:t>[Grade C,  Level 2 for repaglinide; Grade C, Level 3 for nateglinide],</a:t>
            </a:r>
            <a:r>
              <a:rPr lang="en-CA" sz="1800">
                <a:latin typeface="Open Sans" charset="0"/>
              </a:rPr>
              <a:t> particularly in individuals with irregular eating habits </a:t>
            </a:r>
            <a:r>
              <a:rPr lang="en-CA" sz="1600">
                <a:latin typeface="Open Sans" charset="0"/>
              </a:rPr>
              <a:t>[Grade D, Consensus]</a:t>
            </a:r>
            <a:endParaRPr lang="en-US" sz="1600">
              <a:latin typeface="Open Sans" charset="0"/>
            </a:endParaRPr>
          </a:p>
        </p:txBody>
      </p:sp>
      <p:sp>
        <p:nvSpPr>
          <p:cNvPr id="4096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33478"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p:txBody>
          <a:bodyPr/>
          <a:lstStyle/>
          <a:p>
            <a:r>
              <a:rPr lang="en-US"/>
              <a:t>Recommendation 9</a:t>
            </a:r>
            <a:endParaRPr lang="en-CA"/>
          </a:p>
        </p:txBody>
      </p:sp>
      <p:sp>
        <p:nvSpPr>
          <p:cNvPr id="41986"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a:t>9.   </a:t>
            </a:r>
            <a:r>
              <a:rPr lang="en-CA" sz="2400" b="0"/>
              <a:t>In older people with type 2 diabetes with </a:t>
            </a:r>
            <a:r>
              <a:rPr lang="en-CA" sz="2400"/>
              <a:t>no other complex comorbidities but with clinical CV disease </a:t>
            </a:r>
            <a:r>
              <a:rPr lang="en-CA" sz="2400" b="0"/>
              <a:t>and in whom glycemic targets are not achieved with existing antihyperglycemic medication(s) and with an eGFR &gt;30 mL/min/1.73 m</a:t>
            </a:r>
            <a:r>
              <a:rPr lang="en-CA" sz="2400" b="0" baseline="30000"/>
              <a:t>2</a:t>
            </a:r>
            <a:r>
              <a:rPr lang="en-CA" sz="2400" b="0"/>
              <a:t>, an </a:t>
            </a:r>
            <a:r>
              <a:rPr lang="en-CA" sz="2400"/>
              <a:t>antihyperglycemic agent with demonstrated CV outcome benefit could be added </a:t>
            </a:r>
            <a:r>
              <a:rPr lang="en-CA" sz="2400" b="0"/>
              <a:t>to reduce the risk of major CV events </a:t>
            </a:r>
            <a:r>
              <a:rPr lang="en-CA" sz="1800" b="0"/>
              <a:t>[Grade A, Level 1A for empagliflozin; Grade A, Level 1A for liraglutide; Grade C, Level 2 for canagliflozin]</a:t>
            </a:r>
          </a:p>
          <a:p>
            <a:pPr marL="495300" indent="-495300">
              <a:lnSpc>
                <a:spcPct val="100000"/>
              </a:lnSpc>
              <a:buFont typeface="Arial" charset="0"/>
              <a:buNone/>
            </a:pPr>
            <a:endParaRPr lang="en-US" sz="2000" b="0"/>
          </a:p>
        </p:txBody>
      </p:sp>
      <p:sp>
        <p:nvSpPr>
          <p:cNvPr id="4198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34502"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41990" name="Text Box 6"/>
          <p:cNvSpPr txBox="1">
            <a:spLocks noChangeArrowheads="1"/>
          </p:cNvSpPr>
          <p:nvPr/>
        </p:nvSpPr>
        <p:spPr bwMode="auto">
          <a:xfrm>
            <a:off x="763588" y="6400800"/>
            <a:ext cx="638968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CV,</a:t>
            </a:r>
            <a:r>
              <a:rPr lang="en-US" sz="1400"/>
              <a:t> cardiovascular; </a:t>
            </a:r>
            <a:r>
              <a:rPr lang="en-US" sz="1400" i="1"/>
              <a:t>eGFR</a:t>
            </a:r>
            <a:r>
              <a:rPr lang="en-US" sz="1400"/>
              <a:t>, estimated glomerular filtration </a:t>
            </a:r>
            <a:endParaRPr lang="en-CA" sz="1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sz="4000"/>
              <a:t>Recommendation 10-11</a:t>
            </a:r>
            <a:endParaRPr lang="en-CA" sz="4000"/>
          </a:p>
        </p:txBody>
      </p:sp>
      <p:sp>
        <p:nvSpPr>
          <p:cNvPr id="235523" name="Rectangle 3"/>
          <p:cNvSpPr>
            <a:spLocks noGrp="1"/>
          </p:cNvSpPr>
          <p:nvPr>
            <p:ph type="body" idx="4294967295"/>
          </p:nvPr>
        </p:nvSpPr>
        <p:spPr>
          <a:xfrm>
            <a:off x="628650" y="1503363"/>
            <a:ext cx="7886700" cy="4329112"/>
          </a:xfrm>
        </p:spPr>
        <p:txBody>
          <a:bodyPr/>
          <a:lstStyle/>
          <a:p>
            <a:pPr marL="457200" indent="-457200">
              <a:lnSpc>
                <a:spcPct val="100000"/>
              </a:lnSpc>
              <a:buFont typeface="+mj-lt"/>
              <a:buAutoNum type="arabicPeriod" startAt="10"/>
              <a:defRPr/>
            </a:pPr>
            <a:r>
              <a:rPr lang="en-CA" sz="2400" dirty="0" smtClean="0">
                <a:ea typeface="ＭＳ Ｐゴシック" charset="0"/>
                <a:cs typeface="Open Sans" charset="0"/>
              </a:rPr>
              <a:t>Detemir</a:t>
            </a:r>
            <a:r>
              <a:rPr lang="en-CA" sz="2400" dirty="0">
                <a:ea typeface="ＭＳ Ｐゴシック" charset="0"/>
                <a:cs typeface="Open Sans" charset="0"/>
              </a:rPr>
              <a:t>, glargine U-100 and U-300 and </a:t>
            </a:r>
            <a:r>
              <a:rPr lang="en-CA" sz="2400" dirty="0" err="1">
                <a:ea typeface="ＭＳ Ｐゴシック" charset="0"/>
                <a:cs typeface="Open Sans" charset="0"/>
              </a:rPr>
              <a:t>degludec</a:t>
            </a:r>
            <a:r>
              <a:rPr lang="en-CA" sz="2400" dirty="0">
                <a:ea typeface="ＭＳ Ｐゴシック" charset="0"/>
                <a:cs typeface="Open Sans" charset="0"/>
              </a:rPr>
              <a:t> </a:t>
            </a:r>
            <a:r>
              <a:rPr lang="en-CA" sz="2400" b="0" dirty="0">
                <a:ea typeface="ＭＳ Ｐゴシック" charset="0"/>
                <a:cs typeface="Open Sans" charset="0"/>
              </a:rPr>
              <a:t>may be used instead of NPH or human 30/70 insulin to lower the frequency of hypoglycemic events </a:t>
            </a:r>
            <a:r>
              <a:rPr lang="en-CA" sz="2000" b="0" dirty="0">
                <a:ea typeface="ＭＳ Ｐゴシック" charset="0"/>
                <a:cs typeface="Open Sans" charset="0"/>
              </a:rPr>
              <a:t>[Grade B, Level 2 for glargine U-100; Grade B, Level 2 for detemir; Grade D, Consensus for </a:t>
            </a:r>
            <a:r>
              <a:rPr lang="en-CA" sz="2000" b="0" dirty="0" err="1">
                <a:ea typeface="ＭＳ Ｐゴシック" charset="0"/>
                <a:cs typeface="Open Sans" charset="0"/>
              </a:rPr>
              <a:t>degludec</a:t>
            </a:r>
            <a:r>
              <a:rPr lang="en-CA" sz="2000" b="0" dirty="0">
                <a:ea typeface="ＭＳ Ｐゴシック" charset="0"/>
                <a:cs typeface="Open Sans" charset="0"/>
              </a:rPr>
              <a:t> and glargine U-300</a:t>
            </a:r>
            <a:r>
              <a:rPr lang="en-CA" sz="2000" b="0" dirty="0" smtClean="0">
                <a:ea typeface="ＭＳ Ｐゴシック" charset="0"/>
                <a:cs typeface="Open Sans" charset="0"/>
              </a:rPr>
              <a:t>]</a:t>
            </a:r>
          </a:p>
          <a:p>
            <a:pPr marL="0" indent="0">
              <a:lnSpc>
                <a:spcPct val="100000"/>
              </a:lnSpc>
              <a:buFont typeface="Arial" charset="0"/>
              <a:buNone/>
              <a:defRPr/>
            </a:pPr>
            <a:endParaRPr lang="en-CA" sz="2000" b="0" dirty="0" smtClean="0">
              <a:ea typeface="ＭＳ Ｐゴシック" charset="0"/>
              <a:cs typeface="Open Sans" charset="0"/>
            </a:endParaRPr>
          </a:p>
          <a:p>
            <a:pPr marL="457200" indent="-457200">
              <a:lnSpc>
                <a:spcPct val="100000"/>
              </a:lnSpc>
              <a:buFont typeface="+mj-lt"/>
              <a:buAutoNum type="arabicPeriod" startAt="10"/>
              <a:defRPr/>
            </a:pPr>
            <a:r>
              <a:rPr lang="en-CA" sz="2400" b="0" dirty="0" smtClean="0">
                <a:ea typeface="ＭＳ Ｐゴシック" charset="0"/>
                <a:cs typeface="Open Sans" charset="0"/>
              </a:rPr>
              <a:t>In older people, </a:t>
            </a:r>
            <a:r>
              <a:rPr lang="en-CA" sz="2400" dirty="0" smtClean="0">
                <a:ea typeface="ＭＳ Ｐゴシック" charset="0"/>
                <a:cs typeface="Open Sans" charset="0"/>
              </a:rPr>
              <a:t>premixed </a:t>
            </a:r>
            <a:r>
              <a:rPr lang="en-CA" sz="2400" dirty="0" err="1" smtClean="0">
                <a:ea typeface="ＭＳ Ｐゴシック" charset="0"/>
                <a:cs typeface="Open Sans" charset="0"/>
              </a:rPr>
              <a:t>insulins</a:t>
            </a:r>
            <a:r>
              <a:rPr lang="en-CA" sz="2400" dirty="0" smtClean="0">
                <a:ea typeface="ＭＳ Ｐゴシック" charset="0"/>
                <a:cs typeface="Open Sans" charset="0"/>
              </a:rPr>
              <a:t> and preﬁlled insulin pens </a:t>
            </a:r>
            <a:r>
              <a:rPr lang="en-CA" sz="2400" b="0" dirty="0" smtClean="0">
                <a:ea typeface="ＭＳ Ｐゴシック" charset="0"/>
                <a:cs typeface="Open Sans" charset="0"/>
              </a:rPr>
              <a:t>should be used to reduce dosing errors and to potentially improve glycemic contro</a:t>
            </a:r>
            <a:r>
              <a:rPr lang="en-CA" sz="2000" b="0" dirty="0" smtClean="0">
                <a:ea typeface="ＭＳ Ｐゴシック" charset="0"/>
                <a:cs typeface="Open Sans" charset="0"/>
              </a:rPr>
              <a:t>l </a:t>
            </a:r>
            <a:r>
              <a:rPr lang="en-CA" sz="1800" b="0" dirty="0" smtClean="0">
                <a:ea typeface="ＭＳ Ｐゴシック" charset="0"/>
                <a:cs typeface="Open Sans" charset="0"/>
              </a:rPr>
              <a:t>[Grade B, Level 2]</a:t>
            </a:r>
            <a:br>
              <a:rPr lang="en-CA" sz="1800" b="0" dirty="0" smtClean="0">
                <a:ea typeface="ＭＳ Ｐゴシック" charset="0"/>
                <a:cs typeface="Open Sans" charset="0"/>
              </a:rPr>
            </a:br>
            <a:endParaRPr lang="en-CA" sz="1800" b="0" dirty="0" smtClean="0">
              <a:ea typeface="ＭＳ Ｐゴシック" charset="0"/>
              <a:cs typeface="Open Sans" charset="0"/>
            </a:endParaRPr>
          </a:p>
          <a:p>
            <a:pPr marL="495300" indent="-495300">
              <a:lnSpc>
                <a:spcPct val="100000"/>
              </a:lnSpc>
              <a:buFont typeface="Arial" charset="0"/>
              <a:buNone/>
              <a:defRPr/>
            </a:pPr>
            <a:endParaRPr lang="en-CA" sz="2000" b="0" dirty="0">
              <a:ea typeface="ＭＳ Ｐゴシック" charset="0"/>
              <a:cs typeface="Open Sans" charset="0"/>
            </a:endParaRPr>
          </a:p>
          <a:p>
            <a:pPr marL="495300" indent="-495300">
              <a:lnSpc>
                <a:spcPct val="100000"/>
              </a:lnSpc>
              <a:buFont typeface="Arial" charset="0"/>
              <a:buNone/>
              <a:defRPr/>
            </a:pPr>
            <a:endParaRPr lang="en-US" sz="2800" b="0" dirty="0">
              <a:ea typeface="ＭＳ Ｐゴシック" charset="0"/>
              <a:cs typeface="Open Sans" charset="0"/>
            </a:endParaRPr>
          </a:p>
        </p:txBody>
      </p:sp>
      <p:sp>
        <p:nvSpPr>
          <p:cNvPr id="235526" name="Text Box 6"/>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4301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p:txBody>
          <a:bodyPr/>
          <a:lstStyle/>
          <a:p>
            <a:r>
              <a:rPr lang="en-US"/>
              <a:t>Recommendations 11-12</a:t>
            </a:r>
            <a:endParaRPr lang="en-CA"/>
          </a:p>
        </p:txBody>
      </p:sp>
      <p:sp>
        <p:nvSpPr>
          <p:cNvPr id="44034" name="Rectangle 3"/>
          <p:cNvSpPr>
            <a:spLocks noGrp="1"/>
          </p:cNvSpPr>
          <p:nvPr>
            <p:ph type="body" idx="4294967295"/>
          </p:nvPr>
        </p:nvSpPr>
        <p:spPr>
          <a:xfrm>
            <a:off x="628650" y="1503363"/>
            <a:ext cx="8148638" cy="4329112"/>
          </a:xfrm>
        </p:spPr>
        <p:txBody>
          <a:bodyPr/>
          <a:lstStyle/>
          <a:p>
            <a:pPr marL="495300" indent="-495300">
              <a:lnSpc>
                <a:spcPct val="100000"/>
              </a:lnSpc>
              <a:buFont typeface="Calibri Light" charset="0"/>
              <a:buAutoNum type="arabicPeriod" startAt="12"/>
            </a:pPr>
            <a:r>
              <a:rPr lang="en-CA" sz="2400" b="0"/>
              <a:t>In </a:t>
            </a:r>
            <a:r>
              <a:rPr lang="en-CA" sz="2400"/>
              <a:t>older LTC residents</a:t>
            </a:r>
            <a:r>
              <a:rPr lang="en-CA" sz="2400" b="0"/>
              <a:t>, </a:t>
            </a:r>
            <a:r>
              <a:rPr lang="en-CA" sz="2400"/>
              <a:t>regular diets </a:t>
            </a:r>
            <a:r>
              <a:rPr lang="en-CA" sz="2400" b="0"/>
              <a:t>may be used instead of “diabetic diets” or nutritional formulas </a:t>
            </a:r>
            <a:r>
              <a:rPr lang="en-CA" sz="1800" b="0"/>
              <a:t>[Grade D, Level 4]</a:t>
            </a:r>
          </a:p>
          <a:p>
            <a:pPr marL="495300" indent="-495300">
              <a:lnSpc>
                <a:spcPct val="100000"/>
              </a:lnSpc>
              <a:buFont typeface="Calibri Light" charset="0"/>
              <a:buAutoNum type="arabicPeriod" startAt="12"/>
            </a:pPr>
            <a:endParaRPr lang="en-CA" sz="1800" b="0"/>
          </a:p>
          <a:p>
            <a:pPr marL="495300" indent="-495300">
              <a:lnSpc>
                <a:spcPct val="100000"/>
              </a:lnSpc>
              <a:buFont typeface="Calibri Light" charset="0"/>
              <a:buAutoNum type="arabicPeriod" startAt="12"/>
            </a:pPr>
            <a:r>
              <a:rPr lang="en-CA" sz="2400"/>
              <a:t>Sliding scale (reactive) </a:t>
            </a:r>
            <a:r>
              <a:rPr lang="en-CA" sz="2400" b="0"/>
              <a:t>and</a:t>
            </a:r>
            <a:r>
              <a:rPr lang="en-CA" sz="2400"/>
              <a:t> correction (supplemental) insulin </a:t>
            </a:r>
            <a:r>
              <a:rPr lang="en-CA" sz="2400" b="0"/>
              <a:t>protocols should be </a:t>
            </a:r>
            <a:r>
              <a:rPr lang="en-CA" sz="2400"/>
              <a:t>avoided</a:t>
            </a:r>
            <a:r>
              <a:rPr lang="en-CA" sz="2400" b="0"/>
              <a:t> in elderly LTC residents with diabetes to prevent worsening glycemic control </a:t>
            </a:r>
            <a:r>
              <a:rPr lang="en-CA" sz="1800" b="0"/>
              <a:t>[Grade C, Level 3]</a:t>
            </a:r>
            <a:br>
              <a:rPr lang="en-CA" sz="1800" b="0"/>
            </a:br>
            <a:endParaRPr lang="en-US" sz="2400" b="0"/>
          </a:p>
          <a:p>
            <a:pPr marL="495300" indent="-495300">
              <a:lnSpc>
                <a:spcPct val="100000"/>
              </a:lnSpc>
              <a:buFont typeface="Calibri Light" charset="0"/>
              <a:buAutoNum type="arabicPeriod" startAt="11"/>
            </a:pPr>
            <a:endParaRPr lang="en-CA" sz="2400" b="0"/>
          </a:p>
        </p:txBody>
      </p:sp>
      <p:sp>
        <p:nvSpPr>
          <p:cNvPr id="236551" name="Text Box 7"/>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44037" name="Text Box 5"/>
          <p:cNvSpPr txBox="1">
            <a:spLocks noChangeArrowheads="1"/>
          </p:cNvSpPr>
          <p:nvPr/>
        </p:nvSpPr>
        <p:spPr bwMode="auto">
          <a:xfrm>
            <a:off x="849313" y="6292850"/>
            <a:ext cx="409892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LTC</a:t>
            </a:r>
            <a:r>
              <a:rPr lang="en-US" sz="1400"/>
              <a:t>, long-term care</a:t>
            </a:r>
            <a:endParaRPr lang="en-CA" sz="1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t>Key Changes</a:t>
            </a:r>
          </a:p>
        </p:txBody>
      </p:sp>
      <p:sp>
        <p:nvSpPr>
          <p:cNvPr id="17410" name="Content Placeholder 2"/>
          <p:cNvSpPr>
            <a:spLocks noGrp="1"/>
          </p:cNvSpPr>
          <p:nvPr>
            <p:ph type="body" idx="4294967295"/>
          </p:nvPr>
        </p:nvSpPr>
        <p:spPr/>
        <p:txBody>
          <a:bodyPr/>
          <a:lstStyle/>
          <a:p>
            <a:r>
              <a:rPr lang="en-CA" altLang="ja-JP" b="0"/>
              <a:t>New information on</a:t>
            </a:r>
          </a:p>
          <a:p>
            <a:pPr lvl="1"/>
            <a:r>
              <a:rPr lang="en-CA" altLang="ja-JP" b="1">
                <a:latin typeface="Open Sans" charset="0"/>
              </a:rPr>
              <a:t>Screening with FPG and A1C</a:t>
            </a:r>
          </a:p>
          <a:p>
            <a:pPr lvl="1"/>
            <a:r>
              <a:rPr lang="en-CA" altLang="ja-JP" b="1">
                <a:latin typeface="Open Sans" charset="0"/>
              </a:rPr>
              <a:t>Role of deprescribing medications in older people with diabetes</a:t>
            </a:r>
          </a:p>
        </p:txBody>
      </p:sp>
      <p:sp>
        <p:nvSpPr>
          <p:cNvPr id="17411" name="Wave 5"/>
          <p:cNvSpPr>
            <a:spLocks noChangeArrowheads="1"/>
          </p:cNvSpPr>
          <p:nvPr/>
        </p:nvSpPr>
        <p:spPr bwMode="auto">
          <a:xfrm>
            <a:off x="7677150" y="35401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
        <p:nvSpPr>
          <p:cNvPr id="17414" name="Text Box 6"/>
          <p:cNvSpPr txBox="1">
            <a:spLocks noChangeArrowheads="1"/>
          </p:cNvSpPr>
          <p:nvPr/>
        </p:nvSpPr>
        <p:spPr bwMode="auto">
          <a:xfrm>
            <a:off x="839788" y="6315075"/>
            <a:ext cx="3065462"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t>FPG,</a:t>
            </a:r>
            <a:r>
              <a:rPr lang="en-US" sz="1400"/>
              <a:t> fasting plasma glucose</a:t>
            </a:r>
            <a:endParaRPr lang="en-CA" sz="14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28650" y="174625"/>
            <a:ext cx="7886700" cy="1325563"/>
          </a:xfrm>
        </p:spPr>
        <p:txBody>
          <a:bodyPr/>
          <a:lstStyle/>
          <a:p>
            <a:r>
              <a:rPr lang="en-US" sz="3600"/>
              <a:t>Key Messages</a:t>
            </a:r>
          </a:p>
        </p:txBody>
      </p:sp>
      <p:sp>
        <p:nvSpPr>
          <p:cNvPr id="183299" name="Rectangle 3"/>
          <p:cNvSpPr>
            <a:spLocks noGrp="1"/>
          </p:cNvSpPr>
          <p:nvPr>
            <p:ph type="body" idx="4294967295"/>
          </p:nvPr>
        </p:nvSpPr>
        <p:spPr>
          <a:xfrm>
            <a:off x="565150" y="1198563"/>
            <a:ext cx="8197850" cy="4329112"/>
          </a:xfrm>
        </p:spPr>
        <p:txBody>
          <a:bodyPr/>
          <a:lstStyle/>
          <a:p>
            <a:pPr>
              <a:lnSpc>
                <a:spcPct val="100000"/>
              </a:lnSpc>
              <a:defRPr/>
            </a:pPr>
            <a:r>
              <a:rPr lang="en-CA" sz="2400" b="0" dirty="0">
                <a:ea typeface="ＭＳ Ｐゴシック" charset="0"/>
                <a:cs typeface="Open Sans" charset="0"/>
              </a:rPr>
              <a:t>Diabetes in older people is </a:t>
            </a:r>
            <a:r>
              <a:rPr lang="en-CA" sz="2400" dirty="0">
                <a:ea typeface="ＭＳ Ｐゴシック" charset="0"/>
                <a:cs typeface="Open Sans" charset="0"/>
              </a:rPr>
              <a:t>distinct</a:t>
            </a:r>
            <a:r>
              <a:rPr lang="en-CA" sz="2400" b="0" dirty="0">
                <a:ea typeface="ＭＳ Ｐゴシック" charset="0"/>
                <a:cs typeface="Open Sans" charset="0"/>
              </a:rPr>
              <a:t> from diabetes in younger people and the approach to therapy should be different. This is especially true in those who have </a:t>
            </a:r>
            <a:r>
              <a:rPr lang="en-CA" sz="2400" dirty="0">
                <a:ea typeface="ＭＳ Ｐゴシック" charset="0"/>
                <a:cs typeface="Open Sans" charset="0"/>
              </a:rPr>
              <a:t>functional dependence, frailty, dementia</a:t>
            </a:r>
            <a:r>
              <a:rPr lang="en-CA" sz="2400" b="0" dirty="0">
                <a:ea typeface="ＭＳ Ｐゴシック" charset="0"/>
                <a:cs typeface="Open Sans" charset="0"/>
              </a:rPr>
              <a:t> or who are </a:t>
            </a:r>
            <a:r>
              <a:rPr lang="en-CA" sz="2400" dirty="0">
                <a:ea typeface="ＭＳ Ｐゴシック" charset="0"/>
                <a:cs typeface="Open Sans" charset="0"/>
              </a:rPr>
              <a:t>end of life</a:t>
            </a:r>
            <a:r>
              <a:rPr lang="en-CA" sz="2400" b="0" dirty="0">
                <a:ea typeface="ＭＳ Ｐゴシック" charset="0"/>
                <a:cs typeface="Open Sans" charset="0"/>
              </a:rPr>
              <a:t>. This chapter focuses on these individuals. </a:t>
            </a:r>
            <a:r>
              <a:rPr lang="en-CA" sz="2400" dirty="0">
                <a:ea typeface="ＭＳ Ｐゴシック" charset="0"/>
                <a:cs typeface="Open Sans" charset="0"/>
              </a:rPr>
              <a:t>Personalized strategies </a:t>
            </a:r>
            <a:r>
              <a:rPr lang="en-CA" sz="2400" b="0" dirty="0">
                <a:ea typeface="ＭＳ Ｐゴシック" charset="0"/>
                <a:cs typeface="Open Sans" charset="0"/>
              </a:rPr>
              <a:t>are needed to </a:t>
            </a:r>
            <a:r>
              <a:rPr lang="en-CA" sz="2400" dirty="0">
                <a:ea typeface="ＭＳ Ｐゴシック" charset="0"/>
                <a:cs typeface="Open Sans" charset="0"/>
              </a:rPr>
              <a:t>avoid overtreatment </a:t>
            </a:r>
            <a:r>
              <a:rPr lang="en-CA" sz="2400" b="0" dirty="0">
                <a:ea typeface="ＭＳ Ｐゴシック" charset="0"/>
                <a:cs typeface="Open Sans" charset="0"/>
              </a:rPr>
              <a:t>of the frail </a:t>
            </a:r>
            <a:r>
              <a:rPr lang="en-CA" sz="2400" b="0" dirty="0" smtClean="0">
                <a:ea typeface="ＭＳ Ｐゴシック" charset="0"/>
                <a:cs typeface="Open Sans" charset="0"/>
              </a:rPr>
              <a:t>elderly</a:t>
            </a:r>
          </a:p>
          <a:p>
            <a:pPr marL="0" indent="0">
              <a:lnSpc>
                <a:spcPct val="100000"/>
              </a:lnSpc>
              <a:buFont typeface="Arial" charset="0"/>
              <a:buNone/>
              <a:defRPr/>
            </a:pPr>
            <a:endParaRPr lang="en-CA" sz="1800" b="0" dirty="0">
              <a:ea typeface="ＭＳ Ｐゴシック" charset="0"/>
              <a:cs typeface="Open Sans" charset="0"/>
            </a:endParaRPr>
          </a:p>
          <a:p>
            <a:pPr>
              <a:lnSpc>
                <a:spcPct val="100000"/>
              </a:lnSpc>
              <a:defRPr/>
            </a:pPr>
            <a:r>
              <a:rPr lang="en-CA" sz="2400" b="0" dirty="0">
                <a:ea typeface="ＭＳ Ｐゴシック" charset="0"/>
                <a:cs typeface="Open Sans" charset="0"/>
              </a:rPr>
              <a:t>In the older person with diabetes and </a:t>
            </a:r>
            <a:r>
              <a:rPr lang="en-CA" sz="2400" dirty="0">
                <a:ea typeface="ＭＳ Ｐゴシック" charset="0"/>
                <a:cs typeface="Open Sans" charset="0"/>
              </a:rPr>
              <a:t>multiple comorbidities and/or frailty</a:t>
            </a:r>
            <a:r>
              <a:rPr lang="en-CA" sz="2400" b="0" dirty="0">
                <a:ea typeface="ＭＳ Ｐゴシック" charset="0"/>
                <a:cs typeface="Open Sans" charset="0"/>
              </a:rPr>
              <a:t>, strategies should be used to </a:t>
            </a:r>
            <a:r>
              <a:rPr lang="en-CA" sz="2400" dirty="0">
                <a:ea typeface="ＭＳ Ｐゴシック" charset="0"/>
                <a:cs typeface="Open Sans" charset="0"/>
              </a:rPr>
              <a:t>strictly</a:t>
            </a:r>
            <a:r>
              <a:rPr lang="en-CA" sz="2400" b="0" dirty="0">
                <a:ea typeface="ＭＳ Ｐゴシック" charset="0"/>
                <a:cs typeface="Open Sans" charset="0"/>
              </a:rPr>
              <a:t> </a:t>
            </a:r>
            <a:r>
              <a:rPr lang="en-CA" sz="2400" dirty="0">
                <a:ea typeface="ＭＳ Ｐゴシック" charset="0"/>
                <a:cs typeface="Open Sans" charset="0"/>
              </a:rPr>
              <a:t>prevent hypoglycemia</a:t>
            </a:r>
            <a:r>
              <a:rPr lang="en-CA" sz="2400" b="0" dirty="0">
                <a:ea typeface="ＭＳ Ｐゴシック" charset="0"/>
                <a:cs typeface="Open Sans" charset="0"/>
              </a:rPr>
              <a:t>, which include the choice of antihyperglycemic therapy and a </a:t>
            </a:r>
            <a:r>
              <a:rPr lang="en-CA" sz="2400" dirty="0">
                <a:ea typeface="ＭＳ Ｐゴシック" charset="0"/>
                <a:cs typeface="Open Sans" charset="0"/>
              </a:rPr>
              <a:t>less stringent A1C target</a:t>
            </a:r>
          </a:p>
        </p:txBody>
      </p:sp>
      <p:sp>
        <p:nvSpPr>
          <p:cNvPr id="18330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p:txBody>
          <a:bodyPr/>
          <a:lstStyle/>
          <a:p>
            <a:r>
              <a:rPr lang="en-US" sz="4000"/>
              <a:t>Key Messages</a:t>
            </a:r>
          </a:p>
        </p:txBody>
      </p:sp>
      <p:sp>
        <p:nvSpPr>
          <p:cNvPr id="46082" name="Rectangle 3"/>
          <p:cNvSpPr>
            <a:spLocks noGrp="1"/>
          </p:cNvSpPr>
          <p:nvPr>
            <p:ph type="body" idx="4294967295"/>
          </p:nvPr>
        </p:nvSpPr>
        <p:spPr>
          <a:xfrm>
            <a:off x="628650" y="1547813"/>
            <a:ext cx="8134350" cy="4329112"/>
          </a:xfrm>
        </p:spPr>
        <p:txBody>
          <a:bodyPr/>
          <a:lstStyle/>
          <a:p>
            <a:pPr>
              <a:lnSpc>
                <a:spcPct val="100000"/>
              </a:lnSpc>
            </a:pPr>
            <a:r>
              <a:rPr lang="en-CA" sz="2400"/>
              <a:t>Sulfonylureas</a:t>
            </a:r>
            <a:r>
              <a:rPr lang="en-CA" sz="2400" b="0"/>
              <a:t> should be used with </a:t>
            </a:r>
            <a:r>
              <a:rPr lang="en-CA" sz="2400"/>
              <a:t>caution</a:t>
            </a:r>
            <a:r>
              <a:rPr lang="en-CA" sz="2400" b="0"/>
              <a:t> because the risk of hypoglycemia increases significantly with age</a:t>
            </a:r>
          </a:p>
          <a:p>
            <a:pPr>
              <a:lnSpc>
                <a:spcPct val="100000"/>
              </a:lnSpc>
            </a:pPr>
            <a:endParaRPr lang="en-CA" sz="2400" b="0"/>
          </a:p>
          <a:p>
            <a:pPr>
              <a:lnSpc>
                <a:spcPct val="100000"/>
              </a:lnSpc>
            </a:pPr>
            <a:r>
              <a:rPr lang="en-CA" sz="2400"/>
              <a:t>DPP-4 inhibitors </a:t>
            </a:r>
            <a:r>
              <a:rPr lang="en-CA" sz="2400" b="0"/>
              <a:t>should </a:t>
            </a:r>
            <a:r>
              <a:rPr lang="en-CA" sz="2400"/>
              <a:t>be used over sulfonylureas </a:t>
            </a:r>
            <a:r>
              <a:rPr lang="en-CA" sz="2400" b="0"/>
              <a:t>because of a lower risk of hypoglycemia</a:t>
            </a:r>
          </a:p>
          <a:p>
            <a:pPr>
              <a:lnSpc>
                <a:spcPct val="100000"/>
              </a:lnSpc>
            </a:pPr>
            <a:endParaRPr lang="en-CA" sz="2400" b="0"/>
          </a:p>
          <a:p>
            <a:pPr>
              <a:lnSpc>
                <a:spcPct val="100000"/>
              </a:lnSpc>
            </a:pPr>
            <a:r>
              <a:rPr lang="en-CA" sz="2400"/>
              <a:t>Long-acting basal analogues </a:t>
            </a:r>
            <a:r>
              <a:rPr lang="en-CA" sz="2400" b="0"/>
              <a:t>are associated with a lower frequency of hypoglycemia than intermediate-acting or premixed insulin in this age group</a:t>
            </a:r>
          </a:p>
          <a:p>
            <a:pPr>
              <a:lnSpc>
                <a:spcPct val="100000"/>
              </a:lnSpc>
            </a:pPr>
            <a:endParaRPr lang="en-US" sz="2400" b="0"/>
          </a:p>
        </p:txBody>
      </p:sp>
      <p:sp>
        <p:nvSpPr>
          <p:cNvPr id="21709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18225"/>
            <a:ext cx="9144000" cy="12541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7106" name="Rectangle 2"/>
          <p:cNvSpPr>
            <a:spLocks noGrp="1"/>
          </p:cNvSpPr>
          <p:nvPr>
            <p:ph type="title" idx="4294967295"/>
          </p:nvPr>
        </p:nvSpPr>
        <p:spPr/>
        <p:txBody>
          <a:bodyPr/>
          <a:lstStyle/>
          <a:p>
            <a:r>
              <a:rPr lang="en-US" sz="3200"/>
              <a:t>Key Messages for Older People with Diabetes</a:t>
            </a:r>
          </a:p>
        </p:txBody>
      </p:sp>
      <p:sp>
        <p:nvSpPr>
          <p:cNvPr id="47107" name="Rectangle 3"/>
          <p:cNvSpPr>
            <a:spLocks noGrp="1"/>
          </p:cNvSpPr>
          <p:nvPr>
            <p:ph type="body" idx="4294967295"/>
          </p:nvPr>
        </p:nvSpPr>
        <p:spPr>
          <a:xfrm>
            <a:off x="628650" y="1547813"/>
            <a:ext cx="8150225" cy="4329112"/>
          </a:xfrm>
        </p:spPr>
        <p:txBody>
          <a:bodyPr/>
          <a:lstStyle/>
          <a:p>
            <a:pPr>
              <a:lnSpc>
                <a:spcPct val="100000"/>
              </a:lnSpc>
            </a:pPr>
            <a:r>
              <a:rPr lang="en-CA" sz="2200" b="0"/>
              <a:t>No two older people are alike and every older person with diabetes needs a </a:t>
            </a:r>
            <a:r>
              <a:rPr lang="en-CA" sz="2200"/>
              <a:t>customized diabetes care plan</a:t>
            </a:r>
            <a:r>
              <a:rPr lang="en-CA" sz="2200" b="0"/>
              <a:t>. What works for one individual may not be the best course of treatment for another. Some older people are healthy and can manage their diabetes on their own, while others may have one or more diabetes complications. Others may be frail, have memory loss, and/or have several chronic diseases in addition to diabetes</a:t>
            </a:r>
          </a:p>
          <a:p>
            <a:pPr>
              <a:lnSpc>
                <a:spcPct val="100000"/>
              </a:lnSpc>
            </a:pPr>
            <a:r>
              <a:rPr lang="en-CA" sz="2200" b="0"/>
              <a:t>Based on the factors mentioned above, your diabetes health-care team will work with you and your caregivers to </a:t>
            </a:r>
            <a:r>
              <a:rPr lang="en-CA" sz="2200"/>
              <a:t>select target blood glucose and A1C </a:t>
            </a:r>
            <a:r>
              <a:rPr lang="en-CA" sz="2200" b="0"/>
              <a:t>levels, appropriate </a:t>
            </a:r>
            <a:r>
              <a:rPr lang="en-CA" sz="2200"/>
              <a:t>glucose lowering medications</a:t>
            </a:r>
            <a:r>
              <a:rPr lang="en-CA" sz="2200" b="0"/>
              <a:t>, and a program for </a:t>
            </a:r>
            <a:r>
              <a:rPr lang="en-CA" sz="2200"/>
              <a:t>screening</a:t>
            </a:r>
            <a:r>
              <a:rPr lang="en-CA" sz="2200" b="0"/>
              <a:t> and management of diabetes related complications</a:t>
            </a:r>
            <a:br>
              <a:rPr lang="en-CA" sz="2200" b="0"/>
            </a:br>
            <a:endParaRPr lang="en-US" sz="2200" b="0"/>
          </a:p>
        </p:txBody>
      </p:sp>
      <p:sp>
        <p:nvSpPr>
          <p:cNvPr id="22426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4"/>
          <p:cNvSpPr>
            <a:spLocks noGrp="1"/>
          </p:cNvSpPr>
          <p:nvPr>
            <p:ph type="title"/>
          </p:nvPr>
        </p:nvSpPr>
        <p:spPr>
          <a:xfrm>
            <a:off x="666750" y="147638"/>
            <a:ext cx="7886700" cy="1325562"/>
          </a:xfrm>
        </p:spPr>
        <p:txBody>
          <a:bodyPr/>
          <a:lstStyle/>
          <a:p>
            <a:pPr algn="ctr"/>
            <a:r>
              <a:rPr lang="en-US" sz="3600" b="0"/>
              <a:t>Visit </a:t>
            </a:r>
            <a:r>
              <a:rPr lang="en-US" sz="3600"/>
              <a:t>guidelines.diabetes.ca</a:t>
            </a:r>
            <a:r>
              <a:rPr lang="en-US" sz="3600" b="0"/>
              <a:t> </a:t>
            </a:r>
            <a:br>
              <a:rPr lang="en-US" sz="3600" b="0"/>
            </a:br>
            <a:endParaRPr lang="en-US" sz="3600" b="0"/>
          </a:p>
        </p:txBody>
      </p:sp>
      <p:pic>
        <p:nvPicPr>
          <p:cNvPr id="481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641350" y="0"/>
            <a:ext cx="7886700" cy="1325563"/>
          </a:xfrm>
        </p:spPr>
        <p:txBody>
          <a:bodyPr/>
          <a:lstStyle/>
          <a:p>
            <a:pPr algn="ctr"/>
            <a:r>
              <a:rPr lang="en-US"/>
              <a:t>Or download the App</a:t>
            </a:r>
          </a:p>
        </p:txBody>
      </p:sp>
      <p:pic>
        <p:nvPicPr>
          <p:cNvPr id="4915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1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p:txBody>
          <a:bodyPr/>
          <a:lstStyle/>
          <a:p>
            <a:r>
              <a:rPr lang="en-US">
                <a:latin typeface="Arial" charset="0"/>
              </a:rPr>
              <a:t>Diabetes Canada Clinical Practice Guidelines</a:t>
            </a:r>
          </a:p>
        </p:txBody>
      </p:sp>
      <p:sp>
        <p:nvSpPr>
          <p:cNvPr id="50178" name="Content Placeholder 2"/>
          <p:cNvSpPr>
            <a:spLocks noGrp="1"/>
          </p:cNvSpPr>
          <p:nvPr>
            <p:ph idx="4294967295"/>
          </p:nvPr>
        </p:nvSpPr>
        <p:spPr/>
        <p:txBody>
          <a:bodyPr/>
          <a:lstStyle/>
          <a:p>
            <a:pPr marL="0" indent="0">
              <a:buFontTx/>
              <a:buNone/>
            </a:pPr>
            <a:endParaRPr lang="en-US">
              <a:latin typeface="Arial" charset="0"/>
              <a:hlinkClick r:id="rId3"/>
            </a:endParaRPr>
          </a:p>
          <a:p>
            <a:pPr marL="0" indent="0">
              <a:buFontTx/>
              <a:buNone/>
            </a:pPr>
            <a:r>
              <a:rPr lang="en-US">
                <a:solidFill>
                  <a:srgbClr val="C00000"/>
                </a:solidFill>
                <a:latin typeface="Arial" charset="0"/>
                <a:hlinkClick r:id="rId3"/>
              </a:rPr>
              <a:t>http://guidelines.diabetes.ca</a:t>
            </a:r>
            <a:r>
              <a:rPr lang="en-US">
                <a:solidFill>
                  <a:srgbClr val="C00000"/>
                </a:solidFill>
                <a:latin typeface="Arial" charset="0"/>
              </a:rPr>
              <a:t> </a:t>
            </a:r>
            <a:r>
              <a:rPr lang="en-US">
                <a:solidFill>
                  <a:schemeClr val="accent1"/>
                </a:solidFill>
                <a:latin typeface="Arial" charset="0"/>
              </a:rPr>
              <a:t>– for health-care providers</a:t>
            </a:r>
          </a:p>
          <a:p>
            <a:pPr marL="0" indent="0">
              <a:buFontTx/>
              <a:buNone/>
            </a:pPr>
            <a:endParaRPr lang="en-US">
              <a:solidFill>
                <a:schemeClr val="accent1"/>
              </a:solidFill>
              <a:latin typeface="Arial" charset="0"/>
            </a:endParaRPr>
          </a:p>
          <a:p>
            <a:pPr marL="0" indent="0">
              <a:buFontTx/>
              <a:buNone/>
            </a:pPr>
            <a:r>
              <a:rPr lang="en-US">
                <a:latin typeface="Arial" charset="0"/>
              </a:rPr>
              <a:t>1-800-BANTING (226-8464)</a:t>
            </a:r>
          </a:p>
          <a:p>
            <a:pPr marL="0" indent="0">
              <a:buFontTx/>
              <a:buNone/>
            </a:pPr>
            <a:endParaRPr lang="en-US">
              <a:latin typeface="Arial" charset="0"/>
            </a:endParaRPr>
          </a:p>
          <a:p>
            <a:pPr marL="0" indent="0">
              <a:buFontTx/>
              <a:buNone/>
            </a:pPr>
            <a:r>
              <a:rPr lang="en-US">
                <a:latin typeface="Arial" charset="0"/>
                <a:hlinkClick r:id="rId4"/>
              </a:rPr>
              <a:t>http://diabetes.ca </a:t>
            </a:r>
            <a:r>
              <a:rPr lang="en-US">
                <a:solidFill>
                  <a:schemeClr val="accent1"/>
                </a:solidFill>
                <a:latin typeface="Arial" charset="0"/>
              </a:rPr>
              <a:t>– for people with diabetes</a:t>
            </a:r>
          </a:p>
          <a:p>
            <a:pPr marL="0" indent="0"/>
            <a:endParaRPr lang="en-US">
              <a:solidFill>
                <a:schemeClr val="accent1"/>
              </a:solidFill>
              <a:latin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53125"/>
            <a:ext cx="9144000" cy="3175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434" name="Title 1"/>
          <p:cNvSpPr>
            <a:spLocks noGrp="1"/>
          </p:cNvSpPr>
          <p:nvPr>
            <p:ph type="title" idx="4294967295"/>
          </p:nvPr>
        </p:nvSpPr>
        <p:spPr>
          <a:xfrm>
            <a:off x="685800" y="295275"/>
            <a:ext cx="7772400" cy="1143000"/>
          </a:xfrm>
        </p:spPr>
        <p:txBody>
          <a:bodyPr/>
          <a:lstStyle/>
          <a:p>
            <a:r>
              <a:rPr lang="en-US" sz="3200"/>
              <a:t>Diabetes in the Elderly Checklist</a:t>
            </a:r>
          </a:p>
        </p:txBody>
      </p:sp>
      <p:sp>
        <p:nvSpPr>
          <p:cNvPr id="18435" name="Content Placeholder 2"/>
          <p:cNvSpPr>
            <a:spLocks noGrp="1"/>
          </p:cNvSpPr>
          <p:nvPr>
            <p:ph idx="4294967295"/>
          </p:nvPr>
        </p:nvSpPr>
        <p:spPr>
          <a:xfrm>
            <a:off x="665163" y="1362075"/>
            <a:ext cx="8101012" cy="4114800"/>
          </a:xfrm>
        </p:spPr>
        <p:txBody>
          <a:bodyPr/>
          <a:lstStyle/>
          <a:p>
            <a:pPr>
              <a:lnSpc>
                <a:spcPct val="140000"/>
              </a:lnSpc>
              <a:spcBef>
                <a:spcPct val="0"/>
              </a:spcBef>
              <a:buClr>
                <a:srgbClr val="FF0000"/>
              </a:buClr>
              <a:buFont typeface="Wingdings" charset="0"/>
              <a:buChar char="ü"/>
            </a:pPr>
            <a:r>
              <a:rPr lang="en-US" sz="2100"/>
              <a:t>ASSESS</a:t>
            </a:r>
            <a:r>
              <a:rPr lang="en-US" sz="2100" b="0"/>
              <a:t> for level of functional dependency (frailty)</a:t>
            </a:r>
          </a:p>
          <a:p>
            <a:pPr>
              <a:lnSpc>
                <a:spcPct val="140000"/>
              </a:lnSpc>
              <a:spcBef>
                <a:spcPct val="0"/>
              </a:spcBef>
              <a:buClr>
                <a:srgbClr val="FF0000"/>
              </a:buClr>
              <a:buFont typeface="Wingdings" charset="0"/>
              <a:buChar char="ü"/>
            </a:pPr>
            <a:r>
              <a:rPr lang="en-US" sz="2100"/>
              <a:t>INDIVIDUALIZE</a:t>
            </a:r>
            <a:r>
              <a:rPr lang="en-US" sz="2100" b="0"/>
              <a:t> glycemic targets based on the above (A1C ≤8.5% for frail elderly) but if otherwise healthy, use the same targets as younger people</a:t>
            </a:r>
          </a:p>
          <a:p>
            <a:pPr>
              <a:lnSpc>
                <a:spcPct val="140000"/>
              </a:lnSpc>
              <a:spcBef>
                <a:spcPct val="0"/>
              </a:spcBef>
              <a:buClr>
                <a:srgbClr val="FF0000"/>
              </a:buClr>
              <a:buFont typeface="Wingdings" charset="0"/>
              <a:buChar char="ü"/>
            </a:pPr>
            <a:r>
              <a:rPr lang="en-US" sz="2100"/>
              <a:t>AVOID</a:t>
            </a:r>
            <a:r>
              <a:rPr lang="en-US" sz="2100" b="0"/>
              <a:t> hypoglycemia in cognitive impairment</a:t>
            </a:r>
          </a:p>
          <a:p>
            <a:pPr>
              <a:lnSpc>
                <a:spcPct val="140000"/>
              </a:lnSpc>
              <a:spcBef>
                <a:spcPct val="0"/>
              </a:spcBef>
              <a:buClr>
                <a:srgbClr val="FF0000"/>
              </a:buClr>
              <a:buFont typeface="Wingdings" charset="0"/>
              <a:buChar char="ü"/>
            </a:pPr>
            <a:r>
              <a:rPr lang="en-US" sz="2100"/>
              <a:t>SELECT</a:t>
            </a:r>
            <a:r>
              <a:rPr lang="en-US" sz="2100" b="0"/>
              <a:t> antihyperglycemic therapy carefully</a:t>
            </a:r>
          </a:p>
          <a:p>
            <a:pPr lvl="1">
              <a:lnSpc>
                <a:spcPct val="140000"/>
              </a:lnSpc>
              <a:spcBef>
                <a:spcPct val="0"/>
              </a:spcBef>
              <a:buClr>
                <a:srgbClr val="FF0000"/>
              </a:buClr>
              <a:buFont typeface="Wingdings" charset="0"/>
              <a:buChar char="ü"/>
            </a:pPr>
            <a:r>
              <a:rPr lang="en-US" sz="2100">
                <a:latin typeface="Open Sans" charset="0"/>
              </a:rPr>
              <a:t>Caution with sulfonylureas or thiazolidinediones</a:t>
            </a:r>
          </a:p>
          <a:p>
            <a:pPr lvl="1">
              <a:lnSpc>
                <a:spcPct val="140000"/>
              </a:lnSpc>
              <a:spcBef>
                <a:spcPct val="0"/>
              </a:spcBef>
              <a:buClr>
                <a:srgbClr val="FF0000"/>
              </a:buClr>
              <a:buFont typeface="Wingdings" charset="0"/>
              <a:buChar char="ü"/>
            </a:pPr>
            <a:r>
              <a:rPr lang="en-US" sz="2100">
                <a:latin typeface="Open Sans" charset="0"/>
              </a:rPr>
              <a:t>DPP-4 inhibitors should be used over sulfonylureas</a:t>
            </a:r>
          </a:p>
          <a:p>
            <a:pPr lvl="1">
              <a:lnSpc>
                <a:spcPct val="140000"/>
              </a:lnSpc>
              <a:spcBef>
                <a:spcPct val="0"/>
              </a:spcBef>
              <a:buClr>
                <a:srgbClr val="FF0000"/>
              </a:buClr>
              <a:buFont typeface="Wingdings" charset="0"/>
              <a:buChar char="ü"/>
            </a:pPr>
            <a:r>
              <a:rPr lang="en-US" sz="2100">
                <a:latin typeface="Open Sans" charset="0"/>
              </a:rPr>
              <a:t>Basal analogues instead of NPH or human 30/70 insulin</a:t>
            </a:r>
          </a:p>
          <a:p>
            <a:pPr>
              <a:lnSpc>
                <a:spcPct val="140000"/>
              </a:lnSpc>
              <a:spcBef>
                <a:spcPct val="0"/>
              </a:spcBef>
              <a:buClr>
                <a:srgbClr val="FF0000"/>
              </a:buClr>
              <a:buFont typeface="Wingdings" charset="0"/>
              <a:buChar char="ü"/>
            </a:pPr>
            <a:r>
              <a:rPr lang="en-US" sz="2100"/>
              <a:t>GIVE</a:t>
            </a:r>
            <a:r>
              <a:rPr lang="en-US" sz="2100" b="0"/>
              <a:t> regular diets instead of </a:t>
            </a:r>
            <a:r>
              <a:rPr lang="ja-JP" altLang="en-US" sz="2100" b="0"/>
              <a:t>“</a:t>
            </a:r>
            <a:r>
              <a:rPr lang="en-US" altLang="ja-JP" sz="2100" b="0"/>
              <a:t>diabetic diets</a:t>
            </a:r>
            <a:r>
              <a:rPr lang="ja-JP" altLang="en-US" sz="2100" b="0"/>
              <a:t>”</a:t>
            </a:r>
            <a:r>
              <a:rPr lang="en-US" altLang="ja-JP" sz="2100" b="0"/>
              <a:t> or nutritional formulas in nursing homes</a:t>
            </a:r>
            <a:endParaRPr lang="en-US" sz="2100" b="0"/>
          </a:p>
        </p:txBody>
      </p:sp>
      <p:sp>
        <p:nvSpPr>
          <p:cNvPr id="432133" name="Text Box 5"/>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4"/>
          <p:cNvSpPr>
            <a:spLocks noGrp="1"/>
          </p:cNvSpPr>
          <p:nvPr>
            <p:ph idx="4294967295"/>
          </p:nvPr>
        </p:nvSpPr>
        <p:spPr>
          <a:xfrm>
            <a:off x="731838" y="1752600"/>
            <a:ext cx="7772400" cy="4114800"/>
          </a:xfrm>
        </p:spPr>
        <p:txBody>
          <a:bodyPr/>
          <a:lstStyle/>
          <a:p>
            <a:pPr marL="0" indent="0" algn="ctr">
              <a:lnSpc>
                <a:spcPct val="120000"/>
              </a:lnSpc>
              <a:buFont typeface="Arial" charset="0"/>
              <a:buNone/>
            </a:pPr>
            <a:r>
              <a:rPr lang="ja-JP" altLang="en-US" sz="2800"/>
              <a:t>“</a:t>
            </a:r>
            <a:r>
              <a:rPr lang="en-US" altLang="ja-JP" sz="2800"/>
              <a:t>Frailty is a widely used term associated with aging that denotes a multidimensional syndrome that gives rise to increased vulnerability</a:t>
            </a:r>
            <a:r>
              <a:rPr lang="ja-JP" altLang="en-US" sz="2800"/>
              <a:t>”</a:t>
            </a:r>
            <a:endParaRPr lang="en-US" sz="2800"/>
          </a:p>
        </p:txBody>
      </p:sp>
      <p:sp>
        <p:nvSpPr>
          <p:cNvPr id="434180" name="Text Box 4"/>
          <p:cNvSpPr txBox="1">
            <a:spLocks noChangeArrowheads="1"/>
          </p:cNvSpPr>
          <p:nvPr/>
        </p:nvSpPr>
        <p:spPr bwMode="auto">
          <a:xfrm>
            <a:off x="60325" y="95250"/>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37.  Diabetes in Older People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54925" y="6237288"/>
            <a:ext cx="1438275" cy="55721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253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413" y="0"/>
            <a:ext cx="6624637" cy="7578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1" name="Rectangle 82"/>
          <p:cNvSpPr>
            <a:spLocks noChangeArrowheads="1"/>
          </p:cNvSpPr>
          <p:nvPr/>
        </p:nvSpPr>
        <p:spPr bwMode="auto">
          <a:xfrm>
            <a:off x="4929188" y="6332538"/>
            <a:ext cx="4164012"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r"/>
            <a:r>
              <a:rPr lang="en-US" sz="1200">
                <a:solidFill>
                  <a:srgbClr val="000000"/>
                </a:solidFill>
                <a:latin typeface="Arial" charset="0"/>
              </a:rPr>
              <a:t>Moorhouse P, Rockwood K. </a:t>
            </a:r>
          </a:p>
          <a:p>
            <a:pPr algn="r"/>
            <a:r>
              <a:rPr lang="en-US" sz="1200">
                <a:solidFill>
                  <a:srgbClr val="000000"/>
                </a:solidFill>
                <a:latin typeface="Arial" charset="0"/>
              </a:rPr>
              <a:t>J R Coll Physicians Edinb 2012;42:333-340.</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0" y="6084888"/>
            <a:ext cx="9144000" cy="1936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24578" name="Text Box 3"/>
          <p:cNvSpPr txBox="1">
            <a:spLocks noChangeArrowheads="1"/>
          </p:cNvSpPr>
          <p:nvPr/>
        </p:nvSpPr>
        <p:spPr bwMode="auto">
          <a:xfrm>
            <a:off x="0" y="60325"/>
            <a:ext cx="767715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pPr>
            <a:r>
              <a:rPr lang="en-US" sz="1400" i="1">
                <a:solidFill>
                  <a:srgbClr val="000000"/>
                </a:solidFill>
              </a:rPr>
              <a:t>2018 Diabetes Canada CPG – Chapter 8.  Targets for Glycemic Control </a:t>
            </a:r>
          </a:p>
        </p:txBody>
      </p:sp>
      <p:sp>
        <p:nvSpPr>
          <p:cNvPr id="24579" name="Title 5"/>
          <p:cNvSpPr>
            <a:spLocks noGrp="1"/>
          </p:cNvSpPr>
          <p:nvPr>
            <p:ph type="title"/>
          </p:nvPr>
        </p:nvSpPr>
        <p:spPr>
          <a:xfrm>
            <a:off x="628650" y="44450"/>
            <a:ext cx="7886700" cy="1325563"/>
          </a:xfrm>
        </p:spPr>
        <p:txBody>
          <a:bodyPr/>
          <a:lstStyle/>
          <a:p>
            <a:r>
              <a:rPr lang="en-US" sz="4000"/>
              <a:t>A1C Targets</a:t>
            </a:r>
          </a:p>
        </p:txBody>
      </p:sp>
      <p:grpSp>
        <p:nvGrpSpPr>
          <p:cNvPr id="3" name="Group 23"/>
          <p:cNvGrpSpPr>
            <a:grpSpLocks/>
          </p:cNvGrpSpPr>
          <p:nvPr/>
        </p:nvGrpSpPr>
        <p:grpSpPr bwMode="auto">
          <a:xfrm>
            <a:off x="777875" y="1263650"/>
            <a:ext cx="7648575" cy="795338"/>
            <a:chOff x="778158" y="1505634"/>
            <a:chExt cx="7647684" cy="833283"/>
          </a:xfrm>
          <a:solidFill>
            <a:schemeClr val="accent6">
              <a:lumMod val="60000"/>
              <a:lumOff val="40000"/>
            </a:schemeClr>
          </a:solidFill>
        </p:grpSpPr>
        <p:sp>
          <p:nvSpPr>
            <p:cNvPr id="14" name="Rectangle 13">
              <a:extLst>
                <a:ext uri="{FF2B5EF4-FFF2-40B4-BE49-F238E27FC236}"/>
              </a:extLst>
            </p:cNvPr>
            <p:cNvSpPr/>
            <p:nvPr/>
          </p:nvSpPr>
          <p:spPr>
            <a:xfrm>
              <a:off x="2011502" y="1505634"/>
              <a:ext cx="6414340" cy="833283"/>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8" name="Rectangle 17">
              <a:extLst>
                <a:ext uri="{FF2B5EF4-FFF2-40B4-BE49-F238E27FC236}"/>
              </a:extLst>
            </p:cNvPr>
            <p:cNvSpPr/>
            <p:nvPr/>
          </p:nvSpPr>
          <p:spPr>
            <a:xfrm>
              <a:off x="778158" y="1505634"/>
              <a:ext cx="1233344" cy="833283"/>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7437" name="TextBox 6"/>
            <p:cNvSpPr txBox="1">
              <a:spLocks noChangeArrowheads="1"/>
            </p:cNvSpPr>
            <p:nvPr/>
          </p:nvSpPr>
          <p:spPr bwMode="auto">
            <a:xfrm>
              <a:off x="916255" y="1653663"/>
              <a:ext cx="892071" cy="460717"/>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Calibri" charset="0"/>
                  <a:ea typeface="MS PGothic" charset="0"/>
                  <a:cs typeface="MS PGothic" charset="0"/>
                </a:defRPr>
              </a:lvl1pPr>
              <a:lvl2pPr marL="742950" indent="-285750" defTabSz="457200">
                <a:defRPr sz="2400">
                  <a:solidFill>
                    <a:schemeClr val="tx1"/>
                  </a:solidFill>
                  <a:latin typeface="Calibri" charset="0"/>
                  <a:ea typeface="MS PGothic" charset="0"/>
                  <a:cs typeface="MS PGothic" charset="0"/>
                </a:defRPr>
              </a:lvl2pPr>
              <a:lvl3pPr marL="1143000" indent="-228600" defTabSz="457200">
                <a:defRPr sz="2400">
                  <a:solidFill>
                    <a:schemeClr val="tx1"/>
                  </a:solidFill>
                  <a:latin typeface="Calibri" charset="0"/>
                  <a:ea typeface="MS PGothic" charset="0"/>
                  <a:cs typeface="MS PGothic" charset="0"/>
                </a:defRPr>
              </a:lvl3pPr>
              <a:lvl4pPr marL="1600200" indent="-228600" defTabSz="457200">
                <a:defRPr sz="2400">
                  <a:solidFill>
                    <a:schemeClr val="tx1"/>
                  </a:solidFill>
                  <a:latin typeface="Calibri" charset="0"/>
                  <a:ea typeface="MS PGothic" charset="0"/>
                  <a:cs typeface="MS PGothic" charset="0"/>
                </a:defRPr>
              </a:lvl4pPr>
              <a:lvl5pPr marL="2057400" indent="-228600" defTabSz="4572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defRPr/>
              </a:pPr>
              <a:r>
                <a:rPr lang="en-US" b="1" dirty="0" smtClean="0">
                  <a:solidFill>
                    <a:srgbClr val="000000"/>
                  </a:solidFill>
                  <a:latin typeface="Open Sans" charset="0"/>
                  <a:cs typeface="Open Sans" charset="0"/>
                </a:rPr>
                <a:t>≤6.5</a:t>
              </a:r>
            </a:p>
          </p:txBody>
        </p:sp>
        <p:sp>
          <p:nvSpPr>
            <p:cNvPr id="10" name="TextBox 9">
              <a:extLst>
                <a:ext uri="{FF2B5EF4-FFF2-40B4-BE49-F238E27FC236}"/>
              </a:extLst>
            </p:cNvPr>
            <p:cNvSpPr txBox="1"/>
            <p:nvPr/>
          </p:nvSpPr>
          <p:spPr>
            <a:xfrm rot="10800000" flipV="1">
              <a:off x="2122614" y="1545552"/>
              <a:ext cx="6238148" cy="676939"/>
            </a:xfrm>
            <a:prstGeom prst="rect">
              <a:avLst/>
            </a:prstGeom>
            <a:grpFill/>
          </p:spPr>
          <p:txBody>
            <a:bodyPr>
              <a:spAutoFit/>
            </a:bodyPr>
            <a:lstStyle/>
            <a:p>
              <a:pPr defTabSz="457200" fontAlgn="auto">
                <a:spcBef>
                  <a:spcPts val="0"/>
                </a:spcBef>
                <a:spcAft>
                  <a:spcPts val="0"/>
                </a:spcAft>
                <a:defRPr/>
              </a:pPr>
              <a:r>
                <a:rPr lang="en-US" sz="1900" dirty="0">
                  <a:solidFill>
                    <a:prstClr val="black"/>
                  </a:solidFill>
                  <a:latin typeface="Open Sans"/>
                  <a:cs typeface="Open Sans"/>
                </a:rPr>
                <a:t>Adults with type 2 diabetes to reduce the risk of CKD and retinopathy if at low risk of hypoglycemia</a:t>
              </a:r>
            </a:p>
          </p:txBody>
        </p:sp>
      </p:grpSp>
      <p:grpSp>
        <p:nvGrpSpPr>
          <p:cNvPr id="4" name="Group 25"/>
          <p:cNvGrpSpPr>
            <a:grpSpLocks/>
          </p:cNvGrpSpPr>
          <p:nvPr/>
        </p:nvGrpSpPr>
        <p:grpSpPr bwMode="auto">
          <a:xfrm>
            <a:off x="777875" y="4837113"/>
            <a:ext cx="7648575" cy="617537"/>
            <a:chOff x="778158" y="5241999"/>
            <a:chExt cx="7647684" cy="728758"/>
          </a:xfrm>
        </p:grpSpPr>
        <p:sp>
          <p:nvSpPr>
            <p:cNvPr id="24591" name="TextBox 12"/>
            <p:cNvSpPr txBox="1">
              <a:spLocks noChangeArrowheads="1"/>
            </p:cNvSpPr>
            <p:nvPr/>
          </p:nvSpPr>
          <p:spPr bwMode="auto">
            <a:xfrm rot="10800000" flipV="1">
              <a:off x="778158" y="5285087"/>
              <a:ext cx="7647684" cy="6144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MS PGothic" charset="0"/>
                  <a:cs typeface="MS PGothic" charset="0"/>
                </a:defRPr>
              </a:lvl1pPr>
              <a:lvl2pPr marL="742950" indent="-285750" defTabSz="457200" eaLnBrk="0" hangingPunct="0">
                <a:defRPr sz="2400">
                  <a:solidFill>
                    <a:schemeClr val="tx1"/>
                  </a:solidFill>
                  <a:latin typeface="Calibri" charset="0"/>
                  <a:ea typeface="MS PGothic" charset="0"/>
                  <a:cs typeface="MS PGothic" charset="0"/>
                </a:defRPr>
              </a:lvl2pPr>
              <a:lvl3pPr marL="1143000" indent="-228600" defTabSz="457200" eaLnBrk="0" hangingPunct="0">
                <a:defRPr sz="2400">
                  <a:solidFill>
                    <a:schemeClr val="tx1"/>
                  </a:solidFill>
                  <a:latin typeface="Calibri" charset="0"/>
                  <a:ea typeface="MS PGothic" charset="0"/>
                  <a:cs typeface="MS PGothic" charset="0"/>
                </a:defRPr>
              </a:lvl3pPr>
              <a:lvl4pPr marL="1600200" indent="-228600" defTabSz="457200" eaLnBrk="0" hangingPunct="0">
                <a:defRPr sz="2400">
                  <a:solidFill>
                    <a:schemeClr val="tx1"/>
                  </a:solidFill>
                  <a:latin typeface="Calibri" charset="0"/>
                  <a:ea typeface="MS PGothic" charset="0"/>
                  <a:cs typeface="MS PGothic" charset="0"/>
                </a:defRPr>
              </a:lvl4pPr>
              <a:lvl5pPr marL="2057400" indent="-228600" defTabSz="4572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1600">
                  <a:solidFill>
                    <a:srgbClr val="000000"/>
                  </a:solidFill>
                  <a:latin typeface="Open Sans" charset="0"/>
                </a:rPr>
                <a:t>Avoid higher A1C to minimize risk of symptomatic hyperglycemia and acute and chronic complications</a:t>
              </a:r>
            </a:p>
          </p:txBody>
        </p:sp>
        <p:sp>
          <p:nvSpPr>
            <p:cNvPr id="17" name="Rectangle 16">
              <a:extLst>
                <a:ext uri="{FF2B5EF4-FFF2-40B4-BE49-F238E27FC236}"/>
              </a:extLst>
            </p:cNvPr>
            <p:cNvSpPr/>
            <p:nvPr/>
          </p:nvSpPr>
          <p:spPr>
            <a:xfrm>
              <a:off x="778158" y="5241999"/>
              <a:ext cx="7647684" cy="728758"/>
            </a:xfrm>
            <a:prstGeom prst="rect">
              <a:avLst/>
            </a:prstGeom>
            <a:no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600">
                <a:solidFill>
                  <a:prstClr val="white"/>
                </a:solidFill>
                <a:latin typeface="Open Sans"/>
                <a:cs typeface="Open Sans"/>
              </a:endParaRPr>
            </a:p>
          </p:txBody>
        </p:sp>
      </p:grpSp>
      <p:grpSp>
        <p:nvGrpSpPr>
          <p:cNvPr id="5" name="Group 22"/>
          <p:cNvGrpSpPr>
            <a:grpSpLocks/>
          </p:cNvGrpSpPr>
          <p:nvPr/>
        </p:nvGrpSpPr>
        <p:grpSpPr bwMode="auto">
          <a:xfrm>
            <a:off x="777875" y="2057400"/>
            <a:ext cx="7646990" cy="835025"/>
            <a:chOff x="778158" y="2336590"/>
            <a:chExt cx="7647224" cy="834785"/>
          </a:xfrm>
          <a:solidFill>
            <a:srgbClr val="108001"/>
          </a:solidFill>
        </p:grpSpPr>
        <p:sp>
          <p:nvSpPr>
            <p:cNvPr id="15" name="Rectangle 14">
              <a:extLst>
                <a:ext uri="{FF2B5EF4-FFF2-40B4-BE49-F238E27FC236}"/>
              </a:extLst>
            </p:cNvPr>
            <p:cNvSpPr/>
            <p:nvPr/>
          </p:nvSpPr>
          <p:spPr>
            <a:xfrm>
              <a:off x="2013271" y="2336590"/>
              <a:ext cx="6412111" cy="833198"/>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9" name="Rectangle 18">
              <a:extLst>
                <a:ext uri="{FF2B5EF4-FFF2-40B4-BE49-F238E27FC236}"/>
              </a:extLst>
            </p:cNvPr>
            <p:cNvSpPr/>
            <p:nvPr/>
          </p:nvSpPr>
          <p:spPr>
            <a:xfrm>
              <a:off x="778158" y="2338178"/>
              <a:ext cx="1233526" cy="833197"/>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7431" name="TextBox 7"/>
            <p:cNvSpPr txBox="1">
              <a:spLocks noChangeArrowheads="1"/>
            </p:cNvSpPr>
            <p:nvPr/>
          </p:nvSpPr>
          <p:spPr bwMode="auto">
            <a:xfrm>
              <a:off x="916275" y="2465141"/>
              <a:ext cx="892203" cy="461829"/>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Calibri" charset="0"/>
                  <a:ea typeface="MS PGothic" charset="0"/>
                  <a:cs typeface="MS PGothic" charset="0"/>
                </a:defRPr>
              </a:lvl1pPr>
              <a:lvl2pPr marL="742950" indent="-285750" defTabSz="457200">
                <a:defRPr sz="2400">
                  <a:solidFill>
                    <a:schemeClr val="tx1"/>
                  </a:solidFill>
                  <a:latin typeface="Calibri" charset="0"/>
                  <a:ea typeface="MS PGothic" charset="0"/>
                  <a:cs typeface="MS PGothic" charset="0"/>
                </a:defRPr>
              </a:lvl2pPr>
              <a:lvl3pPr marL="1143000" indent="-228600" defTabSz="457200">
                <a:defRPr sz="2400">
                  <a:solidFill>
                    <a:schemeClr val="tx1"/>
                  </a:solidFill>
                  <a:latin typeface="Calibri" charset="0"/>
                  <a:ea typeface="MS PGothic" charset="0"/>
                  <a:cs typeface="MS PGothic" charset="0"/>
                </a:defRPr>
              </a:lvl3pPr>
              <a:lvl4pPr marL="1600200" indent="-228600" defTabSz="457200">
                <a:defRPr sz="2400">
                  <a:solidFill>
                    <a:schemeClr val="tx1"/>
                  </a:solidFill>
                  <a:latin typeface="Calibri" charset="0"/>
                  <a:ea typeface="MS PGothic" charset="0"/>
                  <a:cs typeface="MS PGothic" charset="0"/>
                </a:defRPr>
              </a:lvl4pPr>
              <a:lvl5pPr marL="2057400" indent="-228600" defTabSz="4572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defRPr/>
              </a:pPr>
              <a:r>
                <a:rPr lang="en-US" b="1" smtClean="0">
                  <a:solidFill>
                    <a:prstClr val="white"/>
                  </a:solidFill>
                  <a:latin typeface="Open Sans" charset="0"/>
                  <a:cs typeface="Open Sans" charset="0"/>
                </a:rPr>
                <a:t>≤7.0</a:t>
              </a:r>
            </a:p>
          </p:txBody>
        </p:sp>
        <p:sp>
          <p:nvSpPr>
            <p:cNvPr id="11" name="TextBox 10">
              <a:extLst>
                <a:ext uri="{FF2B5EF4-FFF2-40B4-BE49-F238E27FC236}"/>
              </a:extLst>
            </p:cNvPr>
            <p:cNvSpPr txBox="1"/>
            <p:nvPr/>
          </p:nvSpPr>
          <p:spPr>
            <a:xfrm rot="10800000" flipV="1">
              <a:off x="2047687" y="2539702"/>
              <a:ext cx="6314191" cy="399995"/>
            </a:xfrm>
            <a:prstGeom prst="rect">
              <a:avLst/>
            </a:prstGeom>
            <a:grpFill/>
          </p:spPr>
          <p:txBody>
            <a:bodyPr>
              <a:spAutoFit/>
            </a:bodyPr>
            <a:lstStyle/>
            <a:p>
              <a:pPr defTabSz="457200" fontAlgn="auto">
                <a:spcBef>
                  <a:spcPts val="0"/>
                </a:spcBef>
                <a:spcAft>
                  <a:spcPts val="0"/>
                </a:spcAft>
                <a:defRPr/>
              </a:pPr>
              <a:r>
                <a:rPr lang="en-US" sz="2000" b="1" dirty="0">
                  <a:solidFill>
                    <a:prstClr val="white"/>
                  </a:solidFill>
                  <a:latin typeface="Open Sans"/>
                  <a:cs typeface="Open Sans"/>
                </a:rPr>
                <a:t>MOST ADULTS WITH TYPE 1 OR TYPE 2 DIABETES</a:t>
              </a:r>
            </a:p>
          </p:txBody>
        </p:sp>
      </p:grpSp>
      <p:grpSp>
        <p:nvGrpSpPr>
          <p:cNvPr id="6" name="Group 27"/>
          <p:cNvGrpSpPr>
            <a:grpSpLocks/>
          </p:cNvGrpSpPr>
          <p:nvPr/>
        </p:nvGrpSpPr>
        <p:grpSpPr bwMode="auto">
          <a:xfrm>
            <a:off x="777875" y="2876550"/>
            <a:ext cx="7648575" cy="1974850"/>
            <a:chOff x="778158" y="3168855"/>
            <a:chExt cx="7647684" cy="1974250"/>
          </a:xfrm>
          <a:solidFill>
            <a:srgbClr val="FFFF00"/>
          </a:solidFill>
        </p:grpSpPr>
        <p:sp>
          <p:nvSpPr>
            <p:cNvPr id="16" name="Rectangle 15">
              <a:extLst>
                <a:ext uri="{FF2B5EF4-FFF2-40B4-BE49-F238E27FC236}"/>
              </a:extLst>
            </p:cNvPr>
            <p:cNvSpPr/>
            <p:nvPr/>
          </p:nvSpPr>
          <p:spPr>
            <a:xfrm>
              <a:off x="2013089" y="3168855"/>
              <a:ext cx="6412753" cy="1974250"/>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203864"/>
                </a:solidFill>
                <a:latin typeface="Open Sans"/>
                <a:cs typeface="Open Sans"/>
              </a:endParaRPr>
            </a:p>
          </p:txBody>
        </p:sp>
        <p:sp>
          <p:nvSpPr>
            <p:cNvPr id="20" name="Rectangle 19">
              <a:extLst>
                <a:ext uri="{FF2B5EF4-FFF2-40B4-BE49-F238E27FC236}"/>
              </a:extLst>
            </p:cNvPr>
            <p:cNvSpPr/>
            <p:nvPr/>
          </p:nvSpPr>
          <p:spPr>
            <a:xfrm>
              <a:off x="778158" y="3173617"/>
              <a:ext cx="1233344" cy="1969488"/>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203864"/>
                </a:solidFill>
                <a:latin typeface="Open Sans"/>
                <a:cs typeface="Open Sans"/>
              </a:endParaRPr>
            </a:p>
          </p:txBody>
        </p:sp>
        <p:sp>
          <p:nvSpPr>
            <p:cNvPr id="9" name="TextBox 8">
              <a:extLst>
                <a:ext uri="{FF2B5EF4-FFF2-40B4-BE49-F238E27FC236}"/>
              </a:extLst>
            </p:cNvPr>
            <p:cNvSpPr txBox="1"/>
            <p:nvPr/>
          </p:nvSpPr>
          <p:spPr>
            <a:xfrm>
              <a:off x="916255" y="3222814"/>
              <a:ext cx="892071" cy="1845702"/>
            </a:xfrm>
            <a:prstGeom prst="rect">
              <a:avLst/>
            </a:prstGeom>
            <a:grpFill/>
          </p:spPr>
          <p:txBody>
            <a:bodyPr>
              <a:spAutoFit/>
            </a:bodyPr>
            <a:lstStyle/>
            <a:p>
              <a:pPr algn="ctr" defTabSz="457200" fontAlgn="auto">
                <a:spcBef>
                  <a:spcPts val="0"/>
                </a:spcBef>
                <a:spcAft>
                  <a:spcPts val="0"/>
                </a:spcAft>
                <a:defRPr/>
              </a:pPr>
              <a:r>
                <a:rPr lang="en-US" b="1" dirty="0">
                  <a:solidFill>
                    <a:srgbClr val="203864"/>
                  </a:solidFill>
                  <a:latin typeface="Open Sans"/>
                  <a:cs typeface="Open Sans"/>
                </a:rPr>
                <a:t>7.1</a:t>
              </a:r>
            </a:p>
            <a:p>
              <a:pPr algn="ctr" defTabSz="457200" fontAlgn="auto">
                <a:spcBef>
                  <a:spcPts val="0"/>
                </a:spcBef>
                <a:spcAft>
                  <a:spcPts val="0"/>
                </a:spcAft>
                <a:defRPr/>
              </a:pPr>
              <a:endParaRPr lang="en-US" b="1" dirty="0">
                <a:solidFill>
                  <a:srgbClr val="203864"/>
                </a:solidFill>
                <a:latin typeface="Open Sans"/>
                <a:cs typeface="Open Sans"/>
              </a:endParaRPr>
            </a:p>
            <a:p>
              <a:pPr algn="ctr" defTabSz="457200" fontAlgn="auto">
                <a:spcBef>
                  <a:spcPts val="0"/>
                </a:spcBef>
                <a:spcAft>
                  <a:spcPts val="0"/>
                </a:spcAft>
                <a:defRPr/>
              </a:pPr>
              <a:endParaRPr lang="en-US" b="1" dirty="0">
                <a:solidFill>
                  <a:srgbClr val="203864"/>
                </a:solidFill>
                <a:latin typeface="Open Sans"/>
                <a:cs typeface="Open Sans"/>
              </a:endParaRPr>
            </a:p>
            <a:p>
              <a:pPr algn="ctr" defTabSz="457200" fontAlgn="auto">
                <a:spcBef>
                  <a:spcPts val="0"/>
                </a:spcBef>
                <a:spcAft>
                  <a:spcPts val="0"/>
                </a:spcAft>
                <a:defRPr/>
              </a:pPr>
              <a:endParaRPr lang="en-US" sz="1800" b="1" dirty="0">
                <a:solidFill>
                  <a:srgbClr val="203864"/>
                </a:solidFill>
                <a:latin typeface="Open Sans"/>
                <a:cs typeface="Open Sans"/>
              </a:endParaRPr>
            </a:p>
            <a:p>
              <a:pPr algn="ctr" defTabSz="457200" fontAlgn="auto">
                <a:spcBef>
                  <a:spcPts val="0"/>
                </a:spcBef>
                <a:spcAft>
                  <a:spcPts val="0"/>
                </a:spcAft>
                <a:defRPr/>
              </a:pPr>
              <a:r>
                <a:rPr lang="en-US" b="1" dirty="0">
                  <a:solidFill>
                    <a:srgbClr val="203864"/>
                  </a:solidFill>
                  <a:latin typeface="Open Sans"/>
                  <a:cs typeface="Open Sans"/>
                </a:rPr>
                <a:t>8.5</a:t>
              </a:r>
            </a:p>
          </p:txBody>
        </p:sp>
        <p:sp>
          <p:nvSpPr>
            <p:cNvPr id="12" name="TextBox 11">
              <a:extLst>
                <a:ext uri="{FF2B5EF4-FFF2-40B4-BE49-F238E27FC236}"/>
              </a:extLst>
            </p:cNvPr>
            <p:cNvSpPr txBox="1"/>
            <p:nvPr/>
          </p:nvSpPr>
          <p:spPr>
            <a:xfrm rot="10800000" flipV="1">
              <a:off x="2103567" y="3238684"/>
              <a:ext cx="6234974" cy="1847289"/>
            </a:xfrm>
            <a:prstGeom prst="rect">
              <a:avLst/>
            </a:prstGeom>
            <a:grpFill/>
          </p:spPr>
          <p:txBody>
            <a:bodyPr>
              <a:spAutoFit/>
            </a:bodyPr>
            <a:lstStyle/>
            <a:p>
              <a:pPr defTabSz="457200" fontAlgn="auto">
                <a:spcBef>
                  <a:spcPts val="0"/>
                </a:spcBef>
                <a:spcAft>
                  <a:spcPts val="0"/>
                </a:spcAft>
                <a:defRPr/>
              </a:pPr>
              <a:r>
                <a:rPr lang="en-US" sz="1900" b="1" dirty="0">
                  <a:solidFill>
                    <a:srgbClr val="203864"/>
                  </a:solidFill>
                  <a:latin typeface="Open Sans"/>
                  <a:cs typeface="Open Sans"/>
                </a:rPr>
                <a:t>7.1-8.0%</a:t>
              </a:r>
              <a:r>
                <a:rPr lang="en-US" sz="1900" dirty="0">
                  <a:solidFill>
                    <a:srgbClr val="203864"/>
                  </a:solidFill>
                  <a:latin typeface="Open Sans"/>
                  <a:cs typeface="Open Sans"/>
                </a:rPr>
                <a:t>: Functionally dependent*</a:t>
              </a:r>
            </a:p>
            <a:p>
              <a:pPr defTabSz="457200" fontAlgn="auto">
                <a:spcBef>
                  <a:spcPts val="0"/>
                </a:spcBef>
                <a:spcAft>
                  <a:spcPts val="0"/>
                </a:spcAft>
                <a:defRPr/>
              </a:pPr>
              <a:r>
                <a:rPr lang="en-US" sz="1900" b="1" dirty="0">
                  <a:solidFill>
                    <a:srgbClr val="203864"/>
                  </a:solidFill>
                  <a:latin typeface="Open Sans"/>
                  <a:cs typeface="Open Sans"/>
                </a:rPr>
                <a:t>7.1-8.5%:</a:t>
              </a:r>
            </a:p>
            <a:p>
              <a:pPr marL="342900" indent="-342900" defTabSz="457200" fontAlgn="auto">
                <a:spcBef>
                  <a:spcPts val="0"/>
                </a:spcBef>
                <a:spcAft>
                  <a:spcPts val="0"/>
                </a:spcAft>
                <a:buFont typeface="Arial"/>
                <a:buChar char="•"/>
                <a:defRPr/>
              </a:pPr>
              <a:r>
                <a:rPr lang="en-US" sz="1900" dirty="0">
                  <a:solidFill>
                    <a:srgbClr val="203864"/>
                  </a:solidFill>
                  <a:latin typeface="Open Sans"/>
                  <a:cs typeface="Open Sans"/>
                </a:rPr>
                <a:t>Recurrent severe hypoglycemia and/or hypoglycemia unawareness</a:t>
              </a:r>
            </a:p>
            <a:p>
              <a:pPr marL="342900" indent="-342900" defTabSz="457200" fontAlgn="auto">
                <a:spcBef>
                  <a:spcPts val="0"/>
                </a:spcBef>
                <a:spcAft>
                  <a:spcPts val="0"/>
                </a:spcAft>
                <a:buFont typeface="Arial"/>
                <a:buChar char="•"/>
                <a:defRPr/>
              </a:pPr>
              <a:r>
                <a:rPr lang="en-US" sz="1900" dirty="0">
                  <a:solidFill>
                    <a:srgbClr val="203864"/>
                  </a:solidFill>
                  <a:latin typeface="Open Sans"/>
                  <a:cs typeface="Open Sans"/>
                </a:rPr>
                <a:t>Limited life expectancy</a:t>
              </a:r>
            </a:p>
            <a:p>
              <a:pPr marL="342900" indent="-342900" defTabSz="457200" fontAlgn="auto">
                <a:spcBef>
                  <a:spcPts val="0"/>
                </a:spcBef>
                <a:spcAft>
                  <a:spcPts val="0"/>
                </a:spcAft>
                <a:buFont typeface="Arial"/>
                <a:buChar char="•"/>
                <a:defRPr/>
              </a:pPr>
              <a:r>
                <a:rPr lang="en-US" sz="1900" dirty="0">
                  <a:solidFill>
                    <a:srgbClr val="203864"/>
                  </a:solidFill>
                  <a:latin typeface="Open Sans"/>
                  <a:cs typeface="Open Sans"/>
                </a:rPr>
                <a:t>Frail elderly and/or with dementia**</a:t>
              </a:r>
            </a:p>
          </p:txBody>
        </p:sp>
        <p:cxnSp>
          <p:nvCxnSpPr>
            <p:cNvPr id="22" name="Straight Arrow Connector 21">
              <a:extLst>
                <a:ext uri="{FF2B5EF4-FFF2-40B4-BE49-F238E27FC236}"/>
              </a:extLst>
            </p:cNvPr>
            <p:cNvCxnSpPr/>
            <p:nvPr/>
          </p:nvCxnSpPr>
          <p:spPr>
            <a:xfrm>
              <a:off x="1344830" y="3710029"/>
              <a:ext cx="0" cy="891904"/>
            </a:xfrm>
            <a:prstGeom prst="straightConnector1">
              <a:avLst/>
            </a:prstGeom>
            <a:grpFill/>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24584" name="TextBox 26"/>
          <p:cNvSpPr txBox="1">
            <a:spLocks noChangeArrowheads="1"/>
          </p:cNvSpPr>
          <p:nvPr/>
        </p:nvSpPr>
        <p:spPr bwMode="auto">
          <a:xfrm>
            <a:off x="46038" y="6407150"/>
            <a:ext cx="6813550"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MS PGothic" charset="0"/>
                <a:cs typeface="MS PGothic" charset="0"/>
              </a:defRPr>
            </a:lvl1pPr>
            <a:lvl2pPr marL="742950" indent="-285750" defTabSz="457200" eaLnBrk="0" hangingPunct="0">
              <a:defRPr sz="2400">
                <a:solidFill>
                  <a:schemeClr val="tx1"/>
                </a:solidFill>
                <a:latin typeface="Calibri" charset="0"/>
                <a:ea typeface="MS PGothic" charset="0"/>
                <a:cs typeface="MS PGothic" charset="0"/>
              </a:defRPr>
            </a:lvl2pPr>
            <a:lvl3pPr marL="1143000" indent="-228600" defTabSz="457200" eaLnBrk="0" hangingPunct="0">
              <a:defRPr sz="2400">
                <a:solidFill>
                  <a:schemeClr val="tx1"/>
                </a:solidFill>
                <a:latin typeface="Calibri" charset="0"/>
                <a:ea typeface="MS PGothic" charset="0"/>
                <a:cs typeface="MS PGothic" charset="0"/>
              </a:defRPr>
            </a:lvl3pPr>
            <a:lvl4pPr marL="1600200" indent="-228600" defTabSz="457200" eaLnBrk="0" hangingPunct="0">
              <a:defRPr sz="2400">
                <a:solidFill>
                  <a:schemeClr val="tx1"/>
                </a:solidFill>
                <a:latin typeface="Calibri" charset="0"/>
                <a:ea typeface="MS PGothic" charset="0"/>
                <a:cs typeface="MS PGothic" charset="0"/>
              </a:defRPr>
            </a:lvl4pPr>
            <a:lvl5pPr marL="2057400" indent="-228600" defTabSz="4572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100">
                <a:solidFill>
                  <a:srgbClr val="000000"/>
                </a:solidFill>
                <a:latin typeface="Open Sans" charset="0"/>
              </a:rPr>
              <a:t>* Based on class of antihyperglycemic medication(s) utilized and person’s characteristics</a:t>
            </a:r>
          </a:p>
          <a:p>
            <a:pPr eaLnBrk="1" hangingPunct="1"/>
            <a:r>
              <a:rPr lang="en-US" sz="1100">
                <a:solidFill>
                  <a:srgbClr val="000000"/>
                </a:solidFill>
                <a:latin typeface="Open Sans" charset="0"/>
              </a:rPr>
              <a:t>** see Diabetes in Older People chapter</a:t>
            </a:r>
          </a:p>
        </p:txBody>
      </p:sp>
      <p:grpSp>
        <p:nvGrpSpPr>
          <p:cNvPr id="7" name="Group 32"/>
          <p:cNvGrpSpPr>
            <a:grpSpLocks/>
          </p:cNvGrpSpPr>
          <p:nvPr/>
        </p:nvGrpSpPr>
        <p:grpSpPr bwMode="auto">
          <a:xfrm>
            <a:off x="704850" y="5454650"/>
            <a:ext cx="7720013" cy="630238"/>
            <a:chOff x="704145" y="5407178"/>
            <a:chExt cx="7720029" cy="630243"/>
          </a:xfrm>
        </p:grpSpPr>
        <p:sp>
          <p:nvSpPr>
            <p:cNvPr id="31" name="Rectangle 30">
              <a:extLst>
                <a:ext uri="{FF2B5EF4-FFF2-40B4-BE49-F238E27FC236}"/>
              </a:extLst>
            </p:cNvPr>
            <p:cNvSpPr/>
            <p:nvPr/>
          </p:nvSpPr>
          <p:spPr>
            <a:xfrm>
              <a:off x="778758" y="5407178"/>
              <a:ext cx="1246190" cy="628655"/>
            </a:xfrm>
            <a:prstGeom prst="rect">
              <a:avLst/>
            </a:prstGeom>
            <a:solidFill>
              <a:srgbClr val="B4C7E7"/>
            </a:solid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Calibri"/>
              </a:endParaRPr>
            </a:p>
          </p:txBody>
        </p:sp>
        <p:sp>
          <p:nvSpPr>
            <p:cNvPr id="32" name="Rectangle 31">
              <a:extLst>
                <a:ext uri="{FF2B5EF4-FFF2-40B4-BE49-F238E27FC236}"/>
              </a:extLst>
            </p:cNvPr>
            <p:cNvSpPr/>
            <p:nvPr/>
          </p:nvSpPr>
          <p:spPr>
            <a:xfrm>
              <a:off x="2013836" y="5408766"/>
              <a:ext cx="6410338" cy="628655"/>
            </a:xfrm>
            <a:prstGeom prst="rect">
              <a:avLst/>
            </a:prstGeom>
            <a:solidFill>
              <a:schemeClr val="accent1">
                <a:lumMod val="40000"/>
                <a:lumOff val="60000"/>
              </a:schemeClr>
            </a:solid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Calibri"/>
              </a:endParaRPr>
            </a:p>
          </p:txBody>
        </p:sp>
        <p:sp>
          <p:nvSpPr>
            <p:cNvPr id="24589" name="TextBox 28"/>
            <p:cNvSpPr txBox="1">
              <a:spLocks noChangeArrowheads="1"/>
            </p:cNvSpPr>
            <p:nvPr/>
          </p:nvSpPr>
          <p:spPr bwMode="auto">
            <a:xfrm>
              <a:off x="2061461" y="5419878"/>
              <a:ext cx="6350013" cy="584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MS PGothic" charset="0"/>
                  <a:cs typeface="MS PGothic" charset="0"/>
                </a:defRPr>
              </a:lvl1pPr>
              <a:lvl2pPr marL="742950" indent="-285750" defTabSz="457200" eaLnBrk="0" hangingPunct="0">
                <a:defRPr sz="2400">
                  <a:solidFill>
                    <a:schemeClr val="tx1"/>
                  </a:solidFill>
                  <a:latin typeface="Calibri" charset="0"/>
                  <a:ea typeface="MS PGothic" charset="0"/>
                  <a:cs typeface="MS PGothic" charset="0"/>
                </a:defRPr>
              </a:lvl2pPr>
              <a:lvl3pPr marL="1143000" indent="-228600" defTabSz="457200" eaLnBrk="0" hangingPunct="0">
                <a:defRPr sz="2400">
                  <a:solidFill>
                    <a:schemeClr val="tx1"/>
                  </a:solidFill>
                  <a:latin typeface="Calibri" charset="0"/>
                  <a:ea typeface="MS PGothic" charset="0"/>
                  <a:cs typeface="MS PGothic" charset="0"/>
                </a:defRPr>
              </a:lvl3pPr>
              <a:lvl4pPr marL="1600200" indent="-228600" defTabSz="457200" eaLnBrk="0" hangingPunct="0">
                <a:defRPr sz="2400">
                  <a:solidFill>
                    <a:schemeClr val="tx1"/>
                  </a:solidFill>
                  <a:latin typeface="Calibri" charset="0"/>
                  <a:ea typeface="MS PGothic" charset="0"/>
                  <a:cs typeface="MS PGothic" charset="0"/>
                </a:defRPr>
              </a:lvl4pPr>
              <a:lvl5pPr marL="2057400" indent="-228600" defTabSz="4572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600">
                  <a:solidFill>
                    <a:srgbClr val="000000"/>
                  </a:solidFill>
                  <a:latin typeface="Open Sans" charset="0"/>
                </a:rPr>
                <a:t>A1C measurement not recommended. Avoid symptomatic hyperglycemia and any hypoglycemia</a:t>
              </a:r>
            </a:p>
          </p:txBody>
        </p:sp>
        <p:sp>
          <p:nvSpPr>
            <p:cNvPr id="24590" name="TextBox 29"/>
            <p:cNvSpPr txBox="1">
              <a:spLocks noChangeArrowheads="1"/>
            </p:cNvSpPr>
            <p:nvPr/>
          </p:nvSpPr>
          <p:spPr bwMode="auto">
            <a:xfrm>
              <a:off x="704145" y="5546879"/>
              <a:ext cx="1370016" cy="3698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MS PGothic" charset="0"/>
                  <a:cs typeface="MS PGothic" charset="0"/>
                </a:defRPr>
              </a:lvl1pPr>
              <a:lvl2pPr marL="742950" indent="-285750" defTabSz="457200" eaLnBrk="0" hangingPunct="0">
                <a:defRPr sz="2400">
                  <a:solidFill>
                    <a:schemeClr val="tx1"/>
                  </a:solidFill>
                  <a:latin typeface="Calibri" charset="0"/>
                  <a:ea typeface="MS PGothic" charset="0"/>
                  <a:cs typeface="MS PGothic" charset="0"/>
                </a:defRPr>
              </a:lvl2pPr>
              <a:lvl3pPr marL="1143000" indent="-228600" defTabSz="457200" eaLnBrk="0" hangingPunct="0">
                <a:defRPr sz="2400">
                  <a:solidFill>
                    <a:schemeClr val="tx1"/>
                  </a:solidFill>
                  <a:latin typeface="Calibri" charset="0"/>
                  <a:ea typeface="MS PGothic" charset="0"/>
                  <a:cs typeface="MS PGothic" charset="0"/>
                </a:defRPr>
              </a:lvl3pPr>
              <a:lvl4pPr marL="1600200" indent="-228600" defTabSz="457200" eaLnBrk="0" hangingPunct="0">
                <a:defRPr sz="2400">
                  <a:solidFill>
                    <a:schemeClr val="tx1"/>
                  </a:solidFill>
                  <a:latin typeface="Calibri" charset="0"/>
                  <a:ea typeface="MS PGothic" charset="0"/>
                  <a:cs typeface="MS PGothic" charset="0"/>
                </a:defRPr>
              </a:lvl4pPr>
              <a:lvl5pPr marL="2057400" indent="-228600" defTabSz="4572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1800">
                  <a:solidFill>
                    <a:srgbClr val="000000"/>
                  </a:solidFill>
                  <a:latin typeface="Open Sans" charset="0"/>
                </a:rPr>
                <a:t>End of life</a:t>
              </a:r>
            </a:p>
          </p:txBody>
        </p:sp>
      </p:grpSp>
      <p:sp>
        <p:nvSpPr>
          <p:cNvPr id="2458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rgbClr val="FFFFFF"/>
                </a:solidFill>
                <a:latin typeface="Arial" charset="0"/>
              </a:rPr>
              <a:t>2018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113" y="6072188"/>
            <a:ext cx="9167813" cy="78581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5119" name="Rectangle 159"/>
          <p:cNvSpPr>
            <a:spLocks noChangeArrowheads="1"/>
          </p:cNvSpPr>
          <p:nvPr/>
        </p:nvSpPr>
        <p:spPr bwMode="auto">
          <a:xfrm>
            <a:off x="-2168525" y="6461125"/>
            <a:ext cx="184150" cy="60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sz="1700">
                <a:cs typeface="Arial" charset="0"/>
              </a:rPr>
              <a:t/>
            </a:r>
            <a:br>
              <a:rPr lang="en-US" sz="1700">
                <a:cs typeface="Arial" charset="0"/>
              </a:rPr>
            </a:br>
            <a:endParaRPr lang="en-US" sz="1700">
              <a:cs typeface="Arial" charset="0"/>
            </a:endParaRPr>
          </a:p>
        </p:txBody>
      </p:sp>
      <p:sp>
        <p:nvSpPr>
          <p:cNvPr id="425121" name="Rectangle 161"/>
          <p:cNvSpPr>
            <a:spLocks noGrp="1" noChangeArrowheads="1"/>
          </p:cNvSpPr>
          <p:nvPr>
            <p:ph type="title" idx="4294967295"/>
          </p:nvPr>
        </p:nvSpPr>
        <p:spPr>
          <a:xfrm>
            <a:off x="628650" y="109538"/>
            <a:ext cx="8355013" cy="1325562"/>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00000"/>
              </a:lnSpc>
              <a:defRPr/>
            </a:pPr>
            <a:r>
              <a:rPr lang="en-US" sz="2800" dirty="0">
                <a:ea typeface="ＭＳ Ｐゴシック" charset="0"/>
                <a:cs typeface="Open Sans" charset="0"/>
              </a:rPr>
              <a:t>Glycemic targets in older people with diabetes</a:t>
            </a:r>
            <a:br>
              <a:rPr lang="en-US" sz="2800" dirty="0">
                <a:ea typeface="ＭＳ Ｐゴシック" charset="0"/>
                <a:cs typeface="Open Sans" charset="0"/>
              </a:rPr>
            </a:br>
            <a:endParaRPr lang="en-US" sz="2800" b="0" dirty="0">
              <a:ea typeface="ＭＳ Ｐゴシック" charset="0"/>
              <a:cs typeface="Open Sans" charset="0"/>
            </a:endParaRPr>
          </a:p>
        </p:txBody>
      </p:sp>
      <p:graphicFrame>
        <p:nvGraphicFramePr>
          <p:cNvPr id="2" name="Table 1"/>
          <p:cNvGraphicFramePr>
            <a:graphicFrameLocks noGrp="1"/>
          </p:cNvGraphicFramePr>
          <p:nvPr/>
        </p:nvGraphicFramePr>
        <p:xfrm>
          <a:off x="290513" y="1033463"/>
          <a:ext cx="8675687" cy="5404186"/>
        </p:xfrm>
        <a:graphic>
          <a:graphicData uri="http://schemas.openxmlformats.org/drawingml/2006/table">
            <a:tbl>
              <a:tblPr/>
              <a:tblGrid>
                <a:gridCol w="1735137"/>
                <a:gridCol w="1735138"/>
                <a:gridCol w="1735137"/>
                <a:gridCol w="1735138"/>
                <a:gridCol w="1735137"/>
              </a:tblGrid>
              <a:tr h="76200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Status</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Functionally independent</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Functionally dependent</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Frail and/or with dementia</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End of life</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73977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Clinical Frailty Index*</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1-3</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4-5</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6-8</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9</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646238">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A1C target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1" u="none" strike="noStrike" cap="none" normalizeH="0" baseline="0">
                          <a:ln>
                            <a:noFill/>
                          </a:ln>
                          <a:solidFill>
                            <a:srgbClr val="000000"/>
                          </a:solidFill>
                          <a:effectLst/>
                          <a:latin typeface="Calibri" charset="0"/>
                          <a:ea typeface="MS PGothic" charset="0"/>
                          <a:cs typeface="MS PGothic" charset="0"/>
                        </a:rPr>
                        <a:t>Low risk hypoglycemia (ie. therapy does not include insulin or SU)</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rowSpan="2">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≤7.0%</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&lt;8.0%</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&lt;8.5%</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rowSpan="2">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A1C measurement not recommended.</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Avoid symptomatic hyperglycemia or any hypoglycemia</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38747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A1C target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1" u="none" strike="noStrike" cap="none" normalizeH="0" baseline="0">
                          <a:ln>
                            <a:noFill/>
                          </a:ln>
                          <a:solidFill>
                            <a:srgbClr val="000000"/>
                          </a:solidFill>
                          <a:effectLst/>
                          <a:latin typeface="Calibri" charset="0"/>
                          <a:ea typeface="MS PGothic" charset="0"/>
                          <a:cs typeface="MS PGothic" charset="0"/>
                        </a:rPr>
                        <a:t>Higher risk hypoglycemia (ie. therapy includes insulin or SU)</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vMerge="1">
                  <a:txBody>
                    <a:bodyPr/>
                    <a:lstStyle/>
                    <a:p>
                      <a:endParaRPr lang="en-US"/>
                    </a:p>
                  </a:txBody>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7.1-8.0%</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7.1-8.5%</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vMerge="1">
                  <a:txBody>
                    <a:bodyPr/>
                    <a:lstStyle/>
                    <a:p>
                      <a:endParaRPr lang="en-US"/>
                    </a:p>
                  </a:txBody>
                  <a:tcPr/>
                </a:tc>
              </a:tr>
              <a:tr h="868363">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CBGM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Preprandial:</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Postprandial:</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4-7 mmol/L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5-10 mmol/L </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5-8 mmol/L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&lt;12 mmol/L</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6-9 mmol/L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&lt;14 mmol/L</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Individualized</a:t>
                      </a:r>
                    </a:p>
                  </a:txBody>
                  <a:tcPr marL="91445" marR="91445"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25641" name="TextBox 3"/>
          <p:cNvSpPr txBox="1">
            <a:spLocks noChangeArrowheads="1"/>
          </p:cNvSpPr>
          <p:nvPr/>
        </p:nvSpPr>
        <p:spPr bwMode="auto">
          <a:xfrm>
            <a:off x="220663" y="6465888"/>
            <a:ext cx="686752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a:t>* See slide 5.  CBGM = capillary blood glucose monitoring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p:cNvSpPr>
            <a:spLocks noGrp="1"/>
          </p:cNvSpPr>
          <p:nvPr>
            <p:ph type="title" idx="4294967295"/>
          </p:nvPr>
        </p:nvSpPr>
        <p:spPr>
          <a:xfrm>
            <a:off x="304800" y="0"/>
            <a:ext cx="8624888" cy="1325563"/>
          </a:xfrm>
        </p:spPr>
        <p:txBody>
          <a:bodyPr/>
          <a:lstStyle/>
          <a:p>
            <a:r>
              <a:rPr lang="en-CA" sz="1800" dirty="0"/>
              <a:t>Guideline recommendations for key clinical outcomes for older people with diabetes from Diabetes Canada (DC), American Diabetes Association (ADA) and International Diabetes Federation (IDF)</a:t>
            </a:r>
            <a:br>
              <a:rPr lang="en-CA" sz="1800" dirty="0"/>
            </a:br>
            <a:endParaRPr lang="en-CA" sz="1800" dirty="0"/>
          </a:p>
        </p:txBody>
      </p:sp>
      <p:sp>
        <p:nvSpPr>
          <p:cNvPr id="428037" name="Rectangle 5"/>
          <p:cNvSpPr>
            <a:spLocks noChangeArrowheads="1"/>
          </p:cNvSpPr>
          <p:nvPr/>
        </p:nvSpPr>
        <p:spPr bwMode="auto">
          <a:xfrm>
            <a:off x="-1458913" y="1157288"/>
            <a:ext cx="184150" cy="1127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sz="1700">
                <a:cs typeface="Arial" charset="0"/>
              </a:rPr>
              <a:t/>
            </a:r>
            <a:br>
              <a:rPr lang="en-US" sz="1700">
                <a:cs typeface="Arial" charset="0"/>
              </a:rPr>
            </a:br>
            <a:r>
              <a:rPr lang="en-US" sz="1700">
                <a:cs typeface="Arial" charset="0"/>
              </a:rPr>
              <a:t/>
            </a:r>
            <a:br>
              <a:rPr lang="en-US" sz="1700">
                <a:cs typeface="Arial" charset="0"/>
              </a:rPr>
            </a:br>
            <a:endParaRPr lang="en-US" sz="1700">
              <a:cs typeface="Arial" charset="0"/>
            </a:endParaRPr>
          </a:p>
          <a:p>
            <a:pPr eaLnBrk="0" hangingPunct="0"/>
            <a:endParaRPr lang="en-US" sz="1700">
              <a:cs typeface="Arial" charset="0"/>
            </a:endParaRPr>
          </a:p>
        </p:txBody>
      </p:sp>
      <p:sp>
        <p:nvSpPr>
          <p:cNvPr id="428140" name="Rectangle 108"/>
          <p:cNvSpPr>
            <a:spLocks noChangeArrowheads="1"/>
          </p:cNvSpPr>
          <p:nvPr/>
        </p:nvSpPr>
        <p:spPr bwMode="auto">
          <a:xfrm>
            <a:off x="-1458913" y="5106988"/>
            <a:ext cx="184150" cy="595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r>
              <a:rPr lang="en-US" sz="800">
                <a:cs typeface="Arial" charset="0"/>
              </a:rPr>
              <a:t/>
            </a:r>
            <a:br>
              <a:rPr lang="en-US" sz="800">
                <a:cs typeface="Arial" charset="0"/>
              </a:rPr>
            </a:br>
            <a:r>
              <a:rPr lang="en-US" sz="800">
                <a:cs typeface="Arial" charset="0"/>
              </a:rPr>
              <a:t/>
            </a:r>
            <a:br>
              <a:rPr lang="en-US" sz="800">
                <a:cs typeface="Arial" charset="0"/>
              </a:rPr>
            </a:br>
            <a:endParaRPr lang="en-US" sz="1700">
              <a:cs typeface="Arial" charset="0"/>
            </a:endParaRPr>
          </a:p>
        </p:txBody>
      </p:sp>
      <p:sp>
        <p:nvSpPr>
          <p:cNvPr id="3" name="Rectangle 2"/>
          <p:cNvSpPr/>
          <p:nvPr/>
        </p:nvSpPr>
        <p:spPr>
          <a:xfrm>
            <a:off x="0" y="6100763"/>
            <a:ext cx="9144000" cy="757237"/>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aphicFrame>
        <p:nvGraphicFramePr>
          <p:cNvPr id="2" name="Table 1"/>
          <p:cNvGraphicFramePr>
            <a:graphicFrameLocks noGrp="1"/>
          </p:cNvGraphicFramePr>
          <p:nvPr/>
        </p:nvGraphicFramePr>
        <p:xfrm>
          <a:off x="315913" y="1063625"/>
          <a:ext cx="8624887" cy="5537215"/>
        </p:xfrm>
        <a:graphic>
          <a:graphicData uri="http://schemas.openxmlformats.org/drawingml/2006/table">
            <a:tbl>
              <a:tblPr/>
              <a:tblGrid>
                <a:gridCol w="1395412"/>
                <a:gridCol w="2265363"/>
                <a:gridCol w="2371725"/>
                <a:gridCol w="2592387"/>
              </a:tblGrid>
              <a:tr h="30480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Calibri" charset="0"/>
                          <a:ea typeface="MS PGothic" charset="0"/>
                          <a:cs typeface="MS PGothic" charset="0"/>
                        </a:rPr>
                        <a:t>Measure</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Calibri" charset="0"/>
                          <a:ea typeface="MS PGothic" charset="0"/>
                          <a:cs typeface="MS PGothic" charset="0"/>
                        </a:rPr>
                        <a:t>ADA</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Calibri" charset="0"/>
                          <a:ea typeface="MS PGothic" charset="0"/>
                          <a:cs typeface="MS PGothic" charset="0"/>
                        </a:rPr>
                        <a:t>DC</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FFFF"/>
                          </a:solidFill>
                          <a:effectLst/>
                          <a:latin typeface="Calibri" charset="0"/>
                          <a:ea typeface="MS PGothic" charset="0"/>
                          <a:cs typeface="MS PGothic" charset="0"/>
                        </a:rPr>
                        <a:t>IDF</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4987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A1C</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Healthy:</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&lt;7.5%</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Complex/Intermediate:</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&lt;8.0%</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Very Complex/Poor Health:</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&lt;8.5%</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Independent: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sng" strike="noStrike" cap="none" normalizeH="0" baseline="0">
                          <a:ln>
                            <a:noFill/>
                          </a:ln>
                          <a:solidFill>
                            <a:srgbClr val="000000"/>
                          </a:solidFill>
                          <a:effectLst/>
                          <a:latin typeface="Calibri" charset="0"/>
                          <a:ea typeface="MS PGothic" charset="0"/>
                          <a:cs typeface="MS PGothic" charset="0"/>
                        </a:rPr>
                        <a:t>&lt;</a:t>
                      </a:r>
                      <a:r>
                        <a:rPr kumimoji="0" lang="en-US" sz="1400" b="0" i="0" u="none" strike="noStrike" cap="none" normalizeH="0" baseline="0">
                          <a:ln>
                            <a:noFill/>
                          </a:ln>
                          <a:solidFill>
                            <a:srgbClr val="000000"/>
                          </a:solidFill>
                          <a:effectLst/>
                          <a:latin typeface="Calibri" charset="0"/>
                          <a:ea typeface="MS PGothic" charset="0"/>
                          <a:cs typeface="MS PGothic" charset="0"/>
                        </a:rPr>
                        <a:t> 7.0%</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Dependent: </a:t>
                      </a:r>
                      <a:r>
                        <a:rPr kumimoji="0" lang="en-US" sz="1400" b="0" i="0" u="none" strike="noStrike" cap="none" normalizeH="0" baseline="0">
                          <a:ln>
                            <a:noFill/>
                          </a:ln>
                          <a:solidFill>
                            <a:srgbClr val="000000"/>
                          </a:solidFill>
                          <a:effectLst/>
                          <a:latin typeface="Calibri" charset="0"/>
                          <a:ea typeface="MS PGothic" charset="0"/>
                          <a:cs typeface="MS PGothic" charset="0"/>
                        </a:rPr>
                        <a:t>7.1-8.0%</a:t>
                      </a:r>
                      <a:endParaRPr kumimoji="0" lang="en-US" sz="1400" b="1" i="0" u="none" strike="noStrike" cap="none" normalizeH="0" baseline="0">
                        <a:ln>
                          <a:noFill/>
                        </a:ln>
                        <a:solidFill>
                          <a:srgbClr val="000000"/>
                        </a:solidFill>
                        <a:effectLst/>
                        <a:latin typeface="Calibri" charset="0"/>
                        <a:ea typeface="MS PGothic" charset="0"/>
                        <a:cs typeface="MS PGothic" charset="0"/>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Frail and/or Dementia:</a:t>
                      </a:r>
                      <a:r>
                        <a:rPr kumimoji="0" lang="en-US" sz="1400" b="0" i="0" u="none" strike="noStrike" cap="none" normalizeH="0" baseline="0">
                          <a:ln>
                            <a:noFill/>
                          </a:ln>
                          <a:solidFill>
                            <a:srgbClr val="000000"/>
                          </a:solidFill>
                          <a:effectLst/>
                          <a:latin typeface="Calibri" charset="0"/>
                          <a:ea typeface="MS PGothic" charset="0"/>
                          <a:cs typeface="MS PGothic" charset="0"/>
                        </a:rPr>
                        <a:t>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7.1-8.5%</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End of Life: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A1C measurement not recommended. Avoid symptomatic hyperglycemia and any hypoglycemia.</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Independent: </a:t>
                      </a:r>
                      <a:r>
                        <a:rPr kumimoji="0" lang="en-US" sz="1400" b="0" i="0" u="none" strike="noStrike" cap="none" normalizeH="0" baseline="0">
                          <a:ln>
                            <a:noFill/>
                          </a:ln>
                          <a:solidFill>
                            <a:srgbClr val="000000"/>
                          </a:solidFill>
                          <a:effectLst/>
                          <a:latin typeface="Calibri" charset="0"/>
                          <a:ea typeface="MS PGothic" charset="0"/>
                          <a:cs typeface="MS PGothic" charset="0"/>
                        </a:rPr>
                        <a:t>7.0-7.5%</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Dependent: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7.0-8.0%</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Sub-level Frail: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&lt;8.5%</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Sub-level Dementia: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&lt;8.5%</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End of Life: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avoid symptomatic hyperglycemia</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20669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Blood Pressure</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Healthy: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&lt;140/80 mmHg</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Complex/Intermediate</a:t>
                      </a:r>
                      <a:r>
                        <a:rPr kumimoji="0" lang="en-US" sz="1400" b="0" i="0" u="none" strike="noStrike" cap="none" normalizeH="0" baseline="0">
                          <a:ln>
                            <a:noFill/>
                          </a:ln>
                          <a:solidFill>
                            <a:srgbClr val="000000"/>
                          </a:solidFill>
                          <a:effectLst/>
                          <a:latin typeface="Calibri" charset="0"/>
                          <a:ea typeface="MS PGothic" charset="0"/>
                          <a:cs typeface="MS PGothic" charset="0"/>
                        </a:rPr>
                        <a:t>:         &lt;140/80 mmHg</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
                      </a:r>
                      <a:br>
                        <a:rPr kumimoji="0" lang="en-US" sz="1400" b="0" i="0" u="none" strike="noStrike" cap="none" normalizeH="0" baseline="0">
                          <a:ln>
                            <a:noFill/>
                          </a:ln>
                          <a:solidFill>
                            <a:srgbClr val="000000"/>
                          </a:solidFill>
                          <a:effectLst/>
                          <a:latin typeface="Calibri" charset="0"/>
                          <a:ea typeface="MS PGothic" charset="0"/>
                          <a:cs typeface="MS PGothic" charset="0"/>
                        </a:rPr>
                      </a:br>
                      <a:r>
                        <a:rPr kumimoji="0" lang="en-US" sz="1400" b="1" i="0" u="none" strike="noStrike" cap="none" normalizeH="0" baseline="0">
                          <a:ln>
                            <a:noFill/>
                          </a:ln>
                          <a:solidFill>
                            <a:srgbClr val="000000"/>
                          </a:solidFill>
                          <a:effectLst/>
                          <a:latin typeface="Calibri" charset="0"/>
                          <a:ea typeface="MS PGothic" charset="0"/>
                          <a:cs typeface="MS PGothic" charset="0"/>
                        </a:rPr>
                        <a:t>Very Complex/Poor Health: </a:t>
                      </a:r>
                      <a:r>
                        <a:rPr kumimoji="0" lang="en-US" sz="1400" b="0" i="0" u="none" strike="noStrike" cap="none" normalizeH="0" baseline="0">
                          <a:ln>
                            <a:noFill/>
                          </a:ln>
                          <a:solidFill>
                            <a:srgbClr val="000000"/>
                          </a:solidFill>
                          <a:effectLst/>
                          <a:latin typeface="Calibri" charset="0"/>
                          <a:ea typeface="MS PGothic" charset="0"/>
                          <a:cs typeface="MS PGothic" charset="0"/>
                        </a:rPr>
                        <a:t>  &lt;150/90 mmHg</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independent with life expectancy &gt; 10 yrs:  </a:t>
                      </a:r>
                      <a:r>
                        <a:rPr kumimoji="0" lang="en-US" sz="1400" b="0" i="0" u="none" strike="noStrike" cap="none" normalizeH="0" baseline="0">
                          <a:ln>
                            <a:noFill/>
                          </a:ln>
                          <a:solidFill>
                            <a:srgbClr val="000000"/>
                          </a:solidFill>
                          <a:effectLst/>
                          <a:latin typeface="Calibri" charset="0"/>
                          <a:ea typeface="MS PGothic" charset="0"/>
                          <a:cs typeface="MS PGothic" charset="0"/>
                        </a:rPr>
                        <a:t>&lt;130/80 mmHg  </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dependent, orthostasis or limited life expectancy: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individualize BP targets</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Calibri" charset="0"/>
                        <a:ea typeface="MS PGothic" charset="0"/>
                        <a:cs typeface="MS PGothic" charset="0"/>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Independent: </a:t>
                      </a:r>
                      <a:r>
                        <a:rPr kumimoji="0" lang="en-US" sz="1400" b="0" i="0" u="none" strike="noStrike" cap="none" normalizeH="0" baseline="0">
                          <a:ln>
                            <a:noFill/>
                          </a:ln>
                          <a:solidFill>
                            <a:srgbClr val="000000"/>
                          </a:solidFill>
                          <a:effectLst/>
                          <a:latin typeface="Calibri" charset="0"/>
                          <a:ea typeface="MS PGothic" charset="0"/>
                          <a:cs typeface="MS PGothic" charset="0"/>
                        </a:rPr>
                        <a:t>&lt;140/90 mmHg</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Functionally Dependent: </a:t>
                      </a:r>
                      <a:r>
                        <a:rPr kumimoji="0" lang="en-US" sz="1400" b="0" i="0" u="none" strike="noStrike" cap="none" normalizeH="0" baseline="0">
                          <a:ln>
                            <a:noFill/>
                          </a:ln>
                          <a:solidFill>
                            <a:srgbClr val="000000"/>
                          </a:solidFill>
                          <a:effectLst/>
                          <a:latin typeface="Calibri" charset="0"/>
                          <a:ea typeface="MS PGothic" charset="0"/>
                          <a:cs typeface="MS PGothic" charset="0"/>
                        </a:rPr>
                        <a:t>&lt;140/90 mmHg</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Sub-level Frail: </a:t>
                      </a:r>
                      <a:r>
                        <a:rPr kumimoji="0" lang="en-US" sz="1400" b="0" i="0" u="none" strike="noStrike" cap="none" normalizeH="0" baseline="0">
                          <a:ln>
                            <a:noFill/>
                          </a:ln>
                          <a:solidFill>
                            <a:srgbClr val="000000"/>
                          </a:solidFill>
                          <a:effectLst/>
                          <a:latin typeface="Calibri" charset="0"/>
                          <a:ea typeface="MS PGothic" charset="0"/>
                          <a:cs typeface="MS PGothic" charset="0"/>
                        </a:rPr>
                        <a:t>&lt;150/90 mmHg</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Sub-level Dementia: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&lt;140/90 mmHg</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End of Life: </a:t>
                      </a:r>
                      <a:r>
                        <a:rPr kumimoji="0" lang="en-US" sz="1400" b="0" i="0" u="none" strike="noStrike" cap="none" normalizeH="0" baseline="0">
                          <a:ln>
                            <a:noFill/>
                          </a:ln>
                          <a:solidFill>
                            <a:srgbClr val="000000"/>
                          </a:solidFill>
                          <a:effectLst/>
                          <a:latin typeface="Calibri" charset="0"/>
                          <a:ea typeface="MS PGothic" charset="0"/>
                          <a:cs typeface="MS PGothic" charset="0"/>
                        </a:rPr>
                        <a:t>strict BP control may not be necessary</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66675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Calibri" charset="0"/>
                          <a:ea typeface="MS PGothic" charset="0"/>
                          <a:cs typeface="MS PGothic" charset="0"/>
                        </a:rPr>
                        <a:t>LDL-C</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&lt;1.8 mmol/L</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&lt;2.0 mmol/L</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charset="0"/>
                          <a:ea typeface="MS PGothic" charset="0"/>
                          <a:cs typeface="MS PGothic" charset="0"/>
                        </a:rPr>
                        <a:t>&lt;2.0 mmol/L and adjusted based on CV risk </a:t>
                      </a: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Office Theme">
  <a:themeElements>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0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Verdana"/>
        <a:ea typeface="Verdana"/>
        <a:cs typeface="Verdana"/>
      </a:majorFont>
      <a:minorFont>
        <a:latin typeface="Verdana"/>
        <a:ea typeface="Verdana"/>
        <a:cs typeface="Verdan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25400" dist="25400" dir="18900000" rotWithShape="0">
              <a:srgbClr val="000000">
                <a:alpha val="75000"/>
              </a:srgbClr>
            </a:outerShdw>
          </a:effectLst>
        </a:effectStyle>
        <a:effectStyle>
          <a:effectLst>
            <a:outerShdw blurRad="25400" dist="25400" dir="18900000" rotWithShape="0">
              <a:srgbClr val="000000">
                <a:alpha val="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
              <a:solidFill>
                <a:srgbClr val="000000"/>
              </a:solidFill>
            </a:uFill>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1991</TotalTime>
  <Words>3219</Words>
  <Application>Microsoft Macintosh PowerPoint</Application>
  <PresentationFormat>Letter Paper (8.5x11 in)</PresentationFormat>
  <Paragraphs>530</Paragraphs>
  <Slides>35</Slides>
  <Notes>11</Notes>
  <HiddenSlides>0</HiddenSlides>
  <MMClips>0</MMClips>
  <ScaleCrop>false</ScaleCrop>
  <HeadingPairs>
    <vt:vector size="6" baseType="variant">
      <vt:variant>
        <vt:lpstr>Fonts Used</vt:lpstr>
      </vt:variant>
      <vt:variant>
        <vt:i4>29</vt:i4>
      </vt:variant>
      <vt:variant>
        <vt:lpstr>Theme</vt:lpstr>
      </vt:variant>
      <vt:variant>
        <vt:i4>4</vt:i4>
      </vt:variant>
      <vt:variant>
        <vt:lpstr>Slide Titles</vt:lpstr>
      </vt:variant>
      <vt:variant>
        <vt:i4>35</vt:i4>
      </vt:variant>
    </vt:vector>
  </HeadingPairs>
  <TitlesOfParts>
    <vt:vector size="68" baseType="lpstr">
      <vt:lpstr>Andale Mono</vt:lpstr>
      <vt:lpstr>Arial Narrow</vt:lpstr>
      <vt:lpstr>Calibri</vt:lpstr>
      <vt:lpstr>Calibri Light</vt:lpstr>
      <vt:lpstr>Cambria</vt:lpstr>
      <vt:lpstr>Century Gothic</vt:lpstr>
      <vt:lpstr>Consolas</vt:lpstr>
      <vt:lpstr>Corbel</vt:lpstr>
      <vt:lpstr>Courier New</vt:lpstr>
      <vt:lpstr>Georgia</vt:lpstr>
      <vt:lpstr>Gill Sans</vt:lpstr>
      <vt:lpstr>Helvetica</vt:lpstr>
      <vt:lpstr>Lato</vt:lpstr>
      <vt:lpstr>Lucida Grande</vt:lpstr>
      <vt:lpstr>Monaco</vt:lpstr>
      <vt:lpstr>MS PGothic</vt:lpstr>
      <vt:lpstr>ＭＳ Ｐゴシック</vt:lpstr>
      <vt:lpstr>Open Sans</vt:lpstr>
      <vt:lpstr>Open Sans Light</vt:lpstr>
      <vt:lpstr>Symbol</vt:lpstr>
      <vt:lpstr>Tahoma</vt:lpstr>
      <vt:lpstr>Times</vt:lpstr>
      <vt:lpstr>Times New Roman</vt:lpstr>
      <vt:lpstr>Verdana</vt:lpstr>
      <vt:lpstr>Wingdings</vt:lpstr>
      <vt:lpstr>Wingdings 2</vt:lpstr>
      <vt:lpstr>Wingdings 3</vt:lpstr>
      <vt:lpstr>ヒラギノ角ゴ Pro W3</vt:lpstr>
      <vt:lpstr>Arial</vt:lpstr>
      <vt:lpstr>Office Theme</vt:lpstr>
      <vt:lpstr>1_Office Theme</vt:lpstr>
      <vt:lpstr>10_Office Theme</vt:lpstr>
      <vt:lpstr>White</vt:lpstr>
      <vt:lpstr>Diabetes in Older People </vt:lpstr>
      <vt:lpstr>PowerPoint Presentation</vt:lpstr>
      <vt:lpstr>Key Changes</vt:lpstr>
      <vt:lpstr>Diabetes in the Elderly Checklist</vt:lpstr>
      <vt:lpstr>PowerPoint Presentation</vt:lpstr>
      <vt:lpstr>PowerPoint Presentation</vt:lpstr>
      <vt:lpstr>A1C Targets</vt:lpstr>
      <vt:lpstr>Glycemic targets in older people with diabetes </vt:lpstr>
      <vt:lpstr>Guideline recommendations for key clinical outcomes for older people with diabetes from Diabetes Canada (DC), American Diabetes Association (ADA) and International Diabetes Federation (IDF) </vt:lpstr>
      <vt:lpstr>PowerPoint Presentation</vt:lpstr>
      <vt:lpstr>Older Patients have Less Perception of Hypoglycemia</vt:lpstr>
      <vt:lpstr>PowerPoint Presentation</vt:lpstr>
      <vt:lpstr>PowerPoint Presentation</vt:lpstr>
      <vt:lpstr>PowerPoint Presentation</vt:lpstr>
      <vt:lpstr>PowerPoint Presentation</vt:lpstr>
      <vt:lpstr>Antihyperglycemic Agents and Renal Function</vt:lpstr>
      <vt:lpstr>If Choosing to Use Insulin …</vt:lpstr>
      <vt:lpstr>Diabetes in Long-Term Care (LTC)</vt:lpstr>
      <vt:lpstr>Recommendation 1</vt:lpstr>
      <vt:lpstr>Recommendation 2</vt:lpstr>
      <vt:lpstr>Recommendation 3</vt:lpstr>
      <vt:lpstr>Recommendation 4</vt:lpstr>
      <vt:lpstr>Recommendation 5</vt:lpstr>
      <vt:lpstr>Recommendation 6</vt:lpstr>
      <vt:lpstr>Recommendation 7</vt:lpstr>
      <vt:lpstr>Recommendation 8</vt:lpstr>
      <vt:lpstr>Recommendation 9</vt:lpstr>
      <vt:lpstr>Recommendation 10-11</vt:lpstr>
      <vt:lpstr>Recommendations 11-12</vt:lpstr>
      <vt:lpstr>Key Messages</vt:lpstr>
      <vt:lpstr>Key Messages</vt:lpstr>
      <vt:lpstr>Key Messages for Older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119</cp:revision>
  <cp:lastPrinted>2017-01-20T14:54:31Z</cp:lastPrinted>
  <dcterms:created xsi:type="dcterms:W3CDTF">2016-12-08T13:37:53Z</dcterms:created>
  <dcterms:modified xsi:type="dcterms:W3CDTF">2018-10-24T02:57:52Z</dcterms:modified>
</cp:coreProperties>
</file>