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vml" ContentType="application/vnd.openxmlformats-officedocument.vmlDrawing"/>
  <Default Extension="xls" ContentType="application/vnd.ms-excel"/>
  <Default Extension="bin" ContentType="application/vnd.openxmlformats-officedocument.oleObject"/>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autoCompressPictures="0">
  <p:sldMasterIdLst>
    <p:sldMasterId id="2147483648" r:id="rId1"/>
    <p:sldMasterId id="2147483795" r:id="rId2"/>
    <p:sldMasterId id="2147483796" r:id="rId3"/>
    <p:sldMasterId id="2147483806" r:id="rId4"/>
  </p:sldMasterIdLst>
  <p:notesMasterIdLst>
    <p:notesMasterId r:id="rId30"/>
  </p:notesMasterIdLst>
  <p:handoutMasterIdLst>
    <p:handoutMasterId r:id="rId31"/>
  </p:handoutMasterIdLst>
  <p:sldIdLst>
    <p:sldId id="373" r:id="rId5"/>
    <p:sldId id="422" r:id="rId6"/>
    <p:sldId id="289" r:id="rId7"/>
    <p:sldId id="375" r:id="rId8"/>
    <p:sldId id="368" r:id="rId9"/>
    <p:sldId id="376" r:id="rId10"/>
    <p:sldId id="370" r:id="rId11"/>
    <p:sldId id="378" r:id="rId12"/>
    <p:sldId id="379" r:id="rId13"/>
    <p:sldId id="380" r:id="rId14"/>
    <p:sldId id="415" r:id="rId15"/>
    <p:sldId id="372" r:id="rId16"/>
    <p:sldId id="382" r:id="rId17"/>
    <p:sldId id="384" r:id="rId18"/>
    <p:sldId id="417" r:id="rId19"/>
    <p:sldId id="371" r:id="rId20"/>
    <p:sldId id="348" r:id="rId21"/>
    <p:sldId id="319" r:id="rId22"/>
    <p:sldId id="324" r:id="rId23"/>
    <p:sldId id="325" r:id="rId24"/>
    <p:sldId id="418" r:id="rId25"/>
    <p:sldId id="419" r:id="rId26"/>
    <p:sldId id="420" r:id="rId27"/>
    <p:sldId id="421" r:id="rId28"/>
    <p:sldId id="412" r:id="rId29"/>
  </p:sldIdLst>
  <p:sldSz cx="9144000" cy="6858000" type="letter"/>
  <p:notesSz cx="7010400" cy="9236075"/>
  <p:defaultTextStyle>
    <a:defPPr>
      <a:defRPr lang="en-US"/>
    </a:defPPr>
    <a:lvl1pPr algn="l" defTabSz="841375" rtl="0" eaLnBrk="0" fontAlgn="base" hangingPunct="0">
      <a:spcBef>
        <a:spcPct val="0"/>
      </a:spcBef>
      <a:spcAft>
        <a:spcPct val="0"/>
      </a:spcAft>
      <a:defRPr sz="2400" kern="1200">
        <a:solidFill>
          <a:schemeClr val="tx1"/>
        </a:solidFill>
        <a:latin typeface="Calibri" charset="0"/>
        <a:ea typeface="MS PGothic" charset="-128"/>
        <a:cs typeface="+mn-cs"/>
      </a:defRPr>
    </a:lvl1pPr>
    <a:lvl2pPr marL="420688" indent="36513" algn="l" defTabSz="841375" rtl="0" eaLnBrk="0" fontAlgn="base" hangingPunct="0">
      <a:spcBef>
        <a:spcPct val="0"/>
      </a:spcBef>
      <a:spcAft>
        <a:spcPct val="0"/>
      </a:spcAft>
      <a:defRPr sz="2400" kern="1200">
        <a:solidFill>
          <a:schemeClr val="tx1"/>
        </a:solidFill>
        <a:latin typeface="Calibri" charset="0"/>
        <a:ea typeface="MS PGothic" charset="-128"/>
        <a:cs typeface="+mn-cs"/>
      </a:defRPr>
    </a:lvl2pPr>
    <a:lvl3pPr marL="841375" indent="73025" algn="l" defTabSz="841375" rtl="0" eaLnBrk="0" fontAlgn="base" hangingPunct="0">
      <a:spcBef>
        <a:spcPct val="0"/>
      </a:spcBef>
      <a:spcAft>
        <a:spcPct val="0"/>
      </a:spcAft>
      <a:defRPr sz="2400" kern="1200">
        <a:solidFill>
          <a:schemeClr val="tx1"/>
        </a:solidFill>
        <a:latin typeface="Calibri" charset="0"/>
        <a:ea typeface="MS PGothic" charset="-128"/>
        <a:cs typeface="+mn-cs"/>
      </a:defRPr>
    </a:lvl3pPr>
    <a:lvl4pPr marL="1262063" indent="109538" algn="l" defTabSz="841375" rtl="0" eaLnBrk="0" fontAlgn="base" hangingPunct="0">
      <a:spcBef>
        <a:spcPct val="0"/>
      </a:spcBef>
      <a:spcAft>
        <a:spcPct val="0"/>
      </a:spcAft>
      <a:defRPr sz="2400" kern="1200">
        <a:solidFill>
          <a:schemeClr val="tx1"/>
        </a:solidFill>
        <a:latin typeface="Calibri" charset="0"/>
        <a:ea typeface="MS PGothic" charset="-128"/>
        <a:cs typeface="+mn-cs"/>
      </a:defRPr>
    </a:lvl4pPr>
    <a:lvl5pPr marL="1682750" indent="146050" algn="l" defTabSz="841375" rtl="0" eaLnBrk="0" fontAlgn="base" hangingPunct="0">
      <a:spcBef>
        <a:spcPct val="0"/>
      </a:spcBef>
      <a:spcAft>
        <a:spcPct val="0"/>
      </a:spcAft>
      <a:defRPr sz="2400" kern="1200">
        <a:solidFill>
          <a:schemeClr val="tx1"/>
        </a:solidFill>
        <a:latin typeface="Calibri" charset="0"/>
        <a:ea typeface="MS PGothic" charset="-128"/>
        <a:cs typeface="+mn-cs"/>
      </a:defRPr>
    </a:lvl5pPr>
    <a:lvl6pPr marL="2286000" algn="l" defTabSz="914400" rtl="0" eaLnBrk="1" latinLnBrk="0" hangingPunct="1">
      <a:defRPr sz="2400" kern="1200">
        <a:solidFill>
          <a:schemeClr val="tx1"/>
        </a:solidFill>
        <a:latin typeface="Calibri" charset="0"/>
        <a:ea typeface="MS PGothic" charset="-128"/>
        <a:cs typeface="+mn-cs"/>
      </a:defRPr>
    </a:lvl6pPr>
    <a:lvl7pPr marL="2743200" algn="l" defTabSz="914400" rtl="0" eaLnBrk="1" latinLnBrk="0" hangingPunct="1">
      <a:defRPr sz="2400" kern="1200">
        <a:solidFill>
          <a:schemeClr val="tx1"/>
        </a:solidFill>
        <a:latin typeface="Calibri" charset="0"/>
        <a:ea typeface="MS PGothic" charset="-128"/>
        <a:cs typeface="+mn-cs"/>
      </a:defRPr>
    </a:lvl7pPr>
    <a:lvl8pPr marL="3200400" algn="l" defTabSz="914400" rtl="0" eaLnBrk="1" latinLnBrk="0" hangingPunct="1">
      <a:defRPr sz="2400" kern="1200">
        <a:solidFill>
          <a:schemeClr val="tx1"/>
        </a:solidFill>
        <a:latin typeface="Calibri" charset="0"/>
        <a:ea typeface="MS PGothic" charset="-128"/>
        <a:cs typeface="+mn-cs"/>
      </a:defRPr>
    </a:lvl8pPr>
    <a:lvl9pPr marL="3657600" algn="l" defTabSz="914400" rtl="0" eaLnBrk="1" latinLnBrk="0" hangingPunct="1">
      <a:defRPr sz="2400" kern="1200">
        <a:solidFill>
          <a:schemeClr val="tx1"/>
        </a:solidFill>
        <a:latin typeface="Calibri" charset="0"/>
        <a:ea typeface="MS PGothic"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4472C5"/>
    <a:srgbClr val="00B2EB"/>
    <a:srgbClr val="1E32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1"/>
    <p:restoredTop sz="94328"/>
  </p:normalViewPr>
  <p:slideViewPr>
    <p:cSldViewPr snapToGrid="0" snapToObjects="1">
      <p:cViewPr varScale="1">
        <p:scale>
          <a:sx n="75" d="100"/>
          <a:sy n="75" d="100"/>
        </p:scale>
        <p:origin x="1256" y="17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544"/>
    </p:cViewPr>
  </p:sorterViewPr>
  <p:notesViewPr>
    <p:cSldViewPr snapToGrid="0" snapToObjects="1">
      <p:cViewPr varScale="1">
        <p:scale>
          <a:sx n="88" d="100"/>
          <a:sy n="88" d="100"/>
        </p:scale>
        <p:origin x="-3822" y="-120"/>
      </p:cViewPr>
      <p:guideLst>
        <p:guide orient="horz" pos="2909"/>
        <p:guide pos="2208"/>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 Target="slides/slide1.xml"/><Relationship Id="rId30" Type="http://schemas.openxmlformats.org/officeDocument/2006/relationships/notesMaster" Target="notesMasters/notesMaster1.xml"/><Relationship Id="rId31" Type="http://schemas.openxmlformats.org/officeDocument/2006/relationships/handoutMaster" Target="handoutMasters/handoutMaster1.xml"/><Relationship Id="rId32" Type="http://schemas.openxmlformats.org/officeDocument/2006/relationships/presProps" Target="presProps.xml"/><Relationship Id="rId9" Type="http://schemas.openxmlformats.org/officeDocument/2006/relationships/slide" Target="slides/slide5.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1963"/>
          </a:xfrm>
          <a:prstGeom prst="rect">
            <a:avLst/>
          </a:prstGeom>
        </p:spPr>
        <p:txBody>
          <a:bodyPr vert="horz" wrap="square" lIns="92830" tIns="46415" rIns="92830" bIns="46415" numCol="1" anchor="t" anchorCtr="0" compatLnSpc="1">
            <a:prstTxWarp prst="textNoShape">
              <a:avLst/>
            </a:prstTxWarp>
          </a:bodyPr>
          <a:lstStyle>
            <a:lvl1pPr eaLnBrk="1" hangingPunct="1">
              <a:defRPr sz="1200">
                <a:latin typeface="Calibri" charset="0"/>
                <a:ea typeface="ＭＳ Ｐゴシック" charset="0"/>
                <a:cs typeface="Arial" charset="0"/>
              </a:defRPr>
            </a:lvl1pPr>
          </a:lstStyle>
          <a:p>
            <a:pPr>
              <a:defRPr/>
            </a:pPr>
            <a:endParaRPr lang="en-CA"/>
          </a:p>
        </p:txBody>
      </p:sp>
      <p:sp>
        <p:nvSpPr>
          <p:cNvPr id="3" name="Date Placeholder 2"/>
          <p:cNvSpPr>
            <a:spLocks noGrp="1"/>
          </p:cNvSpPr>
          <p:nvPr>
            <p:ph type="dt" sz="quarter" idx="1"/>
          </p:nvPr>
        </p:nvSpPr>
        <p:spPr>
          <a:xfrm>
            <a:off x="3970338" y="0"/>
            <a:ext cx="3038475" cy="461963"/>
          </a:xfrm>
          <a:prstGeom prst="rect">
            <a:avLst/>
          </a:prstGeom>
        </p:spPr>
        <p:txBody>
          <a:bodyPr vert="horz" wrap="square" lIns="92830" tIns="46415" rIns="92830" bIns="46415" numCol="1" anchor="t" anchorCtr="0" compatLnSpc="1">
            <a:prstTxWarp prst="textNoShape">
              <a:avLst/>
            </a:prstTxWarp>
          </a:bodyPr>
          <a:lstStyle>
            <a:lvl1pPr algn="r" eaLnBrk="1" hangingPunct="1">
              <a:defRPr sz="1200" smtClean="0">
                <a:latin typeface="Calibri" pitchFamily="34" charset="0"/>
                <a:ea typeface="MS PGothic" pitchFamily="34" charset="-128"/>
              </a:defRPr>
            </a:lvl1pPr>
          </a:lstStyle>
          <a:p>
            <a:pPr>
              <a:defRPr/>
            </a:pPr>
            <a:fld id="{70A57B66-5758-2146-B503-B14CFEA02722}" type="datetimeFigureOut">
              <a:rPr lang="en-CA" altLang="en-US"/>
              <a:pPr>
                <a:defRPr/>
              </a:pPr>
              <a:t>2018-10-23</a:t>
            </a:fld>
            <a:endParaRPr lang="en-CA" altLang="en-US"/>
          </a:p>
        </p:txBody>
      </p:sp>
      <p:sp>
        <p:nvSpPr>
          <p:cNvPr id="4" name="Footer Placeholder 3"/>
          <p:cNvSpPr>
            <a:spLocks noGrp="1"/>
          </p:cNvSpPr>
          <p:nvPr>
            <p:ph type="ftr" sz="quarter" idx="2"/>
          </p:nvPr>
        </p:nvSpPr>
        <p:spPr>
          <a:xfrm>
            <a:off x="0" y="8772525"/>
            <a:ext cx="3038475" cy="461963"/>
          </a:xfrm>
          <a:prstGeom prst="rect">
            <a:avLst/>
          </a:prstGeom>
        </p:spPr>
        <p:txBody>
          <a:bodyPr vert="horz" wrap="square" lIns="92830" tIns="46415" rIns="92830" bIns="46415" numCol="1" anchor="b" anchorCtr="0" compatLnSpc="1">
            <a:prstTxWarp prst="textNoShape">
              <a:avLst/>
            </a:prstTxWarp>
          </a:bodyPr>
          <a:lstStyle>
            <a:lvl1pPr eaLnBrk="1" hangingPunct="1">
              <a:defRPr sz="1200">
                <a:latin typeface="Calibri" charset="0"/>
                <a:ea typeface="ＭＳ Ｐゴシック" charset="0"/>
                <a:cs typeface="Arial" charset="0"/>
              </a:defRPr>
            </a:lvl1pPr>
          </a:lstStyle>
          <a:p>
            <a:pPr>
              <a:defRPr/>
            </a:pPr>
            <a:endParaRPr lang="en-CA"/>
          </a:p>
        </p:txBody>
      </p:sp>
      <p:sp>
        <p:nvSpPr>
          <p:cNvPr id="5" name="Slide Number Placeholder 4"/>
          <p:cNvSpPr>
            <a:spLocks noGrp="1"/>
          </p:cNvSpPr>
          <p:nvPr>
            <p:ph type="sldNum" sz="quarter" idx="3"/>
          </p:nvPr>
        </p:nvSpPr>
        <p:spPr>
          <a:xfrm>
            <a:off x="3970338" y="8772525"/>
            <a:ext cx="3038475" cy="461963"/>
          </a:xfrm>
          <a:prstGeom prst="rect">
            <a:avLst/>
          </a:prstGeom>
        </p:spPr>
        <p:txBody>
          <a:bodyPr vert="horz" wrap="square" lIns="92830" tIns="46415" rIns="92830" bIns="46415" numCol="1" anchor="b" anchorCtr="0" compatLnSpc="1">
            <a:prstTxWarp prst="textNoShape">
              <a:avLst/>
            </a:prstTxWarp>
          </a:bodyPr>
          <a:lstStyle>
            <a:lvl1pPr algn="r" eaLnBrk="1" hangingPunct="1">
              <a:defRPr sz="1200"/>
            </a:lvl1pPr>
          </a:lstStyle>
          <a:p>
            <a:fld id="{CA4F842E-9BF3-C341-9233-6D6188B46E61}" type="slidenum">
              <a:rPr lang="en-CA" altLang="en-US"/>
              <a:pPr/>
              <a:t>‹#›</a:t>
            </a:fld>
            <a:endParaRPr lang="en-CA" altLang="en-US"/>
          </a:p>
        </p:txBody>
      </p:sp>
    </p:spTree>
    <p:extLst>
      <p:ext uri="{BB962C8B-B14F-4D97-AF65-F5344CB8AC3E}">
        <p14:creationId xmlns:p14="http://schemas.microsoft.com/office/powerpoint/2010/main" val="865662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3550"/>
          </a:xfrm>
          <a:prstGeom prst="rect">
            <a:avLst/>
          </a:prstGeom>
        </p:spPr>
        <p:txBody>
          <a:bodyPr vert="horz" wrap="square" lIns="92830" tIns="46415" rIns="92830" bIns="46415" numCol="1" anchor="t" anchorCtr="0" compatLnSpc="1">
            <a:prstTxWarp prst="textNoShape">
              <a:avLst/>
            </a:prstTxWarp>
          </a:bodyPr>
          <a:lstStyle>
            <a:lvl1pPr eaLnBrk="1" hangingPunct="1">
              <a:defRPr sz="1200">
                <a:latin typeface="Calibri" charset="0"/>
                <a:ea typeface="ＭＳ Ｐゴシック" charset="0"/>
                <a:cs typeface="Arial" charset="0"/>
              </a:defRPr>
            </a:lvl1pPr>
          </a:lstStyle>
          <a:p>
            <a:pPr>
              <a:defRPr/>
            </a:pPr>
            <a:endParaRPr lang="en-US"/>
          </a:p>
        </p:txBody>
      </p:sp>
      <p:sp>
        <p:nvSpPr>
          <p:cNvPr id="3" name="Date Placeholder 2"/>
          <p:cNvSpPr>
            <a:spLocks noGrp="1"/>
          </p:cNvSpPr>
          <p:nvPr>
            <p:ph type="dt" idx="1"/>
          </p:nvPr>
        </p:nvSpPr>
        <p:spPr>
          <a:xfrm>
            <a:off x="3970338" y="0"/>
            <a:ext cx="3038475" cy="463550"/>
          </a:xfrm>
          <a:prstGeom prst="rect">
            <a:avLst/>
          </a:prstGeom>
        </p:spPr>
        <p:txBody>
          <a:bodyPr vert="horz" wrap="square" lIns="92830" tIns="46415" rIns="92830" bIns="46415" numCol="1" anchor="t" anchorCtr="0" compatLnSpc="1">
            <a:prstTxWarp prst="textNoShape">
              <a:avLst/>
            </a:prstTxWarp>
          </a:bodyPr>
          <a:lstStyle>
            <a:lvl1pPr algn="r" eaLnBrk="1" hangingPunct="1">
              <a:defRPr sz="1200" smtClean="0">
                <a:latin typeface="Calibri" pitchFamily="34" charset="0"/>
                <a:ea typeface="MS PGothic" pitchFamily="34" charset="-128"/>
              </a:defRPr>
            </a:lvl1pPr>
          </a:lstStyle>
          <a:p>
            <a:pPr>
              <a:defRPr/>
            </a:pPr>
            <a:fld id="{56FC4D45-E0C8-5343-9A95-8C2D942E21CE}" type="datetimeFigureOut">
              <a:rPr lang="en-US" altLang="en-US"/>
              <a:pPr>
                <a:defRPr/>
              </a:pPr>
              <a:t>10/23/18</a:t>
            </a:fld>
            <a:endParaRPr lang="en-US" altLang="en-US"/>
          </a:p>
        </p:txBody>
      </p:sp>
      <p:sp>
        <p:nvSpPr>
          <p:cNvPr id="4" name="Slide Image Placeholder 3"/>
          <p:cNvSpPr>
            <a:spLocks noGrp="1" noRot="1" noChangeAspect="1"/>
          </p:cNvSpPr>
          <p:nvPr>
            <p:ph type="sldImg" idx="2"/>
          </p:nvPr>
        </p:nvSpPr>
        <p:spPr>
          <a:xfrm>
            <a:off x="1427163" y="1154113"/>
            <a:ext cx="4156075" cy="3117850"/>
          </a:xfrm>
          <a:prstGeom prst="rect">
            <a:avLst/>
          </a:prstGeom>
          <a:noFill/>
          <a:ln w="12700">
            <a:solidFill>
              <a:prstClr val="black"/>
            </a:solidFill>
          </a:ln>
        </p:spPr>
        <p:txBody>
          <a:bodyPr vert="horz" lIns="92830" tIns="46415" rIns="92830" bIns="46415" rtlCol="0" anchor="ctr"/>
          <a:lstStyle/>
          <a:p>
            <a:pPr lvl="0"/>
            <a:endParaRPr lang="en-US" noProof="0"/>
          </a:p>
        </p:txBody>
      </p:sp>
      <p:sp>
        <p:nvSpPr>
          <p:cNvPr id="5" name="Notes Placeholder 4"/>
          <p:cNvSpPr>
            <a:spLocks noGrp="1"/>
          </p:cNvSpPr>
          <p:nvPr>
            <p:ph type="body" sz="quarter" idx="3"/>
          </p:nvPr>
        </p:nvSpPr>
        <p:spPr>
          <a:xfrm>
            <a:off x="701675" y="4445000"/>
            <a:ext cx="5607050" cy="3636963"/>
          </a:xfrm>
          <a:prstGeom prst="rect">
            <a:avLst/>
          </a:prstGeom>
        </p:spPr>
        <p:txBody>
          <a:bodyPr vert="horz" lIns="92830" tIns="46415" rIns="92830" bIns="46415"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772525"/>
            <a:ext cx="3038475" cy="463550"/>
          </a:xfrm>
          <a:prstGeom prst="rect">
            <a:avLst/>
          </a:prstGeom>
        </p:spPr>
        <p:txBody>
          <a:bodyPr vert="horz" wrap="square" lIns="92830" tIns="46415" rIns="92830" bIns="46415" numCol="1" anchor="b" anchorCtr="0" compatLnSpc="1">
            <a:prstTxWarp prst="textNoShape">
              <a:avLst/>
            </a:prstTxWarp>
          </a:bodyPr>
          <a:lstStyle>
            <a:lvl1pPr eaLnBrk="1" hangingPunct="1">
              <a:defRPr sz="1200">
                <a:latin typeface="Calibri" charset="0"/>
                <a:ea typeface="ＭＳ Ｐゴシック" charset="0"/>
                <a:cs typeface="Arial" charset="0"/>
              </a:defRPr>
            </a:lvl1pPr>
          </a:lstStyle>
          <a:p>
            <a:pPr>
              <a:defRPr/>
            </a:pPr>
            <a:endParaRPr lang="en-US"/>
          </a:p>
        </p:txBody>
      </p:sp>
      <p:sp>
        <p:nvSpPr>
          <p:cNvPr id="7" name="Slide Number Placeholder 6"/>
          <p:cNvSpPr>
            <a:spLocks noGrp="1"/>
          </p:cNvSpPr>
          <p:nvPr>
            <p:ph type="sldNum" sz="quarter" idx="5"/>
          </p:nvPr>
        </p:nvSpPr>
        <p:spPr>
          <a:xfrm>
            <a:off x="3970338" y="8772525"/>
            <a:ext cx="3038475" cy="463550"/>
          </a:xfrm>
          <a:prstGeom prst="rect">
            <a:avLst/>
          </a:prstGeom>
        </p:spPr>
        <p:txBody>
          <a:bodyPr vert="horz" wrap="square" lIns="92830" tIns="46415" rIns="92830" bIns="46415" numCol="1" anchor="b" anchorCtr="0" compatLnSpc="1">
            <a:prstTxWarp prst="textNoShape">
              <a:avLst/>
            </a:prstTxWarp>
          </a:bodyPr>
          <a:lstStyle>
            <a:lvl1pPr algn="r" eaLnBrk="1" hangingPunct="1">
              <a:defRPr sz="1200"/>
            </a:lvl1pPr>
          </a:lstStyle>
          <a:p>
            <a:fld id="{36A65D19-90BC-2440-8552-792D0B5DC200}" type="slidenum">
              <a:rPr lang="en-US" altLang="en-US"/>
              <a:pPr/>
              <a:t>‹#›</a:t>
            </a:fld>
            <a:endParaRPr lang="en-US" altLang="en-US"/>
          </a:p>
        </p:txBody>
      </p:sp>
    </p:spTree>
    <p:extLst>
      <p:ext uri="{BB962C8B-B14F-4D97-AF65-F5344CB8AC3E}">
        <p14:creationId xmlns:p14="http://schemas.microsoft.com/office/powerpoint/2010/main" val="2091442732"/>
      </p:ext>
    </p:extLst>
  </p:cSld>
  <p:clrMap bg1="lt1" tx1="dk1" bg2="lt2" tx2="dk2" accent1="accent1" accent2="accent2" accent3="accent3" accent4="accent4" accent5="accent5" accent6="accent6" hlink="hlink" folHlink="folHlink"/>
  <p:notesStyle>
    <a:lvl1pPr algn="l" defTabSz="841375" rtl="0" eaLnBrk="0" fontAlgn="base" hangingPunct="0">
      <a:spcBef>
        <a:spcPct val="30000"/>
      </a:spcBef>
      <a:spcAft>
        <a:spcPct val="0"/>
      </a:spcAft>
      <a:defRPr sz="1100" kern="1200">
        <a:solidFill>
          <a:schemeClr val="tx1"/>
        </a:solidFill>
        <a:latin typeface="+mn-lt"/>
        <a:ea typeface="MS PGothic" pitchFamily="34" charset="-128"/>
        <a:cs typeface="ＭＳ Ｐゴシック" charset="0"/>
      </a:defRPr>
    </a:lvl1pPr>
    <a:lvl2pPr marL="420688" algn="l" defTabSz="841375" rtl="0" eaLnBrk="0" fontAlgn="base" hangingPunct="0">
      <a:spcBef>
        <a:spcPct val="30000"/>
      </a:spcBef>
      <a:spcAft>
        <a:spcPct val="0"/>
      </a:spcAft>
      <a:defRPr sz="1100" kern="1200">
        <a:solidFill>
          <a:schemeClr val="tx1"/>
        </a:solidFill>
        <a:latin typeface="+mn-lt"/>
        <a:ea typeface="MS PGothic" pitchFamily="34" charset="-128"/>
        <a:cs typeface="+mn-cs"/>
      </a:defRPr>
    </a:lvl2pPr>
    <a:lvl3pPr marL="841375" algn="l" defTabSz="841375" rtl="0" eaLnBrk="0" fontAlgn="base" hangingPunct="0">
      <a:spcBef>
        <a:spcPct val="30000"/>
      </a:spcBef>
      <a:spcAft>
        <a:spcPct val="0"/>
      </a:spcAft>
      <a:defRPr sz="1100" kern="1200">
        <a:solidFill>
          <a:schemeClr val="tx1"/>
        </a:solidFill>
        <a:latin typeface="+mn-lt"/>
        <a:ea typeface="MS PGothic" pitchFamily="34" charset="-128"/>
        <a:cs typeface="+mn-cs"/>
      </a:defRPr>
    </a:lvl3pPr>
    <a:lvl4pPr marL="1262063" algn="l" defTabSz="841375" rtl="0" eaLnBrk="0" fontAlgn="base" hangingPunct="0">
      <a:spcBef>
        <a:spcPct val="30000"/>
      </a:spcBef>
      <a:spcAft>
        <a:spcPct val="0"/>
      </a:spcAft>
      <a:defRPr sz="1100" kern="1200">
        <a:solidFill>
          <a:schemeClr val="tx1"/>
        </a:solidFill>
        <a:latin typeface="+mn-lt"/>
        <a:ea typeface="MS PGothic" pitchFamily="34" charset="-128"/>
        <a:cs typeface="+mn-cs"/>
      </a:defRPr>
    </a:lvl4pPr>
    <a:lvl5pPr marL="1682750" algn="l" defTabSz="841375" rtl="0" eaLnBrk="0" fontAlgn="base" hangingPunct="0">
      <a:spcBef>
        <a:spcPct val="30000"/>
      </a:spcBef>
      <a:spcAft>
        <a:spcPct val="0"/>
      </a:spcAft>
      <a:defRPr sz="1100" kern="1200">
        <a:solidFill>
          <a:schemeClr val="tx1"/>
        </a:solidFill>
        <a:latin typeface="+mn-lt"/>
        <a:ea typeface="MS PGothic" pitchFamily="34" charset="-128"/>
        <a:cs typeface="+mn-cs"/>
      </a:defRPr>
    </a:lvl5pPr>
    <a:lvl6pPr marL="2105406" algn="l" defTabSz="842162" rtl="0" eaLnBrk="1" latinLnBrk="0" hangingPunct="1">
      <a:defRPr sz="1100" kern="1200">
        <a:solidFill>
          <a:schemeClr val="tx1"/>
        </a:solidFill>
        <a:latin typeface="+mn-lt"/>
        <a:ea typeface="+mn-ea"/>
        <a:cs typeface="+mn-cs"/>
      </a:defRPr>
    </a:lvl6pPr>
    <a:lvl7pPr marL="2526487" algn="l" defTabSz="842162" rtl="0" eaLnBrk="1" latinLnBrk="0" hangingPunct="1">
      <a:defRPr sz="1100" kern="1200">
        <a:solidFill>
          <a:schemeClr val="tx1"/>
        </a:solidFill>
        <a:latin typeface="+mn-lt"/>
        <a:ea typeface="+mn-ea"/>
        <a:cs typeface="+mn-cs"/>
      </a:defRPr>
    </a:lvl7pPr>
    <a:lvl8pPr marL="2947568" algn="l" defTabSz="842162" rtl="0" eaLnBrk="1" latinLnBrk="0" hangingPunct="1">
      <a:defRPr sz="1100" kern="1200">
        <a:solidFill>
          <a:schemeClr val="tx1"/>
        </a:solidFill>
        <a:latin typeface="+mn-lt"/>
        <a:ea typeface="+mn-ea"/>
        <a:cs typeface="+mn-cs"/>
      </a:defRPr>
    </a:lvl8pPr>
    <a:lvl9pPr marL="3368650" algn="l" defTabSz="842162"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1987"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ea typeface="MS PGothic" charset="-128"/>
              </a:rPr>
              <a:t>SP: I corrected author order</a:t>
            </a:r>
          </a:p>
        </p:txBody>
      </p:sp>
      <p:sp>
        <p:nvSpPr>
          <p:cNvPr id="41988"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51237740-359A-2942-9044-4BC717AEA98D}" type="slidenum">
              <a:rPr lang="en-CA" altLang="en-US" sz="1200"/>
              <a:pPr algn="r" eaLnBrk="1" hangingPunct="1"/>
              <a:t>1</a:t>
            </a:fld>
            <a:endParaRPr lang="en-CA" altLang="en-US" sz="1200"/>
          </a:p>
        </p:txBody>
      </p:sp>
    </p:spTree>
    <p:extLst>
      <p:ext uri="{BB962C8B-B14F-4D97-AF65-F5344CB8AC3E}">
        <p14:creationId xmlns:p14="http://schemas.microsoft.com/office/powerpoint/2010/main" val="21375640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1203"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ea typeface="MS PGothic" charset="-128"/>
              </a:rPr>
              <a:t>SP : I created this slide</a:t>
            </a:r>
          </a:p>
        </p:txBody>
      </p:sp>
      <p:sp>
        <p:nvSpPr>
          <p:cNvPr id="51204"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367CACA4-61E7-1F4E-A90D-BDF5DFEA83CB}" type="slidenum">
              <a:rPr lang="en-CA" altLang="en-US" sz="1200"/>
              <a:pPr algn="r" eaLnBrk="1" hangingPunct="1"/>
              <a:t>11</a:t>
            </a:fld>
            <a:endParaRPr lang="en-CA" altLang="en-US" sz="1200"/>
          </a:p>
        </p:txBody>
      </p:sp>
    </p:spTree>
    <p:extLst>
      <p:ext uri="{BB962C8B-B14F-4D97-AF65-F5344CB8AC3E}">
        <p14:creationId xmlns:p14="http://schemas.microsoft.com/office/powerpoint/2010/main" val="14454011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2227"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US" altLang="en-US">
              <a:ea typeface="MS PGothic" charset="-128"/>
            </a:endParaRPr>
          </a:p>
        </p:txBody>
      </p:sp>
      <p:sp>
        <p:nvSpPr>
          <p:cNvPr id="52228"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DE8C9933-09C3-354D-8976-9002A0580287}" type="slidenum">
              <a:rPr lang="en-CA" altLang="en-US" sz="1200"/>
              <a:pPr algn="r" eaLnBrk="1" hangingPunct="1"/>
              <a:t>13</a:t>
            </a:fld>
            <a:endParaRPr lang="en-CA" altLang="en-US" sz="1200"/>
          </a:p>
        </p:txBody>
      </p:sp>
    </p:spTree>
    <p:extLst>
      <p:ext uri="{BB962C8B-B14F-4D97-AF65-F5344CB8AC3E}">
        <p14:creationId xmlns:p14="http://schemas.microsoft.com/office/powerpoint/2010/main" val="5225501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3251"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ea typeface="MS PGothic" charset="-128"/>
            </a:endParaRPr>
          </a:p>
          <a:p>
            <a:pPr>
              <a:buFontTx/>
              <a:buChar char="-"/>
            </a:pPr>
            <a:r>
              <a:rPr lang="en-CA" altLang="en-US">
                <a:ea typeface="MS PGothic" charset="-128"/>
              </a:rPr>
              <a:t>Note to speaker: BMI indications - </a:t>
            </a:r>
            <a:r>
              <a:rPr lang="en-US" altLang="en-US">
                <a:ea typeface="MS PGothic" charset="-128"/>
              </a:rPr>
              <a:t>with inability to achieve weight loss maintenance with healthy behavior intervention and/or pharmacotherapy</a:t>
            </a:r>
          </a:p>
          <a:p>
            <a:r>
              <a:rPr lang="en-US" altLang="en-US">
                <a:ea typeface="MS PGothic" charset="-128"/>
              </a:rPr>
              <a:t>Note to speaker: Predictors of likelihood of remission of type 2 diabetes after</a:t>
            </a:r>
          </a:p>
          <a:p>
            <a:r>
              <a:rPr lang="en-US" altLang="en-US">
                <a:ea typeface="MS PGothic" charset="-128"/>
              </a:rPr>
              <a:t>bariatric surgery include higher preoperative serum C-peptide,</a:t>
            </a:r>
          </a:p>
          <a:p>
            <a:r>
              <a:rPr lang="en-US" altLang="en-US">
                <a:ea typeface="MS PGothic" charset="-128"/>
              </a:rPr>
              <a:t>younger age, shorter duration of diabetes and lack of need for insulin</a:t>
            </a:r>
          </a:p>
          <a:p>
            <a:r>
              <a:rPr lang="en-US" altLang="en-US">
                <a:ea typeface="MS PGothic" charset="-128"/>
              </a:rPr>
              <a:t>therapy preoperatively</a:t>
            </a:r>
          </a:p>
          <a:p>
            <a:pPr>
              <a:buFontTx/>
              <a:buChar char="-"/>
            </a:pPr>
            <a:endParaRPr lang="en-US" altLang="en-US">
              <a:ea typeface="MS PGothic" charset="-128"/>
            </a:endParaRPr>
          </a:p>
          <a:p>
            <a:pPr>
              <a:buFontTx/>
              <a:buChar char="-"/>
            </a:pPr>
            <a:endParaRPr lang="en-US" altLang="en-US">
              <a:ea typeface="MS PGothic" charset="-128"/>
            </a:endParaRPr>
          </a:p>
          <a:p>
            <a:endParaRPr lang="en-CA" altLang="en-US">
              <a:ea typeface="MS PGothic" charset="-128"/>
            </a:endParaRPr>
          </a:p>
        </p:txBody>
      </p:sp>
      <p:sp>
        <p:nvSpPr>
          <p:cNvPr id="53252"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8F191E2C-B862-8E42-BDB5-608CE0215D8B}" type="slidenum">
              <a:rPr lang="en-CA" altLang="en-US" sz="1200"/>
              <a:pPr algn="r" eaLnBrk="1" hangingPunct="1"/>
              <a:t>14</a:t>
            </a:fld>
            <a:endParaRPr lang="en-CA" altLang="en-US" sz="1200"/>
          </a:p>
        </p:txBody>
      </p:sp>
    </p:spTree>
    <p:extLst>
      <p:ext uri="{BB962C8B-B14F-4D97-AF65-F5344CB8AC3E}">
        <p14:creationId xmlns:p14="http://schemas.microsoft.com/office/powerpoint/2010/main" val="14400409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ea typeface="MS PGothic" charset="-128"/>
              </a:rPr>
              <a:t>SP: Deleted – (see comments)</a:t>
            </a:r>
          </a:p>
          <a:p>
            <a:pPr lvl="1"/>
            <a:r>
              <a:rPr lang="en-CA" altLang="ja-JP" sz="1800" b="1">
                <a:solidFill>
                  <a:srgbClr val="A5A5A5"/>
                </a:solidFill>
                <a:latin typeface="Open Sans" charset="0"/>
                <a:ea typeface="MS PGothic" charset="-128"/>
              </a:rPr>
              <a:t>“healthy behaviour interventions” (in place of “lifestyle modification”)</a:t>
            </a:r>
          </a:p>
          <a:p>
            <a:pPr lvl="1"/>
            <a:r>
              <a:rPr lang="en-CA" altLang="ja-JP" sz="1800" b="1">
                <a:solidFill>
                  <a:srgbClr val="A5A5A5"/>
                </a:solidFill>
                <a:latin typeface="Open Sans" charset="0"/>
                <a:ea typeface="MS PGothic" charset="-128"/>
              </a:rPr>
              <a:t>“bariatric” surgery (in place of “metabolic surgery”)</a:t>
            </a:r>
          </a:p>
          <a:p>
            <a:endParaRPr lang="en-US" altLang="en-US">
              <a:ea typeface="MS PGothic" charset="-128"/>
            </a:endParaRPr>
          </a:p>
          <a:p>
            <a:r>
              <a:rPr lang="en-US" altLang="en-US">
                <a:ea typeface="MS PGothic" charset="-128"/>
              </a:rPr>
              <a:t>I added new text in red</a:t>
            </a:r>
          </a:p>
        </p:txBody>
      </p:sp>
      <p:sp>
        <p:nvSpPr>
          <p:cNvPr id="430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fld id="{E9046021-1E10-C540-BA38-9DB4747B223B}" type="slidenum">
              <a:rPr lang="en-US" altLang="en-US" sz="1200"/>
              <a:pPr/>
              <a:t>3</a:t>
            </a:fld>
            <a:endParaRPr lang="en-US" altLang="en-US" sz="1200"/>
          </a:p>
        </p:txBody>
      </p:sp>
    </p:spTree>
    <p:extLst>
      <p:ext uri="{BB962C8B-B14F-4D97-AF65-F5344CB8AC3E}">
        <p14:creationId xmlns:p14="http://schemas.microsoft.com/office/powerpoint/2010/main" val="7845198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4035"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ea typeface="MS PGothic" charset="-128"/>
              </a:rPr>
              <a:t>SP: changed ‘obese’ to ‘obesity’ in the diagram</a:t>
            </a:r>
          </a:p>
        </p:txBody>
      </p:sp>
      <p:sp>
        <p:nvSpPr>
          <p:cNvPr id="44036"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672CA77C-343E-3442-B282-1718279D5DD1}" type="slidenum">
              <a:rPr lang="en-CA" altLang="en-US" sz="1200"/>
              <a:pPr algn="r" eaLnBrk="1" hangingPunct="1"/>
              <a:t>4</a:t>
            </a:fld>
            <a:endParaRPr lang="en-CA" altLang="en-US" sz="1200"/>
          </a:p>
        </p:txBody>
      </p:sp>
    </p:spTree>
    <p:extLst>
      <p:ext uri="{BB962C8B-B14F-4D97-AF65-F5344CB8AC3E}">
        <p14:creationId xmlns:p14="http://schemas.microsoft.com/office/powerpoint/2010/main" val="20232285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ea typeface="MS PGothic" charset="-128"/>
              </a:rPr>
              <a:t>SP: changed ‘normal’ to ‘healthy’</a:t>
            </a:r>
          </a:p>
        </p:txBody>
      </p:sp>
      <p:sp>
        <p:nvSpPr>
          <p:cNvPr id="450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fld id="{B01912AA-D014-2B45-A3C7-627D7DF4A1A3}" type="slidenum">
              <a:rPr lang="en-US" altLang="en-US" sz="1200"/>
              <a:pPr/>
              <a:t>5</a:t>
            </a:fld>
            <a:endParaRPr lang="en-US" altLang="en-US" sz="1200"/>
          </a:p>
        </p:txBody>
      </p:sp>
    </p:spTree>
    <p:extLst>
      <p:ext uri="{BB962C8B-B14F-4D97-AF65-F5344CB8AC3E}">
        <p14:creationId xmlns:p14="http://schemas.microsoft.com/office/powerpoint/2010/main" val="11454673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6083"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ea typeface="MS PGothic" charset="-128"/>
            </a:endParaRPr>
          </a:p>
        </p:txBody>
      </p:sp>
      <p:sp>
        <p:nvSpPr>
          <p:cNvPr id="46084"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3BC4DEF0-98B2-DC4D-9ED6-564F60BCEAFC}" type="slidenum">
              <a:rPr lang="en-CA" altLang="en-US" sz="1200"/>
              <a:pPr algn="r" eaLnBrk="1" hangingPunct="1"/>
              <a:t>6</a:t>
            </a:fld>
            <a:endParaRPr lang="en-CA" altLang="en-US" sz="1200"/>
          </a:p>
        </p:txBody>
      </p:sp>
    </p:spTree>
    <p:extLst>
      <p:ext uri="{BB962C8B-B14F-4D97-AF65-F5344CB8AC3E}">
        <p14:creationId xmlns:p14="http://schemas.microsoft.com/office/powerpoint/2010/main" val="18264741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ea typeface="MS PGothic" charset="-128"/>
              </a:rPr>
              <a:t>SP: added ‘in women’ at bottom</a:t>
            </a:r>
          </a:p>
        </p:txBody>
      </p:sp>
      <p:sp>
        <p:nvSpPr>
          <p:cNvPr id="471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fld id="{45202F61-D3EF-3A4F-BFC9-B53602068BD7}" type="slidenum">
              <a:rPr lang="en-US" altLang="en-US" sz="1200"/>
              <a:pPr/>
              <a:t>7</a:t>
            </a:fld>
            <a:endParaRPr lang="en-US" altLang="en-US" sz="1200"/>
          </a:p>
        </p:txBody>
      </p:sp>
    </p:spTree>
    <p:extLst>
      <p:ext uri="{BB962C8B-B14F-4D97-AF65-F5344CB8AC3E}">
        <p14:creationId xmlns:p14="http://schemas.microsoft.com/office/powerpoint/2010/main" val="14205955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8131"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ea typeface="MS PGothic" charset="-128"/>
              </a:rPr>
              <a:t>SP: note to presenter – usually need greater weight losses (10%) to improve OSA</a:t>
            </a:r>
          </a:p>
        </p:txBody>
      </p:sp>
      <p:sp>
        <p:nvSpPr>
          <p:cNvPr id="48132"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DF9D22FE-2971-B541-8BDA-8975437EE3D2}" type="slidenum">
              <a:rPr lang="en-CA" altLang="en-US" sz="1200"/>
              <a:pPr algn="r" eaLnBrk="1" hangingPunct="1"/>
              <a:t>8</a:t>
            </a:fld>
            <a:endParaRPr lang="en-CA" altLang="en-US" sz="1200"/>
          </a:p>
        </p:txBody>
      </p:sp>
    </p:spTree>
    <p:extLst>
      <p:ext uri="{BB962C8B-B14F-4D97-AF65-F5344CB8AC3E}">
        <p14:creationId xmlns:p14="http://schemas.microsoft.com/office/powerpoint/2010/main" val="2265240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9155"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ea typeface="MS PGothic" charset="-128"/>
            </a:endParaRPr>
          </a:p>
        </p:txBody>
      </p:sp>
      <p:sp>
        <p:nvSpPr>
          <p:cNvPr id="49156"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E9272DF1-E9EC-2648-807A-517A59B777F2}" type="slidenum">
              <a:rPr lang="en-CA" altLang="en-US" sz="1200"/>
              <a:pPr algn="r" eaLnBrk="1" hangingPunct="1"/>
              <a:t>9</a:t>
            </a:fld>
            <a:endParaRPr lang="en-CA" altLang="en-US" sz="1200"/>
          </a:p>
        </p:txBody>
      </p:sp>
    </p:spTree>
    <p:extLst>
      <p:ext uri="{BB962C8B-B14F-4D97-AF65-F5344CB8AC3E}">
        <p14:creationId xmlns:p14="http://schemas.microsoft.com/office/powerpoint/2010/main" val="18483497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0179"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ea typeface="MS PGothic" charset="-128"/>
              </a:rPr>
              <a:t>SP:  I changed title from </a:t>
            </a:r>
          </a:p>
          <a:p>
            <a:r>
              <a:rPr lang="en-US" altLang="en-US">
                <a:ea typeface="MS PGothic" charset="-128"/>
              </a:rPr>
              <a:t>Combined Diet, Physical Activity, and Behavioural Therapy are Most Effective </a:t>
            </a:r>
            <a:endParaRPr lang="en-CA" altLang="en-US">
              <a:ea typeface="MS PGothic" charset="-128"/>
            </a:endParaRPr>
          </a:p>
          <a:p>
            <a:r>
              <a:rPr lang="en-CA" altLang="en-US">
                <a:ea typeface="MS PGothic" charset="-128"/>
              </a:rPr>
              <a:t>to the above.   The way it was written, it sounds like we are saying lifestyle is most effective, more so than meds or surgery (I noticed this in the summary slide so I changed it there too)</a:t>
            </a:r>
          </a:p>
          <a:p>
            <a:endParaRPr lang="en-CA" altLang="en-US">
              <a:ea typeface="MS PGothic" charset="-128"/>
            </a:endParaRPr>
          </a:p>
          <a:p>
            <a:r>
              <a:rPr lang="en-CA" altLang="en-US">
                <a:ea typeface="MS PGothic" charset="-128"/>
              </a:rPr>
              <a:t>deleted: </a:t>
            </a:r>
          </a:p>
          <a:p>
            <a:r>
              <a:rPr lang="en-CA" altLang="en-US">
                <a:ea typeface="MS PGothic" charset="-128"/>
              </a:rPr>
              <a:t>Very low calorie diet (&lt;900kCal/d) discouraged</a:t>
            </a:r>
          </a:p>
          <a:p>
            <a:pPr lvl="1"/>
            <a:r>
              <a:rPr lang="en-CA" altLang="en-US">
                <a:ea typeface="MS PGothic" charset="-128"/>
              </a:rPr>
              <a:t>Adequate carbohydrate (&gt;100g/d), adequate protein, high fibre, low fat are preferred</a:t>
            </a:r>
          </a:p>
          <a:p>
            <a:endParaRPr lang="en-CA" altLang="en-US">
              <a:ea typeface="MS PGothic" charset="-128"/>
            </a:endParaRPr>
          </a:p>
          <a:p>
            <a:r>
              <a:rPr lang="en-CA" altLang="en-US">
                <a:ea typeface="MS PGothic" charset="-128"/>
              </a:rPr>
              <a:t>SP to SEAN: what do you think about including the ‘mod CHO’ phrase? I think we should take the opportunity to speak out against enforcing a minimum 45% CHO</a:t>
            </a:r>
          </a:p>
          <a:p>
            <a:endParaRPr lang="en-CA" altLang="en-US">
              <a:ea typeface="MS PGothic" charset="-128"/>
            </a:endParaRPr>
          </a:p>
          <a:p>
            <a:r>
              <a:rPr lang="en-CA" altLang="en-US">
                <a:ea typeface="MS PGothic" charset="-128"/>
              </a:rPr>
              <a:t>SP: I deleted 0.45-1kg/week and entered 1-2kg/month as per our table 4</a:t>
            </a:r>
          </a:p>
        </p:txBody>
      </p:sp>
      <p:sp>
        <p:nvSpPr>
          <p:cNvPr id="50180"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r" eaLnBrk="1" hangingPunct="1"/>
            <a:fld id="{E6CF05A6-D721-ED43-A4CA-3773DC17A762}" type="slidenum">
              <a:rPr lang="en-CA" altLang="en-US" sz="1200"/>
              <a:pPr algn="r" eaLnBrk="1" hangingPunct="1"/>
              <a:t>10</a:t>
            </a:fld>
            <a:endParaRPr lang="en-CA" altLang="en-US" sz="1200"/>
          </a:p>
        </p:txBody>
      </p:sp>
    </p:spTree>
    <p:extLst>
      <p:ext uri="{BB962C8B-B14F-4D97-AF65-F5344CB8AC3E}">
        <p14:creationId xmlns:p14="http://schemas.microsoft.com/office/powerpoint/2010/main" val="18628910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smtClean="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A364F8AD-164C-5F45-A236-2EC7E4347BC1}" type="slidenum">
              <a:rPr lang="en-US" altLang="en-US"/>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smtClean="0">
                <a:latin typeface="Calibri" pitchFamily="34" charset="0"/>
                <a:ea typeface="MS PGothic" pitchFamily="34" charset="-128"/>
              </a:defRPr>
            </a:lvl1pPr>
          </a:lstStyle>
          <a:p>
            <a:pPr>
              <a:defRPr/>
            </a:pPr>
            <a:fld id="{055C658C-8FB0-B04B-8B41-6029942D5F86}" type="datetimeFigureOut">
              <a:rPr lang="en-US" altLang="en-US"/>
              <a:pPr>
                <a:defRPr/>
              </a:pPr>
              <a:t>10/23/18</a:t>
            </a:fld>
            <a:endParaRPr lang="en-US" altLang="en-US"/>
          </a:p>
        </p:txBody>
      </p:sp>
    </p:spTree>
    <p:extLst>
      <p:ext uri="{BB962C8B-B14F-4D97-AF65-F5344CB8AC3E}">
        <p14:creationId xmlns:p14="http://schemas.microsoft.com/office/powerpoint/2010/main" val="970310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smtClean="0">
                <a:latin typeface="Calibri" pitchFamily="34" charset="0"/>
                <a:ea typeface="MS PGothic" pitchFamily="34" charset="-128"/>
              </a:defRPr>
            </a:lvl1pPr>
          </a:lstStyle>
          <a:p>
            <a:pPr>
              <a:defRPr/>
            </a:pPr>
            <a:fld id="{6C9FC5BE-CD2B-5840-B109-1DB4D2DF7F6E}" type="datetimeFigureOut">
              <a:rPr lang="en-US" altLang="en-US"/>
              <a:pPr>
                <a:defRPr/>
              </a:pPr>
              <a:t>10/23/18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1E05D18-1AC1-BE45-9F43-BD8FA8B8766C}" type="slidenum">
              <a:rPr lang="en-US" altLang="en-US"/>
              <a:pPr/>
              <a:t>‹#›</a:t>
            </a:fld>
            <a:endParaRPr lang="en-US" altLang="en-US"/>
          </a:p>
        </p:txBody>
      </p:sp>
    </p:spTree>
    <p:extLst>
      <p:ext uri="{BB962C8B-B14F-4D97-AF65-F5344CB8AC3E}">
        <p14:creationId xmlns:p14="http://schemas.microsoft.com/office/powerpoint/2010/main" val="2891114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smtClean="0">
                <a:latin typeface="Calibri" pitchFamily="34" charset="0"/>
                <a:ea typeface="MS PGothic" pitchFamily="34" charset="-128"/>
              </a:defRPr>
            </a:lvl1pPr>
          </a:lstStyle>
          <a:p>
            <a:pPr>
              <a:defRPr/>
            </a:pPr>
            <a:fld id="{174AB3E6-38C9-5D4F-98DA-3674517E0C23}" type="datetimeFigureOut">
              <a:rPr lang="en-US" altLang="en-US"/>
              <a:pPr>
                <a:defRPr/>
              </a:pPr>
              <a:t>10/23/18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0EEB0BC4-3139-4A4A-B844-F26E7FAE37F1}" type="slidenum">
              <a:rPr lang="en-US" altLang="en-US"/>
              <a:pPr/>
              <a:t>‹#›</a:t>
            </a:fld>
            <a:endParaRPr lang="en-US" altLang="en-US"/>
          </a:p>
        </p:txBody>
      </p:sp>
    </p:spTree>
    <p:extLst>
      <p:ext uri="{BB962C8B-B14F-4D97-AF65-F5344CB8AC3E}">
        <p14:creationId xmlns:p14="http://schemas.microsoft.com/office/powerpoint/2010/main" val="14873239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10438062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43993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Tree>
    <p:extLst>
      <p:ext uri="{BB962C8B-B14F-4D97-AF65-F5344CB8AC3E}">
        <p14:creationId xmlns:p14="http://schemas.microsoft.com/office/powerpoint/2010/main" val="17228960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291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291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29697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228109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284391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03948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8904002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smtClean="0"/>
              <a:t>Click to edit Master text styles</a:t>
            </a:r>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91684E91-6C25-EB4E-836A-B84FA608D60C}" type="slidenum">
              <a:rPr lang="en-US" altLang="en-US"/>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smtClean="0">
                <a:latin typeface="Calibri" pitchFamily="34" charset="0"/>
                <a:ea typeface="MS PGothic" pitchFamily="34" charset="-128"/>
              </a:defRPr>
            </a:lvl1pPr>
          </a:lstStyle>
          <a:p>
            <a:pPr>
              <a:defRPr/>
            </a:pPr>
            <a:fld id="{25E98872-EED2-2E40-A562-63877EAB724C}" type="datetimeFigureOut">
              <a:rPr lang="en-US" altLang="en-US"/>
              <a:pPr>
                <a:defRPr/>
              </a:pPr>
              <a:t>10/23/18</a:t>
            </a:fld>
            <a:endParaRPr lang="en-US" altLang="en-US"/>
          </a:p>
        </p:txBody>
      </p:sp>
    </p:spTree>
    <p:extLst>
      <p:ext uri="{BB962C8B-B14F-4D97-AF65-F5344CB8AC3E}">
        <p14:creationId xmlns:p14="http://schemas.microsoft.com/office/powerpoint/2010/main" val="163463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10518817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74861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282676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1">
            <a:extLst>
              <a:ext uri="{FF2B5EF4-FFF2-40B4-BE49-F238E27FC236}"/>
            </a:extLst>
          </p:cNvPr>
          <p:cNvSpPr>
            <a:spLocks noGrp="1"/>
          </p:cNvSpPr>
          <p:nvPr>
            <p:ph type="dt" sz="half" idx="10"/>
          </p:nvPr>
        </p:nvSpPr>
        <p:spPr/>
        <p:txBody>
          <a:bodyPr/>
          <a:lstStyle>
            <a:lvl1pPr>
              <a:defRPr/>
            </a:lvl1pPr>
          </a:lstStyle>
          <a:p>
            <a:pPr>
              <a:defRPr/>
            </a:pPr>
            <a:fld id="{632F73D8-8DBB-FF45-B83B-C722E57D3700}" type="datetimeFigureOut">
              <a:rPr lang="en-US" altLang="en-US"/>
              <a:pPr>
                <a:defRPr/>
              </a:pPr>
              <a:t>10/23/18</a:t>
            </a:fld>
            <a:endParaRPr lang="en-US" alt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fld id="{72CA57FB-A4AE-2643-894D-31D4CD05E575}" type="slidenum">
              <a:rPr lang="en-US" altLang="en-US"/>
              <a:pPr/>
              <a:t>‹#›</a:t>
            </a:fld>
            <a:endParaRPr lang="en-US" altLang="en-US"/>
          </a:p>
        </p:txBody>
      </p:sp>
    </p:spTree>
    <p:extLst>
      <p:ext uri="{BB962C8B-B14F-4D97-AF65-F5344CB8AC3E}">
        <p14:creationId xmlns:p14="http://schemas.microsoft.com/office/powerpoint/2010/main" val="14450676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
            <a:extLst>
              <a:ext uri="{FF2B5EF4-FFF2-40B4-BE49-F238E27FC236}"/>
            </a:extLst>
          </p:cNvPr>
          <p:cNvSpPr>
            <a:spLocks noGrp="1"/>
          </p:cNvSpPr>
          <p:nvPr>
            <p:ph type="dt" sz="half" idx="10"/>
          </p:nvPr>
        </p:nvSpPr>
        <p:spPr/>
        <p:txBody>
          <a:bodyPr/>
          <a:lstStyle>
            <a:lvl1pPr>
              <a:defRPr/>
            </a:lvl1pPr>
          </a:lstStyle>
          <a:p>
            <a:pPr>
              <a:defRPr/>
            </a:pPr>
            <a:fld id="{03876554-CD7E-9044-A2DE-C7FE3EF7F4B2}" type="datetimeFigureOut">
              <a:rPr lang="en-US" altLang="en-US"/>
              <a:pPr>
                <a:defRPr/>
              </a:pPr>
              <a:t>10/23/18</a:t>
            </a:fld>
            <a:endParaRPr lang="en-US" alt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fld id="{0E27BADB-6ECE-6E45-A558-201A1DDF9737}" type="slidenum">
              <a:rPr lang="en-US" altLang="en-US"/>
              <a:pPr/>
              <a:t>‹#›</a:t>
            </a:fld>
            <a:endParaRPr lang="en-US" altLang="en-US"/>
          </a:p>
        </p:txBody>
      </p:sp>
    </p:spTree>
    <p:extLst>
      <p:ext uri="{BB962C8B-B14F-4D97-AF65-F5344CB8AC3E}">
        <p14:creationId xmlns:p14="http://schemas.microsoft.com/office/powerpoint/2010/main" val="4762965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1">
            <a:extLst>
              <a:ext uri="{FF2B5EF4-FFF2-40B4-BE49-F238E27FC236}"/>
            </a:extLst>
          </p:cNvPr>
          <p:cNvSpPr>
            <a:spLocks noGrp="1"/>
          </p:cNvSpPr>
          <p:nvPr>
            <p:ph type="dt" sz="half" idx="10"/>
          </p:nvPr>
        </p:nvSpPr>
        <p:spPr/>
        <p:txBody>
          <a:bodyPr/>
          <a:lstStyle>
            <a:lvl1pPr>
              <a:defRPr/>
            </a:lvl1pPr>
          </a:lstStyle>
          <a:p>
            <a:pPr>
              <a:defRPr/>
            </a:pPr>
            <a:fld id="{38C1022D-6C10-8947-BF2C-7E55A23B9331}" type="datetimeFigureOut">
              <a:rPr lang="en-US" altLang="en-US"/>
              <a:pPr>
                <a:defRPr/>
              </a:pPr>
              <a:t>10/23/18</a:t>
            </a:fld>
            <a:endParaRPr lang="en-US" alt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fld id="{D8D9FDBC-BFBA-4C43-9DBF-E8528F779AB9}" type="slidenum">
              <a:rPr lang="en-US" altLang="en-US"/>
              <a:pPr/>
              <a:t>‹#›</a:t>
            </a:fld>
            <a:endParaRPr lang="en-US" altLang="en-US"/>
          </a:p>
        </p:txBody>
      </p:sp>
    </p:spTree>
    <p:extLst>
      <p:ext uri="{BB962C8B-B14F-4D97-AF65-F5344CB8AC3E}">
        <p14:creationId xmlns:p14="http://schemas.microsoft.com/office/powerpoint/2010/main" val="1944991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291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291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
            <a:extLst>
              <a:ext uri="{FF2B5EF4-FFF2-40B4-BE49-F238E27FC236}"/>
            </a:extLst>
          </p:cNvPr>
          <p:cNvSpPr>
            <a:spLocks noGrp="1"/>
          </p:cNvSpPr>
          <p:nvPr>
            <p:ph type="dt" sz="half" idx="10"/>
          </p:nvPr>
        </p:nvSpPr>
        <p:spPr/>
        <p:txBody>
          <a:bodyPr/>
          <a:lstStyle>
            <a:lvl1pPr>
              <a:defRPr/>
            </a:lvl1pPr>
          </a:lstStyle>
          <a:p>
            <a:pPr>
              <a:defRPr/>
            </a:pPr>
            <a:fld id="{378DD4E8-6AB9-E04D-AD13-E9294300D452}" type="datetimeFigureOut">
              <a:rPr lang="en-US" altLang="en-US"/>
              <a:pPr>
                <a:defRPr/>
              </a:pPr>
              <a:t>10/23/18</a:t>
            </a:fld>
            <a:endParaRPr lang="en-US" altLang="en-US"/>
          </a:p>
        </p:txBody>
      </p:sp>
      <p:sp>
        <p:nvSpPr>
          <p:cNvPr id="6"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8">
            <a:extLst>
              <a:ext uri="{FF2B5EF4-FFF2-40B4-BE49-F238E27FC236}"/>
            </a:extLst>
          </p:cNvPr>
          <p:cNvSpPr>
            <a:spLocks noGrp="1"/>
          </p:cNvSpPr>
          <p:nvPr>
            <p:ph type="sldNum" sz="quarter" idx="12"/>
          </p:nvPr>
        </p:nvSpPr>
        <p:spPr/>
        <p:txBody>
          <a:bodyPr/>
          <a:lstStyle>
            <a:lvl1pPr>
              <a:defRPr/>
            </a:lvl1pPr>
          </a:lstStyle>
          <a:p>
            <a:fld id="{F0E0636E-B30A-6140-A28A-A331BA4DE37A}" type="slidenum">
              <a:rPr lang="en-US" altLang="en-US"/>
              <a:pPr/>
              <a:t>‹#›</a:t>
            </a:fld>
            <a:endParaRPr lang="en-US" altLang="en-US"/>
          </a:p>
        </p:txBody>
      </p:sp>
    </p:spTree>
    <p:extLst>
      <p:ext uri="{BB962C8B-B14F-4D97-AF65-F5344CB8AC3E}">
        <p14:creationId xmlns:p14="http://schemas.microsoft.com/office/powerpoint/2010/main" val="9552437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1">
            <a:extLst>
              <a:ext uri="{FF2B5EF4-FFF2-40B4-BE49-F238E27FC236}"/>
            </a:extLst>
          </p:cNvPr>
          <p:cNvSpPr>
            <a:spLocks noGrp="1"/>
          </p:cNvSpPr>
          <p:nvPr>
            <p:ph type="dt" sz="half" idx="10"/>
          </p:nvPr>
        </p:nvSpPr>
        <p:spPr/>
        <p:txBody>
          <a:bodyPr/>
          <a:lstStyle>
            <a:lvl1pPr>
              <a:defRPr/>
            </a:lvl1pPr>
          </a:lstStyle>
          <a:p>
            <a:pPr>
              <a:defRPr/>
            </a:pPr>
            <a:fld id="{6663ABB6-C2B9-6D4B-A8FD-FB31F4884B08}" type="datetimeFigureOut">
              <a:rPr lang="en-US" altLang="en-US"/>
              <a:pPr>
                <a:defRPr/>
              </a:pPr>
              <a:t>10/23/18</a:t>
            </a:fld>
            <a:endParaRPr lang="en-US" altLang="en-US"/>
          </a:p>
        </p:txBody>
      </p:sp>
      <p:sp>
        <p:nvSpPr>
          <p:cNvPr id="8"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9" name="Slide Number Placeholder 8">
            <a:extLst>
              <a:ext uri="{FF2B5EF4-FFF2-40B4-BE49-F238E27FC236}"/>
            </a:extLst>
          </p:cNvPr>
          <p:cNvSpPr>
            <a:spLocks noGrp="1"/>
          </p:cNvSpPr>
          <p:nvPr>
            <p:ph type="sldNum" sz="quarter" idx="12"/>
          </p:nvPr>
        </p:nvSpPr>
        <p:spPr/>
        <p:txBody>
          <a:bodyPr/>
          <a:lstStyle>
            <a:lvl1pPr>
              <a:defRPr/>
            </a:lvl1pPr>
          </a:lstStyle>
          <a:p>
            <a:fld id="{2D5C08AB-C776-2443-B147-9AE5FD5FC3CD}" type="slidenum">
              <a:rPr lang="en-US" altLang="en-US"/>
              <a:pPr/>
              <a:t>‹#›</a:t>
            </a:fld>
            <a:endParaRPr lang="en-US" altLang="en-US"/>
          </a:p>
        </p:txBody>
      </p:sp>
    </p:spTree>
    <p:extLst>
      <p:ext uri="{BB962C8B-B14F-4D97-AF65-F5344CB8AC3E}">
        <p14:creationId xmlns:p14="http://schemas.microsoft.com/office/powerpoint/2010/main" val="15371680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
            <a:extLst>
              <a:ext uri="{FF2B5EF4-FFF2-40B4-BE49-F238E27FC236}"/>
            </a:extLst>
          </p:cNvPr>
          <p:cNvSpPr>
            <a:spLocks noGrp="1"/>
          </p:cNvSpPr>
          <p:nvPr>
            <p:ph type="dt" sz="half" idx="10"/>
          </p:nvPr>
        </p:nvSpPr>
        <p:spPr/>
        <p:txBody>
          <a:bodyPr/>
          <a:lstStyle>
            <a:lvl1pPr>
              <a:defRPr/>
            </a:lvl1pPr>
          </a:lstStyle>
          <a:p>
            <a:pPr>
              <a:defRPr/>
            </a:pPr>
            <a:fld id="{BEA09FD3-0D1B-D54F-8C91-98491DF8CF1D}" type="datetimeFigureOut">
              <a:rPr lang="en-US" altLang="en-US"/>
              <a:pPr>
                <a:defRPr/>
              </a:pPr>
              <a:t>10/23/18</a:t>
            </a:fld>
            <a:endParaRPr lang="en-US" altLang="en-US"/>
          </a:p>
        </p:txBody>
      </p:sp>
      <p:sp>
        <p:nvSpPr>
          <p:cNvPr id="4"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5" name="Slide Number Placeholder 8">
            <a:extLst>
              <a:ext uri="{FF2B5EF4-FFF2-40B4-BE49-F238E27FC236}"/>
            </a:extLst>
          </p:cNvPr>
          <p:cNvSpPr>
            <a:spLocks noGrp="1"/>
          </p:cNvSpPr>
          <p:nvPr>
            <p:ph type="sldNum" sz="quarter" idx="12"/>
          </p:nvPr>
        </p:nvSpPr>
        <p:spPr/>
        <p:txBody>
          <a:bodyPr/>
          <a:lstStyle>
            <a:lvl1pPr>
              <a:defRPr/>
            </a:lvl1pPr>
          </a:lstStyle>
          <a:p>
            <a:fld id="{53E1501C-2129-924D-A0B5-925B9C1731CA}" type="slidenum">
              <a:rPr lang="en-US" altLang="en-US"/>
              <a:pPr/>
              <a:t>‹#›</a:t>
            </a:fld>
            <a:endParaRPr lang="en-US" altLang="en-US"/>
          </a:p>
        </p:txBody>
      </p:sp>
    </p:spTree>
    <p:extLst>
      <p:ext uri="{BB962C8B-B14F-4D97-AF65-F5344CB8AC3E}">
        <p14:creationId xmlns:p14="http://schemas.microsoft.com/office/powerpoint/2010/main" val="10692973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extLst>
          </p:cNvPr>
          <p:cNvSpPr>
            <a:spLocks noGrp="1"/>
          </p:cNvSpPr>
          <p:nvPr>
            <p:ph type="dt" sz="half" idx="10"/>
          </p:nvPr>
        </p:nvSpPr>
        <p:spPr/>
        <p:txBody>
          <a:bodyPr/>
          <a:lstStyle>
            <a:lvl1pPr>
              <a:defRPr/>
            </a:lvl1pPr>
          </a:lstStyle>
          <a:p>
            <a:pPr>
              <a:defRPr/>
            </a:pPr>
            <a:fld id="{6FA32231-072C-5849-BD64-84CDE6E28F09}" type="datetimeFigureOut">
              <a:rPr lang="en-US" altLang="en-US"/>
              <a:pPr>
                <a:defRPr/>
              </a:pPr>
              <a:t>10/23/18</a:t>
            </a:fld>
            <a:endParaRPr lang="en-US" altLang="en-US"/>
          </a:p>
        </p:txBody>
      </p:sp>
      <p:sp>
        <p:nvSpPr>
          <p:cNvPr id="3"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4" name="Slide Number Placeholder 8">
            <a:extLst>
              <a:ext uri="{FF2B5EF4-FFF2-40B4-BE49-F238E27FC236}"/>
            </a:extLst>
          </p:cNvPr>
          <p:cNvSpPr>
            <a:spLocks noGrp="1"/>
          </p:cNvSpPr>
          <p:nvPr>
            <p:ph type="sldNum" sz="quarter" idx="12"/>
          </p:nvPr>
        </p:nvSpPr>
        <p:spPr/>
        <p:txBody>
          <a:bodyPr/>
          <a:lstStyle>
            <a:lvl1pPr>
              <a:defRPr/>
            </a:lvl1pPr>
          </a:lstStyle>
          <a:p>
            <a:fld id="{A834AFB8-2238-1D4F-B8B5-768E829964F8}" type="slidenum">
              <a:rPr lang="en-US" altLang="en-US"/>
              <a:pPr/>
              <a:t>‹#›</a:t>
            </a:fld>
            <a:endParaRPr lang="en-US" altLang="en-US"/>
          </a:p>
        </p:txBody>
      </p:sp>
    </p:spTree>
    <p:extLst>
      <p:ext uri="{BB962C8B-B14F-4D97-AF65-F5344CB8AC3E}">
        <p14:creationId xmlns:p14="http://schemas.microsoft.com/office/powerpoint/2010/main" val="864704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0B2E7DC6-5544-5940-A2DA-C86CF3770277}" type="slidenum">
              <a:rPr lang="en-US" altLang="en-US"/>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smtClean="0">
                <a:latin typeface="Calibri" pitchFamily="34" charset="0"/>
                <a:ea typeface="MS PGothic" pitchFamily="34" charset="-128"/>
              </a:defRPr>
            </a:lvl1pPr>
          </a:lstStyle>
          <a:p>
            <a:pPr>
              <a:defRPr/>
            </a:pPr>
            <a:fld id="{B5E144B6-805A-6E49-9FF8-47D116D31A04}" type="datetimeFigureOut">
              <a:rPr lang="en-US" altLang="en-US"/>
              <a:pPr>
                <a:defRPr/>
              </a:pPr>
              <a:t>10/23/18</a:t>
            </a:fld>
            <a:endParaRPr lang="en-US" altLang="en-US"/>
          </a:p>
        </p:txBody>
      </p:sp>
    </p:spTree>
    <p:extLst>
      <p:ext uri="{BB962C8B-B14F-4D97-AF65-F5344CB8AC3E}">
        <p14:creationId xmlns:p14="http://schemas.microsoft.com/office/powerpoint/2010/main" val="20034207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1">
            <a:extLst>
              <a:ext uri="{FF2B5EF4-FFF2-40B4-BE49-F238E27FC236}"/>
            </a:extLst>
          </p:cNvPr>
          <p:cNvSpPr>
            <a:spLocks noGrp="1"/>
          </p:cNvSpPr>
          <p:nvPr>
            <p:ph type="dt" sz="half" idx="10"/>
          </p:nvPr>
        </p:nvSpPr>
        <p:spPr/>
        <p:txBody>
          <a:bodyPr/>
          <a:lstStyle>
            <a:lvl1pPr>
              <a:defRPr/>
            </a:lvl1pPr>
          </a:lstStyle>
          <a:p>
            <a:pPr>
              <a:defRPr/>
            </a:pPr>
            <a:fld id="{DB68282E-6676-474D-9C5D-5919C5A6F734}" type="datetimeFigureOut">
              <a:rPr lang="en-US" altLang="en-US"/>
              <a:pPr>
                <a:defRPr/>
              </a:pPr>
              <a:t>10/23/18</a:t>
            </a:fld>
            <a:endParaRPr lang="en-US" altLang="en-US"/>
          </a:p>
        </p:txBody>
      </p:sp>
      <p:sp>
        <p:nvSpPr>
          <p:cNvPr id="6"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8">
            <a:extLst>
              <a:ext uri="{FF2B5EF4-FFF2-40B4-BE49-F238E27FC236}"/>
            </a:extLst>
          </p:cNvPr>
          <p:cNvSpPr>
            <a:spLocks noGrp="1"/>
          </p:cNvSpPr>
          <p:nvPr>
            <p:ph type="sldNum" sz="quarter" idx="12"/>
          </p:nvPr>
        </p:nvSpPr>
        <p:spPr/>
        <p:txBody>
          <a:bodyPr/>
          <a:lstStyle>
            <a:lvl1pPr>
              <a:defRPr/>
            </a:lvl1pPr>
          </a:lstStyle>
          <a:p>
            <a:fld id="{6D842ECB-DCC5-6F48-9B30-047743DBEE0D}" type="slidenum">
              <a:rPr lang="en-US" altLang="en-US"/>
              <a:pPr/>
              <a:t>‹#›</a:t>
            </a:fld>
            <a:endParaRPr lang="en-US" altLang="en-US"/>
          </a:p>
        </p:txBody>
      </p:sp>
    </p:spTree>
    <p:extLst>
      <p:ext uri="{BB962C8B-B14F-4D97-AF65-F5344CB8AC3E}">
        <p14:creationId xmlns:p14="http://schemas.microsoft.com/office/powerpoint/2010/main" val="3633902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1">
            <a:extLst>
              <a:ext uri="{FF2B5EF4-FFF2-40B4-BE49-F238E27FC236}"/>
            </a:extLst>
          </p:cNvPr>
          <p:cNvSpPr>
            <a:spLocks noGrp="1"/>
          </p:cNvSpPr>
          <p:nvPr>
            <p:ph type="dt" sz="half" idx="10"/>
          </p:nvPr>
        </p:nvSpPr>
        <p:spPr/>
        <p:txBody>
          <a:bodyPr/>
          <a:lstStyle>
            <a:lvl1pPr>
              <a:defRPr/>
            </a:lvl1pPr>
          </a:lstStyle>
          <a:p>
            <a:pPr>
              <a:defRPr/>
            </a:pPr>
            <a:fld id="{77AFDA0F-6697-C943-BE6F-CAD9261BFA40}" type="datetimeFigureOut">
              <a:rPr lang="en-US" altLang="en-US"/>
              <a:pPr>
                <a:defRPr/>
              </a:pPr>
              <a:t>10/23/18</a:t>
            </a:fld>
            <a:endParaRPr lang="en-US" altLang="en-US"/>
          </a:p>
        </p:txBody>
      </p:sp>
      <p:sp>
        <p:nvSpPr>
          <p:cNvPr id="6"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8">
            <a:extLst>
              <a:ext uri="{FF2B5EF4-FFF2-40B4-BE49-F238E27FC236}"/>
            </a:extLst>
          </p:cNvPr>
          <p:cNvSpPr>
            <a:spLocks noGrp="1"/>
          </p:cNvSpPr>
          <p:nvPr>
            <p:ph type="sldNum" sz="quarter" idx="12"/>
          </p:nvPr>
        </p:nvSpPr>
        <p:spPr/>
        <p:txBody>
          <a:bodyPr/>
          <a:lstStyle>
            <a:lvl1pPr>
              <a:defRPr/>
            </a:lvl1pPr>
          </a:lstStyle>
          <a:p>
            <a:fld id="{1738523C-1720-2B4A-9E4A-8FD1C14E60A5}" type="slidenum">
              <a:rPr lang="en-US" altLang="en-US"/>
              <a:pPr/>
              <a:t>‹#›</a:t>
            </a:fld>
            <a:endParaRPr lang="en-US" altLang="en-US"/>
          </a:p>
        </p:txBody>
      </p:sp>
    </p:spTree>
    <p:extLst>
      <p:ext uri="{BB962C8B-B14F-4D97-AF65-F5344CB8AC3E}">
        <p14:creationId xmlns:p14="http://schemas.microsoft.com/office/powerpoint/2010/main" val="8033120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
            <a:extLst>
              <a:ext uri="{FF2B5EF4-FFF2-40B4-BE49-F238E27FC236}"/>
            </a:extLst>
          </p:cNvPr>
          <p:cNvSpPr>
            <a:spLocks noGrp="1"/>
          </p:cNvSpPr>
          <p:nvPr>
            <p:ph type="dt" sz="half" idx="10"/>
          </p:nvPr>
        </p:nvSpPr>
        <p:spPr/>
        <p:txBody>
          <a:bodyPr/>
          <a:lstStyle>
            <a:lvl1pPr>
              <a:defRPr/>
            </a:lvl1pPr>
          </a:lstStyle>
          <a:p>
            <a:pPr>
              <a:defRPr/>
            </a:pPr>
            <a:fld id="{78156F88-78C3-A442-8506-F854F31B9EE8}" type="datetimeFigureOut">
              <a:rPr lang="en-US" altLang="en-US"/>
              <a:pPr>
                <a:defRPr/>
              </a:pPr>
              <a:t>10/23/18</a:t>
            </a:fld>
            <a:endParaRPr lang="en-US" alt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fld id="{3C600FB9-2902-2643-B02A-3CEF51CFEB08}" type="slidenum">
              <a:rPr lang="en-US" altLang="en-US"/>
              <a:pPr/>
              <a:t>‹#›</a:t>
            </a:fld>
            <a:endParaRPr lang="en-US" altLang="en-US"/>
          </a:p>
        </p:txBody>
      </p:sp>
    </p:spTree>
    <p:extLst>
      <p:ext uri="{BB962C8B-B14F-4D97-AF65-F5344CB8AC3E}">
        <p14:creationId xmlns:p14="http://schemas.microsoft.com/office/powerpoint/2010/main" val="35270174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
            <a:extLst>
              <a:ext uri="{FF2B5EF4-FFF2-40B4-BE49-F238E27FC236}"/>
            </a:extLst>
          </p:cNvPr>
          <p:cNvSpPr>
            <a:spLocks noGrp="1"/>
          </p:cNvSpPr>
          <p:nvPr>
            <p:ph type="dt" sz="half" idx="10"/>
          </p:nvPr>
        </p:nvSpPr>
        <p:spPr/>
        <p:txBody>
          <a:bodyPr/>
          <a:lstStyle>
            <a:lvl1pPr>
              <a:defRPr/>
            </a:lvl1pPr>
          </a:lstStyle>
          <a:p>
            <a:pPr>
              <a:defRPr/>
            </a:pPr>
            <a:fld id="{D8D2E164-BBDB-CA40-B65E-B2BAEA7CEA3A}" type="datetimeFigureOut">
              <a:rPr lang="en-US" altLang="en-US"/>
              <a:pPr>
                <a:defRPr/>
              </a:pPr>
              <a:t>10/23/18</a:t>
            </a:fld>
            <a:endParaRPr lang="en-US" alt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fld id="{67C6BA12-3A54-6B44-9B27-000AFCF63003}" type="slidenum">
              <a:rPr lang="en-US" altLang="en-US"/>
              <a:pPr/>
              <a:t>‹#›</a:t>
            </a:fld>
            <a:endParaRPr lang="en-US" altLang="en-US"/>
          </a:p>
        </p:txBody>
      </p:sp>
    </p:spTree>
    <p:extLst>
      <p:ext uri="{BB962C8B-B14F-4D97-AF65-F5344CB8AC3E}">
        <p14:creationId xmlns:p14="http://schemas.microsoft.com/office/powerpoint/2010/main" val="45783224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1">
            <a:extLst>
              <a:ext uri="{FF2B5EF4-FFF2-40B4-BE49-F238E27FC236}"/>
            </a:extLst>
          </p:cNvPr>
          <p:cNvSpPr>
            <a:spLocks noGrp="1"/>
          </p:cNvSpPr>
          <p:nvPr>
            <p:ph type="dt" sz="half" idx="10"/>
          </p:nvPr>
        </p:nvSpPr>
        <p:spPr/>
        <p:txBody>
          <a:bodyPr/>
          <a:lstStyle>
            <a:lvl1pPr>
              <a:defRPr/>
            </a:lvl1pPr>
          </a:lstStyle>
          <a:p>
            <a:pPr>
              <a:defRPr/>
            </a:pPr>
            <a:fld id="{576DB2FA-C06E-3443-9834-71AB7670FAFC}" type="datetimeFigureOut">
              <a:rPr lang="en-US" altLang="en-US"/>
              <a:pPr>
                <a:defRPr/>
              </a:pPr>
              <a:t>10/23/18</a:t>
            </a:fld>
            <a:endParaRPr lang="en-US" alt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fld id="{ACA6A8A7-7CEB-5345-97FF-27BC134747E7}" type="slidenum">
              <a:rPr lang="en-US" altLang="en-US"/>
              <a:pPr/>
              <a:t>‹#›</a:t>
            </a:fld>
            <a:endParaRPr lang="en-US" altLang="en-US"/>
          </a:p>
        </p:txBody>
      </p:sp>
    </p:spTree>
    <p:extLst>
      <p:ext uri="{BB962C8B-B14F-4D97-AF65-F5344CB8AC3E}">
        <p14:creationId xmlns:p14="http://schemas.microsoft.com/office/powerpoint/2010/main" val="13142047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
            <a:extLst>
              <a:ext uri="{FF2B5EF4-FFF2-40B4-BE49-F238E27FC236}"/>
            </a:extLst>
          </p:cNvPr>
          <p:cNvSpPr>
            <a:spLocks noGrp="1"/>
          </p:cNvSpPr>
          <p:nvPr>
            <p:ph type="dt" sz="half" idx="10"/>
          </p:nvPr>
        </p:nvSpPr>
        <p:spPr/>
        <p:txBody>
          <a:bodyPr/>
          <a:lstStyle>
            <a:lvl1pPr>
              <a:defRPr/>
            </a:lvl1pPr>
          </a:lstStyle>
          <a:p>
            <a:pPr>
              <a:defRPr/>
            </a:pPr>
            <a:fld id="{30BF217F-2EE0-3849-A45C-8022FBB459F0}" type="datetimeFigureOut">
              <a:rPr lang="en-US" altLang="en-US"/>
              <a:pPr>
                <a:defRPr/>
              </a:pPr>
              <a:t>10/23/18</a:t>
            </a:fld>
            <a:endParaRPr lang="en-US" alt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fld id="{D7F30975-D149-F243-B991-A33890485FDC}" type="slidenum">
              <a:rPr lang="en-US" altLang="en-US"/>
              <a:pPr/>
              <a:t>‹#›</a:t>
            </a:fld>
            <a:endParaRPr lang="en-US" altLang="en-US"/>
          </a:p>
        </p:txBody>
      </p:sp>
    </p:spTree>
    <p:extLst>
      <p:ext uri="{BB962C8B-B14F-4D97-AF65-F5344CB8AC3E}">
        <p14:creationId xmlns:p14="http://schemas.microsoft.com/office/powerpoint/2010/main" val="199998383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1">
            <a:extLst>
              <a:ext uri="{FF2B5EF4-FFF2-40B4-BE49-F238E27FC236}"/>
            </a:extLst>
          </p:cNvPr>
          <p:cNvSpPr>
            <a:spLocks noGrp="1"/>
          </p:cNvSpPr>
          <p:nvPr>
            <p:ph type="dt" sz="half" idx="10"/>
          </p:nvPr>
        </p:nvSpPr>
        <p:spPr/>
        <p:txBody>
          <a:bodyPr/>
          <a:lstStyle>
            <a:lvl1pPr>
              <a:defRPr/>
            </a:lvl1pPr>
          </a:lstStyle>
          <a:p>
            <a:pPr>
              <a:defRPr/>
            </a:pPr>
            <a:fld id="{AB9DAC5B-2C03-1B49-8526-A389C9264EF7}" type="datetimeFigureOut">
              <a:rPr lang="en-US" altLang="en-US"/>
              <a:pPr>
                <a:defRPr/>
              </a:pPr>
              <a:t>10/23/18</a:t>
            </a:fld>
            <a:endParaRPr lang="en-US" alt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fld id="{9D840C01-ADFD-8849-B3AD-D0D72C04E069}" type="slidenum">
              <a:rPr lang="en-US" altLang="en-US"/>
              <a:pPr/>
              <a:t>‹#›</a:t>
            </a:fld>
            <a:endParaRPr lang="en-US" altLang="en-US"/>
          </a:p>
        </p:txBody>
      </p:sp>
    </p:spTree>
    <p:extLst>
      <p:ext uri="{BB962C8B-B14F-4D97-AF65-F5344CB8AC3E}">
        <p14:creationId xmlns:p14="http://schemas.microsoft.com/office/powerpoint/2010/main" val="147513245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291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291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
            <a:extLst>
              <a:ext uri="{FF2B5EF4-FFF2-40B4-BE49-F238E27FC236}"/>
            </a:extLst>
          </p:cNvPr>
          <p:cNvSpPr>
            <a:spLocks noGrp="1"/>
          </p:cNvSpPr>
          <p:nvPr>
            <p:ph type="dt" sz="half" idx="10"/>
          </p:nvPr>
        </p:nvSpPr>
        <p:spPr/>
        <p:txBody>
          <a:bodyPr/>
          <a:lstStyle>
            <a:lvl1pPr>
              <a:defRPr/>
            </a:lvl1pPr>
          </a:lstStyle>
          <a:p>
            <a:pPr>
              <a:defRPr/>
            </a:pPr>
            <a:fld id="{5EF55FFF-635A-154F-B6F0-C1A588E2E874}" type="datetimeFigureOut">
              <a:rPr lang="en-US" altLang="en-US"/>
              <a:pPr>
                <a:defRPr/>
              </a:pPr>
              <a:t>10/23/18</a:t>
            </a:fld>
            <a:endParaRPr lang="en-US" altLang="en-US"/>
          </a:p>
        </p:txBody>
      </p:sp>
      <p:sp>
        <p:nvSpPr>
          <p:cNvPr id="6"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8">
            <a:extLst>
              <a:ext uri="{FF2B5EF4-FFF2-40B4-BE49-F238E27FC236}"/>
            </a:extLst>
          </p:cNvPr>
          <p:cNvSpPr>
            <a:spLocks noGrp="1"/>
          </p:cNvSpPr>
          <p:nvPr>
            <p:ph type="sldNum" sz="quarter" idx="12"/>
          </p:nvPr>
        </p:nvSpPr>
        <p:spPr/>
        <p:txBody>
          <a:bodyPr/>
          <a:lstStyle>
            <a:lvl1pPr>
              <a:defRPr/>
            </a:lvl1pPr>
          </a:lstStyle>
          <a:p>
            <a:fld id="{3A253BA4-0AFF-F643-B641-296D68DD7985}" type="slidenum">
              <a:rPr lang="en-US" altLang="en-US"/>
              <a:pPr/>
              <a:t>‹#›</a:t>
            </a:fld>
            <a:endParaRPr lang="en-US" altLang="en-US"/>
          </a:p>
        </p:txBody>
      </p:sp>
    </p:spTree>
    <p:extLst>
      <p:ext uri="{BB962C8B-B14F-4D97-AF65-F5344CB8AC3E}">
        <p14:creationId xmlns:p14="http://schemas.microsoft.com/office/powerpoint/2010/main" val="194620090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1">
            <a:extLst>
              <a:ext uri="{FF2B5EF4-FFF2-40B4-BE49-F238E27FC236}"/>
            </a:extLst>
          </p:cNvPr>
          <p:cNvSpPr>
            <a:spLocks noGrp="1"/>
          </p:cNvSpPr>
          <p:nvPr>
            <p:ph type="dt" sz="half" idx="10"/>
          </p:nvPr>
        </p:nvSpPr>
        <p:spPr/>
        <p:txBody>
          <a:bodyPr/>
          <a:lstStyle>
            <a:lvl1pPr>
              <a:defRPr/>
            </a:lvl1pPr>
          </a:lstStyle>
          <a:p>
            <a:pPr>
              <a:defRPr/>
            </a:pPr>
            <a:fld id="{E101D920-62DF-EF4E-8AFC-CB4C29404F7F}" type="datetimeFigureOut">
              <a:rPr lang="en-US" altLang="en-US"/>
              <a:pPr>
                <a:defRPr/>
              </a:pPr>
              <a:t>10/23/18</a:t>
            </a:fld>
            <a:endParaRPr lang="en-US" altLang="en-US"/>
          </a:p>
        </p:txBody>
      </p:sp>
      <p:sp>
        <p:nvSpPr>
          <p:cNvPr id="8"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9" name="Slide Number Placeholder 8">
            <a:extLst>
              <a:ext uri="{FF2B5EF4-FFF2-40B4-BE49-F238E27FC236}"/>
            </a:extLst>
          </p:cNvPr>
          <p:cNvSpPr>
            <a:spLocks noGrp="1"/>
          </p:cNvSpPr>
          <p:nvPr>
            <p:ph type="sldNum" sz="quarter" idx="12"/>
          </p:nvPr>
        </p:nvSpPr>
        <p:spPr/>
        <p:txBody>
          <a:bodyPr/>
          <a:lstStyle>
            <a:lvl1pPr>
              <a:defRPr/>
            </a:lvl1pPr>
          </a:lstStyle>
          <a:p>
            <a:fld id="{4C69379B-1727-C54B-8F2A-BACE7A6D5582}" type="slidenum">
              <a:rPr lang="en-US" altLang="en-US"/>
              <a:pPr/>
              <a:t>‹#›</a:t>
            </a:fld>
            <a:endParaRPr lang="en-US" altLang="en-US"/>
          </a:p>
        </p:txBody>
      </p:sp>
    </p:spTree>
    <p:extLst>
      <p:ext uri="{BB962C8B-B14F-4D97-AF65-F5344CB8AC3E}">
        <p14:creationId xmlns:p14="http://schemas.microsoft.com/office/powerpoint/2010/main" val="199082176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
            <a:extLst>
              <a:ext uri="{FF2B5EF4-FFF2-40B4-BE49-F238E27FC236}"/>
            </a:extLst>
          </p:cNvPr>
          <p:cNvSpPr>
            <a:spLocks noGrp="1"/>
          </p:cNvSpPr>
          <p:nvPr>
            <p:ph type="dt" sz="half" idx="10"/>
          </p:nvPr>
        </p:nvSpPr>
        <p:spPr/>
        <p:txBody>
          <a:bodyPr/>
          <a:lstStyle>
            <a:lvl1pPr>
              <a:defRPr/>
            </a:lvl1pPr>
          </a:lstStyle>
          <a:p>
            <a:pPr>
              <a:defRPr/>
            </a:pPr>
            <a:fld id="{37B3910D-F798-4E47-AC58-473B381B21DA}" type="datetimeFigureOut">
              <a:rPr lang="en-US" altLang="en-US"/>
              <a:pPr>
                <a:defRPr/>
              </a:pPr>
              <a:t>10/23/18</a:t>
            </a:fld>
            <a:endParaRPr lang="en-US" altLang="en-US"/>
          </a:p>
        </p:txBody>
      </p:sp>
      <p:sp>
        <p:nvSpPr>
          <p:cNvPr id="4"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5" name="Slide Number Placeholder 8">
            <a:extLst>
              <a:ext uri="{FF2B5EF4-FFF2-40B4-BE49-F238E27FC236}"/>
            </a:extLst>
          </p:cNvPr>
          <p:cNvSpPr>
            <a:spLocks noGrp="1"/>
          </p:cNvSpPr>
          <p:nvPr>
            <p:ph type="sldNum" sz="quarter" idx="12"/>
          </p:nvPr>
        </p:nvSpPr>
        <p:spPr/>
        <p:txBody>
          <a:bodyPr/>
          <a:lstStyle>
            <a:lvl1pPr>
              <a:defRPr/>
            </a:lvl1pPr>
          </a:lstStyle>
          <a:p>
            <a:fld id="{EB38EA41-4A9D-5947-BCE9-544B4887158A}" type="slidenum">
              <a:rPr lang="en-US" altLang="en-US"/>
              <a:pPr/>
              <a:t>‹#›</a:t>
            </a:fld>
            <a:endParaRPr lang="en-US" altLang="en-US"/>
          </a:p>
        </p:txBody>
      </p:sp>
    </p:spTree>
    <p:extLst>
      <p:ext uri="{BB962C8B-B14F-4D97-AF65-F5344CB8AC3E}">
        <p14:creationId xmlns:p14="http://schemas.microsoft.com/office/powerpoint/2010/main" val="17402612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pPr>
              <a:defRPr/>
            </a:pPr>
            <a:endParaRPr lang="en-US"/>
          </a:p>
        </p:txBody>
      </p:sp>
      <p:sp>
        <p:nvSpPr>
          <p:cNvPr id="7" name="Slide Number Placeholder 8"/>
          <p:cNvSpPr>
            <a:spLocks noGrp="1"/>
          </p:cNvSpPr>
          <p:nvPr>
            <p:ph type="sldNum" sz="quarter" idx="11"/>
          </p:nvPr>
        </p:nvSpPr>
        <p:spPr/>
        <p:txBody>
          <a:bodyPr/>
          <a:lstStyle>
            <a:lvl1pPr>
              <a:defRPr/>
            </a:lvl1pPr>
          </a:lstStyle>
          <a:p>
            <a:fld id="{4EFA63DE-1041-4F4E-8D4E-36CAE708F856}" type="slidenum">
              <a:rPr lang="en-US" altLang="en-US"/>
              <a:pPr/>
              <a:t>‹#›</a:t>
            </a:fld>
            <a:endParaRPr lang="en-US" alt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smtClean="0">
                <a:latin typeface="Calibri" pitchFamily="34" charset="0"/>
                <a:ea typeface="MS PGothic" pitchFamily="34" charset="-128"/>
              </a:defRPr>
            </a:lvl1pPr>
          </a:lstStyle>
          <a:p>
            <a:pPr>
              <a:defRPr/>
            </a:pPr>
            <a:fld id="{E130642A-3E0B-9A47-A38F-CC5E57DD6475}" type="datetimeFigureOut">
              <a:rPr lang="en-US" altLang="en-US"/>
              <a:pPr>
                <a:defRPr/>
              </a:pPr>
              <a:t>10/23/18</a:t>
            </a:fld>
            <a:endParaRPr lang="en-US" altLang="en-US"/>
          </a:p>
        </p:txBody>
      </p:sp>
    </p:spTree>
    <p:extLst>
      <p:ext uri="{BB962C8B-B14F-4D97-AF65-F5344CB8AC3E}">
        <p14:creationId xmlns:p14="http://schemas.microsoft.com/office/powerpoint/2010/main" val="10970994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extLst>
          </p:cNvPr>
          <p:cNvSpPr>
            <a:spLocks noGrp="1"/>
          </p:cNvSpPr>
          <p:nvPr>
            <p:ph type="dt" sz="half" idx="10"/>
          </p:nvPr>
        </p:nvSpPr>
        <p:spPr/>
        <p:txBody>
          <a:bodyPr/>
          <a:lstStyle>
            <a:lvl1pPr>
              <a:defRPr/>
            </a:lvl1pPr>
          </a:lstStyle>
          <a:p>
            <a:pPr>
              <a:defRPr/>
            </a:pPr>
            <a:fld id="{1DDCA29C-8EB1-6E46-BBE6-C7F691D24810}" type="datetimeFigureOut">
              <a:rPr lang="en-US" altLang="en-US"/>
              <a:pPr>
                <a:defRPr/>
              </a:pPr>
              <a:t>10/23/18</a:t>
            </a:fld>
            <a:endParaRPr lang="en-US" altLang="en-US"/>
          </a:p>
        </p:txBody>
      </p:sp>
      <p:sp>
        <p:nvSpPr>
          <p:cNvPr id="3"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4" name="Slide Number Placeholder 8">
            <a:extLst>
              <a:ext uri="{FF2B5EF4-FFF2-40B4-BE49-F238E27FC236}"/>
            </a:extLst>
          </p:cNvPr>
          <p:cNvSpPr>
            <a:spLocks noGrp="1"/>
          </p:cNvSpPr>
          <p:nvPr>
            <p:ph type="sldNum" sz="quarter" idx="12"/>
          </p:nvPr>
        </p:nvSpPr>
        <p:spPr/>
        <p:txBody>
          <a:bodyPr/>
          <a:lstStyle>
            <a:lvl1pPr>
              <a:defRPr/>
            </a:lvl1pPr>
          </a:lstStyle>
          <a:p>
            <a:fld id="{72370C5D-4893-0447-9E76-59947DE0ADD0}" type="slidenum">
              <a:rPr lang="en-US" altLang="en-US"/>
              <a:pPr/>
              <a:t>‹#›</a:t>
            </a:fld>
            <a:endParaRPr lang="en-US" altLang="en-US"/>
          </a:p>
        </p:txBody>
      </p:sp>
    </p:spTree>
    <p:extLst>
      <p:ext uri="{BB962C8B-B14F-4D97-AF65-F5344CB8AC3E}">
        <p14:creationId xmlns:p14="http://schemas.microsoft.com/office/powerpoint/2010/main" val="130492314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1">
            <a:extLst>
              <a:ext uri="{FF2B5EF4-FFF2-40B4-BE49-F238E27FC236}"/>
            </a:extLst>
          </p:cNvPr>
          <p:cNvSpPr>
            <a:spLocks noGrp="1"/>
          </p:cNvSpPr>
          <p:nvPr>
            <p:ph type="dt" sz="half" idx="10"/>
          </p:nvPr>
        </p:nvSpPr>
        <p:spPr/>
        <p:txBody>
          <a:bodyPr/>
          <a:lstStyle>
            <a:lvl1pPr>
              <a:defRPr/>
            </a:lvl1pPr>
          </a:lstStyle>
          <a:p>
            <a:pPr>
              <a:defRPr/>
            </a:pPr>
            <a:fld id="{F1EBA978-2E39-C346-B7B1-938D4DB134BF}" type="datetimeFigureOut">
              <a:rPr lang="en-US" altLang="en-US"/>
              <a:pPr>
                <a:defRPr/>
              </a:pPr>
              <a:t>10/23/18</a:t>
            </a:fld>
            <a:endParaRPr lang="en-US" altLang="en-US"/>
          </a:p>
        </p:txBody>
      </p:sp>
      <p:sp>
        <p:nvSpPr>
          <p:cNvPr id="6"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8">
            <a:extLst>
              <a:ext uri="{FF2B5EF4-FFF2-40B4-BE49-F238E27FC236}"/>
            </a:extLst>
          </p:cNvPr>
          <p:cNvSpPr>
            <a:spLocks noGrp="1"/>
          </p:cNvSpPr>
          <p:nvPr>
            <p:ph type="sldNum" sz="quarter" idx="12"/>
          </p:nvPr>
        </p:nvSpPr>
        <p:spPr/>
        <p:txBody>
          <a:bodyPr/>
          <a:lstStyle>
            <a:lvl1pPr>
              <a:defRPr/>
            </a:lvl1pPr>
          </a:lstStyle>
          <a:p>
            <a:fld id="{93EB60FB-6070-2641-86F0-35B5EB7F8B7D}" type="slidenum">
              <a:rPr lang="en-US" altLang="en-US"/>
              <a:pPr/>
              <a:t>‹#›</a:t>
            </a:fld>
            <a:endParaRPr lang="en-US" altLang="en-US"/>
          </a:p>
        </p:txBody>
      </p:sp>
    </p:spTree>
    <p:extLst>
      <p:ext uri="{BB962C8B-B14F-4D97-AF65-F5344CB8AC3E}">
        <p14:creationId xmlns:p14="http://schemas.microsoft.com/office/powerpoint/2010/main" val="24795758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1">
            <a:extLst>
              <a:ext uri="{FF2B5EF4-FFF2-40B4-BE49-F238E27FC236}"/>
            </a:extLst>
          </p:cNvPr>
          <p:cNvSpPr>
            <a:spLocks noGrp="1"/>
          </p:cNvSpPr>
          <p:nvPr>
            <p:ph type="dt" sz="half" idx="10"/>
          </p:nvPr>
        </p:nvSpPr>
        <p:spPr/>
        <p:txBody>
          <a:bodyPr/>
          <a:lstStyle>
            <a:lvl1pPr>
              <a:defRPr/>
            </a:lvl1pPr>
          </a:lstStyle>
          <a:p>
            <a:pPr>
              <a:defRPr/>
            </a:pPr>
            <a:fld id="{3A16B20E-04E6-1D47-8DF9-D8D8641E7F48}" type="datetimeFigureOut">
              <a:rPr lang="en-US" altLang="en-US"/>
              <a:pPr>
                <a:defRPr/>
              </a:pPr>
              <a:t>10/23/18</a:t>
            </a:fld>
            <a:endParaRPr lang="en-US" altLang="en-US"/>
          </a:p>
        </p:txBody>
      </p:sp>
      <p:sp>
        <p:nvSpPr>
          <p:cNvPr id="6"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7" name="Slide Number Placeholder 8">
            <a:extLst>
              <a:ext uri="{FF2B5EF4-FFF2-40B4-BE49-F238E27FC236}"/>
            </a:extLst>
          </p:cNvPr>
          <p:cNvSpPr>
            <a:spLocks noGrp="1"/>
          </p:cNvSpPr>
          <p:nvPr>
            <p:ph type="sldNum" sz="quarter" idx="12"/>
          </p:nvPr>
        </p:nvSpPr>
        <p:spPr/>
        <p:txBody>
          <a:bodyPr/>
          <a:lstStyle>
            <a:lvl1pPr>
              <a:defRPr/>
            </a:lvl1pPr>
          </a:lstStyle>
          <a:p>
            <a:fld id="{AEDEEF99-6B03-3048-A31E-0B63F10F49E8}" type="slidenum">
              <a:rPr lang="en-US" altLang="en-US"/>
              <a:pPr/>
              <a:t>‹#›</a:t>
            </a:fld>
            <a:endParaRPr lang="en-US" altLang="en-US"/>
          </a:p>
        </p:txBody>
      </p:sp>
    </p:spTree>
    <p:extLst>
      <p:ext uri="{BB962C8B-B14F-4D97-AF65-F5344CB8AC3E}">
        <p14:creationId xmlns:p14="http://schemas.microsoft.com/office/powerpoint/2010/main" val="54049525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
            <a:extLst>
              <a:ext uri="{FF2B5EF4-FFF2-40B4-BE49-F238E27FC236}"/>
            </a:extLst>
          </p:cNvPr>
          <p:cNvSpPr>
            <a:spLocks noGrp="1"/>
          </p:cNvSpPr>
          <p:nvPr>
            <p:ph type="dt" sz="half" idx="10"/>
          </p:nvPr>
        </p:nvSpPr>
        <p:spPr/>
        <p:txBody>
          <a:bodyPr/>
          <a:lstStyle>
            <a:lvl1pPr>
              <a:defRPr/>
            </a:lvl1pPr>
          </a:lstStyle>
          <a:p>
            <a:pPr>
              <a:defRPr/>
            </a:pPr>
            <a:fld id="{B86B3543-0B8C-954B-A573-5483FE313068}" type="datetimeFigureOut">
              <a:rPr lang="en-US" altLang="en-US"/>
              <a:pPr>
                <a:defRPr/>
              </a:pPr>
              <a:t>10/23/18</a:t>
            </a:fld>
            <a:endParaRPr lang="en-US" alt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fld id="{4DEAAA8A-3F98-8A46-B7D7-BF2185BA705B}" type="slidenum">
              <a:rPr lang="en-US" altLang="en-US"/>
              <a:pPr/>
              <a:t>‹#›</a:t>
            </a:fld>
            <a:endParaRPr lang="en-US" altLang="en-US"/>
          </a:p>
        </p:txBody>
      </p:sp>
    </p:spTree>
    <p:extLst>
      <p:ext uri="{BB962C8B-B14F-4D97-AF65-F5344CB8AC3E}">
        <p14:creationId xmlns:p14="http://schemas.microsoft.com/office/powerpoint/2010/main" val="169928753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
            <a:extLst>
              <a:ext uri="{FF2B5EF4-FFF2-40B4-BE49-F238E27FC236}"/>
            </a:extLst>
          </p:cNvPr>
          <p:cNvSpPr>
            <a:spLocks noGrp="1"/>
          </p:cNvSpPr>
          <p:nvPr>
            <p:ph type="dt" sz="half" idx="10"/>
          </p:nvPr>
        </p:nvSpPr>
        <p:spPr/>
        <p:txBody>
          <a:bodyPr/>
          <a:lstStyle>
            <a:lvl1pPr>
              <a:defRPr/>
            </a:lvl1pPr>
          </a:lstStyle>
          <a:p>
            <a:pPr>
              <a:defRPr/>
            </a:pPr>
            <a:fld id="{86EA7CC1-8B33-8C4F-9E7F-9FF6A7F9F11A}" type="datetimeFigureOut">
              <a:rPr lang="en-US" altLang="en-US"/>
              <a:pPr>
                <a:defRPr/>
              </a:pPr>
              <a:t>10/23/18</a:t>
            </a:fld>
            <a:endParaRPr lang="en-US" altLang="en-US"/>
          </a:p>
        </p:txBody>
      </p:sp>
      <p:sp>
        <p:nvSpPr>
          <p:cNvPr id="5" name="Footer Placeholder 2">
            <a:extLst>
              <a:ext uri="{FF2B5EF4-FFF2-40B4-BE49-F238E27FC236}"/>
            </a:extLst>
          </p:cNvPr>
          <p:cNvSpPr>
            <a:spLocks noGrp="1"/>
          </p:cNvSpPr>
          <p:nvPr>
            <p:ph type="ftr" sz="quarter" idx="11"/>
          </p:nvPr>
        </p:nvSpPr>
        <p:spPr/>
        <p:txBody>
          <a:bodyPr/>
          <a:lstStyle>
            <a:lvl1pPr>
              <a:defRPr/>
            </a:lvl1pPr>
          </a:lstStyle>
          <a:p>
            <a:pPr>
              <a:defRPr/>
            </a:pPr>
            <a:endParaRPr lang="en-US"/>
          </a:p>
        </p:txBody>
      </p:sp>
      <p:sp>
        <p:nvSpPr>
          <p:cNvPr id="6" name="Slide Number Placeholder 8">
            <a:extLst>
              <a:ext uri="{FF2B5EF4-FFF2-40B4-BE49-F238E27FC236}"/>
            </a:extLst>
          </p:cNvPr>
          <p:cNvSpPr>
            <a:spLocks noGrp="1"/>
          </p:cNvSpPr>
          <p:nvPr>
            <p:ph type="sldNum" sz="quarter" idx="12"/>
          </p:nvPr>
        </p:nvSpPr>
        <p:spPr/>
        <p:txBody>
          <a:bodyPr/>
          <a:lstStyle>
            <a:lvl1pPr>
              <a:defRPr/>
            </a:lvl1pPr>
          </a:lstStyle>
          <a:p>
            <a:fld id="{3B10FADE-A9F1-F845-A345-00A7376A6DA6}" type="slidenum">
              <a:rPr lang="en-US" altLang="en-US"/>
              <a:pPr/>
              <a:t>‹#›</a:t>
            </a:fld>
            <a:endParaRPr lang="en-US" altLang="en-US"/>
          </a:p>
        </p:txBody>
      </p:sp>
    </p:spTree>
    <p:extLst>
      <p:ext uri="{BB962C8B-B14F-4D97-AF65-F5344CB8AC3E}">
        <p14:creationId xmlns:p14="http://schemas.microsoft.com/office/powerpoint/2010/main" val="13601187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Footer Placeholder 3"/>
          <p:cNvSpPr>
            <a:spLocks noGrp="1"/>
          </p:cNvSpPr>
          <p:nvPr>
            <p:ph type="ftr" sz="quarter" idx="10"/>
          </p:nvPr>
        </p:nvSpPr>
        <p:spPr/>
        <p:txBody>
          <a:bodyPr/>
          <a:lstStyle>
            <a:lvl1pPr>
              <a:defRPr/>
            </a:lvl1pPr>
          </a:lstStyle>
          <a:p>
            <a:pPr>
              <a:defRPr/>
            </a:pPr>
            <a:endParaRPr lang="en-US"/>
          </a:p>
        </p:txBody>
      </p:sp>
      <p:sp>
        <p:nvSpPr>
          <p:cNvPr id="4" name="Slide Number Placeholder 4"/>
          <p:cNvSpPr>
            <a:spLocks noGrp="1"/>
          </p:cNvSpPr>
          <p:nvPr>
            <p:ph type="sldNum" sz="quarter" idx="11"/>
          </p:nvPr>
        </p:nvSpPr>
        <p:spPr/>
        <p:txBody>
          <a:bodyPr/>
          <a:lstStyle>
            <a:lvl1pPr>
              <a:defRPr/>
            </a:lvl1pPr>
          </a:lstStyle>
          <a:p>
            <a:fld id="{4EED8354-52D0-DD41-9786-2603FE8F8F31}" type="slidenum">
              <a:rPr lang="en-US" altLang="en-US"/>
              <a:pPr/>
              <a:t>‹#›</a:t>
            </a:fld>
            <a:endParaRPr lang="en-US" altLang="en-US"/>
          </a:p>
        </p:txBody>
      </p:sp>
      <p:sp>
        <p:nvSpPr>
          <p:cNvPr id="5"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smtClean="0">
                <a:latin typeface="Calibri" pitchFamily="34" charset="0"/>
                <a:ea typeface="MS PGothic" pitchFamily="34" charset="-128"/>
              </a:defRPr>
            </a:lvl1pPr>
          </a:lstStyle>
          <a:p>
            <a:pPr>
              <a:defRPr/>
            </a:pPr>
            <a:fld id="{BF5223B0-2038-134D-A014-4D4B51FA3424}" type="datetimeFigureOut">
              <a:rPr lang="en-US" altLang="en-US"/>
              <a:pPr>
                <a:defRPr/>
              </a:pPr>
              <a:t>10/23/18</a:t>
            </a:fld>
            <a:endParaRPr lang="en-US" altLang="en-US"/>
          </a:p>
        </p:txBody>
      </p:sp>
    </p:spTree>
    <p:extLst>
      <p:ext uri="{BB962C8B-B14F-4D97-AF65-F5344CB8AC3E}">
        <p14:creationId xmlns:p14="http://schemas.microsoft.com/office/powerpoint/2010/main" val="655190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pPr>
              <a:defRPr/>
            </a:pPr>
            <a:endParaRPr lang="en-US"/>
          </a:p>
        </p:txBody>
      </p:sp>
      <p:sp>
        <p:nvSpPr>
          <p:cNvPr id="3" name="Slide Number Placeholder 3"/>
          <p:cNvSpPr>
            <a:spLocks noGrp="1"/>
          </p:cNvSpPr>
          <p:nvPr>
            <p:ph type="sldNum" sz="quarter" idx="11"/>
          </p:nvPr>
        </p:nvSpPr>
        <p:spPr/>
        <p:txBody>
          <a:bodyPr/>
          <a:lstStyle>
            <a:lvl1pPr>
              <a:defRPr/>
            </a:lvl1pPr>
          </a:lstStyle>
          <a:p>
            <a:fld id="{A470952F-6432-174C-AC0D-B48F883DA839}" type="slidenum">
              <a:rPr lang="en-US" altLang="en-US"/>
              <a:pPr/>
              <a:t>‹#›</a:t>
            </a:fld>
            <a:endParaRPr lang="en-US" altLang="en-US"/>
          </a:p>
        </p:txBody>
      </p:sp>
      <p:sp>
        <p:nvSpPr>
          <p:cNvPr id="4"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smtClean="0">
                <a:latin typeface="Calibri" pitchFamily="34" charset="0"/>
                <a:ea typeface="MS PGothic" pitchFamily="34" charset="-128"/>
              </a:defRPr>
            </a:lvl1pPr>
          </a:lstStyle>
          <a:p>
            <a:pPr>
              <a:defRPr/>
            </a:pPr>
            <a:fld id="{FD6E0871-6CEB-1547-B4EE-B1C0E59DB876}" type="datetimeFigureOut">
              <a:rPr lang="en-US" altLang="en-US"/>
              <a:pPr>
                <a:defRPr/>
              </a:pPr>
              <a:t>10/23/18</a:t>
            </a:fld>
            <a:endParaRPr lang="en-US" altLang="en-US"/>
          </a:p>
        </p:txBody>
      </p:sp>
    </p:spTree>
    <p:extLst>
      <p:ext uri="{BB962C8B-B14F-4D97-AF65-F5344CB8AC3E}">
        <p14:creationId xmlns:p14="http://schemas.microsoft.com/office/powerpoint/2010/main" val="1641907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smtClean="0"/>
              <a:t>Click to edit Master text styles</a:t>
            </a:r>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850D742E-0034-C746-8DEB-B23EE75C0190}" type="slidenum">
              <a:rPr lang="en-US" altLang="en-US"/>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smtClean="0">
                <a:latin typeface="Calibri" pitchFamily="34" charset="0"/>
                <a:ea typeface="MS PGothic" pitchFamily="34" charset="-128"/>
              </a:defRPr>
            </a:lvl1pPr>
          </a:lstStyle>
          <a:p>
            <a:pPr>
              <a:defRPr/>
            </a:pPr>
            <a:fld id="{7696023E-172F-2E43-99F1-A5CFAD619C19}" type="datetimeFigureOut">
              <a:rPr lang="en-US" altLang="en-US"/>
              <a:pPr>
                <a:defRPr/>
              </a:pPr>
              <a:t>10/23/18</a:t>
            </a:fld>
            <a:endParaRPr lang="en-US" altLang="en-US"/>
          </a:p>
        </p:txBody>
      </p:sp>
    </p:spTree>
    <p:extLst>
      <p:ext uri="{BB962C8B-B14F-4D97-AF65-F5344CB8AC3E}">
        <p14:creationId xmlns:p14="http://schemas.microsoft.com/office/powerpoint/2010/main" val="3715809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smtClean="0">
                <a:latin typeface="Calibri" pitchFamily="34" charset="0"/>
                <a:ea typeface="MS PGothic" pitchFamily="34" charset="-128"/>
              </a:defRPr>
            </a:lvl1pPr>
          </a:lstStyle>
          <a:p>
            <a:pPr>
              <a:defRPr/>
            </a:pPr>
            <a:fld id="{E6EAE4A5-8100-A64C-831A-C043C465802A}" type="datetimeFigureOut">
              <a:rPr lang="en-US" altLang="en-US"/>
              <a:pPr>
                <a:defRPr/>
              </a:pPr>
              <a:t>10/23/18</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4DFE45B1-68F4-EE47-ACE4-3AE01A5D45D0}" type="slidenum">
              <a:rPr lang="en-US" altLang="en-US"/>
              <a:pPr/>
              <a:t>‹#›</a:t>
            </a:fld>
            <a:endParaRPr lang="en-US" altLang="en-US"/>
          </a:p>
        </p:txBody>
      </p:sp>
    </p:spTree>
    <p:extLst>
      <p:ext uri="{BB962C8B-B14F-4D97-AF65-F5344CB8AC3E}">
        <p14:creationId xmlns:p14="http://schemas.microsoft.com/office/powerpoint/2010/main" val="2783962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smtClean="0">
                <a:latin typeface="Calibri" pitchFamily="34" charset="0"/>
                <a:ea typeface="MS PGothic" pitchFamily="34" charset="-128"/>
              </a:defRPr>
            </a:lvl1pPr>
          </a:lstStyle>
          <a:p>
            <a:pPr>
              <a:defRPr/>
            </a:pPr>
            <a:fld id="{BCF1D8AA-166A-E14F-8C21-59164D45B788}" type="datetimeFigureOut">
              <a:rPr lang="en-US" altLang="en-US"/>
              <a:pPr>
                <a:defRPr/>
              </a:pPr>
              <a:t>10/23/18</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C415AA62-2BBE-E149-92A9-93F27EAE6893}" type="slidenum">
              <a:rPr lang="en-US" altLang="en-US"/>
              <a:pPr/>
              <a:t>‹#›</a:t>
            </a:fld>
            <a:endParaRPr lang="en-US" altLang="en-US"/>
          </a:p>
        </p:txBody>
      </p:sp>
    </p:spTree>
    <p:extLst>
      <p:ext uri="{BB962C8B-B14F-4D97-AF65-F5344CB8AC3E}">
        <p14:creationId xmlns:p14="http://schemas.microsoft.com/office/powerpoint/2010/main" val="178718051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3" Type="http://schemas.openxmlformats.org/officeDocument/2006/relationships/image" Target="../media/image2.png"/><Relationship Id="rId14" Type="http://schemas.openxmlformats.org/officeDocument/2006/relationships/image" Target="../media/image3.pn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3.xml"/><Relationship Id="rId12" Type="http://schemas.openxmlformats.org/officeDocument/2006/relationships/theme" Target="../theme/theme3.xml"/><Relationship Id="rId13" Type="http://schemas.openxmlformats.org/officeDocument/2006/relationships/image" Target="../media/image1.jpeg"/><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4.xml"/><Relationship Id="rId12" Type="http://schemas.openxmlformats.org/officeDocument/2006/relationships/theme" Target="../theme/theme4.xml"/><Relationship Id="rId13" Type="http://schemas.openxmlformats.org/officeDocument/2006/relationships/image" Target="../media/image1.jpeg"/><Relationship Id="rId1" Type="http://schemas.openxmlformats.org/officeDocument/2006/relationships/slideLayout" Target="../slideLayouts/slideLayout34.xml"/><Relationship Id="rId2" Type="http://schemas.openxmlformats.org/officeDocument/2006/relationships/slideLayout" Target="../slideLayouts/slideLayout35.xml"/><Relationship Id="rId3" Type="http://schemas.openxmlformats.org/officeDocument/2006/relationships/slideLayout" Target="../slideLayouts/slideLayout36.xml"/><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eaLnBrk="1" hangingPunct="1">
              <a:defRPr sz="1100" b="1">
                <a:solidFill>
                  <a:srgbClr val="00B2EB"/>
                </a:solidFill>
                <a:latin typeface="Open Sans" charset="0"/>
              </a:defRPr>
            </a:lvl1pPr>
          </a:lstStyle>
          <a:p>
            <a:fld id="{B5040068-E567-FD48-AD8D-CAA96A081415}" type="slidenum">
              <a:rPr lang="en-US" altLang="en-US"/>
              <a:pPr/>
              <a:t>‹#›</a:t>
            </a:fld>
            <a:endParaRPr lang="en-US" altLang="en-US"/>
          </a:p>
        </p:txBody>
      </p:sp>
      <p:sp>
        <p:nvSpPr>
          <p:cNvPr id="9" name="Footer Placeholder 8"/>
          <p:cNvSpPr>
            <a:spLocks noGrp="1"/>
          </p:cNvSpPr>
          <p:nvPr>
            <p:ph type="ftr" sz="quarter" idx="3"/>
          </p:nvPr>
        </p:nvSpPr>
        <p:spPr>
          <a:xfrm>
            <a:off x="3028950" y="6356350"/>
            <a:ext cx="3086100" cy="365125"/>
          </a:xfrm>
          <a:prstGeom prst="rect">
            <a:avLst/>
          </a:prstGeom>
        </p:spPr>
        <p:txBody>
          <a:bodyPr vert="horz" wrap="square" lIns="84216" tIns="42108" rIns="84216" bIns="42108" numCol="1" anchor="ctr" anchorCtr="0" compatLnSpc="1">
            <a:prstTxWarp prst="textNoShape">
              <a:avLst/>
            </a:prstTxWarp>
          </a:bodyPr>
          <a:lstStyle>
            <a:lvl1pPr algn="ctr" eaLnBrk="1" hangingPunct="1">
              <a:defRPr sz="1100">
                <a:solidFill>
                  <a:srgbClr val="898989"/>
                </a:solidFill>
                <a:latin typeface="Calibri" charset="0"/>
                <a:ea typeface="ＭＳ Ｐゴシック" charset="0"/>
                <a:cs typeface="Arial" charset="0"/>
              </a:defRPr>
            </a:lvl1pPr>
          </a:lstStyle>
          <a:p>
            <a:pPr>
              <a:defRPr/>
            </a:pPr>
            <a:endParaRPr lang="en-US"/>
          </a:p>
        </p:txBody>
      </p:sp>
      <p:sp>
        <p:nvSpPr>
          <p:cNvPr id="1029"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12" name="Rectangle 11"/>
          <p:cNvSpPr/>
          <p:nvPr/>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eaLnBrk="1" hangingPunct="1">
              <a:defRPr/>
            </a:pPr>
            <a:endParaRPr lang="en-US" sz="1700">
              <a:solidFill>
                <a:srgbClr val="FFFFFF"/>
              </a:solidFill>
              <a:ea typeface="ＭＳ Ｐゴシック" charset="0"/>
              <a:cs typeface="Arial" charset="0"/>
            </a:endParaRPr>
          </a:p>
        </p:txBody>
      </p:sp>
      <p:pic>
        <p:nvPicPr>
          <p:cNvPr id="8"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225" r:id="rId1"/>
    <p:sldLayoutId id="2147484226" r:id="rId2"/>
    <p:sldLayoutId id="2147484227" r:id="rId3"/>
    <p:sldLayoutId id="2147484228" r:id="rId4"/>
    <p:sldLayoutId id="2147484229" r:id="rId5"/>
    <p:sldLayoutId id="2147484230" r:id="rId6"/>
    <p:sldLayoutId id="2147484231" r:id="rId7"/>
    <p:sldLayoutId id="2147484232" r:id="rId8"/>
    <p:sldLayoutId id="2147484233" r:id="rId9"/>
    <p:sldLayoutId id="2147484234" r:id="rId10"/>
    <p:sldLayoutId id="2147484235"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MS PGothic" pitchFamily="34" charset="-128"/>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MS PGothic" pitchFamily="34" charset="-128"/>
          <a:cs typeface="Open Sans"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MS PGothic" pitchFamily="34"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Open Sans Light" charset="0"/>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Open Sans Light" charset="0"/>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Open Sans Light" charset="0"/>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eaLnBrk="1" hangingPunct="1">
              <a:defRPr/>
            </a:pPr>
            <a:endParaRPr lang="en-US" sz="1700">
              <a:solidFill>
                <a:srgbClr val="FFFFFF"/>
              </a:solidFill>
              <a:cs typeface="Arial" charset="0"/>
            </a:endParaRPr>
          </a:p>
        </p:txBody>
      </p:sp>
      <p:pic>
        <p:nvPicPr>
          <p:cNvPr id="2051" name="Picture 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739063" y="6288088"/>
            <a:ext cx="1270000" cy="43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extLst>
          </p:cNvPr>
          <p:cNvSpPr/>
          <p:nvPr userDrawn="1"/>
        </p:nvSpPr>
        <p:spPr>
          <a:xfrm>
            <a:off x="0" y="6142038"/>
            <a:ext cx="9144000" cy="715962"/>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eaLnBrk="1" hangingPunct="1">
              <a:defRPr/>
            </a:pPr>
            <a:endParaRPr lang="en-US" sz="1700">
              <a:solidFill>
                <a:srgbClr val="FFFFFF"/>
              </a:solidFill>
              <a:cs typeface="Arial" charset="0"/>
            </a:endParaRPr>
          </a:p>
        </p:txBody>
      </p:sp>
      <p:pic>
        <p:nvPicPr>
          <p:cNvPr id="2053" name="Picture 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36563" y="942975"/>
            <a:ext cx="2971800" cy="102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4"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055"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9" name="TextBox 8"/>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202" r:id="rId1"/>
    <p:sldLayoutId id="2147484201" r:id="rId2"/>
    <p:sldLayoutId id="2147484200" r:id="rId3"/>
    <p:sldLayoutId id="2147484199" r:id="rId4"/>
    <p:sldLayoutId id="2147484198" r:id="rId5"/>
    <p:sldLayoutId id="2147484197" r:id="rId6"/>
    <p:sldLayoutId id="2147484196" r:id="rId7"/>
    <p:sldLayoutId id="2147484195" r:id="rId8"/>
    <p:sldLayoutId id="2147484194" r:id="rId9"/>
    <p:sldLayoutId id="2147484193" r:id="rId10"/>
    <p:sldLayoutId id="2147484192"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mj-lt"/>
          <a:ea typeface="MS PGothic" pitchFamily="34" charset="-128"/>
          <a:cs typeface="+mj-cs"/>
        </a:defRPr>
      </a:lvl1pPr>
      <a:lvl2pPr algn="l" defTabSz="841375" rtl="0" eaLnBrk="0" fontAlgn="base" hangingPunct="0">
        <a:lnSpc>
          <a:spcPct val="90000"/>
        </a:lnSpc>
        <a:spcBef>
          <a:spcPct val="0"/>
        </a:spcBef>
        <a:spcAft>
          <a:spcPct val="0"/>
        </a:spcAft>
        <a:defRPr sz="4100" b="1">
          <a:solidFill>
            <a:srgbClr val="1E3268"/>
          </a:solidFill>
          <a:latin typeface="Open Sans" charset="0"/>
          <a:ea typeface="MS PGothic" pitchFamily="34" charset="-128"/>
          <a:cs typeface="Open Sans" charset="0"/>
        </a:defRPr>
      </a:lvl2pPr>
      <a:lvl3pPr algn="l" defTabSz="841375" rtl="0" eaLnBrk="0" fontAlgn="base" hangingPunct="0">
        <a:lnSpc>
          <a:spcPct val="90000"/>
        </a:lnSpc>
        <a:spcBef>
          <a:spcPct val="0"/>
        </a:spcBef>
        <a:spcAft>
          <a:spcPct val="0"/>
        </a:spcAft>
        <a:defRPr sz="4100" b="1">
          <a:solidFill>
            <a:srgbClr val="1E3268"/>
          </a:solidFill>
          <a:latin typeface="Open Sans" charset="0"/>
          <a:ea typeface="MS PGothic" pitchFamily="34" charset="-128"/>
          <a:cs typeface="Open Sans" charset="0"/>
        </a:defRPr>
      </a:lvl3pPr>
      <a:lvl4pPr algn="l" defTabSz="841375" rtl="0" eaLnBrk="0" fontAlgn="base" hangingPunct="0">
        <a:lnSpc>
          <a:spcPct val="90000"/>
        </a:lnSpc>
        <a:spcBef>
          <a:spcPct val="0"/>
        </a:spcBef>
        <a:spcAft>
          <a:spcPct val="0"/>
        </a:spcAft>
        <a:defRPr sz="4100" b="1">
          <a:solidFill>
            <a:srgbClr val="1E3268"/>
          </a:solidFill>
          <a:latin typeface="Open Sans" charset="0"/>
          <a:ea typeface="MS PGothic" pitchFamily="34" charset="-128"/>
          <a:cs typeface="Open Sans" charset="0"/>
        </a:defRPr>
      </a:lvl4pPr>
      <a:lvl5pPr algn="l" defTabSz="841375" rtl="0" eaLnBrk="0" fontAlgn="base" hangingPunct="0">
        <a:lnSpc>
          <a:spcPct val="90000"/>
        </a:lnSpc>
        <a:spcBef>
          <a:spcPct val="0"/>
        </a:spcBef>
        <a:spcAft>
          <a:spcPct val="0"/>
        </a:spcAft>
        <a:defRPr sz="4100" b="1">
          <a:solidFill>
            <a:srgbClr val="1E3268"/>
          </a:solidFill>
          <a:latin typeface="Open Sans" charset="0"/>
          <a:ea typeface="MS PGothic" pitchFamily="34" charset="-128"/>
          <a:cs typeface="Open Sans"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charset="0"/>
          <a:ea typeface="Open Sans" charset="0"/>
          <a:cs typeface="Open Sans"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charset="0"/>
          <a:ea typeface="Open Sans" charset="0"/>
          <a:cs typeface="Open Sans"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charset="0"/>
          <a:ea typeface="Open Sans" charset="0"/>
          <a:cs typeface="Open Sans"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charset="0"/>
          <a:ea typeface="Open Sans" charset="0"/>
          <a:cs typeface="Open Sans"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mn-lt"/>
          <a:ea typeface="MS PGothic" pitchFamily="34" charset="-128"/>
          <a:cs typeface="+mn-cs"/>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mn-ea"/>
          <a:cs typeface="+mn-cs"/>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mn-ea"/>
          <a:cs typeface="+mn-cs"/>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n-ea"/>
          <a:cs typeface="+mn-cs"/>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eaLnBrk="1" hangingPunct="1">
              <a:defRPr/>
            </a:pPr>
            <a:endParaRPr lang="en-US" sz="1700">
              <a:solidFill>
                <a:srgbClr val="FFFFFF"/>
              </a:solidFill>
              <a:cs typeface="Arial" charset="0"/>
            </a:endParaRPr>
          </a:p>
        </p:txBody>
      </p:sp>
      <p:sp>
        <p:nvSpPr>
          <p:cNvPr id="3076"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077"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8" name="Date Placeholder 1">
            <a:extLst>
              <a:ext uri="{FF2B5EF4-FFF2-40B4-BE49-F238E27FC236}"/>
            </a:extLst>
          </p:cNvPr>
          <p:cNvSpPr>
            <a:spLocks noGrp="1"/>
          </p:cNvSpPr>
          <p:nvPr>
            <p:ph type="dt" sz="half" idx="2"/>
          </p:nvPr>
        </p:nvSpPr>
        <p:spPr>
          <a:xfrm>
            <a:off x="638175" y="6354763"/>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smtClean="0">
                <a:latin typeface="Open Sans" pitchFamily="6" charset="0"/>
                <a:ea typeface="MS PGothic" pitchFamily="34" charset="-128"/>
              </a:defRPr>
            </a:lvl1pPr>
          </a:lstStyle>
          <a:p>
            <a:pPr>
              <a:defRPr/>
            </a:pPr>
            <a:fld id="{EAE5A5C7-BE08-DF44-BD18-F0B98F9BFE30}" type="datetimeFigureOut">
              <a:rPr lang="en-US" altLang="en-US"/>
              <a:pPr>
                <a:defRPr/>
              </a:pPr>
              <a:t>10/23/18</a:t>
            </a:fld>
            <a:endParaRPr lang="en-US" altLang="en-US"/>
          </a:p>
        </p:txBody>
      </p:sp>
      <p:sp>
        <p:nvSpPr>
          <p:cNvPr id="10" name="Footer Placeholder 2">
            <a:extLst>
              <a:ext uri="{FF2B5EF4-FFF2-40B4-BE49-F238E27FC236}"/>
            </a:extLst>
          </p:cNvPr>
          <p:cNvSpPr>
            <a:spLocks noGrp="1"/>
          </p:cNvSpPr>
          <p:nvPr>
            <p:ph type="ftr" sz="quarter" idx="3"/>
          </p:nvPr>
        </p:nvSpPr>
        <p:spPr>
          <a:xfrm>
            <a:off x="3038475" y="6343650"/>
            <a:ext cx="3086100" cy="365125"/>
          </a:xfrm>
          <a:prstGeom prst="rect">
            <a:avLst/>
          </a:prstGeom>
        </p:spPr>
        <p:txBody>
          <a:bodyPr vert="horz" wrap="square" lIns="84216" tIns="42108" rIns="84216" bIns="42108" numCol="1" anchor="ctr" anchorCtr="0" compatLnSpc="1">
            <a:prstTxWarp prst="textNoShape">
              <a:avLst/>
            </a:prstTxWarp>
          </a:bodyPr>
          <a:lstStyle>
            <a:lvl1pPr algn="ctr" eaLnBrk="1" hangingPunct="1">
              <a:defRPr sz="1100">
                <a:solidFill>
                  <a:srgbClr val="898989"/>
                </a:solidFill>
                <a:latin typeface="Open Sans" charset="0"/>
                <a:ea typeface="Open Sans" charset="0"/>
                <a:cs typeface="Arial" charset="0"/>
              </a:defRPr>
            </a:lvl1pPr>
          </a:lstStyle>
          <a:p>
            <a:pPr>
              <a:defRPr/>
            </a:pPr>
            <a:endParaRPr lang="en-US"/>
          </a:p>
        </p:txBody>
      </p:sp>
      <p:sp>
        <p:nvSpPr>
          <p:cNvPr id="11" name="Slide Number Placeholder 8">
            <a:extLst>
              <a:ext uri="{FF2B5EF4-FFF2-40B4-BE49-F238E27FC236}"/>
            </a:extLst>
          </p:cNvPr>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eaLnBrk="1" hangingPunct="1">
              <a:defRPr sz="1100" b="1">
                <a:solidFill>
                  <a:srgbClr val="00B2EB"/>
                </a:solidFill>
                <a:latin typeface="Open Sans" charset="0"/>
              </a:defRPr>
            </a:lvl1pPr>
          </a:lstStyle>
          <a:p>
            <a:fld id="{83D915D3-4AA9-5947-B7FA-96AFF99CC0D6}" type="slidenum">
              <a:rPr lang="en-US" altLang="en-US"/>
              <a:pPr/>
              <a:t>‹#›</a:t>
            </a:fld>
            <a:endParaRPr lang="en-US" altLang="en-US"/>
          </a:p>
        </p:txBody>
      </p:sp>
      <p:pic>
        <p:nvPicPr>
          <p:cNvPr id="9"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5" name="TextBox 14"/>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6" name="TextBox 15"/>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213" r:id="rId1"/>
    <p:sldLayoutId id="2147484212" r:id="rId2"/>
    <p:sldLayoutId id="2147484211" r:id="rId3"/>
    <p:sldLayoutId id="2147484210" r:id="rId4"/>
    <p:sldLayoutId id="2147484209" r:id="rId5"/>
    <p:sldLayoutId id="2147484208" r:id="rId6"/>
    <p:sldLayoutId id="2147484207" r:id="rId7"/>
    <p:sldLayoutId id="2147484206" r:id="rId8"/>
    <p:sldLayoutId id="2147484205" r:id="rId9"/>
    <p:sldLayoutId id="2147484204" r:id="rId10"/>
    <p:sldLayoutId id="2147484203"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mj-lt"/>
          <a:ea typeface="MS PGothic" pitchFamily="34" charset="-128"/>
          <a:cs typeface="+mj-cs"/>
        </a:defRPr>
      </a:lvl1pPr>
      <a:lvl2pPr algn="l" defTabSz="841375" rtl="0" eaLnBrk="0" fontAlgn="base" hangingPunct="0">
        <a:lnSpc>
          <a:spcPct val="90000"/>
        </a:lnSpc>
        <a:spcBef>
          <a:spcPct val="0"/>
        </a:spcBef>
        <a:spcAft>
          <a:spcPct val="0"/>
        </a:spcAft>
        <a:defRPr sz="4100" b="1">
          <a:solidFill>
            <a:srgbClr val="1E3268"/>
          </a:solidFill>
          <a:latin typeface="Open Sans" charset="0"/>
          <a:ea typeface="MS PGothic" pitchFamily="34" charset="-128"/>
          <a:cs typeface="Open Sans" charset="0"/>
        </a:defRPr>
      </a:lvl2pPr>
      <a:lvl3pPr algn="l" defTabSz="841375" rtl="0" eaLnBrk="0" fontAlgn="base" hangingPunct="0">
        <a:lnSpc>
          <a:spcPct val="90000"/>
        </a:lnSpc>
        <a:spcBef>
          <a:spcPct val="0"/>
        </a:spcBef>
        <a:spcAft>
          <a:spcPct val="0"/>
        </a:spcAft>
        <a:defRPr sz="4100" b="1">
          <a:solidFill>
            <a:srgbClr val="1E3268"/>
          </a:solidFill>
          <a:latin typeface="Open Sans" charset="0"/>
          <a:ea typeface="MS PGothic" pitchFamily="34" charset="-128"/>
          <a:cs typeface="Open Sans" charset="0"/>
        </a:defRPr>
      </a:lvl3pPr>
      <a:lvl4pPr algn="l" defTabSz="841375" rtl="0" eaLnBrk="0" fontAlgn="base" hangingPunct="0">
        <a:lnSpc>
          <a:spcPct val="90000"/>
        </a:lnSpc>
        <a:spcBef>
          <a:spcPct val="0"/>
        </a:spcBef>
        <a:spcAft>
          <a:spcPct val="0"/>
        </a:spcAft>
        <a:defRPr sz="4100" b="1">
          <a:solidFill>
            <a:srgbClr val="1E3268"/>
          </a:solidFill>
          <a:latin typeface="Open Sans" charset="0"/>
          <a:ea typeface="MS PGothic" pitchFamily="34" charset="-128"/>
          <a:cs typeface="Open Sans" charset="0"/>
        </a:defRPr>
      </a:lvl4pPr>
      <a:lvl5pPr algn="l" defTabSz="841375" rtl="0" eaLnBrk="0" fontAlgn="base" hangingPunct="0">
        <a:lnSpc>
          <a:spcPct val="90000"/>
        </a:lnSpc>
        <a:spcBef>
          <a:spcPct val="0"/>
        </a:spcBef>
        <a:spcAft>
          <a:spcPct val="0"/>
        </a:spcAft>
        <a:defRPr sz="4100" b="1">
          <a:solidFill>
            <a:srgbClr val="1E3268"/>
          </a:solidFill>
          <a:latin typeface="Open Sans" charset="0"/>
          <a:ea typeface="MS PGothic" pitchFamily="34" charset="-128"/>
          <a:cs typeface="Open Sans"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charset="0"/>
          <a:ea typeface="Open Sans" charset="0"/>
          <a:cs typeface="Open Sans"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charset="0"/>
          <a:ea typeface="Open Sans" charset="0"/>
          <a:cs typeface="Open Sans"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charset="0"/>
          <a:ea typeface="Open Sans" charset="0"/>
          <a:cs typeface="Open Sans"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charset="0"/>
          <a:ea typeface="Open Sans" charset="0"/>
          <a:cs typeface="Open Sans"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mn-lt"/>
          <a:ea typeface="MS PGothic" pitchFamily="34" charset="-128"/>
          <a:cs typeface="+mn-cs"/>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mn-ea"/>
          <a:cs typeface="+mn-cs"/>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mn-ea"/>
          <a:cs typeface="+mn-cs"/>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n-ea"/>
          <a:cs typeface="+mn-cs"/>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eaLnBrk="1" hangingPunct="1">
              <a:defRPr/>
            </a:pPr>
            <a:endParaRPr lang="en-US" sz="1700">
              <a:solidFill>
                <a:srgbClr val="FFFFFF"/>
              </a:solidFill>
              <a:cs typeface="Arial" charset="0"/>
            </a:endParaRPr>
          </a:p>
        </p:txBody>
      </p:sp>
      <p:sp>
        <p:nvSpPr>
          <p:cNvPr id="4100"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1"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8" name="Date Placeholder 1">
            <a:extLst>
              <a:ext uri="{FF2B5EF4-FFF2-40B4-BE49-F238E27FC236}"/>
            </a:extLst>
          </p:cNvPr>
          <p:cNvSpPr>
            <a:spLocks noGrp="1"/>
          </p:cNvSpPr>
          <p:nvPr>
            <p:ph type="dt" sz="half" idx="2"/>
          </p:nvPr>
        </p:nvSpPr>
        <p:spPr>
          <a:xfrm>
            <a:off x="638175" y="6354763"/>
            <a:ext cx="2057400" cy="365125"/>
          </a:xfrm>
          <a:prstGeom prst="rect">
            <a:avLst/>
          </a:prstGeom>
        </p:spPr>
        <p:txBody>
          <a:bodyPr vert="horz" wrap="square" lIns="84216" tIns="42108" rIns="84216" bIns="42108" numCol="1" anchor="t" anchorCtr="0" compatLnSpc="1">
            <a:prstTxWarp prst="textNoShape">
              <a:avLst/>
            </a:prstTxWarp>
          </a:bodyPr>
          <a:lstStyle>
            <a:lvl1pPr eaLnBrk="1" hangingPunct="1">
              <a:defRPr sz="1700" smtClean="0">
                <a:latin typeface="Open Sans" pitchFamily="6" charset="0"/>
                <a:ea typeface="MS PGothic" pitchFamily="34" charset="-128"/>
              </a:defRPr>
            </a:lvl1pPr>
          </a:lstStyle>
          <a:p>
            <a:pPr>
              <a:defRPr/>
            </a:pPr>
            <a:fld id="{0DDBE512-BF3F-9A4F-88A7-94AFECAD0138}" type="datetimeFigureOut">
              <a:rPr lang="en-US" altLang="en-US"/>
              <a:pPr>
                <a:defRPr/>
              </a:pPr>
              <a:t>10/23/18</a:t>
            </a:fld>
            <a:endParaRPr lang="en-US" altLang="en-US"/>
          </a:p>
        </p:txBody>
      </p:sp>
      <p:sp>
        <p:nvSpPr>
          <p:cNvPr id="10" name="Footer Placeholder 2">
            <a:extLst>
              <a:ext uri="{FF2B5EF4-FFF2-40B4-BE49-F238E27FC236}"/>
            </a:extLst>
          </p:cNvPr>
          <p:cNvSpPr>
            <a:spLocks noGrp="1"/>
          </p:cNvSpPr>
          <p:nvPr>
            <p:ph type="ftr" sz="quarter" idx="3"/>
          </p:nvPr>
        </p:nvSpPr>
        <p:spPr>
          <a:xfrm>
            <a:off x="3038475" y="6343650"/>
            <a:ext cx="3086100" cy="365125"/>
          </a:xfrm>
          <a:prstGeom prst="rect">
            <a:avLst/>
          </a:prstGeom>
        </p:spPr>
        <p:txBody>
          <a:bodyPr vert="horz" wrap="square" lIns="84216" tIns="42108" rIns="84216" bIns="42108" numCol="1" anchor="ctr" anchorCtr="0" compatLnSpc="1">
            <a:prstTxWarp prst="textNoShape">
              <a:avLst/>
            </a:prstTxWarp>
          </a:bodyPr>
          <a:lstStyle>
            <a:lvl1pPr algn="ctr" eaLnBrk="1" hangingPunct="1">
              <a:defRPr sz="1100">
                <a:solidFill>
                  <a:srgbClr val="898989"/>
                </a:solidFill>
                <a:latin typeface="Open Sans" charset="0"/>
                <a:ea typeface="Open Sans" charset="0"/>
                <a:cs typeface="Arial" charset="0"/>
              </a:defRPr>
            </a:lvl1pPr>
          </a:lstStyle>
          <a:p>
            <a:pPr>
              <a:defRPr/>
            </a:pPr>
            <a:endParaRPr lang="en-US"/>
          </a:p>
        </p:txBody>
      </p:sp>
      <p:sp>
        <p:nvSpPr>
          <p:cNvPr id="11" name="Slide Number Placeholder 8">
            <a:extLst>
              <a:ext uri="{FF2B5EF4-FFF2-40B4-BE49-F238E27FC236}"/>
            </a:extLst>
          </p:cNvPr>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eaLnBrk="1" hangingPunct="1">
              <a:defRPr sz="1100" b="1">
                <a:solidFill>
                  <a:srgbClr val="00B2EB"/>
                </a:solidFill>
                <a:latin typeface="Open Sans" charset="0"/>
              </a:defRPr>
            </a:lvl1pPr>
          </a:lstStyle>
          <a:p>
            <a:fld id="{0347F28C-5182-FB46-80BB-315243315FBE}" type="slidenum">
              <a:rPr lang="en-US" altLang="en-US"/>
              <a:pPr/>
              <a:t>‹#›</a:t>
            </a:fld>
            <a:endParaRPr lang="en-US" altLang="en-US"/>
          </a:p>
        </p:txBody>
      </p:sp>
      <p:pic>
        <p:nvPicPr>
          <p:cNvPr id="9"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5" name="TextBox 14"/>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6" name="TextBox 15"/>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224" r:id="rId1"/>
    <p:sldLayoutId id="2147484223" r:id="rId2"/>
    <p:sldLayoutId id="2147484222" r:id="rId3"/>
    <p:sldLayoutId id="2147484221" r:id="rId4"/>
    <p:sldLayoutId id="2147484220" r:id="rId5"/>
    <p:sldLayoutId id="2147484219" r:id="rId6"/>
    <p:sldLayoutId id="2147484218" r:id="rId7"/>
    <p:sldLayoutId id="2147484217" r:id="rId8"/>
    <p:sldLayoutId id="2147484216" r:id="rId9"/>
    <p:sldLayoutId id="2147484215" r:id="rId10"/>
    <p:sldLayoutId id="2147484214"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mj-lt"/>
          <a:ea typeface="MS PGothic" pitchFamily="34" charset="-128"/>
          <a:cs typeface="+mj-cs"/>
        </a:defRPr>
      </a:lvl1pPr>
      <a:lvl2pPr algn="l" defTabSz="841375" rtl="0" eaLnBrk="0" fontAlgn="base" hangingPunct="0">
        <a:lnSpc>
          <a:spcPct val="90000"/>
        </a:lnSpc>
        <a:spcBef>
          <a:spcPct val="0"/>
        </a:spcBef>
        <a:spcAft>
          <a:spcPct val="0"/>
        </a:spcAft>
        <a:defRPr sz="4100" b="1">
          <a:solidFill>
            <a:srgbClr val="1E3268"/>
          </a:solidFill>
          <a:latin typeface="Open Sans" charset="0"/>
          <a:ea typeface="MS PGothic" pitchFamily="34" charset="-128"/>
          <a:cs typeface="Open Sans" charset="0"/>
        </a:defRPr>
      </a:lvl2pPr>
      <a:lvl3pPr algn="l" defTabSz="841375" rtl="0" eaLnBrk="0" fontAlgn="base" hangingPunct="0">
        <a:lnSpc>
          <a:spcPct val="90000"/>
        </a:lnSpc>
        <a:spcBef>
          <a:spcPct val="0"/>
        </a:spcBef>
        <a:spcAft>
          <a:spcPct val="0"/>
        </a:spcAft>
        <a:defRPr sz="4100" b="1">
          <a:solidFill>
            <a:srgbClr val="1E3268"/>
          </a:solidFill>
          <a:latin typeface="Open Sans" charset="0"/>
          <a:ea typeface="MS PGothic" pitchFamily="34" charset="-128"/>
          <a:cs typeface="Open Sans" charset="0"/>
        </a:defRPr>
      </a:lvl3pPr>
      <a:lvl4pPr algn="l" defTabSz="841375" rtl="0" eaLnBrk="0" fontAlgn="base" hangingPunct="0">
        <a:lnSpc>
          <a:spcPct val="90000"/>
        </a:lnSpc>
        <a:spcBef>
          <a:spcPct val="0"/>
        </a:spcBef>
        <a:spcAft>
          <a:spcPct val="0"/>
        </a:spcAft>
        <a:defRPr sz="4100" b="1">
          <a:solidFill>
            <a:srgbClr val="1E3268"/>
          </a:solidFill>
          <a:latin typeface="Open Sans" charset="0"/>
          <a:ea typeface="MS PGothic" pitchFamily="34" charset="-128"/>
          <a:cs typeface="Open Sans" charset="0"/>
        </a:defRPr>
      </a:lvl4pPr>
      <a:lvl5pPr algn="l" defTabSz="841375" rtl="0" eaLnBrk="0" fontAlgn="base" hangingPunct="0">
        <a:lnSpc>
          <a:spcPct val="90000"/>
        </a:lnSpc>
        <a:spcBef>
          <a:spcPct val="0"/>
        </a:spcBef>
        <a:spcAft>
          <a:spcPct val="0"/>
        </a:spcAft>
        <a:defRPr sz="4100" b="1">
          <a:solidFill>
            <a:srgbClr val="1E3268"/>
          </a:solidFill>
          <a:latin typeface="Open Sans" charset="0"/>
          <a:ea typeface="MS PGothic" pitchFamily="34" charset="-128"/>
          <a:cs typeface="Open Sans"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charset="0"/>
          <a:ea typeface="Open Sans" charset="0"/>
          <a:cs typeface="Open Sans"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charset="0"/>
          <a:ea typeface="Open Sans" charset="0"/>
          <a:cs typeface="Open Sans"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charset="0"/>
          <a:ea typeface="Open Sans" charset="0"/>
          <a:cs typeface="Open Sans"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charset="0"/>
          <a:ea typeface="Open Sans" charset="0"/>
          <a:cs typeface="Open Sans"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mn-lt"/>
          <a:ea typeface="MS PGothic" pitchFamily="34" charset="-128"/>
          <a:cs typeface="+mn-cs"/>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mn-ea"/>
          <a:cs typeface="+mn-cs"/>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mn-ea"/>
          <a:cs typeface="+mn-cs"/>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n-ea"/>
          <a:cs typeface="+mn-cs"/>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1" Type="http://schemas.openxmlformats.org/officeDocument/2006/relationships/slideLayout" Target="../slideLayouts/slideLayout29.xml"/><Relationship Id="rId2"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hyperlink" Target="mailto:guidelines@diabetes.ca"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9.png"/><Relationship Id="rId3" Type="http://schemas.openxmlformats.org/officeDocument/2006/relationships/image" Target="../media/image1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hyperlink" Target="http://guidelines.diabetes.ca/" TargetMode="External"/><Relationship Id="rId3" Type="http://schemas.openxmlformats.org/officeDocument/2006/relationships/hyperlink" Target="http://diabetes.ca/"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4" Type="http://schemas.openxmlformats.org/officeDocument/2006/relationships/oleObject" Target="../embeddings/oleObject1.bin"/><Relationship Id="rId5" Type="http://schemas.openxmlformats.org/officeDocument/2006/relationships/oleObject" Target="../embeddings/Microsoft_Excel_97_-_2004_Worksheet1.xls"/><Relationship Id="rId6" Type="http://schemas.openxmlformats.org/officeDocument/2006/relationships/image" Target="../media/image4.png"/><Relationship Id="rId1" Type="http://schemas.openxmlformats.org/officeDocument/2006/relationships/vmlDrawing" Target="../drawings/vmlDrawing1.vml"/><Relationship Id="rId2"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ctrTitle" idx="4294967295"/>
          </p:nvPr>
        </p:nvSpPr>
        <p:spPr>
          <a:xfrm>
            <a:off x="292100" y="2743200"/>
            <a:ext cx="7772400" cy="1143000"/>
          </a:xfrm>
        </p:spPr>
        <p:txBody>
          <a:bodyPr/>
          <a:lstStyle/>
          <a:p>
            <a:r>
              <a:rPr lang="en-CA" altLang="en-US" sz="3600" b="0">
                <a:solidFill>
                  <a:schemeClr val="tx1"/>
                </a:solidFill>
                <a:latin typeface="Arial" charset="0"/>
                <a:ea typeface="MS PGothic" charset="-128"/>
              </a:rPr>
              <a:t>2018 Clinical Practice Guidelines</a:t>
            </a:r>
            <a:r>
              <a:rPr lang="en-CA" altLang="en-US" sz="3600" b="0">
                <a:latin typeface="Arial" charset="0"/>
                <a:ea typeface="MS PGothic" charset="-128"/>
              </a:rPr>
              <a:t/>
            </a:r>
            <a:br>
              <a:rPr lang="en-CA" altLang="en-US" sz="3600" b="0">
                <a:latin typeface="Arial" charset="0"/>
                <a:ea typeface="MS PGothic" charset="-128"/>
              </a:rPr>
            </a:br>
            <a:r>
              <a:rPr lang="en-CA" altLang="en-US">
                <a:ea typeface="MS PGothic" charset="-128"/>
              </a:rPr>
              <a:t/>
            </a:r>
            <a:br>
              <a:rPr lang="en-CA" altLang="en-US">
                <a:ea typeface="MS PGothic" charset="-128"/>
              </a:rPr>
            </a:br>
            <a:r>
              <a:rPr lang="en-CA" altLang="en-US">
                <a:ea typeface="MS PGothic" charset="-128"/>
              </a:rPr>
              <a:t>Weight Management in Diabetes</a:t>
            </a:r>
          </a:p>
        </p:txBody>
      </p:sp>
      <p:sp>
        <p:nvSpPr>
          <p:cNvPr id="16387" name="Subtitle 2"/>
          <p:cNvSpPr>
            <a:spLocks noGrp="1"/>
          </p:cNvSpPr>
          <p:nvPr>
            <p:ph type="subTitle" idx="4294967295"/>
          </p:nvPr>
        </p:nvSpPr>
        <p:spPr>
          <a:xfrm>
            <a:off x="173038" y="4564063"/>
            <a:ext cx="8650287" cy="2130425"/>
          </a:xfrm>
        </p:spPr>
        <p:txBody>
          <a:bodyPr/>
          <a:lstStyle/>
          <a:p>
            <a:pPr marL="0" indent="0">
              <a:buFont typeface="Arial" charset="0"/>
              <a:buNone/>
            </a:pPr>
            <a:r>
              <a:rPr lang="en-CA" altLang="en-US" sz="2800" dirty="0">
                <a:solidFill>
                  <a:srgbClr val="00B2EB"/>
                </a:solidFill>
                <a:ea typeface="MS PGothic" charset="-128"/>
              </a:rPr>
              <a:t>Chapter 17</a:t>
            </a:r>
          </a:p>
          <a:p>
            <a:pPr marL="0" indent="0">
              <a:buNone/>
            </a:pPr>
            <a:r>
              <a:rPr lang="en-CA" altLang="en-US" sz="1800" dirty="0">
                <a:solidFill>
                  <a:srgbClr val="203864"/>
                </a:solidFill>
                <a:ea typeface="MS PGothic" charset="-128"/>
              </a:rPr>
              <a:t>Sean Wharton MD FRCPC </a:t>
            </a:r>
            <a:r>
              <a:rPr lang="en-CA" altLang="en-US" sz="1800" dirty="0" err="1">
                <a:solidFill>
                  <a:srgbClr val="203864"/>
                </a:solidFill>
                <a:ea typeface="MS PGothic" charset="-128"/>
              </a:rPr>
              <a:t>PharmD</a:t>
            </a:r>
            <a:r>
              <a:rPr lang="en-CA" altLang="en-US" sz="1800" dirty="0">
                <a:solidFill>
                  <a:srgbClr val="203864"/>
                </a:solidFill>
                <a:ea typeface="MS PGothic" charset="-128"/>
              </a:rPr>
              <a:t>, Sue D. Pedersen MD FRCPC, David C.W. </a:t>
            </a:r>
            <a:endParaRPr lang="en-CA" altLang="en-US" sz="1800" dirty="0" smtClean="0">
              <a:solidFill>
                <a:srgbClr val="203864"/>
              </a:solidFill>
              <a:ea typeface="MS PGothic" charset="-128"/>
            </a:endParaRPr>
          </a:p>
          <a:p>
            <a:pPr marL="0" indent="0">
              <a:buNone/>
            </a:pPr>
            <a:r>
              <a:rPr lang="en-CA" altLang="en-US" sz="1800" dirty="0" smtClean="0">
                <a:solidFill>
                  <a:srgbClr val="203864"/>
                </a:solidFill>
                <a:ea typeface="MS PGothic" charset="-128"/>
              </a:rPr>
              <a:t>Lau </a:t>
            </a:r>
            <a:r>
              <a:rPr lang="en-CA" altLang="en-US" sz="1800" dirty="0">
                <a:solidFill>
                  <a:srgbClr val="203864"/>
                </a:solidFill>
                <a:ea typeface="MS PGothic" charset="-128"/>
              </a:rPr>
              <a:t>MD PhD </a:t>
            </a:r>
            <a:r>
              <a:rPr lang="en-CA" altLang="en-US" sz="1800" smtClean="0">
                <a:solidFill>
                  <a:srgbClr val="203864"/>
                </a:solidFill>
                <a:ea typeface="MS PGothic" charset="-128"/>
              </a:rPr>
              <a:t>FRCPC, Arya </a:t>
            </a:r>
            <a:r>
              <a:rPr lang="en-CA" altLang="en-US" sz="1800" dirty="0">
                <a:solidFill>
                  <a:srgbClr val="203864"/>
                </a:solidFill>
                <a:ea typeface="MS PGothic" charset="-128"/>
              </a:rPr>
              <a:t>M. Sharma MD PhD FRCPC</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idx="4294967295"/>
          </p:nvPr>
        </p:nvSpPr>
        <p:spPr>
          <a:xfrm>
            <a:off x="431800" y="735013"/>
            <a:ext cx="8331200" cy="1143000"/>
          </a:xfrm>
        </p:spPr>
        <p:txBody>
          <a:bodyPr/>
          <a:lstStyle/>
          <a:p>
            <a:pPr>
              <a:lnSpc>
                <a:spcPct val="110000"/>
              </a:lnSpc>
            </a:pPr>
            <a:r>
              <a:rPr lang="en-CA" altLang="en-US" sz="3200">
                <a:solidFill>
                  <a:srgbClr val="203864"/>
                </a:solidFill>
                <a:ea typeface="MS PGothic" charset="-128"/>
              </a:rPr>
              <a:t>Healthy Behaviour Interventions: </a:t>
            </a:r>
            <a:r>
              <a:rPr lang="en-US" altLang="en-US" sz="2400">
                <a:solidFill>
                  <a:srgbClr val="203864"/>
                </a:solidFill>
                <a:ea typeface="MS PGothic" charset="-128"/>
              </a:rPr>
              <a:t>(Combined Diet, Physical Activity, and Behavioural Therapy)</a:t>
            </a:r>
            <a:endParaRPr lang="en-CA" altLang="en-US" sz="2400">
              <a:solidFill>
                <a:srgbClr val="203864"/>
              </a:solidFill>
              <a:ea typeface="MS PGothic" charset="-128"/>
            </a:endParaRPr>
          </a:p>
        </p:txBody>
      </p:sp>
      <p:sp>
        <p:nvSpPr>
          <p:cNvPr id="24579" name="Content Placeholder 2"/>
          <p:cNvSpPr>
            <a:spLocks noGrp="1"/>
          </p:cNvSpPr>
          <p:nvPr>
            <p:ph idx="4294967295"/>
          </p:nvPr>
        </p:nvSpPr>
        <p:spPr>
          <a:xfrm>
            <a:off x="914400" y="2143125"/>
            <a:ext cx="7775575" cy="4114800"/>
          </a:xfrm>
        </p:spPr>
        <p:txBody>
          <a:bodyPr/>
          <a:lstStyle/>
          <a:p>
            <a:pPr>
              <a:lnSpc>
                <a:spcPct val="100000"/>
              </a:lnSpc>
            </a:pPr>
            <a:r>
              <a:rPr lang="en-CA" altLang="en-US" b="0">
                <a:solidFill>
                  <a:srgbClr val="203864"/>
                </a:solidFill>
                <a:ea typeface="MS PGothic" charset="-128"/>
              </a:rPr>
              <a:t>Structured interprofessional programs and group programs work best</a:t>
            </a:r>
          </a:p>
          <a:p>
            <a:pPr>
              <a:lnSpc>
                <a:spcPct val="100000"/>
              </a:lnSpc>
            </a:pPr>
            <a:r>
              <a:rPr lang="en-CA" altLang="en-US" b="0">
                <a:solidFill>
                  <a:srgbClr val="203864"/>
                </a:solidFill>
                <a:ea typeface="MS PGothic" charset="-128"/>
              </a:rPr>
              <a:t>Dietary plans should be evidence based and nutritionally adequate </a:t>
            </a:r>
          </a:p>
          <a:p>
            <a:pPr>
              <a:lnSpc>
                <a:spcPct val="100000"/>
              </a:lnSpc>
            </a:pPr>
            <a:r>
              <a:rPr lang="en-CA" altLang="en-US" b="0">
                <a:solidFill>
                  <a:srgbClr val="203864"/>
                </a:solidFill>
                <a:ea typeface="MS PGothic" charset="-128"/>
              </a:rPr>
              <a:t>Carbohydrate reduction can be beneficial</a:t>
            </a:r>
          </a:p>
          <a:p>
            <a:pPr>
              <a:lnSpc>
                <a:spcPct val="100000"/>
              </a:lnSpc>
            </a:pPr>
            <a:r>
              <a:rPr lang="en-CA" altLang="en-US" b="0">
                <a:solidFill>
                  <a:srgbClr val="203864"/>
                </a:solidFill>
                <a:ea typeface="MS PGothic" charset="-128"/>
              </a:rPr>
              <a:t>Increased, regular, appropriate physical activity </a:t>
            </a:r>
          </a:p>
          <a:p>
            <a:pPr>
              <a:lnSpc>
                <a:spcPct val="100000"/>
              </a:lnSpc>
            </a:pPr>
            <a:r>
              <a:rPr lang="en-US" altLang="en-US" b="0">
                <a:solidFill>
                  <a:srgbClr val="203864"/>
                </a:solidFill>
                <a:ea typeface="MS PGothic" charset="-128"/>
              </a:rPr>
              <a:t>Reasonable weight loss goals of 2-4 kg/month</a:t>
            </a:r>
          </a:p>
        </p:txBody>
      </p:sp>
      <p:sp>
        <p:nvSpPr>
          <p:cNvPr id="24580" name="Text Box 4"/>
          <p:cNvSpPr txBox="1">
            <a:spLocks noChangeArrowheads="1"/>
          </p:cNvSpPr>
          <p:nvPr/>
        </p:nvSpPr>
        <p:spPr bwMode="auto">
          <a:xfrm>
            <a:off x="0" y="6667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solidFill>
                  <a:srgbClr val="203864"/>
                </a:solidFill>
              </a:rPr>
              <a:t>2018 Diabetes Canada CPG – Chapter 17.  Weight Management in Diabetes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idx="4294967295"/>
          </p:nvPr>
        </p:nvSpPr>
        <p:spPr>
          <a:xfrm>
            <a:off x="628650" y="492125"/>
            <a:ext cx="7886700" cy="1325563"/>
          </a:xfrm>
        </p:spPr>
        <p:txBody>
          <a:bodyPr/>
          <a:lstStyle/>
          <a:p>
            <a:r>
              <a:rPr lang="en-CA" altLang="en-US">
                <a:solidFill>
                  <a:srgbClr val="203864"/>
                </a:solidFill>
                <a:ea typeface="MS PGothic" charset="-128"/>
              </a:rPr>
              <a:t>Pharmacotherapy for weight management</a:t>
            </a:r>
          </a:p>
        </p:txBody>
      </p:sp>
      <p:sp>
        <p:nvSpPr>
          <p:cNvPr id="25603" name="Content Placeholder 2"/>
          <p:cNvSpPr>
            <a:spLocks noGrp="1"/>
          </p:cNvSpPr>
          <p:nvPr>
            <p:ph idx="4294967295"/>
          </p:nvPr>
        </p:nvSpPr>
        <p:spPr>
          <a:xfrm>
            <a:off x="628650" y="1905000"/>
            <a:ext cx="7886700" cy="4329113"/>
          </a:xfrm>
        </p:spPr>
        <p:txBody>
          <a:bodyPr/>
          <a:lstStyle/>
          <a:p>
            <a:pPr>
              <a:lnSpc>
                <a:spcPct val="120000"/>
              </a:lnSpc>
            </a:pPr>
            <a:r>
              <a:rPr lang="en-US" altLang="en-US" b="0">
                <a:solidFill>
                  <a:srgbClr val="203864"/>
                </a:solidFill>
                <a:ea typeface="MS PGothic" charset="-128"/>
              </a:rPr>
              <a:t>BMI ≥ 30 kg/m</a:t>
            </a:r>
            <a:r>
              <a:rPr lang="en-US" altLang="en-US" b="0" baseline="30000">
                <a:solidFill>
                  <a:srgbClr val="203864"/>
                </a:solidFill>
                <a:ea typeface="MS PGothic" charset="-128"/>
              </a:rPr>
              <a:t>2</a:t>
            </a:r>
            <a:r>
              <a:rPr lang="en-US" altLang="en-US" b="0">
                <a:solidFill>
                  <a:srgbClr val="203864"/>
                </a:solidFill>
                <a:ea typeface="MS PGothic" charset="-128"/>
              </a:rPr>
              <a:t>, or BMI ≥27 kg/m</a:t>
            </a:r>
            <a:r>
              <a:rPr lang="en-US" altLang="en-US" b="0" baseline="30000">
                <a:solidFill>
                  <a:srgbClr val="203864"/>
                </a:solidFill>
                <a:ea typeface="MS PGothic" charset="-128"/>
              </a:rPr>
              <a:t>2</a:t>
            </a:r>
            <a:r>
              <a:rPr lang="en-US" altLang="en-US" b="0">
                <a:solidFill>
                  <a:srgbClr val="203864"/>
                </a:solidFill>
                <a:ea typeface="MS PGothic" charset="-128"/>
              </a:rPr>
              <a:t> with comorbidities, in whom healthy behavior interventions have been unsuccessful or insufficient for improvement in health</a:t>
            </a:r>
          </a:p>
          <a:p>
            <a:pPr>
              <a:lnSpc>
                <a:spcPct val="120000"/>
              </a:lnSpc>
            </a:pPr>
            <a:r>
              <a:rPr lang="en-US" altLang="en-US" b="0">
                <a:solidFill>
                  <a:srgbClr val="203864"/>
                </a:solidFill>
                <a:ea typeface="MS PGothic" charset="-128"/>
              </a:rPr>
              <a:t>These agents can improve glycemic control and can reduce doses of antihyperglycemic agents that promote weight gain</a:t>
            </a:r>
          </a:p>
          <a:p>
            <a:pPr lvl="1"/>
            <a:endParaRPr lang="en-CA" altLang="en-US" sz="2600">
              <a:solidFill>
                <a:srgbClr val="203864"/>
              </a:solidFill>
            </a:endParaRPr>
          </a:p>
        </p:txBody>
      </p:sp>
      <p:sp>
        <p:nvSpPr>
          <p:cNvPr id="25604" name="Text Box 4"/>
          <p:cNvSpPr txBox="1">
            <a:spLocks noChangeArrowheads="1"/>
          </p:cNvSpPr>
          <p:nvPr/>
        </p:nvSpPr>
        <p:spPr bwMode="auto">
          <a:xfrm>
            <a:off x="0" y="6667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solidFill>
                  <a:srgbClr val="203864"/>
                </a:solidFill>
              </a:rPr>
              <a:t>2018 Diabetes Canada CPG – Chapter 17.  Weight Management in Diabetes</a:t>
            </a:r>
          </a:p>
        </p:txBody>
      </p:sp>
      <p:sp>
        <p:nvSpPr>
          <p:cNvPr id="25607" name="Text Box 7"/>
          <p:cNvSpPr txBox="1">
            <a:spLocks noChangeArrowheads="1"/>
          </p:cNvSpPr>
          <p:nvPr/>
        </p:nvSpPr>
        <p:spPr bwMode="auto">
          <a:xfrm>
            <a:off x="685800" y="6296025"/>
            <a:ext cx="53070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MS PGothic" charset="-128"/>
              </a:defRPr>
            </a:lvl1pPr>
            <a:lvl2pPr>
              <a:defRPr sz="2400">
                <a:solidFill>
                  <a:schemeClr val="tx1"/>
                </a:solidFill>
                <a:latin typeface="Calibri" charset="0"/>
                <a:ea typeface="MS PGothic" charset="-128"/>
              </a:defRPr>
            </a:lvl2pPr>
            <a:lvl3pPr>
              <a:defRPr sz="2400">
                <a:solidFill>
                  <a:schemeClr val="tx1"/>
                </a:solidFill>
                <a:latin typeface="Calibri" charset="0"/>
                <a:ea typeface="MS PGothic" charset="-128"/>
              </a:defRPr>
            </a:lvl3pPr>
            <a:lvl4pPr>
              <a:defRPr sz="2400">
                <a:solidFill>
                  <a:schemeClr val="tx1"/>
                </a:solidFill>
                <a:latin typeface="Calibri" charset="0"/>
                <a:ea typeface="MS PGothic" charset="-128"/>
              </a:defRPr>
            </a:lvl4pPr>
            <a:lvl5pPr>
              <a:defRPr sz="2400">
                <a:solidFill>
                  <a:schemeClr val="tx1"/>
                </a:solidFill>
                <a:latin typeface="Calibri" charset="0"/>
                <a:ea typeface="MS PGothic" charset="-128"/>
              </a:defRPr>
            </a:lvl5pPr>
            <a:lvl6pPr marL="2139950" indent="146050" eaLnBrk="0" fontAlgn="base" hangingPunct="0">
              <a:spcBef>
                <a:spcPct val="0"/>
              </a:spcBef>
              <a:spcAft>
                <a:spcPct val="0"/>
              </a:spcAft>
              <a:defRPr sz="2400">
                <a:solidFill>
                  <a:schemeClr val="tx1"/>
                </a:solidFill>
                <a:latin typeface="Calibri" charset="0"/>
                <a:ea typeface="MS PGothic" charset="-128"/>
              </a:defRPr>
            </a:lvl6pPr>
            <a:lvl7pPr marL="2597150" indent="146050" eaLnBrk="0" fontAlgn="base" hangingPunct="0">
              <a:spcBef>
                <a:spcPct val="0"/>
              </a:spcBef>
              <a:spcAft>
                <a:spcPct val="0"/>
              </a:spcAft>
              <a:defRPr sz="2400">
                <a:solidFill>
                  <a:schemeClr val="tx1"/>
                </a:solidFill>
                <a:latin typeface="Calibri" charset="0"/>
                <a:ea typeface="MS PGothic" charset="-128"/>
              </a:defRPr>
            </a:lvl7pPr>
            <a:lvl8pPr marL="3054350" indent="146050" eaLnBrk="0" fontAlgn="base" hangingPunct="0">
              <a:spcBef>
                <a:spcPct val="0"/>
              </a:spcBef>
              <a:spcAft>
                <a:spcPct val="0"/>
              </a:spcAft>
              <a:defRPr sz="2400">
                <a:solidFill>
                  <a:schemeClr val="tx1"/>
                </a:solidFill>
                <a:latin typeface="Calibri" charset="0"/>
                <a:ea typeface="MS PGothic" charset="-128"/>
              </a:defRPr>
            </a:lvl8pPr>
            <a:lvl9pPr marL="3511550" indent="146050" eaLnBrk="0" fontAlgn="base" hangingPunct="0">
              <a:spcBef>
                <a:spcPct val="0"/>
              </a:spcBef>
              <a:spcAft>
                <a:spcPct val="0"/>
              </a:spcAft>
              <a:defRPr sz="2400">
                <a:solidFill>
                  <a:schemeClr val="tx1"/>
                </a:solidFill>
                <a:latin typeface="Calibri" charset="0"/>
                <a:ea typeface="MS PGothic" charset="-128"/>
              </a:defRPr>
            </a:lvl9pPr>
          </a:lstStyle>
          <a:p>
            <a:pPr defTabSz="914400">
              <a:spcBef>
                <a:spcPct val="50000"/>
              </a:spcBef>
            </a:pPr>
            <a:r>
              <a:rPr lang="en-US" altLang="en-US" sz="1400" i="1"/>
              <a:t>BMI, </a:t>
            </a:r>
            <a:r>
              <a:rPr lang="en-US" altLang="en-US" sz="1400"/>
              <a:t>body mass index</a:t>
            </a:r>
            <a:endParaRPr lang="en-CA" altLang="en-US" sz="140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p:cNvSpPr txBox="1">
            <a:spLocks noChangeArrowheads="1"/>
          </p:cNvSpPr>
          <p:nvPr/>
        </p:nvSpPr>
        <p:spPr bwMode="auto">
          <a:xfrm>
            <a:off x="0" y="6667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17.  Weight Management in Diabetes</a:t>
            </a:r>
          </a:p>
        </p:txBody>
      </p:sp>
      <p:sp>
        <p:nvSpPr>
          <p:cNvPr id="26627" name="Rectangle 3"/>
          <p:cNvSpPr>
            <a:spLocks noChangeArrowheads="1"/>
          </p:cNvSpPr>
          <p:nvPr/>
        </p:nvSpPr>
        <p:spPr bwMode="auto">
          <a:xfrm>
            <a:off x="2152650" y="4964113"/>
            <a:ext cx="184150"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r>
              <a:rPr lang="en-US" altLang="en-US" sz="800"/>
              <a:t/>
            </a:r>
            <a:br>
              <a:rPr lang="en-US" altLang="en-US" sz="800"/>
            </a:br>
            <a:endParaRPr lang="en-US" altLang="en-US" sz="1700"/>
          </a:p>
        </p:txBody>
      </p:sp>
      <p:sp>
        <p:nvSpPr>
          <p:cNvPr id="26628" name="Rectangle 4"/>
          <p:cNvSpPr>
            <a:spLocks noChangeArrowheads="1"/>
          </p:cNvSpPr>
          <p:nvPr/>
        </p:nvSpPr>
        <p:spPr bwMode="auto">
          <a:xfrm>
            <a:off x="-1211263" y="1277938"/>
            <a:ext cx="184150" cy="112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r>
              <a:rPr lang="en-US" altLang="en-US" sz="1700"/>
              <a:t/>
            </a:r>
            <a:br>
              <a:rPr lang="en-US" altLang="en-US" sz="1700"/>
            </a:br>
            <a:r>
              <a:rPr lang="en-US" altLang="en-US" sz="1700"/>
              <a:t/>
            </a:r>
            <a:br>
              <a:rPr lang="en-US" altLang="en-US" sz="1700"/>
            </a:br>
            <a:endParaRPr lang="en-US" altLang="en-US" sz="1700"/>
          </a:p>
          <a:p>
            <a:endParaRPr lang="en-US" altLang="en-US" sz="1700"/>
          </a:p>
        </p:txBody>
      </p:sp>
      <p:sp>
        <p:nvSpPr>
          <p:cNvPr id="26629" name="Rectangle 5"/>
          <p:cNvSpPr>
            <a:spLocks noChangeArrowheads="1"/>
          </p:cNvSpPr>
          <p:nvPr/>
        </p:nvSpPr>
        <p:spPr bwMode="auto">
          <a:xfrm>
            <a:off x="223838" y="925513"/>
            <a:ext cx="184150"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r>
              <a:rPr lang="en-US" altLang="en-US" sz="1700"/>
              <a:t/>
            </a:r>
            <a:br>
              <a:rPr lang="en-US" altLang="en-US" sz="1700"/>
            </a:br>
            <a:endParaRPr lang="en-US" altLang="en-US" sz="1700"/>
          </a:p>
          <a:p>
            <a:endParaRPr lang="en-US" altLang="en-US" sz="1700"/>
          </a:p>
        </p:txBody>
      </p:sp>
      <p:sp>
        <p:nvSpPr>
          <p:cNvPr id="26630" name="Rectangle 6"/>
          <p:cNvSpPr>
            <a:spLocks noChangeArrowheads="1"/>
          </p:cNvSpPr>
          <p:nvPr/>
        </p:nvSpPr>
        <p:spPr bwMode="auto">
          <a:xfrm>
            <a:off x="176213" y="1308100"/>
            <a:ext cx="184150" cy="86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r>
              <a:rPr lang="en-US" altLang="en-US" sz="1700"/>
              <a:t/>
            </a:r>
            <a:br>
              <a:rPr lang="en-US" altLang="en-US" sz="1700"/>
            </a:br>
            <a:endParaRPr lang="en-US" altLang="en-US" sz="1700"/>
          </a:p>
          <a:p>
            <a:endParaRPr lang="en-US" altLang="en-US" sz="1700"/>
          </a:p>
        </p:txBody>
      </p:sp>
      <p:sp>
        <p:nvSpPr>
          <p:cNvPr id="26631" name="Rectangle 17"/>
          <p:cNvSpPr>
            <a:spLocks noChangeArrowheads="1"/>
          </p:cNvSpPr>
          <p:nvPr/>
        </p:nvSpPr>
        <p:spPr bwMode="auto">
          <a:xfrm>
            <a:off x="-2243138" y="2047875"/>
            <a:ext cx="184150"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r>
              <a:rPr lang="en-US" altLang="en-US" sz="1700"/>
              <a:t/>
            </a:r>
            <a:br>
              <a:rPr lang="en-US" altLang="en-US" sz="1700"/>
            </a:br>
            <a:endParaRPr lang="en-US" altLang="en-US" sz="1700"/>
          </a:p>
          <a:p>
            <a:r>
              <a:rPr lang="en-US" altLang="en-US" sz="1700"/>
              <a:t/>
            </a:r>
            <a:br>
              <a:rPr lang="en-US" altLang="en-US" sz="1700"/>
            </a:br>
            <a:endParaRPr lang="en-US" altLang="en-US" sz="1700"/>
          </a:p>
          <a:p>
            <a:endParaRPr lang="en-US" altLang="en-US" sz="1700"/>
          </a:p>
        </p:txBody>
      </p:sp>
      <p:graphicFrame>
        <p:nvGraphicFramePr>
          <p:cNvPr id="175224" name="Group 120"/>
          <p:cNvGraphicFramePr>
            <a:graphicFrameLocks noGrp="1"/>
          </p:cNvGraphicFramePr>
          <p:nvPr/>
        </p:nvGraphicFramePr>
        <p:xfrm>
          <a:off x="485775" y="1838325"/>
          <a:ext cx="8356600" cy="4019550"/>
        </p:xfrm>
        <a:graphic>
          <a:graphicData uri="http://schemas.openxmlformats.org/drawingml/2006/table">
            <a:tbl>
              <a:tblPr/>
              <a:tblGrid>
                <a:gridCol w="1927225"/>
                <a:gridCol w="1238250"/>
                <a:gridCol w="2016125"/>
                <a:gridCol w="2416175"/>
                <a:gridCol w="758825"/>
              </a:tblGrid>
              <a:tr h="260350">
                <a:tc>
                  <a:txBody>
                    <a:bodyPr/>
                    <a:lstStyle>
                      <a:lvl1pPr marL="28575">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28575" marR="0" lvl="0" indent="0" algn="l" defTabSz="841375"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FFFFFF"/>
                          </a:solidFill>
                          <a:effectLst/>
                          <a:latin typeface="Open Sans" charset="0"/>
                          <a:ea typeface="MS PGothic" charset="-128"/>
                          <a:cs typeface="Open Sans" charset="0"/>
                        </a:rPr>
                        <a:t>Class</a:t>
                      </a:r>
                      <a:endParaRPr kumimoji="0" lang="en-US" altLang="en-US" sz="1800" b="0" i="0" u="none" strike="noStrike" cap="none" normalizeH="0" baseline="0">
                        <a:ln>
                          <a:noFill/>
                        </a:ln>
                        <a:solidFill>
                          <a:schemeClr val="tx1"/>
                        </a:solidFill>
                        <a:effectLst/>
                        <a:latin typeface="Open Sans"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marL="28575">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28575" marR="0" lvl="0" indent="0" algn="l" defTabSz="841375"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FFFFFF"/>
                          </a:solidFill>
                          <a:effectLst/>
                          <a:latin typeface="Open Sans" charset="0"/>
                          <a:ea typeface="MS PGothic" charset="-128"/>
                          <a:cs typeface="Open Sans" charset="0"/>
                        </a:rPr>
                        <a:t>Relative weight loss</a:t>
                      </a:r>
                      <a:endParaRPr kumimoji="0" lang="en-US" altLang="en-US" sz="1800" b="0" i="0" u="none" strike="noStrike" cap="none" normalizeH="0" baseline="0">
                        <a:ln>
                          <a:noFill/>
                        </a:ln>
                        <a:solidFill>
                          <a:schemeClr val="tx1"/>
                        </a:solidFill>
                        <a:effectLst/>
                        <a:latin typeface="Open Sans"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marL="28575">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28575" marR="0" lvl="0" indent="0" algn="l" defTabSz="841375"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FFFFFF"/>
                          </a:solidFill>
                          <a:effectLst/>
                          <a:latin typeface="Open Sans" charset="0"/>
                          <a:ea typeface="MS PGothic" charset="-128"/>
                          <a:cs typeface="Open Sans" charset="0"/>
                        </a:rPr>
                        <a:t>Side Effects</a:t>
                      </a:r>
                      <a:endParaRPr kumimoji="0" lang="en-US" altLang="en-US" sz="1800" b="0" i="0" u="none" strike="noStrike" cap="none" normalizeH="0" baseline="0">
                        <a:ln>
                          <a:noFill/>
                        </a:ln>
                        <a:solidFill>
                          <a:schemeClr val="tx1"/>
                        </a:solidFill>
                        <a:effectLst/>
                        <a:latin typeface="Open Sans"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marL="28575">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28575" marR="0" lvl="0" indent="0" algn="l" defTabSz="841375"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FFFFFF"/>
                          </a:solidFill>
                          <a:effectLst/>
                          <a:latin typeface="Open Sans" charset="0"/>
                          <a:ea typeface="MS PGothic" charset="-128"/>
                          <a:cs typeface="Open Sans" charset="0"/>
                        </a:rPr>
                        <a:t>Therapeutic Considerations</a:t>
                      </a:r>
                      <a:endParaRPr kumimoji="0" lang="en-US" altLang="en-US" sz="1800" b="0" i="0" u="none" strike="noStrike" cap="none" normalizeH="0" baseline="0">
                        <a:ln>
                          <a:noFill/>
                        </a:ln>
                        <a:solidFill>
                          <a:schemeClr val="tx1"/>
                        </a:solidFill>
                        <a:effectLst/>
                        <a:latin typeface="Open Sans"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marL="28575">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28575" marR="0" lvl="0" indent="0" algn="l" defTabSz="841375"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FFFFFF"/>
                          </a:solidFill>
                          <a:effectLst/>
                          <a:latin typeface="Open Sans" charset="0"/>
                          <a:ea typeface="MS PGothic" charset="-128"/>
                          <a:cs typeface="Open Sans" charset="0"/>
                        </a:rPr>
                        <a:t>Cost</a:t>
                      </a:r>
                      <a:endParaRPr kumimoji="0" lang="en-US" altLang="en-US" sz="1800" b="0" i="0" u="none" strike="noStrike" cap="none" normalizeH="0" baseline="0">
                        <a:ln>
                          <a:noFill/>
                        </a:ln>
                        <a:solidFill>
                          <a:schemeClr val="tx1"/>
                        </a:solidFill>
                        <a:effectLst/>
                        <a:latin typeface="Open Sans"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1644650">
                <a:tc>
                  <a:txBody>
                    <a:bodyPr/>
                    <a:lstStyle>
                      <a:lvl1pPr marL="28575">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28575" marR="0" lvl="0" indent="0" algn="l" defTabSz="841375"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203864"/>
                          </a:solidFill>
                          <a:effectLst/>
                          <a:latin typeface="Open Sans" charset="0"/>
                          <a:ea typeface="MS PGothic" charset="-128"/>
                          <a:cs typeface="Open Sans" charset="0"/>
                        </a:rPr>
                        <a:t>Gastrointestinal lipase inhibitor </a:t>
                      </a:r>
                    </a:p>
                    <a:p>
                      <a:pPr marL="28575" marR="0" lvl="0" indent="0" algn="l" defTabSz="841375" rtl="0" eaLnBrk="0" fontAlgn="base" latinLnBrk="0" hangingPunct="0">
                        <a:lnSpc>
                          <a:spcPct val="100000"/>
                        </a:lnSpc>
                        <a:spcBef>
                          <a:spcPct val="0"/>
                        </a:spcBef>
                        <a:spcAft>
                          <a:spcPct val="0"/>
                        </a:spcAft>
                        <a:buClrTx/>
                        <a:buSzTx/>
                        <a:buFontTx/>
                        <a:buNone/>
                        <a:tabLst/>
                      </a:pPr>
                      <a:endParaRPr kumimoji="0" lang="en-US" altLang="en-US" sz="800" b="0" i="0" u="none" strike="noStrike" cap="none" normalizeH="0" baseline="0">
                        <a:ln>
                          <a:noFill/>
                        </a:ln>
                        <a:solidFill>
                          <a:srgbClr val="203864"/>
                        </a:solidFill>
                        <a:effectLst/>
                        <a:latin typeface="Open Sans" charset="0"/>
                        <a:ea typeface="MS PGothic" charset="-128"/>
                        <a:cs typeface="Open Sans" charset="0"/>
                      </a:endParaRPr>
                    </a:p>
                    <a:p>
                      <a:pPr marL="28575" marR="0" lvl="0" indent="0" algn="l" defTabSz="841375"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a:ln>
                            <a:noFill/>
                          </a:ln>
                          <a:solidFill>
                            <a:srgbClr val="203864"/>
                          </a:solidFill>
                          <a:effectLst/>
                          <a:latin typeface="Open Sans" charset="0"/>
                          <a:ea typeface="MS PGothic" charset="-128"/>
                          <a:cs typeface="Open Sans" charset="0"/>
                        </a:rPr>
                        <a:t>(orlistat)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marL="28575">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28575" marR="0" lvl="0" indent="0" algn="ctr" defTabSz="841375"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a:ln>
                            <a:noFill/>
                          </a:ln>
                          <a:solidFill>
                            <a:srgbClr val="203864"/>
                          </a:solidFill>
                          <a:effectLst/>
                          <a:latin typeface="Open Sans" charset="0"/>
                          <a:ea typeface="MS PGothic" charset="-128"/>
                          <a:cs typeface="Open Sans" charset="0"/>
                        </a:rPr>
                        <a: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marL="28575">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28575" marR="0" lvl="0" indent="0" algn="l" defTabSz="841375"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203864"/>
                          </a:solidFill>
                          <a:effectLst/>
                          <a:latin typeface="Open Sans" charset="0"/>
                          <a:ea typeface="MS PGothic" charset="-128"/>
                          <a:cs typeface="Open Sans" charset="0"/>
                        </a:rPr>
                        <a:t>Loose stools, GI upset, rare liver failure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marL="28575">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28575" marR="0" lvl="0" indent="0" algn="l" defTabSz="841375"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203864"/>
                          </a:solidFill>
                          <a:effectLst/>
                          <a:latin typeface="Open Sans" charset="0"/>
                          <a:ea typeface="MS PGothic" charset="-128"/>
                          <a:cs typeface="Open Sans" charset="0"/>
                        </a:rPr>
                        <a:t>Oral medication, decreases fat absorption, may require vitamin supplementation</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marL="28575">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28575" marR="0" lvl="0" indent="0" algn="l" defTabSz="841375"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203864"/>
                          </a:solidFill>
                          <a:effectLst/>
                          <a:latin typeface="Open Sans" charset="0"/>
                          <a:ea typeface="MS PGothic" charset="-128"/>
                          <a:cs typeface="Open Sans" charset="0"/>
                        </a:rPr>
                        <a: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1460500">
                <a:tc>
                  <a:txBody>
                    <a:bodyPr/>
                    <a:lstStyle>
                      <a:lvl1pPr marL="28575">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28575" marR="0" lvl="0" indent="0" algn="l" defTabSz="841375"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203864"/>
                          </a:solidFill>
                          <a:effectLst/>
                          <a:latin typeface="Open Sans" charset="0"/>
                          <a:ea typeface="MS PGothic" charset="-128"/>
                          <a:cs typeface="Open Sans" charset="0"/>
                        </a:rPr>
                        <a:t>GLP-1 receptor agonist </a:t>
                      </a:r>
                    </a:p>
                    <a:p>
                      <a:pPr marL="28575" marR="0" lvl="0" indent="0" algn="l" defTabSz="841375" rtl="0" eaLnBrk="0" fontAlgn="base" latinLnBrk="0" hangingPunct="0">
                        <a:lnSpc>
                          <a:spcPct val="100000"/>
                        </a:lnSpc>
                        <a:spcBef>
                          <a:spcPct val="0"/>
                        </a:spcBef>
                        <a:spcAft>
                          <a:spcPct val="0"/>
                        </a:spcAft>
                        <a:buClrTx/>
                        <a:buSzTx/>
                        <a:buFontTx/>
                        <a:buNone/>
                        <a:tabLst/>
                      </a:pPr>
                      <a:endParaRPr kumimoji="0" lang="en-US" altLang="en-US" sz="1000" b="0" i="0" u="none" strike="noStrike" cap="none" normalizeH="0" baseline="0">
                        <a:ln>
                          <a:noFill/>
                        </a:ln>
                        <a:solidFill>
                          <a:srgbClr val="203864"/>
                        </a:solidFill>
                        <a:effectLst/>
                        <a:latin typeface="Open Sans" charset="0"/>
                        <a:ea typeface="MS PGothic" charset="-128"/>
                        <a:cs typeface="Open Sans" charset="0"/>
                      </a:endParaRPr>
                    </a:p>
                    <a:p>
                      <a:pPr marL="28575" marR="0" lvl="0" indent="0" algn="l" defTabSz="841375"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a:ln>
                            <a:noFill/>
                          </a:ln>
                          <a:solidFill>
                            <a:srgbClr val="203864"/>
                          </a:solidFill>
                          <a:effectLst/>
                          <a:latin typeface="Open Sans" charset="0"/>
                          <a:ea typeface="MS PGothic" charset="-128"/>
                          <a:cs typeface="Open Sans" charset="0"/>
                        </a:rPr>
                        <a:t>(liraglutide 3.0 mg)</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marL="28575">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28575" marR="0" lvl="0" indent="0" algn="ctr" defTabSz="841375"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a:ln>
                            <a:noFill/>
                          </a:ln>
                          <a:solidFill>
                            <a:srgbClr val="203864"/>
                          </a:solidFill>
                          <a:effectLst/>
                          <a:latin typeface="Open Sans" charset="0"/>
                          <a:ea typeface="MS PGothic" charset="-128"/>
                          <a:cs typeface="Open Sans" charset="0"/>
                        </a:rPr>
                        <a: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marL="28575">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28575" marR="0" lvl="0" indent="0" algn="l" defTabSz="841375"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203864"/>
                          </a:solidFill>
                          <a:effectLst/>
                          <a:latin typeface="Open Sans" charset="0"/>
                          <a:ea typeface="MS PGothic" charset="-128"/>
                          <a:cs typeface="Open Sans" charset="0"/>
                        </a:rPr>
                        <a:t>Nausea, GI upset, rare gallstones and pancreatitis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marL="28575">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28575" marR="0" lvl="0" indent="0" algn="l" defTabSz="841375"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203864"/>
                          </a:solidFill>
                          <a:effectLst/>
                          <a:latin typeface="Open Sans" charset="0"/>
                          <a:ea typeface="MS PGothic" charset="-128"/>
                          <a:cs typeface="Open Sans" charset="0"/>
                        </a:rPr>
                        <a:t>Subcutaneous injectable, increases satiety</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marL="28575">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28575" marR="0" lvl="0" indent="0" algn="l" defTabSz="841375"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203864"/>
                          </a:solidFill>
                          <a:effectLst/>
                          <a:latin typeface="Open Sans" charset="0"/>
                          <a:ea typeface="MS PGothic" charset="-128"/>
                          <a:cs typeface="Open Sans" charset="0"/>
                        </a:rPr>
                        <a: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26658" name="Rectangle 113"/>
          <p:cNvSpPr>
            <a:spLocks noChangeArrowheads="1"/>
          </p:cNvSpPr>
          <p:nvPr/>
        </p:nvSpPr>
        <p:spPr bwMode="auto">
          <a:xfrm>
            <a:off x="-2243138" y="4360863"/>
            <a:ext cx="184150"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endParaRPr lang="en-US" altLang="en-US" sz="800"/>
          </a:p>
          <a:p>
            <a:r>
              <a:rPr lang="en-US" altLang="en-US" sz="800"/>
              <a:t/>
            </a:r>
            <a:br>
              <a:rPr lang="en-US" altLang="en-US" sz="800"/>
            </a:br>
            <a:endParaRPr lang="en-US" altLang="en-US" sz="1700"/>
          </a:p>
        </p:txBody>
      </p:sp>
      <p:sp>
        <p:nvSpPr>
          <p:cNvPr id="26659" name="Rectangle 114"/>
          <p:cNvSpPr>
            <a:spLocks noGrp="1"/>
          </p:cNvSpPr>
          <p:nvPr>
            <p:ph type="title" idx="4294967295"/>
          </p:nvPr>
        </p:nvSpPr>
        <p:spPr>
          <a:xfrm>
            <a:off x="485775" y="512763"/>
            <a:ext cx="8181975" cy="1325562"/>
          </a:xfrm>
        </p:spPr>
        <p:txBody>
          <a:bodyPr/>
          <a:lstStyle/>
          <a:p>
            <a:r>
              <a:rPr lang="en-US" altLang="en-US" sz="3200">
                <a:ea typeface="MS PGothic" charset="-128"/>
              </a:rPr>
              <a:t>Medications approved for the treatment of obesity in type 2 diabetes</a:t>
            </a:r>
            <a:endParaRPr lang="en-CA" altLang="en-US" sz="3200">
              <a:ea typeface="MS PGothic" charset="-128"/>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692" name="Group 44"/>
          <p:cNvGraphicFramePr>
            <a:graphicFrameLocks noGrp="1"/>
          </p:cNvGraphicFramePr>
          <p:nvPr/>
        </p:nvGraphicFramePr>
        <p:xfrm>
          <a:off x="392113" y="1649413"/>
          <a:ext cx="8335962" cy="4410075"/>
        </p:xfrm>
        <a:graphic>
          <a:graphicData uri="http://schemas.openxmlformats.org/drawingml/2006/table">
            <a:tbl>
              <a:tblPr/>
              <a:tblGrid>
                <a:gridCol w="5678487"/>
                <a:gridCol w="2657475"/>
              </a:tblGrid>
              <a:tr h="366713">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Open Sans" charset="0"/>
                          <a:cs typeface="Open Sans" charset="0"/>
                        </a:defRPr>
                      </a:lvl2pPr>
                      <a:lvl3pPr marL="1143000" indent="-228600">
                        <a:lnSpc>
                          <a:spcPct val="90000"/>
                        </a:lnSpc>
                        <a:spcBef>
                          <a:spcPts val="463"/>
                        </a:spcBef>
                        <a:buFont typeface="Arial" charset="0"/>
                        <a:defRPr sz="1600">
                          <a:solidFill>
                            <a:srgbClr val="1E3268"/>
                          </a:solidFill>
                          <a:latin typeface="Open Sans Light" charset="0"/>
                          <a:ea typeface="Open Sans" charset="0"/>
                          <a:cs typeface="Open Sans" charset="0"/>
                        </a:defRPr>
                      </a:lvl3pPr>
                      <a:lvl4pPr marL="1600200" indent="-228600">
                        <a:lnSpc>
                          <a:spcPct val="90000"/>
                        </a:lnSpc>
                        <a:spcBef>
                          <a:spcPts val="463"/>
                        </a:spcBef>
                        <a:buFont typeface="Arial" charset="0"/>
                        <a:defRPr sz="1500">
                          <a:solidFill>
                            <a:srgbClr val="1E3268"/>
                          </a:solidFill>
                          <a:latin typeface="Open Sans Light" charset="0"/>
                          <a:ea typeface="Open Sans" charset="0"/>
                          <a:cs typeface="Open Sans" charset="0"/>
                        </a:defRPr>
                      </a:lvl4pPr>
                      <a:lvl5pPr marL="2057400" indent="-228600">
                        <a:lnSpc>
                          <a:spcPct val="90000"/>
                        </a:lnSpc>
                        <a:spcBef>
                          <a:spcPts val="463"/>
                        </a:spcBef>
                        <a:buFont typeface="Arial" charset="0"/>
                        <a:defRPr sz="1500">
                          <a:solidFill>
                            <a:srgbClr val="1E3268"/>
                          </a:solidFill>
                          <a:latin typeface="Open Sans Light" charset="0"/>
                          <a:ea typeface="Open Sans" charset="0"/>
                          <a:cs typeface="Open Sans"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CA" altLang="en-US" sz="1800" b="1" i="0" u="none" strike="noStrike" cap="none" normalizeH="0" baseline="0">
                          <a:ln>
                            <a:noFill/>
                          </a:ln>
                          <a:solidFill>
                            <a:srgbClr val="FFFFFF"/>
                          </a:solidFill>
                          <a:effectLst/>
                          <a:latin typeface="Open Sans" charset="0"/>
                          <a:ea typeface="MS PGothic" charset="-128"/>
                          <a:cs typeface="Open Sans" charset="0"/>
                        </a:rPr>
                        <a:t>Weight Gain</a:t>
                      </a:r>
                      <a:endParaRPr kumimoji="0" lang="en-CA" altLang="en-US" sz="1800" b="1" i="1" u="none" strike="noStrike" cap="none" normalizeH="0" baseline="0">
                        <a:ln>
                          <a:noFill/>
                        </a:ln>
                        <a:solidFill>
                          <a:schemeClr val="bg1"/>
                        </a:solidFill>
                        <a:effectLst/>
                        <a:latin typeface="Open Sans"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Open Sans" charset="0"/>
                          <a:cs typeface="Open Sans" charset="0"/>
                        </a:defRPr>
                      </a:lvl2pPr>
                      <a:lvl3pPr marL="1143000" indent="-228600">
                        <a:lnSpc>
                          <a:spcPct val="90000"/>
                        </a:lnSpc>
                        <a:spcBef>
                          <a:spcPts val="463"/>
                        </a:spcBef>
                        <a:buFont typeface="Arial" charset="0"/>
                        <a:defRPr sz="1600">
                          <a:solidFill>
                            <a:srgbClr val="1E3268"/>
                          </a:solidFill>
                          <a:latin typeface="Open Sans Light" charset="0"/>
                          <a:ea typeface="Open Sans" charset="0"/>
                          <a:cs typeface="Open Sans" charset="0"/>
                        </a:defRPr>
                      </a:lvl3pPr>
                      <a:lvl4pPr marL="1600200" indent="-228600">
                        <a:lnSpc>
                          <a:spcPct val="90000"/>
                        </a:lnSpc>
                        <a:spcBef>
                          <a:spcPts val="463"/>
                        </a:spcBef>
                        <a:buFont typeface="Arial" charset="0"/>
                        <a:defRPr sz="1500">
                          <a:solidFill>
                            <a:srgbClr val="1E3268"/>
                          </a:solidFill>
                          <a:latin typeface="Open Sans Light" charset="0"/>
                          <a:ea typeface="Open Sans" charset="0"/>
                          <a:cs typeface="Open Sans" charset="0"/>
                        </a:defRPr>
                      </a:lvl4pPr>
                      <a:lvl5pPr marL="2057400" indent="-228600">
                        <a:lnSpc>
                          <a:spcPct val="90000"/>
                        </a:lnSpc>
                        <a:spcBef>
                          <a:spcPts val="463"/>
                        </a:spcBef>
                        <a:buFont typeface="Arial" charset="0"/>
                        <a:defRPr sz="1500">
                          <a:solidFill>
                            <a:srgbClr val="1E3268"/>
                          </a:solidFill>
                          <a:latin typeface="Open Sans Light" charset="0"/>
                          <a:ea typeface="Open Sans" charset="0"/>
                          <a:cs typeface="Open Sans"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altLang="en-US" sz="1800" b="1" i="0" u="none" strike="noStrike" cap="none" normalizeH="0" baseline="0">
                          <a:ln>
                            <a:noFill/>
                          </a:ln>
                          <a:solidFill>
                            <a:srgbClr val="FFFFFF"/>
                          </a:solidFill>
                          <a:effectLst/>
                          <a:latin typeface="Open Sans" charset="0"/>
                          <a:ea typeface="MS PGothic" charset="-128"/>
                          <a:cs typeface="Open Sans" charset="0"/>
                        </a:rPr>
                        <a:t>Weight Effect (kg)</a:t>
                      </a:r>
                      <a:endParaRPr kumimoji="0" lang="en-CA" altLang="en-US" sz="1800" b="1" i="1" u="none" strike="noStrike" cap="none" normalizeH="0" baseline="0">
                        <a:ln>
                          <a:noFill/>
                        </a:ln>
                        <a:solidFill>
                          <a:schemeClr val="bg1"/>
                        </a:solidFill>
                        <a:effectLst/>
                        <a:latin typeface="Open Sans"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66713">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Open Sans" charset="0"/>
                          <a:cs typeface="Open Sans" charset="0"/>
                        </a:defRPr>
                      </a:lvl2pPr>
                      <a:lvl3pPr marL="1143000" indent="-228600">
                        <a:lnSpc>
                          <a:spcPct val="90000"/>
                        </a:lnSpc>
                        <a:spcBef>
                          <a:spcPts val="463"/>
                        </a:spcBef>
                        <a:buFont typeface="Arial" charset="0"/>
                        <a:defRPr sz="1600">
                          <a:solidFill>
                            <a:srgbClr val="1E3268"/>
                          </a:solidFill>
                          <a:latin typeface="Open Sans Light" charset="0"/>
                          <a:ea typeface="Open Sans" charset="0"/>
                          <a:cs typeface="Open Sans" charset="0"/>
                        </a:defRPr>
                      </a:lvl3pPr>
                      <a:lvl4pPr marL="1600200" indent="-228600">
                        <a:lnSpc>
                          <a:spcPct val="90000"/>
                        </a:lnSpc>
                        <a:spcBef>
                          <a:spcPts val="463"/>
                        </a:spcBef>
                        <a:buFont typeface="Arial" charset="0"/>
                        <a:defRPr sz="1500">
                          <a:solidFill>
                            <a:srgbClr val="1E3268"/>
                          </a:solidFill>
                          <a:latin typeface="Open Sans Light" charset="0"/>
                          <a:ea typeface="Open Sans" charset="0"/>
                          <a:cs typeface="Open Sans" charset="0"/>
                        </a:defRPr>
                      </a:lvl4pPr>
                      <a:lvl5pPr marL="2057400" indent="-228600">
                        <a:lnSpc>
                          <a:spcPct val="90000"/>
                        </a:lnSpc>
                        <a:spcBef>
                          <a:spcPts val="463"/>
                        </a:spcBef>
                        <a:buFont typeface="Arial" charset="0"/>
                        <a:defRPr sz="1500">
                          <a:solidFill>
                            <a:srgbClr val="1E3268"/>
                          </a:solidFill>
                          <a:latin typeface="Open Sans Light" charset="0"/>
                          <a:ea typeface="Open Sans" charset="0"/>
                          <a:cs typeface="Open Sans"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CA" altLang="en-US" sz="1800" b="0" i="0" u="none" strike="noStrike" cap="none" normalizeH="0" baseline="0">
                          <a:ln>
                            <a:noFill/>
                          </a:ln>
                          <a:solidFill>
                            <a:srgbClr val="000000"/>
                          </a:solidFill>
                          <a:effectLst/>
                          <a:latin typeface="Open Sans" charset="0"/>
                          <a:ea typeface="MS PGothic" charset="-128"/>
                          <a:cs typeface="Open Sans" charset="0"/>
                        </a:rPr>
                        <a:t>Insulin</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Open Sans" charset="0"/>
                          <a:cs typeface="Open Sans" charset="0"/>
                        </a:defRPr>
                      </a:lvl2pPr>
                      <a:lvl3pPr marL="1143000" indent="-228600">
                        <a:lnSpc>
                          <a:spcPct val="90000"/>
                        </a:lnSpc>
                        <a:spcBef>
                          <a:spcPts val="463"/>
                        </a:spcBef>
                        <a:buFont typeface="Arial" charset="0"/>
                        <a:defRPr sz="1600">
                          <a:solidFill>
                            <a:srgbClr val="1E3268"/>
                          </a:solidFill>
                          <a:latin typeface="Open Sans Light" charset="0"/>
                          <a:ea typeface="Open Sans" charset="0"/>
                          <a:cs typeface="Open Sans" charset="0"/>
                        </a:defRPr>
                      </a:lvl3pPr>
                      <a:lvl4pPr marL="1600200" indent="-228600">
                        <a:lnSpc>
                          <a:spcPct val="90000"/>
                        </a:lnSpc>
                        <a:spcBef>
                          <a:spcPts val="463"/>
                        </a:spcBef>
                        <a:buFont typeface="Arial" charset="0"/>
                        <a:defRPr sz="1500">
                          <a:solidFill>
                            <a:srgbClr val="1E3268"/>
                          </a:solidFill>
                          <a:latin typeface="Open Sans Light" charset="0"/>
                          <a:ea typeface="Open Sans" charset="0"/>
                          <a:cs typeface="Open Sans" charset="0"/>
                        </a:defRPr>
                      </a:lvl4pPr>
                      <a:lvl5pPr marL="2057400" indent="-228600">
                        <a:lnSpc>
                          <a:spcPct val="90000"/>
                        </a:lnSpc>
                        <a:spcBef>
                          <a:spcPts val="463"/>
                        </a:spcBef>
                        <a:buFont typeface="Arial" charset="0"/>
                        <a:defRPr sz="1500">
                          <a:solidFill>
                            <a:srgbClr val="1E3268"/>
                          </a:solidFill>
                          <a:latin typeface="Open Sans Light" charset="0"/>
                          <a:ea typeface="Open Sans" charset="0"/>
                          <a:cs typeface="Open Sans"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altLang="en-US" sz="1800" b="0" i="0" u="none" strike="noStrike" cap="none" normalizeH="0" baseline="0">
                          <a:ln>
                            <a:noFill/>
                          </a:ln>
                          <a:solidFill>
                            <a:srgbClr val="000000"/>
                          </a:solidFill>
                          <a:effectLst/>
                          <a:latin typeface="Open Sans" charset="0"/>
                          <a:ea typeface="MS PGothic" charset="-128"/>
                          <a:cs typeface="Open Sans" charset="0"/>
                        </a:rPr>
                        <a:t>+0 to 5</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366713">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Open Sans" charset="0"/>
                          <a:cs typeface="Open Sans" charset="0"/>
                        </a:defRPr>
                      </a:lvl2pPr>
                      <a:lvl3pPr marL="1143000" indent="-228600">
                        <a:lnSpc>
                          <a:spcPct val="90000"/>
                        </a:lnSpc>
                        <a:spcBef>
                          <a:spcPts val="463"/>
                        </a:spcBef>
                        <a:buFont typeface="Arial" charset="0"/>
                        <a:defRPr sz="1600">
                          <a:solidFill>
                            <a:srgbClr val="1E3268"/>
                          </a:solidFill>
                          <a:latin typeface="Open Sans Light" charset="0"/>
                          <a:ea typeface="Open Sans" charset="0"/>
                          <a:cs typeface="Open Sans" charset="0"/>
                        </a:defRPr>
                      </a:lvl3pPr>
                      <a:lvl4pPr marL="1600200" indent="-228600">
                        <a:lnSpc>
                          <a:spcPct val="90000"/>
                        </a:lnSpc>
                        <a:spcBef>
                          <a:spcPts val="463"/>
                        </a:spcBef>
                        <a:buFont typeface="Arial" charset="0"/>
                        <a:defRPr sz="1500">
                          <a:solidFill>
                            <a:srgbClr val="1E3268"/>
                          </a:solidFill>
                          <a:latin typeface="Open Sans Light" charset="0"/>
                          <a:ea typeface="Open Sans" charset="0"/>
                          <a:cs typeface="Open Sans" charset="0"/>
                        </a:defRPr>
                      </a:lvl4pPr>
                      <a:lvl5pPr marL="2057400" indent="-228600">
                        <a:lnSpc>
                          <a:spcPct val="90000"/>
                        </a:lnSpc>
                        <a:spcBef>
                          <a:spcPts val="463"/>
                        </a:spcBef>
                        <a:buFont typeface="Arial" charset="0"/>
                        <a:defRPr sz="1500">
                          <a:solidFill>
                            <a:srgbClr val="1E3268"/>
                          </a:solidFill>
                          <a:latin typeface="Open Sans Light" charset="0"/>
                          <a:ea typeface="Open Sans" charset="0"/>
                          <a:cs typeface="Open Sans"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CA" altLang="en-US" sz="1800" b="0" i="0" u="none" strike="noStrike" cap="none" normalizeH="0" baseline="0">
                          <a:ln>
                            <a:noFill/>
                          </a:ln>
                          <a:solidFill>
                            <a:srgbClr val="000000"/>
                          </a:solidFill>
                          <a:effectLst/>
                          <a:latin typeface="Open Sans" charset="0"/>
                          <a:ea typeface="MS PGothic" charset="-128"/>
                          <a:cs typeface="Open Sans" charset="0"/>
                        </a:rPr>
                        <a:t>TZDs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Open Sans" charset="0"/>
                          <a:cs typeface="Open Sans" charset="0"/>
                        </a:defRPr>
                      </a:lvl2pPr>
                      <a:lvl3pPr marL="1143000" indent="-228600">
                        <a:lnSpc>
                          <a:spcPct val="90000"/>
                        </a:lnSpc>
                        <a:spcBef>
                          <a:spcPts val="463"/>
                        </a:spcBef>
                        <a:buFont typeface="Arial" charset="0"/>
                        <a:defRPr sz="1600">
                          <a:solidFill>
                            <a:srgbClr val="1E3268"/>
                          </a:solidFill>
                          <a:latin typeface="Open Sans Light" charset="0"/>
                          <a:ea typeface="Open Sans" charset="0"/>
                          <a:cs typeface="Open Sans" charset="0"/>
                        </a:defRPr>
                      </a:lvl3pPr>
                      <a:lvl4pPr marL="1600200" indent="-228600">
                        <a:lnSpc>
                          <a:spcPct val="90000"/>
                        </a:lnSpc>
                        <a:spcBef>
                          <a:spcPts val="463"/>
                        </a:spcBef>
                        <a:buFont typeface="Arial" charset="0"/>
                        <a:defRPr sz="1500">
                          <a:solidFill>
                            <a:srgbClr val="1E3268"/>
                          </a:solidFill>
                          <a:latin typeface="Open Sans Light" charset="0"/>
                          <a:ea typeface="Open Sans" charset="0"/>
                          <a:cs typeface="Open Sans" charset="0"/>
                        </a:defRPr>
                      </a:lvl4pPr>
                      <a:lvl5pPr marL="2057400" indent="-228600">
                        <a:lnSpc>
                          <a:spcPct val="90000"/>
                        </a:lnSpc>
                        <a:spcBef>
                          <a:spcPts val="463"/>
                        </a:spcBef>
                        <a:buFont typeface="Arial" charset="0"/>
                        <a:defRPr sz="1500">
                          <a:solidFill>
                            <a:srgbClr val="1E3268"/>
                          </a:solidFill>
                          <a:latin typeface="Open Sans Light" charset="0"/>
                          <a:ea typeface="Open Sans" charset="0"/>
                          <a:cs typeface="Open Sans"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altLang="en-US" sz="1800" b="0" i="0" u="none" strike="noStrike" cap="none" normalizeH="0" baseline="0">
                          <a:ln>
                            <a:noFill/>
                          </a:ln>
                          <a:solidFill>
                            <a:srgbClr val="000000"/>
                          </a:solidFill>
                          <a:effectLst/>
                          <a:latin typeface="Open Sans" charset="0"/>
                          <a:ea typeface="MS PGothic" charset="-128"/>
                          <a:cs typeface="Open Sans" charset="0"/>
                        </a:rPr>
                        <a:t>+2.5 to 5</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366713">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Open Sans" charset="0"/>
                          <a:cs typeface="Open Sans" charset="0"/>
                        </a:defRPr>
                      </a:lvl2pPr>
                      <a:lvl3pPr marL="1143000" indent="-228600">
                        <a:lnSpc>
                          <a:spcPct val="90000"/>
                        </a:lnSpc>
                        <a:spcBef>
                          <a:spcPts val="463"/>
                        </a:spcBef>
                        <a:buFont typeface="Arial" charset="0"/>
                        <a:defRPr sz="1600">
                          <a:solidFill>
                            <a:srgbClr val="1E3268"/>
                          </a:solidFill>
                          <a:latin typeface="Open Sans Light" charset="0"/>
                          <a:ea typeface="Open Sans" charset="0"/>
                          <a:cs typeface="Open Sans" charset="0"/>
                        </a:defRPr>
                      </a:lvl3pPr>
                      <a:lvl4pPr marL="1600200" indent="-228600">
                        <a:lnSpc>
                          <a:spcPct val="90000"/>
                        </a:lnSpc>
                        <a:spcBef>
                          <a:spcPts val="463"/>
                        </a:spcBef>
                        <a:buFont typeface="Arial" charset="0"/>
                        <a:defRPr sz="1500">
                          <a:solidFill>
                            <a:srgbClr val="1E3268"/>
                          </a:solidFill>
                          <a:latin typeface="Open Sans Light" charset="0"/>
                          <a:ea typeface="Open Sans" charset="0"/>
                          <a:cs typeface="Open Sans" charset="0"/>
                        </a:defRPr>
                      </a:lvl4pPr>
                      <a:lvl5pPr marL="2057400" indent="-228600">
                        <a:lnSpc>
                          <a:spcPct val="90000"/>
                        </a:lnSpc>
                        <a:spcBef>
                          <a:spcPts val="463"/>
                        </a:spcBef>
                        <a:buFont typeface="Arial" charset="0"/>
                        <a:defRPr sz="1500">
                          <a:solidFill>
                            <a:srgbClr val="1E3268"/>
                          </a:solidFill>
                          <a:latin typeface="Open Sans Light" charset="0"/>
                          <a:ea typeface="Open Sans" charset="0"/>
                          <a:cs typeface="Open Sans"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CA" altLang="en-US" sz="1800" b="0" i="0" u="none" strike="noStrike" cap="none" normalizeH="0" baseline="0">
                          <a:ln>
                            <a:noFill/>
                          </a:ln>
                          <a:solidFill>
                            <a:srgbClr val="000000"/>
                          </a:solidFill>
                          <a:effectLst/>
                          <a:latin typeface="Open Sans" charset="0"/>
                          <a:ea typeface="MS PGothic" charset="-128"/>
                          <a:cs typeface="Open Sans" charset="0"/>
                        </a:rPr>
                        <a:t>Sulfonylureas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Open Sans" charset="0"/>
                          <a:cs typeface="Open Sans" charset="0"/>
                        </a:defRPr>
                      </a:lvl2pPr>
                      <a:lvl3pPr marL="1143000" indent="-228600">
                        <a:lnSpc>
                          <a:spcPct val="90000"/>
                        </a:lnSpc>
                        <a:spcBef>
                          <a:spcPts val="463"/>
                        </a:spcBef>
                        <a:buFont typeface="Arial" charset="0"/>
                        <a:defRPr sz="1600">
                          <a:solidFill>
                            <a:srgbClr val="1E3268"/>
                          </a:solidFill>
                          <a:latin typeface="Open Sans Light" charset="0"/>
                          <a:ea typeface="Open Sans" charset="0"/>
                          <a:cs typeface="Open Sans" charset="0"/>
                        </a:defRPr>
                      </a:lvl3pPr>
                      <a:lvl4pPr marL="1600200" indent="-228600">
                        <a:lnSpc>
                          <a:spcPct val="90000"/>
                        </a:lnSpc>
                        <a:spcBef>
                          <a:spcPts val="463"/>
                        </a:spcBef>
                        <a:buFont typeface="Arial" charset="0"/>
                        <a:defRPr sz="1500">
                          <a:solidFill>
                            <a:srgbClr val="1E3268"/>
                          </a:solidFill>
                          <a:latin typeface="Open Sans Light" charset="0"/>
                          <a:ea typeface="Open Sans" charset="0"/>
                          <a:cs typeface="Open Sans" charset="0"/>
                        </a:defRPr>
                      </a:lvl4pPr>
                      <a:lvl5pPr marL="2057400" indent="-228600">
                        <a:lnSpc>
                          <a:spcPct val="90000"/>
                        </a:lnSpc>
                        <a:spcBef>
                          <a:spcPts val="463"/>
                        </a:spcBef>
                        <a:buFont typeface="Arial" charset="0"/>
                        <a:defRPr sz="1500">
                          <a:solidFill>
                            <a:srgbClr val="1E3268"/>
                          </a:solidFill>
                          <a:latin typeface="Open Sans Light" charset="0"/>
                          <a:ea typeface="Open Sans" charset="0"/>
                          <a:cs typeface="Open Sans"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altLang="en-US" sz="1800" b="0" i="0" u="none" strike="noStrike" cap="none" normalizeH="0" baseline="0">
                          <a:ln>
                            <a:noFill/>
                          </a:ln>
                          <a:solidFill>
                            <a:srgbClr val="000000"/>
                          </a:solidFill>
                          <a:effectLst/>
                          <a:latin typeface="Open Sans" charset="0"/>
                          <a:ea typeface="MS PGothic" charset="-128"/>
                          <a:cs typeface="Open Sans" charset="0"/>
                        </a:rPr>
                        <a:t>+0.5 to 1.5</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366713">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Open Sans" charset="0"/>
                          <a:cs typeface="Open Sans" charset="0"/>
                        </a:defRPr>
                      </a:lvl2pPr>
                      <a:lvl3pPr marL="1143000" indent="-228600">
                        <a:lnSpc>
                          <a:spcPct val="90000"/>
                        </a:lnSpc>
                        <a:spcBef>
                          <a:spcPts val="463"/>
                        </a:spcBef>
                        <a:buFont typeface="Arial" charset="0"/>
                        <a:defRPr sz="1600">
                          <a:solidFill>
                            <a:srgbClr val="1E3268"/>
                          </a:solidFill>
                          <a:latin typeface="Open Sans Light" charset="0"/>
                          <a:ea typeface="Open Sans" charset="0"/>
                          <a:cs typeface="Open Sans" charset="0"/>
                        </a:defRPr>
                      </a:lvl3pPr>
                      <a:lvl4pPr marL="1600200" indent="-228600">
                        <a:lnSpc>
                          <a:spcPct val="90000"/>
                        </a:lnSpc>
                        <a:spcBef>
                          <a:spcPts val="463"/>
                        </a:spcBef>
                        <a:buFont typeface="Arial" charset="0"/>
                        <a:defRPr sz="1500">
                          <a:solidFill>
                            <a:srgbClr val="1E3268"/>
                          </a:solidFill>
                          <a:latin typeface="Open Sans Light" charset="0"/>
                          <a:ea typeface="Open Sans" charset="0"/>
                          <a:cs typeface="Open Sans" charset="0"/>
                        </a:defRPr>
                      </a:lvl4pPr>
                      <a:lvl5pPr marL="2057400" indent="-228600">
                        <a:lnSpc>
                          <a:spcPct val="90000"/>
                        </a:lnSpc>
                        <a:spcBef>
                          <a:spcPts val="463"/>
                        </a:spcBef>
                        <a:buFont typeface="Arial" charset="0"/>
                        <a:defRPr sz="1500">
                          <a:solidFill>
                            <a:srgbClr val="1E3268"/>
                          </a:solidFill>
                          <a:latin typeface="Open Sans Light" charset="0"/>
                          <a:ea typeface="Open Sans" charset="0"/>
                          <a:cs typeface="Open Sans"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CA" altLang="en-US" sz="1800" b="0" i="0" u="none" strike="noStrike" cap="none" normalizeH="0" baseline="0">
                          <a:ln>
                            <a:noFill/>
                          </a:ln>
                          <a:solidFill>
                            <a:srgbClr val="000000"/>
                          </a:solidFill>
                          <a:effectLst/>
                          <a:latin typeface="Open Sans" charset="0"/>
                          <a:ea typeface="MS PGothic" charset="-128"/>
                          <a:cs typeface="Open Sans" charset="0"/>
                        </a:rPr>
                        <a:t>Meglitinides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Open Sans" charset="0"/>
                          <a:cs typeface="Open Sans" charset="0"/>
                        </a:defRPr>
                      </a:lvl2pPr>
                      <a:lvl3pPr marL="1143000" indent="-228600">
                        <a:lnSpc>
                          <a:spcPct val="90000"/>
                        </a:lnSpc>
                        <a:spcBef>
                          <a:spcPts val="463"/>
                        </a:spcBef>
                        <a:buFont typeface="Arial" charset="0"/>
                        <a:defRPr sz="1600">
                          <a:solidFill>
                            <a:srgbClr val="1E3268"/>
                          </a:solidFill>
                          <a:latin typeface="Open Sans Light" charset="0"/>
                          <a:ea typeface="Open Sans" charset="0"/>
                          <a:cs typeface="Open Sans" charset="0"/>
                        </a:defRPr>
                      </a:lvl3pPr>
                      <a:lvl4pPr marL="1600200" indent="-228600">
                        <a:lnSpc>
                          <a:spcPct val="90000"/>
                        </a:lnSpc>
                        <a:spcBef>
                          <a:spcPts val="463"/>
                        </a:spcBef>
                        <a:buFont typeface="Arial" charset="0"/>
                        <a:defRPr sz="1500">
                          <a:solidFill>
                            <a:srgbClr val="1E3268"/>
                          </a:solidFill>
                          <a:latin typeface="Open Sans Light" charset="0"/>
                          <a:ea typeface="Open Sans" charset="0"/>
                          <a:cs typeface="Open Sans" charset="0"/>
                        </a:defRPr>
                      </a:lvl4pPr>
                      <a:lvl5pPr marL="2057400" indent="-228600">
                        <a:lnSpc>
                          <a:spcPct val="90000"/>
                        </a:lnSpc>
                        <a:spcBef>
                          <a:spcPts val="463"/>
                        </a:spcBef>
                        <a:buFont typeface="Arial" charset="0"/>
                        <a:defRPr sz="1500">
                          <a:solidFill>
                            <a:srgbClr val="1E3268"/>
                          </a:solidFill>
                          <a:latin typeface="Open Sans Light" charset="0"/>
                          <a:ea typeface="Open Sans" charset="0"/>
                          <a:cs typeface="Open Sans"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altLang="en-US" sz="1800" b="0" i="0" u="none" strike="noStrike" cap="none" normalizeH="0" baseline="0">
                          <a:ln>
                            <a:noFill/>
                          </a:ln>
                          <a:solidFill>
                            <a:srgbClr val="000000"/>
                          </a:solidFill>
                          <a:effectLst/>
                          <a:latin typeface="Open Sans" charset="0"/>
                          <a:ea typeface="MS PGothic" charset="-128"/>
                          <a:cs typeface="Open Sans" charset="0"/>
                        </a:rPr>
                        <a:t>+ 0.7 to 1.8</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430213">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Open Sans" charset="0"/>
                          <a:cs typeface="Open Sans" charset="0"/>
                        </a:defRPr>
                      </a:lvl2pPr>
                      <a:lvl3pPr marL="1143000" indent="-228600">
                        <a:lnSpc>
                          <a:spcPct val="90000"/>
                        </a:lnSpc>
                        <a:spcBef>
                          <a:spcPts val="463"/>
                        </a:spcBef>
                        <a:buFont typeface="Arial" charset="0"/>
                        <a:defRPr sz="1600">
                          <a:solidFill>
                            <a:srgbClr val="1E3268"/>
                          </a:solidFill>
                          <a:latin typeface="Open Sans Light" charset="0"/>
                          <a:ea typeface="Open Sans" charset="0"/>
                          <a:cs typeface="Open Sans" charset="0"/>
                        </a:defRPr>
                      </a:lvl3pPr>
                      <a:lvl4pPr marL="1600200" indent="-228600">
                        <a:lnSpc>
                          <a:spcPct val="90000"/>
                        </a:lnSpc>
                        <a:spcBef>
                          <a:spcPts val="463"/>
                        </a:spcBef>
                        <a:buFont typeface="Arial" charset="0"/>
                        <a:defRPr sz="1500">
                          <a:solidFill>
                            <a:srgbClr val="1E3268"/>
                          </a:solidFill>
                          <a:latin typeface="Open Sans Light" charset="0"/>
                          <a:ea typeface="Open Sans" charset="0"/>
                          <a:cs typeface="Open Sans" charset="0"/>
                        </a:defRPr>
                      </a:lvl4pPr>
                      <a:lvl5pPr marL="2057400" indent="-228600">
                        <a:lnSpc>
                          <a:spcPct val="90000"/>
                        </a:lnSpc>
                        <a:spcBef>
                          <a:spcPts val="463"/>
                        </a:spcBef>
                        <a:buFont typeface="Arial" charset="0"/>
                        <a:defRPr sz="1500">
                          <a:solidFill>
                            <a:srgbClr val="1E3268"/>
                          </a:solidFill>
                          <a:latin typeface="Open Sans Light" charset="0"/>
                          <a:ea typeface="Open Sans" charset="0"/>
                          <a:cs typeface="Open Sans"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CA" altLang="en-US" sz="1800" b="1" i="0" u="none" strike="noStrike" cap="none" normalizeH="0" baseline="0">
                          <a:ln>
                            <a:noFill/>
                          </a:ln>
                          <a:solidFill>
                            <a:schemeClr val="bg1"/>
                          </a:solidFill>
                          <a:effectLst/>
                          <a:latin typeface="Open Sans" charset="0"/>
                          <a:ea typeface="MS PGothic" charset="-128"/>
                          <a:cs typeface="Open Sans" charset="0"/>
                        </a:rPr>
                        <a:t>Weight Neutral or Decrease Weight</a:t>
                      </a:r>
                      <a:endParaRPr kumimoji="0" lang="en-CA" altLang="en-US" sz="1800" b="1" i="1" u="none" strike="noStrike" cap="none" normalizeH="0" baseline="0">
                        <a:ln>
                          <a:noFill/>
                        </a:ln>
                        <a:solidFill>
                          <a:schemeClr val="bg1"/>
                        </a:solidFill>
                        <a:effectLst/>
                        <a:latin typeface="Open Sans"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4472C5"/>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Open Sans" charset="0"/>
                          <a:cs typeface="Open Sans" charset="0"/>
                        </a:defRPr>
                      </a:lvl2pPr>
                      <a:lvl3pPr marL="1143000" indent="-228600">
                        <a:lnSpc>
                          <a:spcPct val="90000"/>
                        </a:lnSpc>
                        <a:spcBef>
                          <a:spcPts val="463"/>
                        </a:spcBef>
                        <a:buFont typeface="Arial" charset="0"/>
                        <a:defRPr sz="1600">
                          <a:solidFill>
                            <a:srgbClr val="1E3268"/>
                          </a:solidFill>
                          <a:latin typeface="Open Sans Light" charset="0"/>
                          <a:ea typeface="Open Sans" charset="0"/>
                          <a:cs typeface="Open Sans" charset="0"/>
                        </a:defRPr>
                      </a:lvl3pPr>
                      <a:lvl4pPr marL="1600200" indent="-228600">
                        <a:lnSpc>
                          <a:spcPct val="90000"/>
                        </a:lnSpc>
                        <a:spcBef>
                          <a:spcPts val="463"/>
                        </a:spcBef>
                        <a:buFont typeface="Arial" charset="0"/>
                        <a:defRPr sz="1500">
                          <a:solidFill>
                            <a:srgbClr val="1E3268"/>
                          </a:solidFill>
                          <a:latin typeface="Open Sans Light" charset="0"/>
                          <a:ea typeface="Open Sans" charset="0"/>
                          <a:cs typeface="Open Sans" charset="0"/>
                        </a:defRPr>
                      </a:lvl4pPr>
                      <a:lvl5pPr marL="2057400" indent="-228600">
                        <a:lnSpc>
                          <a:spcPct val="90000"/>
                        </a:lnSpc>
                        <a:spcBef>
                          <a:spcPts val="463"/>
                        </a:spcBef>
                        <a:buFont typeface="Arial" charset="0"/>
                        <a:defRPr sz="1500">
                          <a:solidFill>
                            <a:srgbClr val="1E3268"/>
                          </a:solidFill>
                          <a:latin typeface="Open Sans Light" charset="0"/>
                          <a:ea typeface="Open Sans" charset="0"/>
                          <a:cs typeface="Open Sans"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altLang="en-US" sz="1800" b="1" i="0" u="none" strike="noStrike" cap="none" normalizeH="0" baseline="0">
                          <a:ln>
                            <a:noFill/>
                          </a:ln>
                          <a:solidFill>
                            <a:schemeClr val="bg1"/>
                          </a:solidFill>
                          <a:effectLst/>
                          <a:latin typeface="Open Sans" charset="0"/>
                          <a:ea typeface="MS PGothic" charset="-128"/>
                          <a:cs typeface="Open Sans" charset="0"/>
                        </a:rPr>
                        <a:t>Weight Effect (kg)</a:t>
                      </a:r>
                      <a:endParaRPr kumimoji="0" lang="en-CA" altLang="en-US" sz="1800" b="1" i="1" u="none" strike="noStrike" cap="none" normalizeH="0" baseline="0">
                        <a:ln>
                          <a:noFill/>
                        </a:ln>
                        <a:solidFill>
                          <a:schemeClr val="bg1"/>
                        </a:solidFill>
                        <a:effectLst/>
                        <a:latin typeface="Open Sans"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4472C5"/>
                    </a:solidFill>
                  </a:tcPr>
                </a:tc>
              </a:tr>
              <a:tr h="366713">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Open Sans" charset="0"/>
                          <a:cs typeface="Open Sans" charset="0"/>
                        </a:defRPr>
                      </a:lvl2pPr>
                      <a:lvl3pPr marL="1143000" indent="-228600">
                        <a:lnSpc>
                          <a:spcPct val="90000"/>
                        </a:lnSpc>
                        <a:spcBef>
                          <a:spcPts val="463"/>
                        </a:spcBef>
                        <a:buFont typeface="Arial" charset="0"/>
                        <a:defRPr sz="1600">
                          <a:solidFill>
                            <a:srgbClr val="1E3268"/>
                          </a:solidFill>
                          <a:latin typeface="Open Sans Light" charset="0"/>
                          <a:ea typeface="Open Sans" charset="0"/>
                          <a:cs typeface="Open Sans" charset="0"/>
                        </a:defRPr>
                      </a:lvl3pPr>
                      <a:lvl4pPr marL="1600200" indent="-228600">
                        <a:lnSpc>
                          <a:spcPct val="90000"/>
                        </a:lnSpc>
                        <a:spcBef>
                          <a:spcPts val="463"/>
                        </a:spcBef>
                        <a:buFont typeface="Arial" charset="0"/>
                        <a:defRPr sz="1500">
                          <a:solidFill>
                            <a:srgbClr val="1E3268"/>
                          </a:solidFill>
                          <a:latin typeface="Open Sans Light" charset="0"/>
                          <a:ea typeface="Open Sans" charset="0"/>
                          <a:cs typeface="Open Sans" charset="0"/>
                        </a:defRPr>
                      </a:lvl4pPr>
                      <a:lvl5pPr marL="2057400" indent="-228600">
                        <a:lnSpc>
                          <a:spcPct val="90000"/>
                        </a:lnSpc>
                        <a:spcBef>
                          <a:spcPts val="463"/>
                        </a:spcBef>
                        <a:buFont typeface="Arial" charset="0"/>
                        <a:defRPr sz="1500">
                          <a:solidFill>
                            <a:srgbClr val="1E3268"/>
                          </a:solidFill>
                          <a:latin typeface="Open Sans Light" charset="0"/>
                          <a:ea typeface="Open Sans" charset="0"/>
                          <a:cs typeface="Open Sans"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CA" altLang="en-US" sz="1800" b="0" i="0" u="none" strike="noStrike" cap="none" normalizeH="0" baseline="0">
                          <a:ln>
                            <a:noFill/>
                          </a:ln>
                          <a:solidFill>
                            <a:srgbClr val="000000"/>
                          </a:solidFill>
                          <a:effectLst/>
                          <a:latin typeface="Open Sans" charset="0"/>
                          <a:ea typeface="MS PGothic" charset="-128"/>
                          <a:cs typeface="Open Sans" charset="0"/>
                        </a:rPr>
                        <a:t>Metformin</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Open Sans" charset="0"/>
                          <a:cs typeface="Open Sans" charset="0"/>
                        </a:defRPr>
                      </a:lvl2pPr>
                      <a:lvl3pPr marL="1143000" indent="-228600">
                        <a:lnSpc>
                          <a:spcPct val="90000"/>
                        </a:lnSpc>
                        <a:spcBef>
                          <a:spcPts val="463"/>
                        </a:spcBef>
                        <a:buFont typeface="Arial" charset="0"/>
                        <a:defRPr sz="1600">
                          <a:solidFill>
                            <a:srgbClr val="1E3268"/>
                          </a:solidFill>
                          <a:latin typeface="Open Sans Light" charset="0"/>
                          <a:ea typeface="Open Sans" charset="0"/>
                          <a:cs typeface="Open Sans" charset="0"/>
                        </a:defRPr>
                      </a:lvl3pPr>
                      <a:lvl4pPr marL="1600200" indent="-228600">
                        <a:lnSpc>
                          <a:spcPct val="90000"/>
                        </a:lnSpc>
                        <a:spcBef>
                          <a:spcPts val="463"/>
                        </a:spcBef>
                        <a:buFont typeface="Arial" charset="0"/>
                        <a:defRPr sz="1500">
                          <a:solidFill>
                            <a:srgbClr val="1E3268"/>
                          </a:solidFill>
                          <a:latin typeface="Open Sans Light" charset="0"/>
                          <a:ea typeface="Open Sans" charset="0"/>
                          <a:cs typeface="Open Sans" charset="0"/>
                        </a:defRPr>
                      </a:lvl4pPr>
                      <a:lvl5pPr marL="2057400" indent="-228600">
                        <a:lnSpc>
                          <a:spcPct val="90000"/>
                        </a:lnSpc>
                        <a:spcBef>
                          <a:spcPts val="463"/>
                        </a:spcBef>
                        <a:buFont typeface="Arial" charset="0"/>
                        <a:defRPr sz="1500">
                          <a:solidFill>
                            <a:srgbClr val="1E3268"/>
                          </a:solidFill>
                          <a:latin typeface="Open Sans Light" charset="0"/>
                          <a:ea typeface="Open Sans" charset="0"/>
                          <a:cs typeface="Open Sans"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altLang="en-US" sz="1800" b="0" i="0" u="none" strike="noStrike" cap="none" normalizeH="0" baseline="0">
                          <a:ln>
                            <a:noFill/>
                          </a:ln>
                          <a:solidFill>
                            <a:srgbClr val="000000"/>
                          </a:solidFill>
                          <a:effectLst/>
                          <a:latin typeface="Open Sans" charset="0"/>
                          <a:ea typeface="MS PGothic" charset="-128"/>
                          <a:cs typeface="Open Sans" charset="0"/>
                        </a:rPr>
                        <a:t>neutral</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366713">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Open Sans" charset="0"/>
                          <a:cs typeface="Open Sans" charset="0"/>
                        </a:defRPr>
                      </a:lvl2pPr>
                      <a:lvl3pPr marL="1143000" indent="-228600">
                        <a:lnSpc>
                          <a:spcPct val="90000"/>
                        </a:lnSpc>
                        <a:spcBef>
                          <a:spcPts val="463"/>
                        </a:spcBef>
                        <a:buFont typeface="Arial" charset="0"/>
                        <a:defRPr sz="1600">
                          <a:solidFill>
                            <a:srgbClr val="1E3268"/>
                          </a:solidFill>
                          <a:latin typeface="Open Sans Light" charset="0"/>
                          <a:ea typeface="Open Sans" charset="0"/>
                          <a:cs typeface="Open Sans" charset="0"/>
                        </a:defRPr>
                      </a:lvl3pPr>
                      <a:lvl4pPr marL="1600200" indent="-228600">
                        <a:lnSpc>
                          <a:spcPct val="90000"/>
                        </a:lnSpc>
                        <a:spcBef>
                          <a:spcPts val="463"/>
                        </a:spcBef>
                        <a:buFont typeface="Arial" charset="0"/>
                        <a:defRPr sz="1500">
                          <a:solidFill>
                            <a:srgbClr val="1E3268"/>
                          </a:solidFill>
                          <a:latin typeface="Open Sans Light" charset="0"/>
                          <a:ea typeface="Open Sans" charset="0"/>
                          <a:cs typeface="Open Sans" charset="0"/>
                        </a:defRPr>
                      </a:lvl4pPr>
                      <a:lvl5pPr marL="2057400" indent="-228600">
                        <a:lnSpc>
                          <a:spcPct val="90000"/>
                        </a:lnSpc>
                        <a:spcBef>
                          <a:spcPts val="463"/>
                        </a:spcBef>
                        <a:buFont typeface="Arial" charset="0"/>
                        <a:defRPr sz="1500">
                          <a:solidFill>
                            <a:srgbClr val="1E3268"/>
                          </a:solidFill>
                          <a:latin typeface="Open Sans Light" charset="0"/>
                          <a:ea typeface="Open Sans" charset="0"/>
                          <a:cs typeface="Open Sans"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l-GR" altLang="en-US" sz="1800" b="0" i="0" u="none" strike="noStrike" cap="none" normalizeH="0" baseline="0">
                          <a:ln>
                            <a:noFill/>
                          </a:ln>
                          <a:solidFill>
                            <a:srgbClr val="000000"/>
                          </a:solidFill>
                          <a:effectLst/>
                          <a:latin typeface="Open Sans" charset="0"/>
                          <a:ea typeface="MS PGothic" charset="-128"/>
                          <a:cs typeface="Open Sans" charset="0"/>
                        </a:rPr>
                        <a:t>α</a:t>
                      </a:r>
                      <a:r>
                        <a:rPr kumimoji="0" lang="en-US" altLang="en-US" sz="1800" b="0" i="0" u="none" strike="noStrike" cap="none" normalizeH="0" baseline="0">
                          <a:ln>
                            <a:noFill/>
                          </a:ln>
                          <a:solidFill>
                            <a:srgbClr val="000000"/>
                          </a:solidFill>
                          <a:effectLst/>
                          <a:latin typeface="Open Sans" charset="0"/>
                          <a:ea typeface="MS PGothic" charset="-128"/>
                          <a:cs typeface="Open Sans" charset="0"/>
                        </a:rPr>
                        <a:t>-Glucosidase inhibitors</a:t>
                      </a:r>
                      <a:endParaRPr kumimoji="0" lang="en-CA" altLang="en-US" sz="1800" b="0" i="0" u="none" strike="noStrike" cap="none" normalizeH="0" baseline="0">
                        <a:ln>
                          <a:noFill/>
                        </a:ln>
                        <a:solidFill>
                          <a:srgbClr val="000000"/>
                        </a:solidFill>
                        <a:effectLst/>
                        <a:latin typeface="Open Sans"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Open Sans" charset="0"/>
                          <a:cs typeface="Open Sans" charset="0"/>
                        </a:defRPr>
                      </a:lvl2pPr>
                      <a:lvl3pPr marL="1143000" indent="-228600">
                        <a:lnSpc>
                          <a:spcPct val="90000"/>
                        </a:lnSpc>
                        <a:spcBef>
                          <a:spcPts val="463"/>
                        </a:spcBef>
                        <a:buFont typeface="Arial" charset="0"/>
                        <a:defRPr sz="1600">
                          <a:solidFill>
                            <a:srgbClr val="1E3268"/>
                          </a:solidFill>
                          <a:latin typeface="Open Sans Light" charset="0"/>
                          <a:ea typeface="Open Sans" charset="0"/>
                          <a:cs typeface="Open Sans" charset="0"/>
                        </a:defRPr>
                      </a:lvl3pPr>
                      <a:lvl4pPr marL="1600200" indent="-228600">
                        <a:lnSpc>
                          <a:spcPct val="90000"/>
                        </a:lnSpc>
                        <a:spcBef>
                          <a:spcPts val="463"/>
                        </a:spcBef>
                        <a:buFont typeface="Arial" charset="0"/>
                        <a:defRPr sz="1500">
                          <a:solidFill>
                            <a:srgbClr val="1E3268"/>
                          </a:solidFill>
                          <a:latin typeface="Open Sans Light" charset="0"/>
                          <a:ea typeface="Open Sans" charset="0"/>
                          <a:cs typeface="Open Sans" charset="0"/>
                        </a:defRPr>
                      </a:lvl4pPr>
                      <a:lvl5pPr marL="2057400" indent="-228600">
                        <a:lnSpc>
                          <a:spcPct val="90000"/>
                        </a:lnSpc>
                        <a:spcBef>
                          <a:spcPts val="463"/>
                        </a:spcBef>
                        <a:buFont typeface="Arial" charset="0"/>
                        <a:defRPr sz="1500">
                          <a:solidFill>
                            <a:srgbClr val="1E3268"/>
                          </a:solidFill>
                          <a:latin typeface="Open Sans Light" charset="0"/>
                          <a:ea typeface="Open Sans" charset="0"/>
                          <a:cs typeface="Open Sans"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altLang="en-US" sz="1800" b="0" i="0" u="none" strike="noStrike" cap="none" normalizeH="0" baseline="0">
                          <a:ln>
                            <a:noFill/>
                          </a:ln>
                          <a:solidFill>
                            <a:srgbClr val="000000"/>
                          </a:solidFill>
                          <a:effectLst/>
                          <a:latin typeface="Open Sans" charset="0"/>
                          <a:ea typeface="MS PGothic" charset="-128"/>
                          <a:cs typeface="Open Sans" charset="0"/>
                        </a:rPr>
                        <a:t>neutral</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366713">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Open Sans" charset="0"/>
                          <a:cs typeface="Open Sans" charset="0"/>
                        </a:defRPr>
                      </a:lvl2pPr>
                      <a:lvl3pPr marL="1143000" indent="-228600">
                        <a:lnSpc>
                          <a:spcPct val="90000"/>
                        </a:lnSpc>
                        <a:spcBef>
                          <a:spcPts val="463"/>
                        </a:spcBef>
                        <a:buFont typeface="Arial" charset="0"/>
                        <a:defRPr sz="1600">
                          <a:solidFill>
                            <a:srgbClr val="1E3268"/>
                          </a:solidFill>
                          <a:latin typeface="Open Sans Light" charset="0"/>
                          <a:ea typeface="Open Sans" charset="0"/>
                          <a:cs typeface="Open Sans" charset="0"/>
                        </a:defRPr>
                      </a:lvl3pPr>
                      <a:lvl4pPr marL="1600200" indent="-228600">
                        <a:lnSpc>
                          <a:spcPct val="90000"/>
                        </a:lnSpc>
                        <a:spcBef>
                          <a:spcPts val="463"/>
                        </a:spcBef>
                        <a:buFont typeface="Arial" charset="0"/>
                        <a:defRPr sz="1500">
                          <a:solidFill>
                            <a:srgbClr val="1E3268"/>
                          </a:solidFill>
                          <a:latin typeface="Open Sans Light" charset="0"/>
                          <a:ea typeface="Open Sans" charset="0"/>
                          <a:cs typeface="Open Sans" charset="0"/>
                        </a:defRPr>
                      </a:lvl4pPr>
                      <a:lvl5pPr marL="2057400" indent="-228600">
                        <a:lnSpc>
                          <a:spcPct val="90000"/>
                        </a:lnSpc>
                        <a:spcBef>
                          <a:spcPts val="463"/>
                        </a:spcBef>
                        <a:buFont typeface="Arial" charset="0"/>
                        <a:defRPr sz="1500">
                          <a:solidFill>
                            <a:srgbClr val="1E3268"/>
                          </a:solidFill>
                          <a:latin typeface="Open Sans Light" charset="0"/>
                          <a:ea typeface="Open Sans" charset="0"/>
                          <a:cs typeface="Open Sans"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CA" altLang="en-US" sz="1800" b="0" i="0" u="none" strike="noStrike" cap="none" normalizeH="0" baseline="0">
                          <a:ln>
                            <a:noFill/>
                          </a:ln>
                          <a:solidFill>
                            <a:srgbClr val="000000"/>
                          </a:solidFill>
                          <a:effectLst/>
                          <a:latin typeface="Open Sans" charset="0"/>
                          <a:ea typeface="MS PGothic" charset="-128"/>
                          <a:cs typeface="Open Sans" charset="0"/>
                        </a:rPr>
                        <a:t>DPP-4 inhibitors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Open Sans" charset="0"/>
                          <a:cs typeface="Open Sans" charset="0"/>
                        </a:defRPr>
                      </a:lvl2pPr>
                      <a:lvl3pPr marL="1143000" indent="-228600">
                        <a:lnSpc>
                          <a:spcPct val="90000"/>
                        </a:lnSpc>
                        <a:spcBef>
                          <a:spcPts val="463"/>
                        </a:spcBef>
                        <a:buFont typeface="Arial" charset="0"/>
                        <a:defRPr sz="1600">
                          <a:solidFill>
                            <a:srgbClr val="1E3268"/>
                          </a:solidFill>
                          <a:latin typeface="Open Sans Light" charset="0"/>
                          <a:ea typeface="Open Sans" charset="0"/>
                          <a:cs typeface="Open Sans" charset="0"/>
                        </a:defRPr>
                      </a:lvl3pPr>
                      <a:lvl4pPr marL="1600200" indent="-228600">
                        <a:lnSpc>
                          <a:spcPct val="90000"/>
                        </a:lnSpc>
                        <a:spcBef>
                          <a:spcPts val="463"/>
                        </a:spcBef>
                        <a:buFont typeface="Arial" charset="0"/>
                        <a:defRPr sz="1500">
                          <a:solidFill>
                            <a:srgbClr val="1E3268"/>
                          </a:solidFill>
                          <a:latin typeface="Open Sans Light" charset="0"/>
                          <a:ea typeface="Open Sans" charset="0"/>
                          <a:cs typeface="Open Sans" charset="0"/>
                        </a:defRPr>
                      </a:lvl4pPr>
                      <a:lvl5pPr marL="2057400" indent="-228600">
                        <a:lnSpc>
                          <a:spcPct val="90000"/>
                        </a:lnSpc>
                        <a:spcBef>
                          <a:spcPts val="463"/>
                        </a:spcBef>
                        <a:buFont typeface="Arial" charset="0"/>
                        <a:defRPr sz="1500">
                          <a:solidFill>
                            <a:srgbClr val="1E3268"/>
                          </a:solidFill>
                          <a:latin typeface="Open Sans Light" charset="0"/>
                          <a:ea typeface="Open Sans" charset="0"/>
                          <a:cs typeface="Open Sans"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altLang="en-US" sz="1800" b="0" i="0" u="none" strike="noStrike" cap="none" normalizeH="0" baseline="0">
                          <a:ln>
                            <a:noFill/>
                          </a:ln>
                          <a:solidFill>
                            <a:srgbClr val="000000"/>
                          </a:solidFill>
                          <a:effectLst/>
                          <a:latin typeface="Open Sans" charset="0"/>
                          <a:ea typeface="MS PGothic" charset="-128"/>
                          <a:cs typeface="Open Sans" charset="0"/>
                        </a:rPr>
                        <a:t>neutral</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460375">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Open Sans" charset="0"/>
                          <a:cs typeface="Open Sans" charset="0"/>
                        </a:defRPr>
                      </a:lvl2pPr>
                      <a:lvl3pPr marL="1143000" indent="-228600">
                        <a:lnSpc>
                          <a:spcPct val="90000"/>
                        </a:lnSpc>
                        <a:spcBef>
                          <a:spcPts val="463"/>
                        </a:spcBef>
                        <a:buFont typeface="Arial" charset="0"/>
                        <a:defRPr sz="1600">
                          <a:solidFill>
                            <a:srgbClr val="1E3268"/>
                          </a:solidFill>
                          <a:latin typeface="Open Sans Light" charset="0"/>
                          <a:ea typeface="Open Sans" charset="0"/>
                          <a:cs typeface="Open Sans" charset="0"/>
                        </a:defRPr>
                      </a:lvl3pPr>
                      <a:lvl4pPr marL="1600200" indent="-228600">
                        <a:lnSpc>
                          <a:spcPct val="90000"/>
                        </a:lnSpc>
                        <a:spcBef>
                          <a:spcPts val="463"/>
                        </a:spcBef>
                        <a:buFont typeface="Arial" charset="0"/>
                        <a:defRPr sz="1500">
                          <a:solidFill>
                            <a:srgbClr val="1E3268"/>
                          </a:solidFill>
                          <a:latin typeface="Open Sans Light" charset="0"/>
                          <a:ea typeface="Open Sans" charset="0"/>
                          <a:cs typeface="Open Sans" charset="0"/>
                        </a:defRPr>
                      </a:lvl4pPr>
                      <a:lvl5pPr marL="2057400" indent="-228600">
                        <a:lnSpc>
                          <a:spcPct val="90000"/>
                        </a:lnSpc>
                        <a:spcBef>
                          <a:spcPts val="463"/>
                        </a:spcBef>
                        <a:buFont typeface="Arial" charset="0"/>
                        <a:defRPr sz="1500">
                          <a:solidFill>
                            <a:srgbClr val="1E3268"/>
                          </a:solidFill>
                          <a:latin typeface="Open Sans Light" charset="0"/>
                          <a:ea typeface="Open Sans" charset="0"/>
                          <a:cs typeface="Open Sans"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CA" altLang="en-US" sz="1800" b="0" i="0" u="none" strike="noStrike" cap="none" normalizeH="0" baseline="0">
                          <a:ln>
                            <a:noFill/>
                          </a:ln>
                          <a:solidFill>
                            <a:srgbClr val="000000"/>
                          </a:solidFill>
                          <a:effectLst/>
                          <a:latin typeface="Open Sans" charset="0"/>
                          <a:ea typeface="MS PGothic" charset="-128"/>
                          <a:cs typeface="Open Sans" charset="0"/>
                        </a:rPr>
                        <a:t>GLP-1 receptor agonists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Open Sans" charset="0"/>
                          <a:cs typeface="Open Sans" charset="0"/>
                        </a:defRPr>
                      </a:lvl2pPr>
                      <a:lvl3pPr marL="1143000" indent="-228600">
                        <a:lnSpc>
                          <a:spcPct val="90000"/>
                        </a:lnSpc>
                        <a:spcBef>
                          <a:spcPts val="463"/>
                        </a:spcBef>
                        <a:buFont typeface="Arial" charset="0"/>
                        <a:defRPr sz="1600">
                          <a:solidFill>
                            <a:srgbClr val="1E3268"/>
                          </a:solidFill>
                          <a:latin typeface="Open Sans Light" charset="0"/>
                          <a:ea typeface="Open Sans" charset="0"/>
                          <a:cs typeface="Open Sans" charset="0"/>
                        </a:defRPr>
                      </a:lvl3pPr>
                      <a:lvl4pPr marL="1600200" indent="-228600">
                        <a:lnSpc>
                          <a:spcPct val="90000"/>
                        </a:lnSpc>
                        <a:spcBef>
                          <a:spcPts val="463"/>
                        </a:spcBef>
                        <a:buFont typeface="Arial" charset="0"/>
                        <a:defRPr sz="1500">
                          <a:solidFill>
                            <a:srgbClr val="1E3268"/>
                          </a:solidFill>
                          <a:latin typeface="Open Sans Light" charset="0"/>
                          <a:ea typeface="Open Sans" charset="0"/>
                          <a:cs typeface="Open Sans" charset="0"/>
                        </a:defRPr>
                      </a:lvl4pPr>
                      <a:lvl5pPr marL="2057400" indent="-228600">
                        <a:lnSpc>
                          <a:spcPct val="90000"/>
                        </a:lnSpc>
                        <a:spcBef>
                          <a:spcPts val="463"/>
                        </a:spcBef>
                        <a:buFont typeface="Arial" charset="0"/>
                        <a:defRPr sz="1500">
                          <a:solidFill>
                            <a:srgbClr val="1E3268"/>
                          </a:solidFill>
                          <a:latin typeface="Open Sans Light" charset="0"/>
                          <a:ea typeface="Open Sans" charset="0"/>
                          <a:cs typeface="Open Sans"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altLang="en-US" sz="1800" b="0" i="0" u="none" strike="noStrike" cap="none" normalizeH="0" baseline="0">
                          <a:ln>
                            <a:noFill/>
                          </a:ln>
                          <a:solidFill>
                            <a:srgbClr val="000000"/>
                          </a:solidFill>
                          <a:effectLst/>
                          <a:latin typeface="Open Sans" charset="0"/>
                          <a:ea typeface="MS PGothic" charset="-128"/>
                          <a:cs typeface="Open Sans" charset="0"/>
                        </a:rPr>
                        <a:t>-1.6 to 3</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585788">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Open Sans" charset="0"/>
                          <a:cs typeface="Open Sans" charset="0"/>
                        </a:defRPr>
                      </a:lvl2pPr>
                      <a:lvl3pPr marL="1143000" indent="-228600">
                        <a:lnSpc>
                          <a:spcPct val="90000"/>
                        </a:lnSpc>
                        <a:spcBef>
                          <a:spcPts val="463"/>
                        </a:spcBef>
                        <a:buFont typeface="Arial" charset="0"/>
                        <a:defRPr sz="1600">
                          <a:solidFill>
                            <a:srgbClr val="1E3268"/>
                          </a:solidFill>
                          <a:latin typeface="Open Sans Light" charset="0"/>
                          <a:ea typeface="Open Sans" charset="0"/>
                          <a:cs typeface="Open Sans" charset="0"/>
                        </a:defRPr>
                      </a:lvl3pPr>
                      <a:lvl4pPr marL="1600200" indent="-228600">
                        <a:lnSpc>
                          <a:spcPct val="90000"/>
                        </a:lnSpc>
                        <a:spcBef>
                          <a:spcPts val="463"/>
                        </a:spcBef>
                        <a:buFont typeface="Arial" charset="0"/>
                        <a:defRPr sz="1500">
                          <a:solidFill>
                            <a:srgbClr val="1E3268"/>
                          </a:solidFill>
                          <a:latin typeface="Open Sans Light" charset="0"/>
                          <a:ea typeface="Open Sans" charset="0"/>
                          <a:cs typeface="Open Sans" charset="0"/>
                        </a:defRPr>
                      </a:lvl4pPr>
                      <a:lvl5pPr marL="2057400" indent="-228600">
                        <a:lnSpc>
                          <a:spcPct val="90000"/>
                        </a:lnSpc>
                        <a:spcBef>
                          <a:spcPts val="463"/>
                        </a:spcBef>
                        <a:buFont typeface="Arial" charset="0"/>
                        <a:defRPr sz="1500">
                          <a:solidFill>
                            <a:srgbClr val="1E3268"/>
                          </a:solidFill>
                          <a:latin typeface="Open Sans Light" charset="0"/>
                          <a:ea typeface="Open Sans" charset="0"/>
                          <a:cs typeface="Open Sans"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CA" altLang="en-US" sz="1800" b="0" i="0" u="none" strike="noStrike" cap="none" normalizeH="0" baseline="0">
                          <a:ln>
                            <a:noFill/>
                          </a:ln>
                          <a:solidFill>
                            <a:srgbClr val="000000"/>
                          </a:solidFill>
                          <a:effectLst/>
                          <a:latin typeface="Open Sans" charset="0"/>
                          <a:ea typeface="MS PGothic" charset="-128"/>
                          <a:cs typeface="Open Sans" charset="0"/>
                        </a:rPr>
                        <a:t>SGLT2 inhibitors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Open Sans" charset="0"/>
                          <a:cs typeface="Open Sans" charset="0"/>
                        </a:defRPr>
                      </a:lvl2pPr>
                      <a:lvl3pPr marL="1143000" indent="-228600">
                        <a:lnSpc>
                          <a:spcPct val="90000"/>
                        </a:lnSpc>
                        <a:spcBef>
                          <a:spcPts val="463"/>
                        </a:spcBef>
                        <a:buFont typeface="Arial" charset="0"/>
                        <a:defRPr sz="1600">
                          <a:solidFill>
                            <a:srgbClr val="1E3268"/>
                          </a:solidFill>
                          <a:latin typeface="Open Sans Light" charset="0"/>
                          <a:ea typeface="Open Sans" charset="0"/>
                          <a:cs typeface="Open Sans" charset="0"/>
                        </a:defRPr>
                      </a:lvl3pPr>
                      <a:lvl4pPr marL="1600200" indent="-228600">
                        <a:lnSpc>
                          <a:spcPct val="90000"/>
                        </a:lnSpc>
                        <a:spcBef>
                          <a:spcPts val="463"/>
                        </a:spcBef>
                        <a:buFont typeface="Arial" charset="0"/>
                        <a:defRPr sz="1500">
                          <a:solidFill>
                            <a:srgbClr val="1E3268"/>
                          </a:solidFill>
                          <a:latin typeface="Open Sans Light" charset="0"/>
                          <a:ea typeface="Open Sans" charset="0"/>
                          <a:cs typeface="Open Sans" charset="0"/>
                        </a:defRPr>
                      </a:lvl4pPr>
                      <a:lvl5pPr marL="2057400" indent="-228600">
                        <a:lnSpc>
                          <a:spcPct val="90000"/>
                        </a:lnSpc>
                        <a:spcBef>
                          <a:spcPts val="463"/>
                        </a:spcBef>
                        <a:buFont typeface="Arial" charset="0"/>
                        <a:defRPr sz="1500">
                          <a:solidFill>
                            <a:srgbClr val="1E3268"/>
                          </a:solidFill>
                          <a:latin typeface="Open Sans Light" charset="0"/>
                          <a:ea typeface="Open Sans" charset="0"/>
                          <a:cs typeface="Open Sans"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CA" altLang="en-US" sz="1800" b="0" i="0" u="none" strike="noStrike" cap="none" normalizeH="0" baseline="0">
                          <a:ln>
                            <a:noFill/>
                          </a:ln>
                          <a:solidFill>
                            <a:srgbClr val="000000"/>
                          </a:solidFill>
                          <a:effectLst/>
                          <a:latin typeface="Open Sans" charset="0"/>
                          <a:ea typeface="MS PGothic" charset="-128"/>
                          <a:cs typeface="Open Sans" charset="0"/>
                        </a:rPr>
                        <a:t>-2 to 3</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bl>
          </a:graphicData>
        </a:graphic>
      </p:graphicFrame>
      <p:sp>
        <p:nvSpPr>
          <p:cNvPr id="27688" name="Title 1"/>
          <p:cNvSpPr>
            <a:spLocks noGrp="1"/>
          </p:cNvSpPr>
          <p:nvPr>
            <p:ph type="title" idx="4294967295"/>
          </p:nvPr>
        </p:nvSpPr>
        <p:spPr>
          <a:xfrm>
            <a:off x="438150" y="457200"/>
            <a:ext cx="8262938" cy="1143000"/>
          </a:xfrm>
        </p:spPr>
        <p:txBody>
          <a:bodyPr/>
          <a:lstStyle/>
          <a:p>
            <a:r>
              <a:rPr lang="en-CA" altLang="en-US" sz="3200">
                <a:ea typeface="MS PGothic" charset="-128"/>
              </a:rPr>
              <a:t>Consider Weight Effects When Selecting Antihyperglycemic Medications</a:t>
            </a:r>
          </a:p>
        </p:txBody>
      </p:sp>
      <p:sp>
        <p:nvSpPr>
          <p:cNvPr id="27689" name="TextBox 3"/>
          <p:cNvSpPr txBox="1">
            <a:spLocks noChangeArrowheads="1"/>
          </p:cNvSpPr>
          <p:nvPr/>
        </p:nvSpPr>
        <p:spPr bwMode="auto">
          <a:xfrm>
            <a:off x="228600" y="6297613"/>
            <a:ext cx="68580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1200">
                <a:solidFill>
                  <a:srgbClr val="203864"/>
                </a:solidFill>
                <a:latin typeface="Open Sans" charset="0"/>
              </a:rPr>
              <a:t>Table 1 of Pharmacologic Glycemic Management of Type 2 Diabetes chapter 2018</a:t>
            </a:r>
            <a:endParaRPr lang="en-CA" altLang="en-US" sz="1200">
              <a:solidFill>
                <a:srgbClr val="203864"/>
              </a:solidFill>
              <a:latin typeface="Open Sans" charset="0"/>
            </a:endParaRPr>
          </a:p>
        </p:txBody>
      </p:sp>
      <p:sp>
        <p:nvSpPr>
          <p:cNvPr id="27690" name="Text Box 7"/>
          <p:cNvSpPr txBox="1">
            <a:spLocks noChangeArrowheads="1"/>
          </p:cNvSpPr>
          <p:nvPr/>
        </p:nvSpPr>
        <p:spPr bwMode="auto">
          <a:xfrm>
            <a:off x="0" y="6667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17.  Weight Management in Diabetes</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096000"/>
            <a:ext cx="9144000" cy="158750"/>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a typeface="ＭＳ Ｐゴシック" charset="0"/>
            </a:endParaRPr>
          </a:p>
        </p:txBody>
      </p:sp>
      <p:sp>
        <p:nvSpPr>
          <p:cNvPr id="28675" name="Title 1"/>
          <p:cNvSpPr>
            <a:spLocks noGrp="1"/>
          </p:cNvSpPr>
          <p:nvPr>
            <p:ph type="title" idx="4294967295"/>
          </p:nvPr>
        </p:nvSpPr>
        <p:spPr>
          <a:xfrm>
            <a:off x="628650" y="293688"/>
            <a:ext cx="7886700" cy="1325562"/>
          </a:xfrm>
        </p:spPr>
        <p:txBody>
          <a:bodyPr/>
          <a:lstStyle/>
          <a:p>
            <a:pPr>
              <a:lnSpc>
                <a:spcPct val="100000"/>
              </a:lnSpc>
            </a:pPr>
            <a:r>
              <a:rPr lang="en-US" altLang="en-US">
                <a:ea typeface="MS PGothic" charset="-128"/>
              </a:rPr>
              <a:t>Bariatric Surgery</a:t>
            </a:r>
            <a:br>
              <a:rPr lang="en-US" altLang="en-US">
                <a:ea typeface="MS PGothic" charset="-128"/>
              </a:rPr>
            </a:br>
            <a:r>
              <a:rPr lang="en-US" altLang="en-US" sz="2400">
                <a:ea typeface="MS PGothic" charset="-128"/>
              </a:rPr>
              <a:t>(for patients with diabetes and obesity)</a:t>
            </a:r>
            <a:endParaRPr lang="en-CA" altLang="en-US" sz="2400">
              <a:ea typeface="MS PGothic" charset="-128"/>
            </a:endParaRPr>
          </a:p>
        </p:txBody>
      </p:sp>
      <p:sp>
        <p:nvSpPr>
          <p:cNvPr id="28676" name="Content Placeholder 2"/>
          <p:cNvSpPr>
            <a:spLocks noGrp="1"/>
          </p:cNvSpPr>
          <p:nvPr>
            <p:ph idx="4294967295"/>
          </p:nvPr>
        </p:nvSpPr>
        <p:spPr>
          <a:xfrm>
            <a:off x="628650" y="1689100"/>
            <a:ext cx="8118475" cy="4114800"/>
          </a:xfrm>
        </p:spPr>
        <p:txBody>
          <a:bodyPr/>
          <a:lstStyle/>
          <a:p>
            <a:pPr>
              <a:lnSpc>
                <a:spcPct val="100000"/>
              </a:lnSpc>
            </a:pPr>
            <a:r>
              <a:rPr lang="en-US" altLang="en-US" sz="2400">
                <a:solidFill>
                  <a:srgbClr val="203864"/>
                </a:solidFill>
                <a:ea typeface="MS PGothic" charset="-128"/>
              </a:rPr>
              <a:t>Criteria</a:t>
            </a:r>
            <a:r>
              <a:rPr lang="en-US" altLang="en-US" sz="2400" b="0">
                <a:solidFill>
                  <a:srgbClr val="203864"/>
                </a:solidFill>
                <a:ea typeface="MS PGothic" charset="-128"/>
              </a:rPr>
              <a:t>: </a:t>
            </a:r>
          </a:p>
          <a:p>
            <a:pPr lvl="1">
              <a:lnSpc>
                <a:spcPct val="100000"/>
              </a:lnSpc>
            </a:pPr>
            <a:r>
              <a:rPr lang="en-US" altLang="en-US" sz="2400">
                <a:solidFill>
                  <a:srgbClr val="203864"/>
                </a:solidFill>
                <a:latin typeface="Open Sans" charset="0"/>
              </a:rPr>
              <a:t>BMI ≥ 40 kg/m</a:t>
            </a:r>
            <a:r>
              <a:rPr lang="en-US" altLang="en-US" sz="2400" baseline="30000">
                <a:solidFill>
                  <a:srgbClr val="203864"/>
                </a:solidFill>
                <a:latin typeface="Open Sans" charset="0"/>
              </a:rPr>
              <a:t>2</a:t>
            </a:r>
          </a:p>
          <a:p>
            <a:pPr lvl="1">
              <a:lnSpc>
                <a:spcPct val="100000"/>
              </a:lnSpc>
            </a:pPr>
            <a:r>
              <a:rPr lang="en-US" altLang="en-US" sz="2400">
                <a:solidFill>
                  <a:srgbClr val="203864"/>
                </a:solidFill>
                <a:latin typeface="Open Sans" charset="0"/>
              </a:rPr>
              <a:t>BMI 35.0-39.9 kg/m</a:t>
            </a:r>
            <a:r>
              <a:rPr lang="en-US" altLang="en-US" sz="2400" baseline="30000">
                <a:solidFill>
                  <a:srgbClr val="203864"/>
                </a:solidFill>
                <a:latin typeface="Open Sans" charset="0"/>
              </a:rPr>
              <a:t>2</a:t>
            </a:r>
            <a:r>
              <a:rPr lang="en-US" altLang="en-US" sz="2400">
                <a:solidFill>
                  <a:srgbClr val="203864"/>
                </a:solidFill>
                <a:latin typeface="Open Sans" charset="0"/>
              </a:rPr>
              <a:t> with comorbidities </a:t>
            </a:r>
          </a:p>
          <a:p>
            <a:pPr>
              <a:lnSpc>
                <a:spcPct val="100000"/>
              </a:lnSpc>
            </a:pPr>
            <a:r>
              <a:rPr lang="en-US" altLang="en-US" sz="2400" b="0">
                <a:solidFill>
                  <a:srgbClr val="203864"/>
                </a:solidFill>
                <a:ea typeface="MS PGothic" charset="-128"/>
              </a:rPr>
              <a:t>Type 2 diabetes control or remission is higher with Roux-en-Y gastric bypass, gastric sleeve, and BPD, compared to gastric banding</a:t>
            </a:r>
          </a:p>
          <a:p>
            <a:pPr>
              <a:lnSpc>
                <a:spcPct val="100000"/>
              </a:lnSpc>
            </a:pPr>
            <a:r>
              <a:rPr lang="en-US" altLang="en-US" sz="2400" b="0">
                <a:solidFill>
                  <a:srgbClr val="203864"/>
                </a:solidFill>
                <a:ea typeface="MS PGothic" charset="-128"/>
              </a:rPr>
              <a:t>Post surgery clinicians should follow patients long term and screen for recurrence, esp if there is weight regain </a:t>
            </a:r>
          </a:p>
          <a:p>
            <a:pPr>
              <a:lnSpc>
                <a:spcPct val="100000"/>
              </a:lnSpc>
            </a:pPr>
            <a:r>
              <a:rPr lang="en-US" altLang="en-US" sz="2400" b="0">
                <a:solidFill>
                  <a:srgbClr val="203864"/>
                </a:solidFill>
                <a:ea typeface="MS PGothic" charset="-128"/>
              </a:rPr>
              <a:t>Bariatric surgery is inadequately studied in patients with BMI 30-35 kg/m</a:t>
            </a:r>
            <a:r>
              <a:rPr lang="en-US" altLang="en-US" sz="2400" b="0" baseline="30000">
                <a:solidFill>
                  <a:srgbClr val="203864"/>
                </a:solidFill>
                <a:ea typeface="MS PGothic" charset="-128"/>
              </a:rPr>
              <a:t>2</a:t>
            </a:r>
            <a:r>
              <a:rPr lang="en-US" altLang="en-US" sz="2400" b="0">
                <a:solidFill>
                  <a:srgbClr val="203864"/>
                </a:solidFill>
                <a:ea typeface="MS PGothic" charset="-128"/>
              </a:rPr>
              <a:t> and type 1 diabetes</a:t>
            </a:r>
          </a:p>
        </p:txBody>
      </p:sp>
      <p:sp>
        <p:nvSpPr>
          <p:cNvPr id="28677" name="Text Box 7"/>
          <p:cNvSpPr txBox="1">
            <a:spLocks noChangeArrowheads="1"/>
          </p:cNvSpPr>
          <p:nvPr/>
        </p:nvSpPr>
        <p:spPr bwMode="auto">
          <a:xfrm>
            <a:off x="0" y="6667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17.  Weight Management in Diabetes</a:t>
            </a:r>
          </a:p>
        </p:txBody>
      </p:sp>
      <p:sp>
        <p:nvSpPr>
          <p:cNvPr id="28679" name="Text Box 7"/>
          <p:cNvSpPr txBox="1">
            <a:spLocks noChangeArrowheads="1"/>
          </p:cNvSpPr>
          <p:nvPr/>
        </p:nvSpPr>
        <p:spPr bwMode="auto">
          <a:xfrm>
            <a:off x="685800" y="6296025"/>
            <a:ext cx="53070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MS PGothic" charset="-128"/>
              </a:defRPr>
            </a:lvl1pPr>
            <a:lvl2pPr>
              <a:defRPr sz="2400">
                <a:solidFill>
                  <a:schemeClr val="tx1"/>
                </a:solidFill>
                <a:latin typeface="Calibri" charset="0"/>
                <a:ea typeface="MS PGothic" charset="-128"/>
              </a:defRPr>
            </a:lvl2pPr>
            <a:lvl3pPr>
              <a:defRPr sz="2400">
                <a:solidFill>
                  <a:schemeClr val="tx1"/>
                </a:solidFill>
                <a:latin typeface="Calibri" charset="0"/>
                <a:ea typeface="MS PGothic" charset="-128"/>
              </a:defRPr>
            </a:lvl3pPr>
            <a:lvl4pPr>
              <a:defRPr sz="2400">
                <a:solidFill>
                  <a:schemeClr val="tx1"/>
                </a:solidFill>
                <a:latin typeface="Calibri" charset="0"/>
                <a:ea typeface="MS PGothic" charset="-128"/>
              </a:defRPr>
            </a:lvl4pPr>
            <a:lvl5pPr>
              <a:defRPr sz="2400">
                <a:solidFill>
                  <a:schemeClr val="tx1"/>
                </a:solidFill>
                <a:latin typeface="Calibri" charset="0"/>
                <a:ea typeface="MS PGothic" charset="-128"/>
              </a:defRPr>
            </a:lvl5pPr>
            <a:lvl6pPr marL="2139950" indent="146050" eaLnBrk="0" fontAlgn="base" hangingPunct="0">
              <a:spcBef>
                <a:spcPct val="0"/>
              </a:spcBef>
              <a:spcAft>
                <a:spcPct val="0"/>
              </a:spcAft>
              <a:defRPr sz="2400">
                <a:solidFill>
                  <a:schemeClr val="tx1"/>
                </a:solidFill>
                <a:latin typeface="Calibri" charset="0"/>
                <a:ea typeface="MS PGothic" charset="-128"/>
              </a:defRPr>
            </a:lvl6pPr>
            <a:lvl7pPr marL="2597150" indent="146050" eaLnBrk="0" fontAlgn="base" hangingPunct="0">
              <a:spcBef>
                <a:spcPct val="0"/>
              </a:spcBef>
              <a:spcAft>
                <a:spcPct val="0"/>
              </a:spcAft>
              <a:defRPr sz="2400">
                <a:solidFill>
                  <a:schemeClr val="tx1"/>
                </a:solidFill>
                <a:latin typeface="Calibri" charset="0"/>
                <a:ea typeface="MS PGothic" charset="-128"/>
              </a:defRPr>
            </a:lvl7pPr>
            <a:lvl8pPr marL="3054350" indent="146050" eaLnBrk="0" fontAlgn="base" hangingPunct="0">
              <a:spcBef>
                <a:spcPct val="0"/>
              </a:spcBef>
              <a:spcAft>
                <a:spcPct val="0"/>
              </a:spcAft>
              <a:defRPr sz="2400">
                <a:solidFill>
                  <a:schemeClr val="tx1"/>
                </a:solidFill>
                <a:latin typeface="Calibri" charset="0"/>
                <a:ea typeface="MS PGothic" charset="-128"/>
              </a:defRPr>
            </a:lvl8pPr>
            <a:lvl9pPr marL="3511550" indent="146050" eaLnBrk="0" fontAlgn="base" hangingPunct="0">
              <a:spcBef>
                <a:spcPct val="0"/>
              </a:spcBef>
              <a:spcAft>
                <a:spcPct val="0"/>
              </a:spcAft>
              <a:defRPr sz="2400">
                <a:solidFill>
                  <a:schemeClr val="tx1"/>
                </a:solidFill>
                <a:latin typeface="Calibri" charset="0"/>
                <a:ea typeface="MS PGothic" charset="-128"/>
              </a:defRPr>
            </a:lvl9pPr>
          </a:lstStyle>
          <a:p>
            <a:pPr defTabSz="914400">
              <a:spcBef>
                <a:spcPct val="50000"/>
              </a:spcBef>
            </a:pPr>
            <a:r>
              <a:rPr lang="en-US" altLang="en-US" sz="1400" i="1"/>
              <a:t>BMI, </a:t>
            </a:r>
            <a:r>
              <a:rPr lang="en-US" altLang="en-US" sz="1400"/>
              <a:t>body mass index;</a:t>
            </a:r>
            <a:r>
              <a:rPr lang="en-US" altLang="en-US" sz="1400" i="1"/>
              <a:t> BPD</a:t>
            </a:r>
            <a:r>
              <a:rPr lang="en-US" altLang="en-US" sz="1400"/>
              <a:t>, bilipancreatic diversion</a:t>
            </a:r>
            <a:endParaRPr lang="en-CA" altLang="en-US" sz="140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6070600"/>
            <a:ext cx="9144000" cy="787400"/>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ea typeface="ＭＳ Ｐゴシック" charset="0"/>
            </a:endParaRPr>
          </a:p>
        </p:txBody>
      </p:sp>
      <p:pic>
        <p:nvPicPr>
          <p:cNvPr id="29699"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338" y="1016000"/>
            <a:ext cx="3067051" cy="402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0"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79700" y="884238"/>
            <a:ext cx="3546475" cy="402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1" name="Title 1"/>
          <p:cNvSpPr txBox="1">
            <a:spLocks/>
          </p:cNvSpPr>
          <p:nvPr/>
        </p:nvSpPr>
        <p:spPr bwMode="auto">
          <a:xfrm>
            <a:off x="596900" y="-58738"/>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4216" tIns="42108" rIns="84216" bIns="42108" anchor="ct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r>
              <a:rPr lang="en-US" altLang="en-US" sz="4000" b="1">
                <a:solidFill>
                  <a:srgbClr val="1E3268"/>
                </a:solidFill>
                <a:latin typeface="Open Sans" charset="0"/>
              </a:rPr>
              <a:t>Types of bariatric surgery</a:t>
            </a:r>
            <a:endParaRPr lang="en-CA" altLang="en-US" sz="2000" b="1">
              <a:solidFill>
                <a:srgbClr val="1E3268"/>
              </a:solidFill>
              <a:latin typeface="Open Sans" charset="0"/>
            </a:endParaRPr>
          </a:p>
        </p:txBody>
      </p:sp>
      <p:sp>
        <p:nvSpPr>
          <p:cNvPr id="29702" name="TextBox 5"/>
          <p:cNvSpPr txBox="1">
            <a:spLocks noChangeArrowheads="1"/>
          </p:cNvSpPr>
          <p:nvPr/>
        </p:nvSpPr>
        <p:spPr bwMode="auto">
          <a:xfrm>
            <a:off x="-33338" y="4891088"/>
            <a:ext cx="3225801" cy="184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ctr"/>
            <a:r>
              <a:rPr lang="en-US" altLang="en-US" b="1"/>
              <a:t>Gastric Sleeve</a:t>
            </a:r>
          </a:p>
          <a:p>
            <a:pPr algn="ctr"/>
            <a:r>
              <a:rPr lang="en-US" altLang="en-US" sz="1800"/>
              <a:t>Longitudinal resection of stomach reduces functional capacity of the stomach and eliminates the ghrelin-rich gastric fundus</a:t>
            </a:r>
          </a:p>
        </p:txBody>
      </p:sp>
      <p:sp>
        <p:nvSpPr>
          <p:cNvPr id="29703" name="TextBox 6"/>
          <p:cNvSpPr txBox="1">
            <a:spLocks noChangeArrowheads="1"/>
          </p:cNvSpPr>
          <p:nvPr/>
        </p:nvSpPr>
        <p:spPr bwMode="auto">
          <a:xfrm>
            <a:off x="2898775" y="4846638"/>
            <a:ext cx="3319463"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ctr"/>
            <a:r>
              <a:rPr lang="en-US" altLang="en-US" b="1"/>
              <a:t>Roux-en-Y Gastric Bypass</a:t>
            </a:r>
          </a:p>
          <a:p>
            <a:pPr algn="ctr"/>
            <a:r>
              <a:rPr lang="en-US" altLang="en-US" sz="1800"/>
              <a:t>Small gastric pouch created.  Ingested food bypasses ~95% of the stomach, entire duodenum and portion of jejunum</a:t>
            </a:r>
          </a:p>
        </p:txBody>
      </p:sp>
      <p:pic>
        <p:nvPicPr>
          <p:cNvPr id="29704" name="Picture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80088" y="1066800"/>
            <a:ext cx="3286125" cy="3789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5" name="TextBox 9"/>
          <p:cNvSpPr txBox="1">
            <a:spLocks noChangeArrowheads="1"/>
          </p:cNvSpPr>
          <p:nvPr/>
        </p:nvSpPr>
        <p:spPr bwMode="auto">
          <a:xfrm>
            <a:off x="6335713" y="4865688"/>
            <a:ext cx="2735262"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ctr"/>
            <a:r>
              <a:rPr lang="en-US" altLang="en-US" b="1"/>
              <a:t>Biliopancreatic Diversion</a:t>
            </a:r>
          </a:p>
          <a:p>
            <a:pPr algn="ctr"/>
            <a:r>
              <a:rPr lang="en-US" altLang="en-US" sz="1800"/>
              <a:t>Stomach &amp; small intestine surgically reduced so nutrients absorbed ony in 50cm common limb</a:t>
            </a:r>
          </a:p>
        </p:txBody>
      </p:sp>
      <p:sp>
        <p:nvSpPr>
          <p:cNvPr id="29706" name="Text Box 7"/>
          <p:cNvSpPr txBox="1">
            <a:spLocks noChangeArrowheads="1"/>
          </p:cNvSpPr>
          <p:nvPr/>
        </p:nvSpPr>
        <p:spPr bwMode="auto">
          <a:xfrm>
            <a:off x="0" y="6667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17.  Weight Management in Diabetes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0" y="6667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17.  Weight Management in Diabetes</a:t>
            </a:r>
          </a:p>
        </p:txBody>
      </p:sp>
      <p:sp>
        <p:nvSpPr>
          <p:cNvPr id="30723" name="Rectangle 4"/>
          <p:cNvSpPr>
            <a:spLocks noChangeArrowheads="1"/>
          </p:cNvSpPr>
          <p:nvPr/>
        </p:nvSpPr>
        <p:spPr bwMode="auto">
          <a:xfrm>
            <a:off x="2152650" y="4964113"/>
            <a:ext cx="184150"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r>
              <a:rPr lang="en-US" altLang="en-US" sz="800"/>
              <a:t/>
            </a:r>
            <a:br>
              <a:rPr lang="en-US" altLang="en-US" sz="800"/>
            </a:br>
            <a:endParaRPr lang="en-US" altLang="en-US" sz="1700"/>
          </a:p>
        </p:txBody>
      </p:sp>
      <p:sp>
        <p:nvSpPr>
          <p:cNvPr id="30724" name="Rectangle 5"/>
          <p:cNvSpPr>
            <a:spLocks noChangeArrowheads="1"/>
          </p:cNvSpPr>
          <p:nvPr/>
        </p:nvSpPr>
        <p:spPr bwMode="auto">
          <a:xfrm>
            <a:off x="-1211263" y="1277938"/>
            <a:ext cx="184150" cy="112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r>
              <a:rPr lang="en-US" altLang="en-US" sz="1700"/>
              <a:t/>
            </a:r>
            <a:br>
              <a:rPr lang="en-US" altLang="en-US" sz="1700"/>
            </a:br>
            <a:r>
              <a:rPr lang="en-US" altLang="en-US" sz="1700"/>
              <a:t/>
            </a:r>
            <a:br>
              <a:rPr lang="en-US" altLang="en-US" sz="1700"/>
            </a:br>
            <a:endParaRPr lang="en-US" altLang="en-US" sz="1700"/>
          </a:p>
          <a:p>
            <a:endParaRPr lang="en-US" altLang="en-US" sz="1700"/>
          </a:p>
        </p:txBody>
      </p:sp>
      <p:sp>
        <p:nvSpPr>
          <p:cNvPr id="30725" name="Rectangle 6"/>
          <p:cNvSpPr>
            <a:spLocks noChangeArrowheads="1"/>
          </p:cNvSpPr>
          <p:nvPr/>
        </p:nvSpPr>
        <p:spPr bwMode="auto">
          <a:xfrm>
            <a:off x="223838" y="925513"/>
            <a:ext cx="184150"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r>
              <a:rPr lang="en-US" altLang="en-US" sz="1700"/>
              <a:t/>
            </a:r>
            <a:br>
              <a:rPr lang="en-US" altLang="en-US" sz="1700"/>
            </a:br>
            <a:endParaRPr lang="en-US" altLang="en-US" sz="1700"/>
          </a:p>
          <a:p>
            <a:endParaRPr lang="en-US" altLang="en-US" sz="1700"/>
          </a:p>
        </p:txBody>
      </p:sp>
      <p:sp>
        <p:nvSpPr>
          <p:cNvPr id="30726" name="Rectangle 40"/>
          <p:cNvSpPr>
            <a:spLocks noChangeArrowheads="1"/>
          </p:cNvSpPr>
          <p:nvPr/>
        </p:nvSpPr>
        <p:spPr bwMode="auto">
          <a:xfrm>
            <a:off x="176213" y="1308100"/>
            <a:ext cx="184150" cy="86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r>
              <a:rPr lang="en-US" altLang="en-US" sz="1700"/>
              <a:t/>
            </a:r>
            <a:br>
              <a:rPr lang="en-US" altLang="en-US" sz="1700"/>
            </a:br>
            <a:endParaRPr lang="en-US" altLang="en-US" sz="1700"/>
          </a:p>
          <a:p>
            <a:endParaRPr lang="en-US" altLang="en-US" sz="1700"/>
          </a:p>
        </p:txBody>
      </p:sp>
      <p:graphicFrame>
        <p:nvGraphicFramePr>
          <p:cNvPr id="174140" name="Group 60"/>
          <p:cNvGraphicFramePr>
            <a:graphicFrameLocks noGrp="1"/>
          </p:cNvGraphicFramePr>
          <p:nvPr/>
        </p:nvGraphicFramePr>
        <p:xfrm>
          <a:off x="711200" y="609600"/>
          <a:ext cx="7886700" cy="5156200"/>
        </p:xfrm>
        <a:graphic>
          <a:graphicData uri="http://schemas.openxmlformats.org/drawingml/2006/table">
            <a:tbl>
              <a:tblPr/>
              <a:tblGrid>
                <a:gridCol w="7886700"/>
              </a:tblGrid>
              <a:tr h="596900">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ctr" defTabSz="841375"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chemeClr val="bg1"/>
                          </a:solidFill>
                          <a:effectLst/>
                          <a:latin typeface="Open Sans" charset="0"/>
                          <a:ea typeface="MS PGothic" charset="-128"/>
                          <a:cs typeface="Open Sans" charset="0"/>
                        </a:rPr>
                        <a:t>Checklist for weight management programs</a:t>
                      </a:r>
                      <a:r>
                        <a:rPr kumimoji="0" lang="en-US" altLang="en-US" sz="2400" b="1" i="0" u="none" strike="noStrike" cap="none" normalizeH="0" baseline="0">
                          <a:ln>
                            <a:noFill/>
                          </a:ln>
                          <a:solidFill>
                            <a:srgbClr val="000000"/>
                          </a:solidFill>
                          <a:effectLst/>
                          <a:latin typeface="Open Sans" charset="0"/>
                          <a:ea typeface="MS PGothic" charset="-128"/>
                          <a:cs typeface="Open Sans" charset="0"/>
                        </a:rPr>
                        <a:t> </a:t>
                      </a:r>
                      <a:endParaRPr kumimoji="0" lang="en-US" altLang="en-US" sz="2400" b="1" i="0" u="none" strike="noStrike" cap="none" normalizeH="0" baseline="0">
                        <a:ln>
                          <a:noFill/>
                        </a:ln>
                        <a:solidFill>
                          <a:schemeClr val="tx1"/>
                        </a:solidFill>
                        <a:effectLst/>
                        <a:latin typeface="Open Sans"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4559300">
                <a:tc>
                  <a:txBody>
                    <a:bodyPr/>
                    <a:lstStyle>
                      <a:lvl1pPr marL="457200" indent="-457200">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457200" marR="0" lvl="0" indent="-457200" algn="l" defTabSz="841375" rtl="0" eaLnBrk="0" fontAlgn="base" latinLnBrk="0" hangingPunct="0">
                        <a:lnSpc>
                          <a:spcPct val="100000"/>
                        </a:lnSpc>
                        <a:spcBef>
                          <a:spcPct val="0"/>
                        </a:spcBef>
                        <a:spcAft>
                          <a:spcPct val="0"/>
                        </a:spcAft>
                        <a:buClrTx/>
                        <a:buSzTx/>
                        <a:buFont typeface="Calibri Light" charset="0"/>
                        <a:buAutoNum type="arabicPeriod"/>
                        <a:tabLst/>
                      </a:pPr>
                      <a:r>
                        <a:rPr kumimoji="0" lang="en-US" altLang="en-US" sz="2200" b="0" i="0" u="none" strike="noStrike" cap="none" normalizeH="0" baseline="0">
                          <a:ln>
                            <a:noFill/>
                          </a:ln>
                          <a:solidFill>
                            <a:schemeClr val="tx1"/>
                          </a:solidFill>
                          <a:effectLst/>
                          <a:latin typeface="Open Sans" charset="0"/>
                          <a:ea typeface="MS PGothic" charset="-128"/>
                          <a:cs typeface="Open Sans" charset="0"/>
                        </a:rPr>
                        <a:t>The program assesses and treats comorbid conditions.</a:t>
                      </a:r>
                    </a:p>
                    <a:p>
                      <a:pPr marL="457200" marR="0" lvl="0" indent="-457200" algn="l" defTabSz="841375" rtl="0" eaLnBrk="0" fontAlgn="base" latinLnBrk="0" hangingPunct="0">
                        <a:lnSpc>
                          <a:spcPct val="100000"/>
                        </a:lnSpc>
                        <a:spcBef>
                          <a:spcPct val="0"/>
                        </a:spcBef>
                        <a:spcAft>
                          <a:spcPct val="0"/>
                        </a:spcAft>
                        <a:buClrTx/>
                        <a:buSzTx/>
                        <a:buFont typeface="Calibri Light" charset="0"/>
                        <a:buAutoNum type="arabicPeriod"/>
                        <a:tabLst/>
                      </a:pPr>
                      <a:r>
                        <a:rPr kumimoji="0" lang="en-US" altLang="en-US" sz="2200" b="0" i="0" u="none" strike="noStrike" cap="none" normalizeH="0" baseline="0">
                          <a:ln>
                            <a:noFill/>
                          </a:ln>
                          <a:solidFill>
                            <a:schemeClr val="tx1"/>
                          </a:solidFill>
                          <a:effectLst/>
                          <a:latin typeface="Open Sans" charset="0"/>
                          <a:ea typeface="MS PGothic" charset="-128"/>
                          <a:cs typeface="Open Sans" charset="0"/>
                        </a:rPr>
                        <a:t>The program recommends healthy behaviour  modifications, and pharmacotherapy or surgery for those who qualify.</a:t>
                      </a:r>
                    </a:p>
                    <a:p>
                      <a:pPr marL="457200" marR="0" lvl="0" indent="-457200" algn="l" defTabSz="841375" rtl="0" eaLnBrk="0" fontAlgn="base" latinLnBrk="0" hangingPunct="0">
                        <a:lnSpc>
                          <a:spcPct val="100000"/>
                        </a:lnSpc>
                        <a:spcBef>
                          <a:spcPct val="0"/>
                        </a:spcBef>
                        <a:spcAft>
                          <a:spcPct val="0"/>
                        </a:spcAft>
                        <a:buClrTx/>
                        <a:buSzTx/>
                        <a:buFont typeface="Calibri Light" charset="0"/>
                        <a:buAutoNum type="arabicPeriod"/>
                        <a:tabLst/>
                      </a:pPr>
                      <a:r>
                        <a:rPr kumimoji="0" lang="en-US" altLang="en-US" sz="2200" b="0" i="0" u="none" strike="noStrike" cap="none" normalizeH="0" baseline="0">
                          <a:ln>
                            <a:noFill/>
                          </a:ln>
                          <a:solidFill>
                            <a:schemeClr val="tx1"/>
                          </a:solidFill>
                          <a:effectLst/>
                          <a:latin typeface="Open Sans" charset="0"/>
                          <a:ea typeface="MS PGothic" charset="-128"/>
                          <a:cs typeface="Open Sans" charset="0"/>
                        </a:rPr>
                        <a:t>The program provides individualized nutritional, physical activity  and behavioral programs and counseling.</a:t>
                      </a:r>
                    </a:p>
                    <a:p>
                      <a:pPr marL="457200" marR="0" lvl="0" indent="-457200" algn="l" defTabSz="841375" rtl="0" eaLnBrk="0" fontAlgn="base" latinLnBrk="0" hangingPunct="0">
                        <a:lnSpc>
                          <a:spcPct val="100000"/>
                        </a:lnSpc>
                        <a:spcBef>
                          <a:spcPct val="0"/>
                        </a:spcBef>
                        <a:spcAft>
                          <a:spcPct val="0"/>
                        </a:spcAft>
                        <a:buClrTx/>
                        <a:buSzTx/>
                        <a:buFont typeface="Calibri Light" charset="0"/>
                        <a:buAutoNum type="arabicPeriod"/>
                        <a:tabLst/>
                      </a:pPr>
                      <a:r>
                        <a:rPr kumimoji="0" lang="en-US" altLang="en-US" sz="2200" b="0" i="0" u="none" strike="noStrike" cap="none" normalizeH="0" baseline="0">
                          <a:ln>
                            <a:noFill/>
                          </a:ln>
                          <a:solidFill>
                            <a:schemeClr val="tx1"/>
                          </a:solidFill>
                          <a:effectLst/>
                          <a:latin typeface="Open Sans" charset="0"/>
                          <a:ea typeface="MS PGothic" charset="-128"/>
                          <a:cs typeface="Open Sans" charset="0"/>
                        </a:rPr>
                        <a:t>Reasonable weight loss goals are set at 1-2 kg/month.</a:t>
                      </a:r>
                    </a:p>
                    <a:p>
                      <a:pPr marL="457200" marR="0" lvl="0" indent="-457200" algn="l" defTabSz="841375" rtl="0" eaLnBrk="0" fontAlgn="base" latinLnBrk="0" hangingPunct="0">
                        <a:lnSpc>
                          <a:spcPct val="100000"/>
                        </a:lnSpc>
                        <a:spcBef>
                          <a:spcPct val="0"/>
                        </a:spcBef>
                        <a:spcAft>
                          <a:spcPct val="0"/>
                        </a:spcAft>
                        <a:buClrTx/>
                        <a:buSzTx/>
                        <a:buFont typeface="Calibri Light" charset="0"/>
                        <a:buAutoNum type="arabicPeriod"/>
                        <a:tabLst/>
                      </a:pPr>
                      <a:r>
                        <a:rPr kumimoji="0" lang="en-US" altLang="en-US" sz="2200" b="0" i="0" u="none" strike="noStrike" cap="none" normalizeH="0" baseline="0">
                          <a:ln>
                            <a:noFill/>
                          </a:ln>
                          <a:solidFill>
                            <a:schemeClr val="tx1"/>
                          </a:solidFill>
                          <a:effectLst/>
                          <a:latin typeface="Open Sans" charset="0"/>
                          <a:ea typeface="MS PGothic" charset="-128"/>
                          <a:cs typeface="Open Sans" charset="0"/>
                        </a:rPr>
                        <a:t>Cost is not prohibitive. </a:t>
                      </a:r>
                    </a:p>
                    <a:p>
                      <a:pPr marL="457200" marR="0" lvl="0" indent="-457200" algn="l" defTabSz="841375" rtl="0" eaLnBrk="0" fontAlgn="base" latinLnBrk="0" hangingPunct="0">
                        <a:lnSpc>
                          <a:spcPct val="100000"/>
                        </a:lnSpc>
                        <a:spcBef>
                          <a:spcPct val="0"/>
                        </a:spcBef>
                        <a:spcAft>
                          <a:spcPct val="0"/>
                        </a:spcAft>
                        <a:buClrTx/>
                        <a:buSzTx/>
                        <a:buFont typeface="Calibri Light" charset="0"/>
                        <a:buAutoNum type="arabicPeriod"/>
                        <a:tabLst/>
                      </a:pPr>
                      <a:r>
                        <a:rPr kumimoji="0" lang="en-US" altLang="en-US" sz="2200" b="0" i="0" u="none" strike="noStrike" cap="none" normalizeH="0" baseline="0">
                          <a:ln>
                            <a:noFill/>
                          </a:ln>
                          <a:solidFill>
                            <a:schemeClr val="tx1"/>
                          </a:solidFill>
                          <a:effectLst/>
                          <a:latin typeface="Open Sans" charset="0"/>
                          <a:ea typeface="MS PGothic" charset="-128"/>
                          <a:cs typeface="Open Sans" charset="0"/>
                        </a:rPr>
                        <a:t>There is no requirement to buy products, supplements, vitamins or injections.</a:t>
                      </a:r>
                    </a:p>
                    <a:p>
                      <a:pPr marL="457200" marR="0" lvl="0" indent="-457200" algn="l" defTabSz="841375" rtl="0" eaLnBrk="0" fontAlgn="base" latinLnBrk="0" hangingPunct="0">
                        <a:lnSpc>
                          <a:spcPct val="100000"/>
                        </a:lnSpc>
                        <a:spcBef>
                          <a:spcPct val="0"/>
                        </a:spcBef>
                        <a:spcAft>
                          <a:spcPct val="0"/>
                        </a:spcAft>
                        <a:buClrTx/>
                        <a:buSzTx/>
                        <a:buFont typeface="Calibri Light" charset="0"/>
                        <a:buAutoNum type="arabicPeriod"/>
                        <a:tabLst/>
                      </a:pPr>
                      <a:r>
                        <a:rPr kumimoji="0" lang="en-US" altLang="en-US" sz="2200" b="0" i="0" u="none" strike="noStrike" cap="none" normalizeH="0" baseline="0">
                          <a:ln>
                            <a:noFill/>
                          </a:ln>
                          <a:solidFill>
                            <a:schemeClr val="tx1"/>
                          </a:solidFill>
                          <a:effectLst/>
                          <a:latin typeface="Open Sans" charset="0"/>
                          <a:ea typeface="MS PGothic" charset="-128"/>
                          <a:cs typeface="Open Sans" charset="0"/>
                        </a:rPr>
                        <a:t>The program does not make unsubstantiated claims.</a:t>
                      </a:r>
                    </a:p>
                    <a:p>
                      <a:pPr marL="457200" marR="0" lvl="0" indent="-457200" algn="l" defTabSz="841375" rtl="0" eaLnBrk="0" fontAlgn="base" latinLnBrk="0" hangingPunct="0">
                        <a:lnSpc>
                          <a:spcPct val="100000"/>
                        </a:lnSpc>
                        <a:spcBef>
                          <a:spcPct val="0"/>
                        </a:spcBef>
                        <a:spcAft>
                          <a:spcPct val="0"/>
                        </a:spcAft>
                        <a:buClrTx/>
                        <a:buSzTx/>
                        <a:buFont typeface="Calibri Light" charset="0"/>
                        <a:buAutoNum type="arabicPeriod"/>
                        <a:tabLst/>
                      </a:pPr>
                      <a:r>
                        <a:rPr kumimoji="0" lang="en-US" altLang="en-US" sz="2200" b="0" i="0" u="none" strike="noStrike" cap="none" normalizeH="0" baseline="0">
                          <a:ln>
                            <a:noFill/>
                          </a:ln>
                          <a:solidFill>
                            <a:schemeClr val="tx1"/>
                          </a:solidFill>
                          <a:effectLst/>
                          <a:latin typeface="Open Sans" charset="0"/>
                          <a:ea typeface="MS PGothic" charset="-128"/>
                          <a:cs typeface="Open Sans" charset="0"/>
                        </a:rPr>
                        <a:t>The program provides access to a weight maintenance program.</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alpha val="50195"/>
                      </a:schemeClr>
                    </a:solidFill>
                  </a:tcPr>
                </a:tc>
              </a:tr>
            </a:tbl>
          </a:graphicData>
        </a:graphic>
      </p:graphicFrame>
      <p:sp>
        <p:nvSpPr>
          <p:cNvPr id="30735" name="Rectangle 56"/>
          <p:cNvSpPr>
            <a:spLocks noChangeArrowheads="1"/>
          </p:cNvSpPr>
          <p:nvPr/>
        </p:nvSpPr>
        <p:spPr bwMode="auto">
          <a:xfrm>
            <a:off x="223838" y="6326188"/>
            <a:ext cx="7732712"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r>
              <a:rPr lang="en-US" altLang="en-US" sz="1100">
                <a:solidFill>
                  <a:srgbClr val="203864"/>
                </a:solidFill>
                <a:latin typeface="Open Sans" charset="0"/>
              </a:rPr>
              <a:t>Adapted from Freedhoff Y, Sharma AM. Best weight: a practical guide to office-based obesity management. Edmonton, AB:  Network CO; 2010</a:t>
            </a:r>
            <a:endParaRPr lang="en-US" altLang="en-US" sz="800">
              <a:solidFill>
                <a:srgbClr val="203864"/>
              </a:solidFill>
              <a:latin typeface="Open Sans"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p:cNvSpPr>
          <p:nvPr>
            <p:ph type="title" idx="4294967295"/>
          </p:nvPr>
        </p:nvSpPr>
        <p:spPr/>
        <p:txBody>
          <a:bodyPr/>
          <a:lstStyle/>
          <a:p>
            <a:r>
              <a:rPr lang="en-US" altLang="en-US">
                <a:ea typeface="MS PGothic" charset="-128"/>
              </a:rPr>
              <a:t>Recommendation 1</a:t>
            </a:r>
            <a:endParaRPr lang="en-CA" altLang="en-US">
              <a:ea typeface="MS PGothic" charset="-128"/>
            </a:endParaRPr>
          </a:p>
        </p:txBody>
      </p:sp>
      <p:sp>
        <p:nvSpPr>
          <p:cNvPr id="31747" name="Rectangle 3"/>
          <p:cNvSpPr>
            <a:spLocks noGrp="1"/>
          </p:cNvSpPr>
          <p:nvPr>
            <p:ph type="body" idx="4294967295"/>
          </p:nvPr>
        </p:nvSpPr>
        <p:spPr>
          <a:xfrm>
            <a:off x="628650" y="1503363"/>
            <a:ext cx="7886700" cy="4329112"/>
          </a:xfrm>
        </p:spPr>
        <p:txBody>
          <a:bodyPr/>
          <a:lstStyle/>
          <a:p>
            <a:pPr marL="495300" indent="-495300">
              <a:lnSpc>
                <a:spcPct val="100000"/>
              </a:lnSpc>
              <a:buFont typeface="Arial" charset="0"/>
              <a:buAutoNum type="arabicPeriod"/>
            </a:pPr>
            <a:r>
              <a:rPr lang="en-US" altLang="en-US" sz="2400" b="0">
                <a:ea typeface="MS PGothic" charset="-128"/>
              </a:rPr>
              <a:t>For people with overweight or obesity who have or are at risk for diabetes, an </a:t>
            </a:r>
            <a:r>
              <a:rPr lang="en-US" altLang="en-US" sz="2400">
                <a:ea typeface="MS PGothic" charset="-128"/>
              </a:rPr>
              <a:t>interprofessional weight management program</a:t>
            </a:r>
            <a:r>
              <a:rPr lang="en-US" altLang="en-US" sz="2400" b="0">
                <a:ea typeface="MS PGothic" charset="-128"/>
              </a:rPr>
              <a:t> is recommended to prevent weight gain and improve CV risk factors </a:t>
            </a:r>
            <a:r>
              <a:rPr lang="en-US" altLang="en-US" sz="2000" b="0">
                <a:ea typeface="MS PGothic" charset="-128"/>
              </a:rPr>
              <a:t>[Grade A, Level 1A]</a:t>
            </a:r>
          </a:p>
          <a:p>
            <a:pPr marL="495300" indent="-495300">
              <a:lnSpc>
                <a:spcPct val="100000"/>
              </a:lnSpc>
              <a:buFont typeface="Arial" charset="0"/>
              <a:buAutoNum type="arabicPeriod"/>
            </a:pPr>
            <a:endParaRPr lang="en-US" altLang="en-US" sz="2000" b="0">
              <a:ea typeface="MS PGothic" charset="-128"/>
            </a:endParaRPr>
          </a:p>
        </p:txBody>
      </p:sp>
      <p:sp>
        <p:nvSpPr>
          <p:cNvPr id="31748" name="Text Box 6"/>
          <p:cNvSpPr txBox="1">
            <a:spLocks noChangeArrowheads="1"/>
          </p:cNvSpPr>
          <p:nvPr/>
        </p:nvSpPr>
        <p:spPr bwMode="auto">
          <a:xfrm>
            <a:off x="0" y="6667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17.  Weight Management in Diabetes</a:t>
            </a:r>
          </a:p>
        </p:txBody>
      </p:sp>
      <p:sp>
        <p:nvSpPr>
          <p:cNvPr id="31750" name="Text Box 6"/>
          <p:cNvSpPr txBox="1">
            <a:spLocks noChangeArrowheads="1"/>
          </p:cNvSpPr>
          <p:nvPr/>
        </p:nvSpPr>
        <p:spPr bwMode="auto">
          <a:xfrm>
            <a:off x="685800" y="6296025"/>
            <a:ext cx="53070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MS PGothic" charset="-128"/>
              </a:defRPr>
            </a:lvl1pPr>
            <a:lvl2pPr>
              <a:defRPr sz="2400">
                <a:solidFill>
                  <a:schemeClr val="tx1"/>
                </a:solidFill>
                <a:latin typeface="Calibri" charset="0"/>
                <a:ea typeface="MS PGothic" charset="-128"/>
              </a:defRPr>
            </a:lvl2pPr>
            <a:lvl3pPr>
              <a:defRPr sz="2400">
                <a:solidFill>
                  <a:schemeClr val="tx1"/>
                </a:solidFill>
                <a:latin typeface="Calibri" charset="0"/>
                <a:ea typeface="MS PGothic" charset="-128"/>
              </a:defRPr>
            </a:lvl3pPr>
            <a:lvl4pPr>
              <a:defRPr sz="2400">
                <a:solidFill>
                  <a:schemeClr val="tx1"/>
                </a:solidFill>
                <a:latin typeface="Calibri" charset="0"/>
                <a:ea typeface="MS PGothic" charset="-128"/>
              </a:defRPr>
            </a:lvl4pPr>
            <a:lvl5pPr>
              <a:defRPr sz="2400">
                <a:solidFill>
                  <a:schemeClr val="tx1"/>
                </a:solidFill>
                <a:latin typeface="Calibri" charset="0"/>
                <a:ea typeface="MS PGothic" charset="-128"/>
              </a:defRPr>
            </a:lvl5pPr>
            <a:lvl6pPr marL="2139950" indent="146050" eaLnBrk="0" fontAlgn="base" hangingPunct="0">
              <a:spcBef>
                <a:spcPct val="0"/>
              </a:spcBef>
              <a:spcAft>
                <a:spcPct val="0"/>
              </a:spcAft>
              <a:defRPr sz="2400">
                <a:solidFill>
                  <a:schemeClr val="tx1"/>
                </a:solidFill>
                <a:latin typeface="Calibri" charset="0"/>
                <a:ea typeface="MS PGothic" charset="-128"/>
              </a:defRPr>
            </a:lvl6pPr>
            <a:lvl7pPr marL="2597150" indent="146050" eaLnBrk="0" fontAlgn="base" hangingPunct="0">
              <a:spcBef>
                <a:spcPct val="0"/>
              </a:spcBef>
              <a:spcAft>
                <a:spcPct val="0"/>
              </a:spcAft>
              <a:defRPr sz="2400">
                <a:solidFill>
                  <a:schemeClr val="tx1"/>
                </a:solidFill>
                <a:latin typeface="Calibri" charset="0"/>
                <a:ea typeface="MS PGothic" charset="-128"/>
              </a:defRPr>
            </a:lvl7pPr>
            <a:lvl8pPr marL="3054350" indent="146050" eaLnBrk="0" fontAlgn="base" hangingPunct="0">
              <a:spcBef>
                <a:spcPct val="0"/>
              </a:spcBef>
              <a:spcAft>
                <a:spcPct val="0"/>
              </a:spcAft>
              <a:defRPr sz="2400">
                <a:solidFill>
                  <a:schemeClr val="tx1"/>
                </a:solidFill>
                <a:latin typeface="Calibri" charset="0"/>
                <a:ea typeface="MS PGothic" charset="-128"/>
              </a:defRPr>
            </a:lvl8pPr>
            <a:lvl9pPr marL="3511550" indent="146050" eaLnBrk="0" fontAlgn="base" hangingPunct="0">
              <a:spcBef>
                <a:spcPct val="0"/>
              </a:spcBef>
              <a:spcAft>
                <a:spcPct val="0"/>
              </a:spcAft>
              <a:defRPr sz="2400">
                <a:solidFill>
                  <a:schemeClr val="tx1"/>
                </a:solidFill>
                <a:latin typeface="Calibri" charset="0"/>
                <a:ea typeface="MS PGothic" charset="-128"/>
              </a:defRPr>
            </a:lvl9pPr>
          </a:lstStyle>
          <a:p>
            <a:pPr defTabSz="914400">
              <a:spcBef>
                <a:spcPct val="50000"/>
              </a:spcBef>
            </a:pPr>
            <a:r>
              <a:rPr lang="en-US" altLang="en-US" sz="1400" i="1"/>
              <a:t>CV</a:t>
            </a:r>
            <a:r>
              <a:rPr lang="en-US" altLang="en-US" sz="1400"/>
              <a:t>, cardiovascular </a:t>
            </a:r>
            <a:endParaRPr lang="en-CA" altLang="en-US" sz="140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p:cNvSpPr>
          <p:nvPr>
            <p:ph type="title" idx="4294967295"/>
          </p:nvPr>
        </p:nvSpPr>
        <p:spPr/>
        <p:txBody>
          <a:bodyPr/>
          <a:lstStyle/>
          <a:p>
            <a:r>
              <a:rPr lang="en-US" altLang="en-US">
                <a:ea typeface="MS PGothic" charset="-128"/>
              </a:rPr>
              <a:t>Recommendation 2</a:t>
            </a:r>
            <a:endParaRPr lang="en-CA" altLang="en-US">
              <a:ea typeface="MS PGothic" charset="-128"/>
            </a:endParaRPr>
          </a:p>
        </p:txBody>
      </p:sp>
      <p:sp>
        <p:nvSpPr>
          <p:cNvPr id="32771" name="Rectangle 3"/>
          <p:cNvSpPr>
            <a:spLocks noGrp="1"/>
          </p:cNvSpPr>
          <p:nvPr>
            <p:ph type="body" idx="4294967295"/>
          </p:nvPr>
        </p:nvSpPr>
        <p:spPr>
          <a:xfrm>
            <a:off x="506413" y="1625600"/>
            <a:ext cx="7886700" cy="4329113"/>
          </a:xfrm>
        </p:spPr>
        <p:txBody>
          <a:bodyPr/>
          <a:lstStyle/>
          <a:p>
            <a:pPr marL="495300" indent="-495300">
              <a:lnSpc>
                <a:spcPct val="100000"/>
              </a:lnSpc>
              <a:buFont typeface="Arial" charset="0"/>
              <a:buNone/>
            </a:pPr>
            <a:r>
              <a:rPr lang="en-CA" altLang="en-US" sz="2400" b="0">
                <a:ea typeface="MS PGothic" charset="-128"/>
              </a:rPr>
              <a:t>2.   </a:t>
            </a:r>
            <a:r>
              <a:rPr lang="en-US" altLang="en-US" sz="2400">
                <a:ea typeface="MS PGothic" charset="-128"/>
              </a:rPr>
              <a:t>Weight management medication </a:t>
            </a:r>
            <a:r>
              <a:rPr lang="en-US" altLang="en-US" sz="2400" b="0">
                <a:ea typeface="MS PGothic" charset="-128"/>
              </a:rPr>
              <a:t>may be considered in people with diabetes and overweight or obesity to promote weight loss and improved glycemic control </a:t>
            </a:r>
            <a:r>
              <a:rPr lang="en-US" altLang="en-US" sz="2000" b="0">
                <a:ea typeface="MS PGothic" charset="-128"/>
              </a:rPr>
              <a:t>[Grade A, Level 1A for liraglutide; Grade A, Level 1A for orlistat]</a:t>
            </a:r>
            <a:endParaRPr lang="en-CA" altLang="en-US" sz="2000" b="0">
              <a:ea typeface="MS PGothic" charset="-128"/>
            </a:endParaRPr>
          </a:p>
        </p:txBody>
      </p:sp>
      <p:sp>
        <p:nvSpPr>
          <p:cNvPr id="32772"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32773" name="Text Box 8"/>
          <p:cNvSpPr txBox="1">
            <a:spLocks noChangeArrowheads="1"/>
          </p:cNvSpPr>
          <p:nvPr/>
        </p:nvSpPr>
        <p:spPr bwMode="auto">
          <a:xfrm>
            <a:off x="0" y="6667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17.  Weight Management in Diabetes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p:cNvSpPr>
          <p:nvPr>
            <p:ph type="title" idx="4294967295"/>
          </p:nvPr>
        </p:nvSpPr>
        <p:spPr/>
        <p:txBody>
          <a:bodyPr/>
          <a:lstStyle/>
          <a:p>
            <a:r>
              <a:rPr lang="en-US" altLang="en-US">
                <a:ea typeface="MS PGothic" charset="-128"/>
              </a:rPr>
              <a:t>Recommendation 3</a:t>
            </a:r>
            <a:endParaRPr lang="en-CA" altLang="en-US">
              <a:ea typeface="MS PGothic" charset="-128"/>
            </a:endParaRPr>
          </a:p>
        </p:txBody>
      </p:sp>
      <p:sp>
        <p:nvSpPr>
          <p:cNvPr id="33795" name="Rectangle 3"/>
          <p:cNvSpPr>
            <a:spLocks noGrp="1"/>
          </p:cNvSpPr>
          <p:nvPr>
            <p:ph type="body" idx="4294967295"/>
          </p:nvPr>
        </p:nvSpPr>
        <p:spPr>
          <a:xfrm>
            <a:off x="628650" y="1825625"/>
            <a:ext cx="7886700" cy="5032375"/>
          </a:xfrm>
        </p:spPr>
        <p:txBody>
          <a:bodyPr/>
          <a:lstStyle/>
          <a:p>
            <a:pPr marL="495300" indent="-495300">
              <a:lnSpc>
                <a:spcPct val="100000"/>
              </a:lnSpc>
              <a:buFont typeface="Arial" charset="0"/>
              <a:buNone/>
            </a:pPr>
            <a:r>
              <a:rPr lang="en-CA" altLang="en-US" sz="2400" b="0">
                <a:ea typeface="MS PGothic" charset="-128"/>
              </a:rPr>
              <a:t>3.   </a:t>
            </a:r>
            <a:r>
              <a:rPr lang="en-US" altLang="en-US" sz="2400" b="0">
                <a:ea typeface="MS PGothic" charset="-128"/>
              </a:rPr>
              <a:t>In adults with type 2 diabetes and overweight or obesity, the </a:t>
            </a:r>
            <a:r>
              <a:rPr lang="en-US" altLang="en-US" sz="2400">
                <a:ea typeface="MS PGothic" charset="-128"/>
              </a:rPr>
              <a:t>effect of antihyperglycemic agents on body weight should be considered </a:t>
            </a:r>
            <a:r>
              <a:rPr lang="en-US" altLang="en-US" sz="2400" b="0">
                <a:ea typeface="MS PGothic" charset="-128"/>
              </a:rPr>
              <a:t>when selecting pharmacotherapy </a:t>
            </a:r>
            <a:r>
              <a:rPr lang="en-US" altLang="en-US" sz="2000" b="0">
                <a:ea typeface="MS PGothic" charset="-128"/>
              </a:rPr>
              <a:t>[Grade D, Consensus]</a:t>
            </a:r>
            <a:endParaRPr lang="en-CA" altLang="en-US" sz="2000" b="0">
              <a:ea typeface="MS PGothic" charset="-128"/>
            </a:endParaRPr>
          </a:p>
        </p:txBody>
      </p:sp>
      <p:sp>
        <p:nvSpPr>
          <p:cNvPr id="33796" name="Text Box 6"/>
          <p:cNvSpPr txBox="1">
            <a:spLocks noChangeArrowheads="1"/>
          </p:cNvSpPr>
          <p:nvPr/>
        </p:nvSpPr>
        <p:spPr bwMode="auto">
          <a:xfrm>
            <a:off x="0" y="6667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17.  Weight Management in Diabetes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26830" y="567014"/>
            <a:ext cx="7573107" cy="5548507"/>
          </a:xfrm>
          <a:prstGeom prst="rect">
            <a:avLst/>
          </a:prstGeom>
        </p:spPr>
        <p:txBody>
          <a:bodyPr wrap="square">
            <a:spAutoFit/>
          </a:bodyPr>
          <a:lstStyle/>
          <a:p>
            <a:pPr algn="ctr">
              <a:lnSpc>
                <a:spcPct val="107000"/>
              </a:lnSpc>
              <a:spcAft>
                <a:spcPts val="800"/>
              </a:spcAft>
            </a:pPr>
            <a:r>
              <a:rPr lang="en-CA" sz="2400" b="1" dirty="0" smtClean="0">
                <a:solidFill>
                  <a:srgbClr val="000000"/>
                </a:solidFill>
                <a:latin typeface="Open Sans" charset="0"/>
                <a:ea typeface="Calibri" charset="0"/>
                <a:cs typeface="Open Sans" charset="0"/>
              </a:rPr>
              <a:t>Disclaimer</a:t>
            </a:r>
          </a:p>
          <a:p>
            <a:pPr>
              <a:lnSpc>
                <a:spcPct val="107000"/>
              </a:lnSpc>
              <a:spcAft>
                <a:spcPts val="800"/>
              </a:spcAft>
            </a:pPr>
            <a:endParaRPr lang="en-CA" sz="1800" dirty="0" smtClean="0">
              <a:solidFill>
                <a:srgbClr val="000000"/>
              </a:solidFill>
              <a:latin typeface="Open Sans" charset="0"/>
              <a:ea typeface="Calibri" charset="0"/>
              <a:cs typeface="Open Sans" charset="0"/>
            </a:endParaRPr>
          </a:p>
          <a:p>
            <a:pPr>
              <a:lnSpc>
                <a:spcPct val="107000"/>
              </a:lnSpc>
              <a:spcAft>
                <a:spcPts val="800"/>
              </a:spcAft>
            </a:pPr>
            <a:r>
              <a:rPr lang="en-CA" sz="1800" dirty="0" smtClean="0">
                <a:solidFill>
                  <a:srgbClr val="000000"/>
                </a:solidFill>
                <a:latin typeface="Open Sans" charset="0"/>
                <a:ea typeface="Calibri" charset="0"/>
                <a:cs typeface="Open Sans" charset="0"/>
              </a:rPr>
              <a:t>All </a:t>
            </a:r>
            <a:r>
              <a:rPr lang="en-CA" sz="1800" dirty="0">
                <a:solidFill>
                  <a:srgbClr val="000000"/>
                </a:solidFill>
                <a:latin typeface="Open Sans" charset="0"/>
                <a:ea typeface="Calibri" charset="0"/>
                <a:cs typeface="Open Sans" charset="0"/>
              </a:rPr>
              <a:t>Content contained on this slide deck is the property of Diabetes Canada, its content suppliers or its licensors as the case may be, and is protected by Canadian and international copyright, trademark, and other applicable laws. Diabetes Canada grants personal, limited, revocable, non-transferable and non-exclusive license to access and read content in this slide deck for personal, </a:t>
            </a:r>
            <a:r>
              <a:rPr lang="en-CA" sz="1800" b="1" dirty="0">
                <a:solidFill>
                  <a:srgbClr val="000000"/>
                </a:solidFill>
                <a:latin typeface="Open Sans" charset="0"/>
                <a:ea typeface="Calibri" charset="0"/>
                <a:cs typeface="Open Sans" charset="0"/>
              </a:rPr>
              <a:t>non-commercial</a:t>
            </a:r>
            <a:r>
              <a:rPr lang="en-CA" sz="1800" dirty="0">
                <a:solidFill>
                  <a:srgbClr val="000000"/>
                </a:solidFill>
                <a:latin typeface="Open Sans" charset="0"/>
                <a:ea typeface="Calibri" charset="0"/>
                <a:cs typeface="Open Sans" charset="0"/>
              </a:rPr>
              <a:t> and not-for-profit use only. The slide deck is made available for lawful, personal use only and </a:t>
            </a:r>
            <a:r>
              <a:rPr lang="en-CA" sz="1800" b="1" dirty="0">
                <a:solidFill>
                  <a:srgbClr val="000000"/>
                </a:solidFill>
                <a:latin typeface="Open Sans" charset="0"/>
                <a:ea typeface="Calibri" charset="0"/>
                <a:cs typeface="Open Sans" charset="0"/>
              </a:rPr>
              <a:t>not for commercial use</a:t>
            </a:r>
            <a:r>
              <a:rPr lang="en-CA" sz="1800" b="1" dirty="0" smtClean="0">
                <a:solidFill>
                  <a:srgbClr val="000000"/>
                </a:solidFill>
                <a:latin typeface="Open Sans" charset="0"/>
                <a:ea typeface="Calibri" charset="0"/>
                <a:cs typeface="Open Sans" charset="0"/>
              </a:rPr>
              <a:t>.</a:t>
            </a:r>
          </a:p>
          <a:p>
            <a:pPr>
              <a:lnSpc>
                <a:spcPct val="107000"/>
              </a:lnSpc>
              <a:spcAft>
                <a:spcPts val="800"/>
              </a:spcAft>
            </a:pPr>
            <a:endParaRPr lang="en-US" sz="1800" dirty="0">
              <a:latin typeface="Calibri" charset="0"/>
              <a:ea typeface="Calibri" charset="0"/>
              <a:cs typeface="Times New Roman" charset="0"/>
            </a:endParaRPr>
          </a:p>
          <a:p>
            <a:pPr>
              <a:lnSpc>
                <a:spcPct val="107000"/>
              </a:lnSpc>
              <a:spcAft>
                <a:spcPts val="800"/>
              </a:spcAft>
            </a:pPr>
            <a:r>
              <a:rPr lang="en-CA" sz="1800" b="1" dirty="0">
                <a:solidFill>
                  <a:srgbClr val="000000"/>
                </a:solidFill>
                <a:latin typeface="Open Sans" charset="0"/>
                <a:ea typeface="Calibri" charset="0"/>
                <a:cs typeface="Open Sans" charset="0"/>
              </a:rPr>
              <a:t>The unauthorized reproduction, distribution of this copyrighted work is not permitted.</a:t>
            </a:r>
            <a:endParaRPr lang="en-US" sz="1800" dirty="0">
              <a:latin typeface="Calibri" charset="0"/>
              <a:ea typeface="Calibri" charset="0"/>
              <a:cs typeface="Times New Roman" charset="0"/>
            </a:endParaRPr>
          </a:p>
          <a:p>
            <a:pPr>
              <a:lnSpc>
                <a:spcPct val="107000"/>
              </a:lnSpc>
              <a:spcAft>
                <a:spcPts val="800"/>
              </a:spcAft>
            </a:pPr>
            <a:endParaRPr lang="en-CA" sz="1800" b="1" dirty="0" smtClean="0">
              <a:solidFill>
                <a:srgbClr val="000000"/>
              </a:solidFill>
              <a:latin typeface="Open Sans" charset="0"/>
              <a:ea typeface="Calibri" charset="0"/>
              <a:cs typeface="Open Sans" charset="0"/>
            </a:endParaRPr>
          </a:p>
          <a:p>
            <a:pPr>
              <a:lnSpc>
                <a:spcPct val="107000"/>
              </a:lnSpc>
              <a:spcAft>
                <a:spcPts val="800"/>
              </a:spcAft>
            </a:pPr>
            <a:r>
              <a:rPr lang="en-CA" sz="1800" b="1" dirty="0" smtClean="0">
                <a:solidFill>
                  <a:srgbClr val="000000"/>
                </a:solidFill>
                <a:latin typeface="Open Sans" charset="0"/>
                <a:ea typeface="Calibri" charset="0"/>
                <a:cs typeface="Open Sans" charset="0"/>
              </a:rPr>
              <a:t>For </a:t>
            </a:r>
            <a:r>
              <a:rPr lang="en-CA" sz="1800" b="1" dirty="0">
                <a:solidFill>
                  <a:srgbClr val="000000"/>
                </a:solidFill>
                <a:latin typeface="Open Sans" charset="0"/>
                <a:ea typeface="Calibri" charset="0"/>
                <a:cs typeface="Open Sans" charset="0"/>
              </a:rPr>
              <a:t>permission to use this slide deck for commercial or any use other than personal, please contact </a:t>
            </a:r>
            <a:r>
              <a:rPr lang="en-CA" sz="1800" u="sng" dirty="0">
                <a:solidFill>
                  <a:srgbClr val="0563C1"/>
                </a:solidFill>
                <a:latin typeface="Open Sans" charset="0"/>
                <a:ea typeface="Calibri" charset="0"/>
                <a:cs typeface="Open Sans" charset="0"/>
                <a:hlinkClick r:id="rId2"/>
              </a:rPr>
              <a:t>guidelines@diabetes.ca</a:t>
            </a:r>
            <a:r>
              <a:rPr lang="en-CA" sz="1800" b="1" dirty="0">
                <a:solidFill>
                  <a:srgbClr val="000000"/>
                </a:solidFill>
                <a:latin typeface="Open Sans" charset="0"/>
                <a:ea typeface="Calibri" charset="0"/>
                <a:cs typeface="Open Sans" charset="0"/>
              </a:rPr>
              <a:t> </a:t>
            </a:r>
            <a:endParaRPr lang="en-US" sz="1800" dirty="0">
              <a:effectLst/>
              <a:latin typeface="Calibri" charset="0"/>
              <a:ea typeface="Calibri" charset="0"/>
              <a:cs typeface="Times New Roman" charset="0"/>
            </a:endParaRPr>
          </a:p>
        </p:txBody>
      </p:sp>
    </p:spTree>
    <p:extLst>
      <p:ext uri="{BB962C8B-B14F-4D97-AF65-F5344CB8AC3E}">
        <p14:creationId xmlns:p14="http://schemas.microsoft.com/office/powerpoint/2010/main" val="5468958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p:cNvSpPr>
          <p:nvPr>
            <p:ph type="title" idx="4294967295"/>
          </p:nvPr>
        </p:nvSpPr>
        <p:spPr/>
        <p:txBody>
          <a:bodyPr/>
          <a:lstStyle/>
          <a:p>
            <a:r>
              <a:rPr lang="en-US" altLang="en-US">
                <a:ea typeface="MS PGothic" charset="-128"/>
              </a:rPr>
              <a:t>Recommendation 4</a:t>
            </a:r>
            <a:endParaRPr lang="en-CA" altLang="en-US">
              <a:ea typeface="MS PGothic" charset="-128"/>
            </a:endParaRPr>
          </a:p>
        </p:txBody>
      </p:sp>
      <p:sp>
        <p:nvSpPr>
          <p:cNvPr id="34819" name="Rectangle 3"/>
          <p:cNvSpPr>
            <a:spLocks noGrp="1"/>
          </p:cNvSpPr>
          <p:nvPr>
            <p:ph type="body" idx="4294967295"/>
          </p:nvPr>
        </p:nvSpPr>
        <p:spPr>
          <a:xfrm>
            <a:off x="628650" y="1825625"/>
            <a:ext cx="7886700" cy="5032375"/>
          </a:xfrm>
        </p:spPr>
        <p:txBody>
          <a:bodyPr/>
          <a:lstStyle/>
          <a:p>
            <a:pPr marL="495300" indent="-495300">
              <a:lnSpc>
                <a:spcPct val="100000"/>
              </a:lnSpc>
              <a:buFont typeface="Arial" charset="0"/>
              <a:buNone/>
            </a:pPr>
            <a:r>
              <a:rPr lang="en-US" altLang="en-US" sz="2400" b="0">
                <a:ea typeface="MS PGothic" charset="-128"/>
              </a:rPr>
              <a:t>4.   </a:t>
            </a:r>
            <a:r>
              <a:rPr lang="en-US" altLang="en-US" sz="2400">
                <a:ea typeface="MS PGothic" charset="-128"/>
              </a:rPr>
              <a:t>Bariatric surgery </a:t>
            </a:r>
            <a:r>
              <a:rPr lang="en-US" altLang="en-US" sz="2400" b="0">
                <a:ea typeface="MS PGothic" charset="-128"/>
              </a:rPr>
              <a:t>may be considered for selected adults with type 2 diabetes and obesity with </a:t>
            </a:r>
            <a:r>
              <a:rPr lang="en-US" altLang="en-US" sz="2400">
                <a:ea typeface="MS PGothic" charset="-128"/>
              </a:rPr>
              <a:t>BMI ≥35.0 kg/m</a:t>
            </a:r>
            <a:r>
              <a:rPr lang="en-US" altLang="en-US" sz="2400" baseline="30000">
                <a:ea typeface="MS PGothic" charset="-128"/>
              </a:rPr>
              <a:t>2</a:t>
            </a:r>
            <a:r>
              <a:rPr lang="en-US" altLang="en-US" sz="2400" b="0">
                <a:ea typeface="MS PGothic" charset="-128"/>
              </a:rPr>
              <a:t> when healthy behaviour interventions with or without weight management medication(s) are inadequate in achieving target glycemic control or healthy weight goals </a:t>
            </a:r>
            <a:r>
              <a:rPr lang="en-US" altLang="en-US" sz="2000" b="0">
                <a:ea typeface="MS PGothic" charset="-128"/>
              </a:rPr>
              <a:t>[Grade A, Level 1A]</a:t>
            </a:r>
          </a:p>
        </p:txBody>
      </p:sp>
      <p:sp>
        <p:nvSpPr>
          <p:cNvPr id="34820"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34821" name="Text Box 6"/>
          <p:cNvSpPr txBox="1">
            <a:spLocks noChangeArrowheads="1"/>
          </p:cNvSpPr>
          <p:nvPr/>
        </p:nvSpPr>
        <p:spPr bwMode="auto">
          <a:xfrm>
            <a:off x="0" y="6667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17.  Weight Management in Diabetes</a:t>
            </a:r>
          </a:p>
        </p:txBody>
      </p:sp>
      <p:sp>
        <p:nvSpPr>
          <p:cNvPr id="34823" name="Text Box 7"/>
          <p:cNvSpPr txBox="1">
            <a:spLocks noChangeArrowheads="1"/>
          </p:cNvSpPr>
          <p:nvPr/>
        </p:nvSpPr>
        <p:spPr bwMode="auto">
          <a:xfrm>
            <a:off x="685800" y="6296025"/>
            <a:ext cx="53070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MS PGothic" charset="-128"/>
              </a:defRPr>
            </a:lvl1pPr>
            <a:lvl2pPr>
              <a:defRPr sz="2400">
                <a:solidFill>
                  <a:schemeClr val="tx1"/>
                </a:solidFill>
                <a:latin typeface="Calibri" charset="0"/>
                <a:ea typeface="MS PGothic" charset="-128"/>
              </a:defRPr>
            </a:lvl2pPr>
            <a:lvl3pPr>
              <a:defRPr sz="2400">
                <a:solidFill>
                  <a:schemeClr val="tx1"/>
                </a:solidFill>
                <a:latin typeface="Calibri" charset="0"/>
                <a:ea typeface="MS PGothic" charset="-128"/>
              </a:defRPr>
            </a:lvl3pPr>
            <a:lvl4pPr>
              <a:defRPr sz="2400">
                <a:solidFill>
                  <a:schemeClr val="tx1"/>
                </a:solidFill>
                <a:latin typeface="Calibri" charset="0"/>
                <a:ea typeface="MS PGothic" charset="-128"/>
              </a:defRPr>
            </a:lvl4pPr>
            <a:lvl5pPr>
              <a:defRPr sz="2400">
                <a:solidFill>
                  <a:schemeClr val="tx1"/>
                </a:solidFill>
                <a:latin typeface="Calibri" charset="0"/>
                <a:ea typeface="MS PGothic" charset="-128"/>
              </a:defRPr>
            </a:lvl5pPr>
            <a:lvl6pPr marL="2139950" indent="146050" eaLnBrk="0" fontAlgn="base" hangingPunct="0">
              <a:spcBef>
                <a:spcPct val="0"/>
              </a:spcBef>
              <a:spcAft>
                <a:spcPct val="0"/>
              </a:spcAft>
              <a:defRPr sz="2400">
                <a:solidFill>
                  <a:schemeClr val="tx1"/>
                </a:solidFill>
                <a:latin typeface="Calibri" charset="0"/>
                <a:ea typeface="MS PGothic" charset="-128"/>
              </a:defRPr>
            </a:lvl6pPr>
            <a:lvl7pPr marL="2597150" indent="146050" eaLnBrk="0" fontAlgn="base" hangingPunct="0">
              <a:spcBef>
                <a:spcPct val="0"/>
              </a:spcBef>
              <a:spcAft>
                <a:spcPct val="0"/>
              </a:spcAft>
              <a:defRPr sz="2400">
                <a:solidFill>
                  <a:schemeClr val="tx1"/>
                </a:solidFill>
                <a:latin typeface="Calibri" charset="0"/>
                <a:ea typeface="MS PGothic" charset="-128"/>
              </a:defRPr>
            </a:lvl7pPr>
            <a:lvl8pPr marL="3054350" indent="146050" eaLnBrk="0" fontAlgn="base" hangingPunct="0">
              <a:spcBef>
                <a:spcPct val="0"/>
              </a:spcBef>
              <a:spcAft>
                <a:spcPct val="0"/>
              </a:spcAft>
              <a:defRPr sz="2400">
                <a:solidFill>
                  <a:schemeClr val="tx1"/>
                </a:solidFill>
                <a:latin typeface="Calibri" charset="0"/>
                <a:ea typeface="MS PGothic" charset="-128"/>
              </a:defRPr>
            </a:lvl8pPr>
            <a:lvl9pPr marL="3511550" indent="146050" eaLnBrk="0" fontAlgn="base" hangingPunct="0">
              <a:spcBef>
                <a:spcPct val="0"/>
              </a:spcBef>
              <a:spcAft>
                <a:spcPct val="0"/>
              </a:spcAft>
              <a:defRPr sz="2400">
                <a:solidFill>
                  <a:schemeClr val="tx1"/>
                </a:solidFill>
                <a:latin typeface="Calibri" charset="0"/>
                <a:ea typeface="MS PGothic" charset="-128"/>
              </a:defRPr>
            </a:lvl9pPr>
          </a:lstStyle>
          <a:p>
            <a:pPr defTabSz="914400">
              <a:spcBef>
                <a:spcPct val="50000"/>
              </a:spcBef>
            </a:pPr>
            <a:r>
              <a:rPr lang="en-US" altLang="en-US" sz="1400" i="1"/>
              <a:t>BMI, </a:t>
            </a:r>
            <a:r>
              <a:rPr lang="en-US" altLang="en-US" sz="1400"/>
              <a:t>body mass index</a:t>
            </a:r>
            <a:endParaRPr lang="en-CA" altLang="en-US" sz="14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idx="4294967295"/>
          </p:nvPr>
        </p:nvSpPr>
        <p:spPr>
          <a:xfrm>
            <a:off x="628650" y="222250"/>
            <a:ext cx="7886700" cy="1325563"/>
          </a:xfrm>
        </p:spPr>
        <p:txBody>
          <a:bodyPr/>
          <a:lstStyle/>
          <a:p>
            <a:pPr eaLnBrk="1" hangingPunct="1"/>
            <a:r>
              <a:rPr lang="en-CA" altLang="en-US">
                <a:ea typeface="MS PGothic" charset="-128"/>
              </a:rPr>
              <a:t>Key Messages</a:t>
            </a:r>
          </a:p>
        </p:txBody>
      </p:sp>
      <p:sp>
        <p:nvSpPr>
          <p:cNvPr id="35843" name="Content Placeholder 2"/>
          <p:cNvSpPr>
            <a:spLocks noGrp="1"/>
          </p:cNvSpPr>
          <p:nvPr>
            <p:ph type="body" idx="4294967295"/>
          </p:nvPr>
        </p:nvSpPr>
        <p:spPr>
          <a:xfrm>
            <a:off x="628650" y="1428750"/>
            <a:ext cx="8245475" cy="4329113"/>
          </a:xfrm>
        </p:spPr>
        <p:txBody>
          <a:bodyPr/>
          <a:lstStyle/>
          <a:p>
            <a:pPr>
              <a:lnSpc>
                <a:spcPct val="100000"/>
              </a:lnSpc>
            </a:pPr>
            <a:r>
              <a:rPr lang="en-US" altLang="en-US" sz="2200" b="0">
                <a:ea typeface="MS PGothic" charset="-128"/>
              </a:rPr>
              <a:t>Sustained weight loss of &gt;5% of initial body weight can improve glycemic control and CV risk factors</a:t>
            </a:r>
          </a:p>
          <a:p>
            <a:pPr>
              <a:lnSpc>
                <a:spcPct val="100000"/>
              </a:lnSpc>
            </a:pPr>
            <a:r>
              <a:rPr lang="en-US" altLang="en-US" sz="2200" b="0">
                <a:ea typeface="MS PGothic" charset="-128"/>
              </a:rPr>
              <a:t>In people with diabetes and obesity, weight loss and A1C lowering can be  achieved with healthy behaviour interventions as the cornerstone of treatment. </a:t>
            </a:r>
          </a:p>
          <a:p>
            <a:pPr>
              <a:lnSpc>
                <a:spcPct val="100000"/>
              </a:lnSpc>
            </a:pPr>
            <a:r>
              <a:rPr lang="en-US" altLang="en-US" sz="2200" b="0">
                <a:ea typeface="MS PGothic" charset="-128"/>
              </a:rPr>
              <a:t>Weight management medications can improve glycemic and metabolic control in people with diabetes and obesity</a:t>
            </a:r>
          </a:p>
          <a:p>
            <a:pPr>
              <a:lnSpc>
                <a:spcPct val="100000"/>
              </a:lnSpc>
            </a:pPr>
            <a:r>
              <a:rPr lang="en-US" altLang="en-US" sz="2200" b="0">
                <a:ea typeface="MS PGothic" charset="-128"/>
              </a:rPr>
              <a:t>Bariatric surgery may be considered for appropriate people with diabetes and obesity</a:t>
            </a:r>
          </a:p>
          <a:p>
            <a:pPr>
              <a:lnSpc>
                <a:spcPct val="100000"/>
              </a:lnSpc>
            </a:pPr>
            <a:r>
              <a:rPr lang="en-US" altLang="en-US" sz="2200" b="0">
                <a:ea typeface="MS PGothic" charset="-128"/>
              </a:rPr>
              <a:t>When selecting the most appropriate antihyperglycemic agent(s) for a person with diabetes, the effect on body weight should be considered</a:t>
            </a:r>
          </a:p>
          <a:p>
            <a:pPr>
              <a:lnSpc>
                <a:spcPct val="100000"/>
              </a:lnSpc>
            </a:pPr>
            <a:endParaRPr lang="en-CA" altLang="en-US" sz="2400" b="0">
              <a:ea typeface="MS PGothic" charset="-128"/>
            </a:endParaRPr>
          </a:p>
        </p:txBody>
      </p:sp>
      <p:sp>
        <p:nvSpPr>
          <p:cNvPr id="35844" name="Text Box 6"/>
          <p:cNvSpPr txBox="1">
            <a:spLocks noChangeArrowheads="1"/>
          </p:cNvSpPr>
          <p:nvPr/>
        </p:nvSpPr>
        <p:spPr bwMode="auto">
          <a:xfrm>
            <a:off x="0" y="6667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17.  Weight Management in Diabetes</a:t>
            </a:r>
          </a:p>
        </p:txBody>
      </p:sp>
      <p:sp>
        <p:nvSpPr>
          <p:cNvPr id="35846" name="Text Box 6"/>
          <p:cNvSpPr txBox="1">
            <a:spLocks noChangeArrowheads="1"/>
          </p:cNvSpPr>
          <p:nvPr/>
        </p:nvSpPr>
        <p:spPr bwMode="auto">
          <a:xfrm>
            <a:off x="685800" y="6296025"/>
            <a:ext cx="53070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MS PGothic" charset="-128"/>
              </a:defRPr>
            </a:lvl1pPr>
            <a:lvl2pPr>
              <a:defRPr sz="2400">
                <a:solidFill>
                  <a:schemeClr val="tx1"/>
                </a:solidFill>
                <a:latin typeface="Calibri" charset="0"/>
                <a:ea typeface="MS PGothic" charset="-128"/>
              </a:defRPr>
            </a:lvl2pPr>
            <a:lvl3pPr>
              <a:defRPr sz="2400">
                <a:solidFill>
                  <a:schemeClr val="tx1"/>
                </a:solidFill>
                <a:latin typeface="Calibri" charset="0"/>
                <a:ea typeface="MS PGothic" charset="-128"/>
              </a:defRPr>
            </a:lvl3pPr>
            <a:lvl4pPr>
              <a:defRPr sz="2400">
                <a:solidFill>
                  <a:schemeClr val="tx1"/>
                </a:solidFill>
                <a:latin typeface="Calibri" charset="0"/>
                <a:ea typeface="MS PGothic" charset="-128"/>
              </a:defRPr>
            </a:lvl4pPr>
            <a:lvl5pPr>
              <a:defRPr sz="2400">
                <a:solidFill>
                  <a:schemeClr val="tx1"/>
                </a:solidFill>
                <a:latin typeface="Calibri" charset="0"/>
                <a:ea typeface="MS PGothic" charset="-128"/>
              </a:defRPr>
            </a:lvl5pPr>
            <a:lvl6pPr marL="2139950" indent="146050" eaLnBrk="0" fontAlgn="base" hangingPunct="0">
              <a:spcBef>
                <a:spcPct val="0"/>
              </a:spcBef>
              <a:spcAft>
                <a:spcPct val="0"/>
              </a:spcAft>
              <a:defRPr sz="2400">
                <a:solidFill>
                  <a:schemeClr val="tx1"/>
                </a:solidFill>
                <a:latin typeface="Calibri" charset="0"/>
                <a:ea typeface="MS PGothic" charset="-128"/>
              </a:defRPr>
            </a:lvl6pPr>
            <a:lvl7pPr marL="2597150" indent="146050" eaLnBrk="0" fontAlgn="base" hangingPunct="0">
              <a:spcBef>
                <a:spcPct val="0"/>
              </a:spcBef>
              <a:spcAft>
                <a:spcPct val="0"/>
              </a:spcAft>
              <a:defRPr sz="2400">
                <a:solidFill>
                  <a:schemeClr val="tx1"/>
                </a:solidFill>
                <a:latin typeface="Calibri" charset="0"/>
                <a:ea typeface="MS PGothic" charset="-128"/>
              </a:defRPr>
            </a:lvl7pPr>
            <a:lvl8pPr marL="3054350" indent="146050" eaLnBrk="0" fontAlgn="base" hangingPunct="0">
              <a:spcBef>
                <a:spcPct val="0"/>
              </a:spcBef>
              <a:spcAft>
                <a:spcPct val="0"/>
              </a:spcAft>
              <a:defRPr sz="2400">
                <a:solidFill>
                  <a:schemeClr val="tx1"/>
                </a:solidFill>
                <a:latin typeface="Calibri" charset="0"/>
                <a:ea typeface="MS PGothic" charset="-128"/>
              </a:defRPr>
            </a:lvl8pPr>
            <a:lvl9pPr marL="3511550" indent="146050" eaLnBrk="0" fontAlgn="base" hangingPunct="0">
              <a:spcBef>
                <a:spcPct val="0"/>
              </a:spcBef>
              <a:spcAft>
                <a:spcPct val="0"/>
              </a:spcAft>
              <a:defRPr sz="2400">
                <a:solidFill>
                  <a:schemeClr val="tx1"/>
                </a:solidFill>
                <a:latin typeface="Calibri" charset="0"/>
                <a:ea typeface="MS PGothic" charset="-128"/>
              </a:defRPr>
            </a:lvl9pPr>
          </a:lstStyle>
          <a:p>
            <a:pPr defTabSz="914400">
              <a:spcBef>
                <a:spcPct val="50000"/>
              </a:spcBef>
            </a:pPr>
            <a:r>
              <a:rPr lang="en-US" altLang="en-US" sz="1400" i="1"/>
              <a:t>CV</a:t>
            </a:r>
            <a:r>
              <a:rPr lang="en-US" altLang="en-US" sz="1400"/>
              <a:t>, cardiovascular </a:t>
            </a:r>
            <a:endParaRPr lang="en-CA" altLang="en-US" sz="140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p:cNvSpPr>
          <p:nvPr>
            <p:ph type="title" idx="4294967295"/>
          </p:nvPr>
        </p:nvSpPr>
        <p:spPr/>
        <p:txBody>
          <a:bodyPr/>
          <a:lstStyle/>
          <a:p>
            <a:r>
              <a:rPr lang="en-US" altLang="en-US" sz="3600">
                <a:ea typeface="MS PGothic" charset="-128"/>
              </a:rPr>
              <a:t>Key Messages for People with Diabetes</a:t>
            </a:r>
            <a:endParaRPr lang="en-CA" altLang="en-US" sz="3600">
              <a:ea typeface="MS PGothic" charset="-128"/>
            </a:endParaRPr>
          </a:p>
        </p:txBody>
      </p:sp>
      <p:sp>
        <p:nvSpPr>
          <p:cNvPr id="36867" name="Rectangle 3"/>
          <p:cNvSpPr>
            <a:spLocks noGrp="1"/>
          </p:cNvSpPr>
          <p:nvPr>
            <p:ph type="body" idx="4294967295"/>
          </p:nvPr>
        </p:nvSpPr>
        <p:spPr>
          <a:xfrm>
            <a:off x="628650" y="1666875"/>
            <a:ext cx="8064500" cy="4824413"/>
          </a:xfrm>
        </p:spPr>
        <p:txBody>
          <a:bodyPr/>
          <a:lstStyle/>
          <a:p>
            <a:pPr>
              <a:lnSpc>
                <a:spcPct val="110000"/>
              </a:lnSpc>
            </a:pPr>
            <a:r>
              <a:rPr lang="en-US" altLang="en-US" sz="2400" b="0">
                <a:ea typeface="MS PGothic" charset="-128"/>
              </a:rPr>
              <a:t>When you have diabetes, having overweight or obesity increases your risk for complications</a:t>
            </a:r>
          </a:p>
          <a:p>
            <a:pPr>
              <a:lnSpc>
                <a:spcPct val="110000"/>
              </a:lnSpc>
            </a:pPr>
            <a:r>
              <a:rPr lang="en-US" altLang="en-US" sz="2400" b="0">
                <a:ea typeface="MS PGothic" charset="-128"/>
              </a:rPr>
              <a:t>Healthy behaviour modifications, including regular physical activity and eating well can help with your blood glucose control and reduce your risk for other health problems associated with diabetes</a:t>
            </a:r>
          </a:p>
          <a:p>
            <a:pPr>
              <a:lnSpc>
                <a:spcPct val="110000"/>
              </a:lnSpc>
            </a:pPr>
            <a:r>
              <a:rPr lang="en-US" altLang="en-US" sz="2400" b="0">
                <a:ea typeface="MS PGothic" charset="-128"/>
              </a:rPr>
              <a:t>Your diabetes health-care team can help you with weight management. For some people with diabetes, weight management medications and bariatric surgery may be helpful</a:t>
            </a:r>
          </a:p>
          <a:p>
            <a:pPr>
              <a:lnSpc>
                <a:spcPct val="110000"/>
              </a:lnSpc>
              <a:buFont typeface="Arial" charset="0"/>
              <a:buNone/>
            </a:pPr>
            <a:endParaRPr lang="en-CA" altLang="en-US" sz="2400" b="0">
              <a:ea typeface="MS PGothic" charset="-128"/>
            </a:endParaRPr>
          </a:p>
        </p:txBody>
      </p:sp>
      <p:sp>
        <p:nvSpPr>
          <p:cNvPr id="36868" name="Text Box 4"/>
          <p:cNvSpPr txBox="1">
            <a:spLocks noChangeArrowheads="1"/>
          </p:cNvSpPr>
          <p:nvPr/>
        </p:nvSpPr>
        <p:spPr bwMode="auto">
          <a:xfrm>
            <a:off x="0" y="6667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17.  Weight Management in Diabetes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4"/>
          <p:cNvSpPr>
            <a:spLocks noGrp="1"/>
          </p:cNvSpPr>
          <p:nvPr>
            <p:ph type="title"/>
          </p:nvPr>
        </p:nvSpPr>
        <p:spPr>
          <a:xfrm>
            <a:off x="666750" y="147638"/>
            <a:ext cx="7886700" cy="1325562"/>
          </a:xfrm>
        </p:spPr>
        <p:txBody>
          <a:bodyPr/>
          <a:lstStyle/>
          <a:p>
            <a:pPr algn="ctr"/>
            <a:r>
              <a:rPr lang="en-US" altLang="en-US" sz="3600" b="0">
                <a:ea typeface="MS PGothic" charset="-128"/>
              </a:rPr>
              <a:t>Visit </a:t>
            </a:r>
            <a:r>
              <a:rPr lang="en-US" altLang="en-US" sz="3600">
                <a:ea typeface="MS PGothic" charset="-128"/>
              </a:rPr>
              <a:t>guidelines.diabetes.ca</a:t>
            </a:r>
            <a:r>
              <a:rPr lang="en-US" altLang="en-US" sz="3600" b="0">
                <a:ea typeface="MS PGothic" charset="-128"/>
              </a:rPr>
              <a:t> </a:t>
            </a:r>
            <a:br>
              <a:rPr lang="en-US" altLang="en-US" sz="3600" b="0">
                <a:ea typeface="MS PGothic" charset="-128"/>
              </a:rPr>
            </a:br>
            <a:endParaRPr lang="en-US" altLang="en-US" sz="3600" b="0">
              <a:ea typeface="MS PGothic" charset="-128"/>
            </a:endParaRPr>
          </a:p>
        </p:txBody>
      </p:sp>
      <p:pic>
        <p:nvPicPr>
          <p:cNvPr id="37891"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0288"/>
            <a:ext cx="9144000" cy="572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641350" y="0"/>
            <a:ext cx="7886700" cy="1325563"/>
          </a:xfrm>
        </p:spPr>
        <p:txBody>
          <a:bodyPr/>
          <a:lstStyle/>
          <a:p>
            <a:pPr algn="ctr"/>
            <a:r>
              <a:rPr lang="en-US" altLang="en-US">
                <a:ea typeface="MS PGothic" charset="-128"/>
              </a:rPr>
              <a:t>Or download the App</a:t>
            </a:r>
          </a:p>
        </p:txBody>
      </p:sp>
      <p:pic>
        <p:nvPicPr>
          <p:cNvPr id="38915"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67238" y="2103438"/>
            <a:ext cx="4022725"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6"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0613" y="1090613"/>
            <a:ext cx="3052762" cy="543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idx="4294967295"/>
          </p:nvPr>
        </p:nvSpPr>
        <p:spPr/>
        <p:txBody>
          <a:bodyPr/>
          <a:lstStyle/>
          <a:p>
            <a:r>
              <a:rPr lang="en-US" altLang="en-US">
                <a:ea typeface="MS PGothic" charset="-128"/>
              </a:rPr>
              <a:t>Diabetes Canada Clinical Practice Guidelines</a:t>
            </a:r>
          </a:p>
        </p:txBody>
      </p:sp>
      <p:sp>
        <p:nvSpPr>
          <p:cNvPr id="39939" name="Content Placeholder 2"/>
          <p:cNvSpPr>
            <a:spLocks noGrp="1"/>
          </p:cNvSpPr>
          <p:nvPr>
            <p:ph idx="4294967295"/>
          </p:nvPr>
        </p:nvSpPr>
        <p:spPr/>
        <p:txBody>
          <a:bodyPr/>
          <a:lstStyle/>
          <a:p>
            <a:pPr marL="0" indent="0">
              <a:buFont typeface="Arial" charset="0"/>
              <a:buNone/>
            </a:pPr>
            <a:endParaRPr lang="en-US" altLang="en-US">
              <a:ea typeface="MS PGothic" charset="-128"/>
              <a:hlinkClick r:id="rId2"/>
            </a:endParaRPr>
          </a:p>
          <a:p>
            <a:pPr marL="0" indent="0">
              <a:buFont typeface="Arial" charset="0"/>
              <a:buNone/>
            </a:pPr>
            <a:r>
              <a:rPr lang="en-US" altLang="en-US">
                <a:solidFill>
                  <a:srgbClr val="C00000"/>
                </a:solidFill>
                <a:ea typeface="MS PGothic" charset="-128"/>
                <a:hlinkClick r:id="rId2"/>
              </a:rPr>
              <a:t>http://guidelines.diabetes.ca</a:t>
            </a:r>
            <a:r>
              <a:rPr lang="en-US" altLang="en-US">
                <a:solidFill>
                  <a:srgbClr val="C00000"/>
                </a:solidFill>
                <a:ea typeface="MS PGothic" charset="-128"/>
              </a:rPr>
              <a:t> </a:t>
            </a:r>
            <a:r>
              <a:rPr lang="en-US" altLang="en-US">
                <a:solidFill>
                  <a:schemeClr val="accent1"/>
                </a:solidFill>
                <a:ea typeface="MS PGothic" charset="-128"/>
              </a:rPr>
              <a:t>– for health-care providers</a:t>
            </a:r>
          </a:p>
          <a:p>
            <a:pPr marL="0" indent="0">
              <a:buFont typeface="Arial" charset="0"/>
              <a:buNone/>
            </a:pPr>
            <a:endParaRPr lang="en-US" altLang="en-US">
              <a:solidFill>
                <a:schemeClr val="accent1"/>
              </a:solidFill>
              <a:ea typeface="MS PGothic" charset="-128"/>
            </a:endParaRPr>
          </a:p>
          <a:p>
            <a:pPr marL="0" indent="0">
              <a:buFont typeface="Arial" charset="0"/>
              <a:buNone/>
            </a:pPr>
            <a:r>
              <a:rPr lang="en-US" altLang="en-US">
                <a:ea typeface="MS PGothic" charset="-128"/>
              </a:rPr>
              <a:t>1-800-BANTING (226-8464)</a:t>
            </a:r>
          </a:p>
          <a:p>
            <a:pPr marL="0" indent="0">
              <a:buFont typeface="Arial" charset="0"/>
              <a:buNone/>
            </a:pPr>
            <a:endParaRPr lang="en-US" altLang="en-US">
              <a:ea typeface="MS PGothic" charset="-128"/>
            </a:endParaRPr>
          </a:p>
          <a:p>
            <a:pPr marL="0" indent="0">
              <a:buFont typeface="Arial" charset="0"/>
              <a:buNone/>
            </a:pPr>
            <a:r>
              <a:rPr lang="en-US" altLang="en-US">
                <a:ea typeface="MS PGothic" charset="-128"/>
                <a:hlinkClick r:id="rId3"/>
              </a:rPr>
              <a:t>http://diabetes.ca </a:t>
            </a:r>
            <a:r>
              <a:rPr lang="en-US" altLang="en-US">
                <a:solidFill>
                  <a:schemeClr val="accent1"/>
                </a:solidFill>
                <a:ea typeface="MS PGothic" charset="-128"/>
              </a:rPr>
              <a:t>– for people with diabetes</a:t>
            </a:r>
          </a:p>
          <a:p>
            <a:pPr marL="0" indent="0">
              <a:buFont typeface="Arial" charset="0"/>
              <a:buNone/>
            </a:pPr>
            <a:endParaRPr lang="en-US" altLang="en-US">
              <a:solidFill>
                <a:schemeClr val="accent1"/>
              </a:solidFill>
              <a:ea typeface="MS PGothic" charset="-128"/>
            </a:endParaRPr>
          </a:p>
          <a:p>
            <a:pPr marL="0" indent="0"/>
            <a:endParaRPr lang="en-US" altLang="en-US">
              <a:ea typeface="MS PGothic" charset="-128"/>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idx="4294967295"/>
          </p:nvPr>
        </p:nvSpPr>
        <p:spPr/>
        <p:txBody>
          <a:bodyPr/>
          <a:lstStyle/>
          <a:p>
            <a:pPr eaLnBrk="1" hangingPunct="1"/>
            <a:r>
              <a:rPr lang="en-CA" altLang="en-US">
                <a:ea typeface="MS PGothic" charset="-128"/>
              </a:rPr>
              <a:t>Key Changes</a:t>
            </a:r>
          </a:p>
        </p:txBody>
      </p:sp>
      <p:sp>
        <p:nvSpPr>
          <p:cNvPr id="17411" name="Content Placeholder 2"/>
          <p:cNvSpPr>
            <a:spLocks noGrp="1"/>
          </p:cNvSpPr>
          <p:nvPr>
            <p:ph type="body" idx="4294967295"/>
          </p:nvPr>
        </p:nvSpPr>
        <p:spPr>
          <a:xfrm>
            <a:off x="628650" y="1601788"/>
            <a:ext cx="7886700" cy="4329112"/>
          </a:xfrm>
        </p:spPr>
        <p:txBody>
          <a:bodyPr/>
          <a:lstStyle/>
          <a:p>
            <a:pPr>
              <a:lnSpc>
                <a:spcPct val="100000"/>
              </a:lnSpc>
            </a:pPr>
            <a:r>
              <a:rPr lang="en-CA" altLang="ja-JP" sz="2800" b="0">
                <a:solidFill>
                  <a:srgbClr val="203864"/>
                </a:solidFill>
                <a:ea typeface="MS PGothic" charset="-128"/>
              </a:rPr>
              <a:t>Patient First Language:</a:t>
            </a:r>
          </a:p>
          <a:p>
            <a:pPr lvl="1">
              <a:lnSpc>
                <a:spcPct val="100000"/>
              </a:lnSpc>
            </a:pPr>
            <a:r>
              <a:rPr lang="en-CA" altLang="ja-JP" sz="2800">
                <a:solidFill>
                  <a:srgbClr val="203864"/>
                </a:solidFill>
                <a:latin typeface="Open Sans" charset="0"/>
                <a:ea typeface="MS PGothic" charset="-128"/>
              </a:rPr>
              <a:t>“people with overweight or obesity” (in place of “overweight or obese people”)</a:t>
            </a:r>
          </a:p>
          <a:p>
            <a:pPr>
              <a:lnSpc>
                <a:spcPct val="100000"/>
              </a:lnSpc>
            </a:pPr>
            <a:r>
              <a:rPr lang="en-CA" altLang="ja-JP" sz="2800" b="0">
                <a:solidFill>
                  <a:srgbClr val="203864"/>
                </a:solidFill>
                <a:ea typeface="MS PGothic" charset="-128"/>
              </a:rPr>
              <a:t>New information on:</a:t>
            </a:r>
          </a:p>
          <a:p>
            <a:pPr lvl="1">
              <a:lnSpc>
                <a:spcPct val="100000"/>
              </a:lnSpc>
            </a:pPr>
            <a:r>
              <a:rPr lang="en-CA" altLang="ja-JP" sz="2800">
                <a:solidFill>
                  <a:srgbClr val="203864"/>
                </a:solidFill>
                <a:latin typeface="Open Sans" charset="0"/>
                <a:ea typeface="MS PGothic" charset="-128"/>
              </a:rPr>
              <a:t>Effective pharmacotherapy for chronic weight management </a:t>
            </a:r>
          </a:p>
          <a:p>
            <a:pPr lvl="1">
              <a:lnSpc>
                <a:spcPct val="100000"/>
              </a:lnSpc>
            </a:pPr>
            <a:r>
              <a:rPr lang="en-CA" altLang="ja-JP" sz="2800">
                <a:solidFill>
                  <a:srgbClr val="203864"/>
                </a:solidFill>
                <a:latin typeface="Open Sans" charset="0"/>
                <a:ea typeface="MS PGothic" charset="-128"/>
              </a:rPr>
              <a:t>Effects of bariatric surgery in people with diabetes and obesity, with longer term follow-up</a:t>
            </a:r>
          </a:p>
          <a:p>
            <a:pPr>
              <a:lnSpc>
                <a:spcPct val="100000"/>
              </a:lnSpc>
            </a:pPr>
            <a:endParaRPr lang="en-CA" altLang="ja-JP" sz="2800" b="0">
              <a:solidFill>
                <a:srgbClr val="203864"/>
              </a:solidFill>
              <a:ea typeface="MS PGothic" charset="-128"/>
            </a:endParaRPr>
          </a:p>
        </p:txBody>
      </p:sp>
      <p:sp>
        <p:nvSpPr>
          <p:cNvPr id="17412"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17413" name="Text Box 6"/>
          <p:cNvSpPr txBox="1">
            <a:spLocks noChangeArrowheads="1"/>
          </p:cNvSpPr>
          <p:nvPr/>
        </p:nvSpPr>
        <p:spPr bwMode="auto">
          <a:xfrm>
            <a:off x="0" y="6667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17.  Weight Management in Diabetes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idx="4294967295"/>
          </p:nvPr>
        </p:nvSpPr>
        <p:spPr>
          <a:xfrm>
            <a:off x="685800" y="457200"/>
            <a:ext cx="7772400" cy="1143000"/>
          </a:xfrm>
        </p:spPr>
        <p:txBody>
          <a:bodyPr/>
          <a:lstStyle/>
          <a:p>
            <a:r>
              <a:rPr lang="en-CA" altLang="en-US">
                <a:ea typeface="MS PGothic" charset="-128"/>
              </a:rPr>
              <a:t>The Growing Epidemic</a:t>
            </a:r>
          </a:p>
        </p:txBody>
      </p:sp>
      <p:sp>
        <p:nvSpPr>
          <p:cNvPr id="18435" name="Content Placeholder 2"/>
          <p:cNvSpPr>
            <a:spLocks noGrp="1"/>
          </p:cNvSpPr>
          <p:nvPr>
            <p:ph idx="4294967295"/>
          </p:nvPr>
        </p:nvSpPr>
        <p:spPr>
          <a:xfrm>
            <a:off x="5099050" y="1481138"/>
            <a:ext cx="3530600" cy="3276600"/>
          </a:xfrm>
        </p:spPr>
        <p:txBody>
          <a:bodyPr/>
          <a:lstStyle/>
          <a:p>
            <a:pPr>
              <a:lnSpc>
                <a:spcPct val="100000"/>
              </a:lnSpc>
            </a:pPr>
            <a:r>
              <a:rPr lang="en-CA" altLang="en-US" sz="2000" b="0">
                <a:ea typeface="MS PGothic" charset="-128"/>
              </a:rPr>
              <a:t>80-90% of people with type 2 diabetes have overweight or obesity</a:t>
            </a:r>
            <a:r>
              <a:rPr lang="en-CA" altLang="en-US" sz="2000" b="0" baseline="30000">
                <a:ea typeface="MS PGothic" charset="-128"/>
              </a:rPr>
              <a:t>*</a:t>
            </a:r>
          </a:p>
          <a:p>
            <a:pPr>
              <a:lnSpc>
                <a:spcPct val="100000"/>
              </a:lnSpc>
            </a:pPr>
            <a:r>
              <a:rPr lang="en-CA" altLang="en-US" sz="2000" b="0">
                <a:ea typeface="MS PGothic" charset="-128"/>
              </a:rPr>
              <a:t>Some antihyperglycemic therapies contribute to weight gain</a:t>
            </a:r>
          </a:p>
          <a:p>
            <a:pPr>
              <a:lnSpc>
                <a:spcPct val="100000"/>
              </a:lnSpc>
            </a:pPr>
            <a:r>
              <a:rPr lang="en-CA" altLang="en-US" sz="2000" b="0">
                <a:ea typeface="MS PGothic" charset="-128"/>
              </a:rPr>
              <a:t>Higher BMI increases mortality</a:t>
            </a:r>
          </a:p>
        </p:txBody>
      </p:sp>
      <p:sp>
        <p:nvSpPr>
          <p:cNvPr id="5" name="Content Placeholder 2"/>
          <p:cNvSpPr txBox="1">
            <a:spLocks/>
          </p:cNvSpPr>
          <p:nvPr/>
        </p:nvSpPr>
        <p:spPr bwMode="auto">
          <a:xfrm>
            <a:off x="609600" y="4749800"/>
            <a:ext cx="77724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ctr" defTabSz="914400" eaLnBrk="1" hangingPunct="1">
              <a:spcBef>
                <a:spcPct val="20000"/>
              </a:spcBef>
              <a:buClr>
                <a:srgbClr val="FF0000"/>
              </a:buClr>
              <a:buSzPct val="80000"/>
            </a:pPr>
            <a:r>
              <a:rPr lang="en-US" altLang="en-US" sz="2600" b="1">
                <a:latin typeface="Open Sans" charset="0"/>
              </a:rPr>
              <a:t>But, weight loss of 5-10% can improve glycemic control!</a:t>
            </a:r>
            <a:endParaRPr lang="en-CA" altLang="en-US" sz="2600" b="1">
              <a:latin typeface="Open Sans" charset="0"/>
            </a:endParaRPr>
          </a:p>
          <a:p>
            <a:pPr defTabSz="914400" eaLnBrk="1" hangingPunct="1">
              <a:spcBef>
                <a:spcPct val="20000"/>
              </a:spcBef>
              <a:buClr>
                <a:srgbClr val="FF0000"/>
              </a:buClr>
              <a:buSzPct val="80000"/>
              <a:buFontTx/>
              <a:buChar char="•"/>
            </a:pPr>
            <a:endParaRPr lang="en-CA" altLang="en-US" sz="2800">
              <a:latin typeface="Open Sans" charset="0"/>
            </a:endParaRPr>
          </a:p>
        </p:txBody>
      </p:sp>
      <p:sp>
        <p:nvSpPr>
          <p:cNvPr id="18437" name="TextBox 5"/>
          <p:cNvSpPr txBox="1">
            <a:spLocks noChangeArrowheads="1"/>
          </p:cNvSpPr>
          <p:nvPr/>
        </p:nvSpPr>
        <p:spPr bwMode="auto">
          <a:xfrm>
            <a:off x="1524000" y="3352800"/>
            <a:ext cx="2438400"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US" altLang="en-US" sz="1700">
                <a:solidFill>
                  <a:schemeClr val="bg1"/>
                </a:solidFill>
                <a:latin typeface="Open Sans" charset="0"/>
              </a:rPr>
              <a:t>Overweight or Obesity</a:t>
            </a:r>
          </a:p>
        </p:txBody>
      </p:sp>
      <p:sp>
        <p:nvSpPr>
          <p:cNvPr id="18438" name="TextBox 6"/>
          <p:cNvSpPr txBox="1">
            <a:spLocks noChangeArrowheads="1"/>
          </p:cNvSpPr>
          <p:nvPr/>
        </p:nvSpPr>
        <p:spPr bwMode="auto">
          <a:xfrm>
            <a:off x="254000" y="6229350"/>
            <a:ext cx="67056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eaLnBrk="1" hangingPunct="1"/>
            <a:r>
              <a:rPr lang="en-CA" altLang="en-US" sz="1200" baseline="30000">
                <a:latin typeface="Arial" charset="0"/>
              </a:rPr>
              <a:t>*</a:t>
            </a:r>
            <a:r>
              <a:rPr lang="en-CA" altLang="en-US" sz="1200">
                <a:latin typeface="Arial" charset="0"/>
              </a:rPr>
              <a:t>Wing RR. Weight loss in the management of type 2 diabetes. In: Gerstein HC, Haynes B editor(s). Evidence-Based Diabetes Care. Ontario, Canada: B.C. Decker, Inc, 2000:252–76. </a:t>
            </a:r>
          </a:p>
          <a:p>
            <a:pPr eaLnBrk="1" hangingPunct="1"/>
            <a:r>
              <a:rPr lang="en-US" altLang="en-US" sz="1200" i="1">
                <a:latin typeface="Arial" charset="0"/>
              </a:rPr>
              <a:t>BMI,</a:t>
            </a:r>
            <a:r>
              <a:rPr lang="en-US" altLang="en-US" sz="1200">
                <a:latin typeface="Arial" charset="0"/>
              </a:rPr>
              <a:t> body mass index</a:t>
            </a:r>
            <a:endParaRPr lang="en-CA" altLang="en-US" sz="1200">
              <a:latin typeface="Arial" charset="0"/>
            </a:endParaRPr>
          </a:p>
        </p:txBody>
      </p:sp>
      <p:sp>
        <p:nvSpPr>
          <p:cNvPr id="8" name="Rectangle 7"/>
          <p:cNvSpPr>
            <a:spLocks noChangeArrowheads="1"/>
          </p:cNvSpPr>
          <p:nvPr/>
        </p:nvSpPr>
        <p:spPr bwMode="auto">
          <a:xfrm>
            <a:off x="609600" y="4724400"/>
            <a:ext cx="7772400" cy="914400"/>
          </a:xfrm>
          <a:prstGeom prst="rect">
            <a:avLst/>
          </a:prstGeom>
          <a:noFill/>
          <a:ln w="38100">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a:endParaRPr lang="en-CA" altLang="en-US">
              <a:latin typeface="Arial" charset="0"/>
            </a:endParaRPr>
          </a:p>
        </p:txBody>
      </p:sp>
      <p:sp>
        <p:nvSpPr>
          <p:cNvPr id="18440" name="Text Box 9"/>
          <p:cNvSpPr txBox="1">
            <a:spLocks noChangeArrowheads="1"/>
          </p:cNvSpPr>
          <p:nvPr/>
        </p:nvSpPr>
        <p:spPr bwMode="auto">
          <a:xfrm>
            <a:off x="0" y="6667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17.  Weight Management in Diabetes</a:t>
            </a:r>
          </a:p>
        </p:txBody>
      </p:sp>
      <p:graphicFrame>
        <p:nvGraphicFramePr>
          <p:cNvPr id="18441" name="Chart 1"/>
          <p:cNvGraphicFramePr>
            <a:graphicFrameLocks/>
          </p:cNvGraphicFramePr>
          <p:nvPr/>
        </p:nvGraphicFramePr>
        <p:xfrm>
          <a:off x="635000" y="1346200"/>
          <a:ext cx="4800600" cy="3244850"/>
        </p:xfrm>
        <a:graphic>
          <a:graphicData uri="http://schemas.openxmlformats.org/presentationml/2006/ole">
            <mc:AlternateContent xmlns:mc="http://schemas.openxmlformats.org/markup-compatibility/2006">
              <mc:Choice xmlns:v="urn:schemas-microsoft-com:vml" Requires="v">
                <p:oleObj spid="_x0000_s18450" r:id="rId5" imgW="4803251" imgH="3242804" progId="Excel.Chart.8">
                  <p:embed/>
                </p:oleObj>
              </mc:Choice>
              <mc:Fallback>
                <p:oleObj r:id="rId5" imgW="4803251" imgH="3242804" progId="Excel.Chart.8">
                  <p:embed/>
                  <p:pic>
                    <p:nvPicPr>
                      <p:cNvPr id="0" name="Chart 1"/>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5000" y="1346200"/>
                        <a:ext cx="4800600" cy="324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442" name="TextBox 2"/>
          <p:cNvSpPr txBox="1">
            <a:spLocks noChangeArrowheads="1"/>
          </p:cNvSpPr>
          <p:nvPr/>
        </p:nvSpPr>
        <p:spPr bwMode="auto">
          <a:xfrm>
            <a:off x="1825625" y="3095625"/>
            <a:ext cx="24606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ctr"/>
            <a:r>
              <a:rPr lang="en-US" altLang="en-US">
                <a:solidFill>
                  <a:srgbClr val="FFFFFF"/>
                </a:solidFill>
              </a:rPr>
              <a:t>Overweight and Obesity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7"/>
          <p:cNvSpPr txBox="1">
            <a:spLocks noChangeArrowheads="1"/>
          </p:cNvSpPr>
          <p:nvPr/>
        </p:nvSpPr>
        <p:spPr bwMode="auto">
          <a:xfrm>
            <a:off x="0" y="6667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17.  Weight Management in Diabetes</a:t>
            </a:r>
          </a:p>
        </p:txBody>
      </p:sp>
      <p:sp>
        <p:nvSpPr>
          <p:cNvPr id="19459" name="Rectangle 8"/>
          <p:cNvSpPr>
            <a:spLocks noChangeArrowheads="1"/>
          </p:cNvSpPr>
          <p:nvPr/>
        </p:nvSpPr>
        <p:spPr bwMode="auto">
          <a:xfrm>
            <a:off x="2152650" y="1414463"/>
            <a:ext cx="184150"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r>
              <a:rPr lang="en-US" altLang="en-US" sz="1700">
                <a:latin typeface="Open Sans" charset="0"/>
              </a:rPr>
              <a:t/>
            </a:r>
            <a:br>
              <a:rPr lang="en-US" altLang="en-US" sz="1700">
                <a:latin typeface="Open Sans" charset="0"/>
              </a:rPr>
            </a:br>
            <a:r>
              <a:rPr lang="en-US" altLang="en-US" sz="1700">
                <a:latin typeface="Open Sans" charset="0"/>
              </a:rPr>
              <a:t/>
            </a:r>
            <a:br>
              <a:rPr lang="en-US" altLang="en-US" sz="1700">
                <a:latin typeface="Open Sans" charset="0"/>
              </a:rPr>
            </a:br>
            <a:endParaRPr lang="en-US" altLang="en-US" sz="1700">
              <a:latin typeface="Open Sans" charset="0"/>
            </a:endParaRPr>
          </a:p>
          <a:p>
            <a:endParaRPr lang="en-US" altLang="en-US" sz="1700">
              <a:latin typeface="Open Sans" charset="0"/>
            </a:endParaRPr>
          </a:p>
        </p:txBody>
      </p:sp>
      <p:graphicFrame>
        <p:nvGraphicFramePr>
          <p:cNvPr id="171125" name="Group 117"/>
          <p:cNvGraphicFramePr>
            <a:graphicFrameLocks noGrp="1"/>
          </p:cNvGraphicFramePr>
          <p:nvPr/>
        </p:nvGraphicFramePr>
        <p:xfrm>
          <a:off x="239713" y="1516063"/>
          <a:ext cx="8745537" cy="4592637"/>
        </p:xfrm>
        <a:graphic>
          <a:graphicData uri="http://schemas.openxmlformats.org/drawingml/2006/table">
            <a:tbl>
              <a:tblPr/>
              <a:tblGrid>
                <a:gridCol w="2109787"/>
                <a:gridCol w="2424113"/>
                <a:gridCol w="4211637"/>
              </a:tblGrid>
              <a:tr h="733425">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ctr" defTabSz="841375"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a:ln>
                            <a:noFill/>
                          </a:ln>
                          <a:solidFill>
                            <a:srgbClr val="FFFFFF"/>
                          </a:solidFill>
                          <a:effectLst/>
                          <a:latin typeface="Open Sans" charset="0"/>
                          <a:ea typeface="MS PGothic" charset="-128"/>
                          <a:cs typeface="Open Sans" charset="0"/>
                        </a:rPr>
                        <a:t>Classification</a:t>
                      </a:r>
                      <a:endParaRPr kumimoji="0" lang="en-US" altLang="en-US" sz="2200" b="0" i="0" u="none" strike="noStrike" cap="none" normalizeH="0" baseline="0">
                        <a:ln>
                          <a:noFill/>
                        </a:ln>
                        <a:solidFill>
                          <a:schemeClr val="tx1"/>
                        </a:solidFill>
                        <a:effectLst/>
                        <a:latin typeface="Open Sans" charset="0"/>
                        <a:ea typeface="MS PGothic" charset="-128"/>
                        <a:cs typeface="Open Sans"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ctr" defTabSz="841375"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a:ln>
                            <a:noFill/>
                          </a:ln>
                          <a:solidFill>
                            <a:srgbClr val="FFFFFF"/>
                          </a:solidFill>
                          <a:effectLst/>
                          <a:latin typeface="Open Sans" charset="0"/>
                          <a:ea typeface="MS PGothic" charset="-128"/>
                          <a:cs typeface="Open Sans" charset="0"/>
                        </a:rPr>
                        <a:t>BMI* category  </a:t>
                      </a:r>
                    </a:p>
                    <a:p>
                      <a:pPr marL="0" marR="0" lvl="0" indent="0" algn="ctr" defTabSz="841375"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a:ln>
                            <a:noFill/>
                          </a:ln>
                          <a:solidFill>
                            <a:srgbClr val="FFFFFF"/>
                          </a:solidFill>
                          <a:effectLst/>
                          <a:latin typeface="Open Sans" charset="0"/>
                          <a:ea typeface="MS PGothic" charset="-128"/>
                          <a:cs typeface="Open Sans" charset="0"/>
                        </a:rPr>
                        <a:t>(kg/m</a:t>
                      </a:r>
                      <a:r>
                        <a:rPr kumimoji="0" lang="en-US" altLang="en-US" sz="2200" b="1" i="0" u="none" strike="noStrike" cap="none" normalizeH="0" baseline="30000">
                          <a:ln>
                            <a:noFill/>
                          </a:ln>
                          <a:solidFill>
                            <a:srgbClr val="FFFFFF"/>
                          </a:solidFill>
                          <a:effectLst/>
                          <a:latin typeface="Open Sans" charset="0"/>
                          <a:ea typeface="MS PGothic" charset="-128"/>
                          <a:cs typeface="Open Sans" charset="0"/>
                        </a:rPr>
                        <a:t>2</a:t>
                      </a:r>
                      <a:r>
                        <a:rPr kumimoji="0" lang="en-US" altLang="en-US" sz="2200" b="1" i="0" u="none" strike="noStrike" cap="none" normalizeH="0" baseline="0">
                          <a:ln>
                            <a:noFill/>
                          </a:ln>
                          <a:solidFill>
                            <a:srgbClr val="FFFFFF"/>
                          </a:solidFill>
                          <a:effectLst/>
                          <a:latin typeface="Open Sans" charset="0"/>
                          <a:ea typeface="MS PGothic" charset="-128"/>
                          <a:cs typeface="Open Sans" charset="0"/>
                        </a:rPr>
                        <a:t>)</a:t>
                      </a:r>
                      <a:endParaRPr kumimoji="0" lang="en-US" altLang="en-US" sz="2200" b="0" i="0" u="none" strike="noStrike" cap="none" normalizeH="0" baseline="0">
                        <a:ln>
                          <a:noFill/>
                        </a:ln>
                        <a:solidFill>
                          <a:schemeClr val="tx1"/>
                        </a:solidFill>
                        <a:effectLst/>
                        <a:latin typeface="Open Sans" charset="0"/>
                        <a:ea typeface="MS PGothic" charset="-128"/>
                        <a:cs typeface="Open Sans"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ctr" defTabSz="841375"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a:ln>
                            <a:noFill/>
                          </a:ln>
                          <a:solidFill>
                            <a:srgbClr val="FFFFFF"/>
                          </a:solidFill>
                          <a:effectLst/>
                          <a:latin typeface="Open Sans" charset="0"/>
                          <a:ea typeface="MS PGothic" charset="-128"/>
                          <a:cs typeface="Open Sans" charset="0"/>
                        </a:rPr>
                        <a:t>Risk of developing health problems</a:t>
                      </a:r>
                      <a:endParaRPr kumimoji="0" lang="en-US" altLang="en-US" sz="2200" b="0" i="0" u="none" strike="noStrike" cap="none" normalizeH="0" baseline="0">
                        <a:ln>
                          <a:noFill/>
                        </a:ln>
                        <a:solidFill>
                          <a:schemeClr val="tx1"/>
                        </a:solidFill>
                        <a:effectLst/>
                        <a:latin typeface="Open Sans" charset="0"/>
                        <a:ea typeface="MS PGothic" charset="-128"/>
                        <a:cs typeface="Open Sans"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471488">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200" b="0" i="0" u="none" strike="noStrike" cap="none" normalizeH="0" baseline="0">
                          <a:ln>
                            <a:noFill/>
                          </a:ln>
                          <a:solidFill>
                            <a:srgbClr val="000000"/>
                          </a:solidFill>
                          <a:effectLst/>
                          <a:latin typeface="Open Sans" charset="0"/>
                          <a:ea typeface="MS PGothic" charset="-128"/>
                          <a:cs typeface="Open Sans" charset="0"/>
                        </a:rPr>
                        <a:t>Underweight</a:t>
                      </a:r>
                      <a:endParaRPr kumimoji="0" lang="en-US" altLang="en-US" sz="2200" b="0" i="0" u="none" strike="noStrike" cap="none" normalizeH="0" baseline="0">
                        <a:ln>
                          <a:noFill/>
                        </a:ln>
                        <a:solidFill>
                          <a:schemeClr val="tx1"/>
                        </a:solidFill>
                        <a:effectLst/>
                        <a:latin typeface="Open Sans" charset="0"/>
                        <a:ea typeface="MS PGothic" charset="-128"/>
                        <a:cs typeface="Open Sans"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ctr" defTabSz="841375" rtl="0" eaLnBrk="0" fontAlgn="base" latinLnBrk="0" hangingPunct="0">
                        <a:lnSpc>
                          <a:spcPct val="100000"/>
                        </a:lnSpc>
                        <a:spcBef>
                          <a:spcPct val="0"/>
                        </a:spcBef>
                        <a:spcAft>
                          <a:spcPct val="0"/>
                        </a:spcAft>
                        <a:buClrTx/>
                        <a:buSzTx/>
                        <a:buFontTx/>
                        <a:buNone/>
                        <a:tabLst/>
                      </a:pPr>
                      <a:r>
                        <a:rPr kumimoji="0" lang="en-US" altLang="en-US" sz="2200" b="0" i="0" u="none" strike="noStrike" cap="none" normalizeH="0" baseline="0">
                          <a:ln>
                            <a:noFill/>
                          </a:ln>
                          <a:solidFill>
                            <a:srgbClr val="000000"/>
                          </a:solidFill>
                          <a:effectLst/>
                          <a:latin typeface="Open Sans" charset="0"/>
                          <a:ea typeface="MS PGothic" charset="-128"/>
                          <a:cs typeface="Open Sans" charset="0"/>
                        </a:rPr>
                        <a:t>&lt;18.5</a:t>
                      </a:r>
                      <a:endParaRPr kumimoji="0" lang="en-US" altLang="en-US" sz="2200" b="0" i="0" u="none" strike="noStrike" cap="none" normalizeH="0" baseline="0">
                        <a:ln>
                          <a:noFill/>
                        </a:ln>
                        <a:solidFill>
                          <a:schemeClr val="tx1"/>
                        </a:solidFill>
                        <a:effectLst/>
                        <a:latin typeface="Open Sans" charset="0"/>
                        <a:ea typeface="MS PGothic" charset="-128"/>
                        <a:cs typeface="Open Sans"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a:ln>
                            <a:noFill/>
                          </a:ln>
                          <a:solidFill>
                            <a:schemeClr val="tx1"/>
                          </a:solidFill>
                          <a:effectLst/>
                          <a:latin typeface="Open Sans" charset="0"/>
                          <a:ea typeface="MS PGothic" charset="-128"/>
                          <a:cs typeface="Open Sans" charset="0"/>
                        </a:rPr>
                        <a:t>Increased</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765175">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200" b="0" i="0" u="none" strike="noStrike" cap="none" normalizeH="0" baseline="0">
                          <a:ln>
                            <a:noFill/>
                          </a:ln>
                          <a:solidFill>
                            <a:srgbClr val="000000"/>
                          </a:solidFill>
                          <a:effectLst/>
                          <a:latin typeface="Open Sans" charset="0"/>
                          <a:ea typeface="MS PGothic" charset="-128"/>
                          <a:cs typeface="Open Sans" charset="0"/>
                        </a:rPr>
                        <a:t>Healthy weight</a:t>
                      </a:r>
                      <a:endParaRPr kumimoji="0" lang="en-US" altLang="en-US" sz="2200" b="0" i="0" u="none" strike="noStrike" cap="none" normalizeH="0" baseline="0">
                        <a:ln>
                          <a:noFill/>
                        </a:ln>
                        <a:solidFill>
                          <a:schemeClr val="tx1"/>
                        </a:solidFill>
                        <a:effectLst/>
                        <a:latin typeface="Open Sans" charset="0"/>
                        <a:ea typeface="MS PGothic" charset="-128"/>
                        <a:cs typeface="Open Sans"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ctr" defTabSz="841375" rtl="0" eaLnBrk="0" fontAlgn="base" latinLnBrk="0" hangingPunct="0">
                        <a:lnSpc>
                          <a:spcPct val="100000"/>
                        </a:lnSpc>
                        <a:spcBef>
                          <a:spcPct val="0"/>
                        </a:spcBef>
                        <a:spcAft>
                          <a:spcPct val="0"/>
                        </a:spcAft>
                        <a:buClrTx/>
                        <a:buSzTx/>
                        <a:buFontTx/>
                        <a:buNone/>
                        <a:tabLst/>
                      </a:pPr>
                      <a:r>
                        <a:rPr kumimoji="0" lang="en-US" altLang="en-US" sz="2200" b="0" i="0" u="none" strike="noStrike" cap="none" normalizeH="0" baseline="0">
                          <a:ln>
                            <a:noFill/>
                          </a:ln>
                          <a:solidFill>
                            <a:srgbClr val="000000"/>
                          </a:solidFill>
                          <a:effectLst/>
                          <a:latin typeface="Open Sans" charset="0"/>
                          <a:ea typeface="MS PGothic" charset="-128"/>
                          <a:cs typeface="Open Sans" charset="0"/>
                        </a:rPr>
                        <a:t>18.5-24.9</a:t>
                      </a:r>
                      <a:endParaRPr kumimoji="0" lang="en-US" altLang="en-US" sz="2200" b="0" i="0" u="none" strike="noStrike" cap="none" normalizeH="0" baseline="0">
                        <a:ln>
                          <a:noFill/>
                        </a:ln>
                        <a:solidFill>
                          <a:schemeClr val="tx1"/>
                        </a:solidFill>
                        <a:effectLst/>
                        <a:latin typeface="Open Sans" charset="0"/>
                        <a:ea typeface="MS PGothic" charset="-128"/>
                        <a:cs typeface="Open Sans"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a:ln>
                            <a:noFill/>
                          </a:ln>
                          <a:solidFill>
                            <a:schemeClr val="tx1"/>
                          </a:solidFill>
                          <a:effectLst/>
                          <a:latin typeface="Open Sans" charset="0"/>
                          <a:ea typeface="MS PGothic" charset="-128"/>
                          <a:cs typeface="Open Sans" charset="0"/>
                        </a:rPr>
                        <a:t>Least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573088">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200" b="0" i="0" u="none" strike="noStrike" cap="none" normalizeH="0" baseline="0">
                          <a:ln>
                            <a:noFill/>
                          </a:ln>
                          <a:solidFill>
                            <a:srgbClr val="000000"/>
                          </a:solidFill>
                          <a:effectLst/>
                          <a:latin typeface="Open Sans" charset="0"/>
                          <a:ea typeface="MS PGothic" charset="-128"/>
                          <a:cs typeface="Open Sans" charset="0"/>
                        </a:rPr>
                        <a:t>Overweight</a:t>
                      </a:r>
                      <a:endParaRPr kumimoji="0" lang="en-US" altLang="en-US" sz="2200" b="0" i="0" u="none" strike="noStrike" cap="none" normalizeH="0" baseline="0">
                        <a:ln>
                          <a:noFill/>
                        </a:ln>
                        <a:solidFill>
                          <a:schemeClr val="tx1"/>
                        </a:solidFill>
                        <a:effectLst/>
                        <a:latin typeface="Open Sans" charset="0"/>
                        <a:ea typeface="MS PGothic" charset="-128"/>
                        <a:cs typeface="Open Sans"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ctr" defTabSz="841375" rtl="0" eaLnBrk="0" fontAlgn="base" latinLnBrk="0" hangingPunct="0">
                        <a:lnSpc>
                          <a:spcPct val="100000"/>
                        </a:lnSpc>
                        <a:spcBef>
                          <a:spcPct val="0"/>
                        </a:spcBef>
                        <a:spcAft>
                          <a:spcPct val="0"/>
                        </a:spcAft>
                        <a:buClrTx/>
                        <a:buSzTx/>
                        <a:buFontTx/>
                        <a:buNone/>
                        <a:tabLst/>
                      </a:pPr>
                      <a:r>
                        <a:rPr kumimoji="0" lang="en-US" altLang="en-US" sz="2200" b="0" i="0" u="none" strike="noStrike" cap="none" normalizeH="0" baseline="0">
                          <a:ln>
                            <a:noFill/>
                          </a:ln>
                          <a:solidFill>
                            <a:srgbClr val="000000"/>
                          </a:solidFill>
                          <a:effectLst/>
                          <a:latin typeface="Open Sans" charset="0"/>
                          <a:ea typeface="MS PGothic" charset="-128"/>
                          <a:cs typeface="Open Sans" charset="0"/>
                        </a:rPr>
                        <a:t>25.0-29.9</a:t>
                      </a:r>
                      <a:endParaRPr kumimoji="0" lang="en-US" altLang="en-US" sz="2200" b="0" i="0" u="none" strike="noStrike" cap="none" normalizeH="0" baseline="0">
                        <a:ln>
                          <a:noFill/>
                        </a:ln>
                        <a:solidFill>
                          <a:schemeClr val="tx1"/>
                        </a:solidFill>
                        <a:effectLst/>
                        <a:latin typeface="Open Sans" charset="0"/>
                        <a:ea typeface="MS PGothic" charset="-128"/>
                        <a:cs typeface="Open Sans"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a:ln>
                            <a:noFill/>
                          </a:ln>
                          <a:solidFill>
                            <a:schemeClr val="tx1"/>
                          </a:solidFill>
                          <a:effectLst/>
                          <a:latin typeface="Open Sans" charset="0"/>
                          <a:ea typeface="MS PGothic" charset="-128"/>
                          <a:cs typeface="Open Sans" charset="0"/>
                        </a:rPr>
                        <a:t>Increased</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2020888">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200" b="0" i="0" u="none" strike="noStrike" cap="none" normalizeH="0" baseline="0">
                          <a:ln>
                            <a:noFill/>
                          </a:ln>
                          <a:solidFill>
                            <a:srgbClr val="000000"/>
                          </a:solidFill>
                          <a:effectLst/>
                          <a:latin typeface="Open Sans" charset="0"/>
                          <a:ea typeface="MS PGothic" charset="-128"/>
                          <a:cs typeface="Open Sans" charset="0"/>
                        </a:rPr>
                        <a:t>Obesity</a:t>
                      </a:r>
                    </a:p>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200" b="0" i="0" u="none" strike="noStrike" cap="none" normalizeH="0" baseline="0">
                          <a:ln>
                            <a:noFill/>
                          </a:ln>
                          <a:solidFill>
                            <a:srgbClr val="000000"/>
                          </a:solidFill>
                          <a:effectLst/>
                          <a:latin typeface="Open Sans" charset="0"/>
                          <a:ea typeface="MS PGothic" charset="-128"/>
                          <a:cs typeface="Open Sans" charset="0"/>
                        </a:rPr>
                        <a:t>Class I</a:t>
                      </a:r>
                    </a:p>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200" b="0" i="0" u="none" strike="noStrike" cap="none" normalizeH="0" baseline="0">
                          <a:ln>
                            <a:noFill/>
                          </a:ln>
                          <a:solidFill>
                            <a:srgbClr val="000000"/>
                          </a:solidFill>
                          <a:effectLst/>
                          <a:latin typeface="Open Sans" charset="0"/>
                          <a:ea typeface="MS PGothic" charset="-128"/>
                          <a:cs typeface="Open Sans" charset="0"/>
                        </a:rPr>
                        <a:t>Class II</a:t>
                      </a:r>
                    </a:p>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200" b="0" i="0" u="none" strike="noStrike" cap="none" normalizeH="0" baseline="0">
                          <a:ln>
                            <a:noFill/>
                          </a:ln>
                          <a:solidFill>
                            <a:srgbClr val="000000"/>
                          </a:solidFill>
                          <a:effectLst/>
                          <a:latin typeface="Open Sans" charset="0"/>
                          <a:ea typeface="MS PGothic" charset="-128"/>
                          <a:cs typeface="Open Sans" charset="0"/>
                        </a:rPr>
                        <a:t>Class III</a:t>
                      </a:r>
                      <a:endParaRPr kumimoji="0" lang="en-US" altLang="en-US" sz="2200" b="0" i="0" u="none" strike="noStrike" cap="none" normalizeH="0" baseline="0">
                        <a:ln>
                          <a:noFill/>
                        </a:ln>
                        <a:solidFill>
                          <a:schemeClr val="tx1"/>
                        </a:solidFill>
                        <a:effectLst/>
                        <a:latin typeface="Open Sans" charset="0"/>
                        <a:ea typeface="MS PGothic" charset="-128"/>
                        <a:cs typeface="Open Sans"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ctr" defTabSz="841375" rtl="0" eaLnBrk="0" fontAlgn="base" latinLnBrk="0" hangingPunct="0">
                        <a:lnSpc>
                          <a:spcPct val="100000"/>
                        </a:lnSpc>
                        <a:spcBef>
                          <a:spcPct val="0"/>
                        </a:spcBef>
                        <a:spcAft>
                          <a:spcPct val="0"/>
                        </a:spcAft>
                        <a:buClrTx/>
                        <a:buSzTx/>
                        <a:buFontTx/>
                        <a:buNone/>
                        <a:tabLst/>
                      </a:pPr>
                      <a:r>
                        <a:rPr kumimoji="0" lang="en-US" altLang="en-US" sz="2200" b="0" i="0" u="none" strike="noStrike" cap="none" normalizeH="0" baseline="0">
                          <a:ln>
                            <a:noFill/>
                          </a:ln>
                          <a:solidFill>
                            <a:srgbClr val="000000"/>
                          </a:solidFill>
                          <a:effectLst/>
                          <a:latin typeface="Open Sans" charset="0"/>
                          <a:ea typeface="MS PGothic" charset="-128"/>
                          <a:cs typeface="Open Sans" charset="0"/>
                        </a:rPr>
                        <a:t>≥30.0</a:t>
                      </a:r>
                    </a:p>
                    <a:p>
                      <a:pPr marL="0" marR="0" lvl="0" indent="0" algn="ctr" defTabSz="841375" rtl="0" eaLnBrk="0" fontAlgn="base" latinLnBrk="0" hangingPunct="0">
                        <a:lnSpc>
                          <a:spcPct val="100000"/>
                        </a:lnSpc>
                        <a:spcBef>
                          <a:spcPct val="0"/>
                        </a:spcBef>
                        <a:spcAft>
                          <a:spcPct val="0"/>
                        </a:spcAft>
                        <a:buClrTx/>
                        <a:buSzTx/>
                        <a:buFontTx/>
                        <a:buNone/>
                        <a:tabLst/>
                      </a:pPr>
                      <a:r>
                        <a:rPr kumimoji="0" lang="en-US" altLang="en-US" sz="2200" b="0" i="0" u="none" strike="noStrike" cap="none" normalizeH="0" baseline="0">
                          <a:ln>
                            <a:noFill/>
                          </a:ln>
                          <a:solidFill>
                            <a:srgbClr val="000000"/>
                          </a:solidFill>
                          <a:effectLst/>
                          <a:latin typeface="Open Sans" charset="0"/>
                          <a:ea typeface="MS PGothic" charset="-128"/>
                          <a:cs typeface="Open Sans" charset="0"/>
                        </a:rPr>
                        <a:t>30.0-34.9</a:t>
                      </a:r>
                    </a:p>
                    <a:p>
                      <a:pPr marL="0" marR="0" lvl="0" indent="0" algn="ctr" defTabSz="841375" rtl="0" eaLnBrk="0" fontAlgn="base" latinLnBrk="0" hangingPunct="0">
                        <a:lnSpc>
                          <a:spcPct val="100000"/>
                        </a:lnSpc>
                        <a:spcBef>
                          <a:spcPct val="0"/>
                        </a:spcBef>
                        <a:spcAft>
                          <a:spcPct val="0"/>
                        </a:spcAft>
                        <a:buClrTx/>
                        <a:buSzTx/>
                        <a:buFontTx/>
                        <a:buNone/>
                        <a:tabLst/>
                      </a:pPr>
                      <a:r>
                        <a:rPr kumimoji="0" lang="en-US" altLang="en-US" sz="2200" b="0" i="0" u="none" strike="noStrike" cap="none" normalizeH="0" baseline="0">
                          <a:ln>
                            <a:noFill/>
                          </a:ln>
                          <a:solidFill>
                            <a:srgbClr val="000000"/>
                          </a:solidFill>
                          <a:effectLst/>
                          <a:latin typeface="Open Sans" charset="0"/>
                          <a:ea typeface="MS PGothic" charset="-128"/>
                          <a:cs typeface="Open Sans" charset="0"/>
                        </a:rPr>
                        <a:t>35.0-39.9</a:t>
                      </a:r>
                    </a:p>
                    <a:p>
                      <a:pPr marL="0" marR="0" lvl="0" indent="0" algn="ctr" defTabSz="841375" rtl="0" eaLnBrk="0" fontAlgn="base" latinLnBrk="0" hangingPunct="0">
                        <a:lnSpc>
                          <a:spcPct val="100000"/>
                        </a:lnSpc>
                        <a:spcBef>
                          <a:spcPct val="0"/>
                        </a:spcBef>
                        <a:spcAft>
                          <a:spcPct val="0"/>
                        </a:spcAft>
                        <a:buClrTx/>
                        <a:buSzTx/>
                        <a:buFontTx/>
                        <a:buNone/>
                        <a:tabLst/>
                      </a:pPr>
                      <a:r>
                        <a:rPr kumimoji="0" lang="en-US" altLang="en-US" sz="2200" b="0" i="0" u="none" strike="noStrike" cap="none" normalizeH="0" baseline="0">
                          <a:ln>
                            <a:noFill/>
                          </a:ln>
                          <a:solidFill>
                            <a:srgbClr val="000000"/>
                          </a:solidFill>
                          <a:effectLst/>
                          <a:latin typeface="Open Sans" charset="0"/>
                          <a:ea typeface="MS PGothic" charset="-128"/>
                          <a:cs typeface="Open Sans" charset="0"/>
                        </a:rPr>
                        <a:t>≥40.0</a:t>
                      </a:r>
                      <a:endParaRPr kumimoji="0" lang="en-US" altLang="en-US" sz="2200" b="0" i="0" u="none" strike="noStrike" cap="none" normalizeH="0" baseline="0">
                        <a:ln>
                          <a:noFill/>
                        </a:ln>
                        <a:solidFill>
                          <a:schemeClr val="tx1"/>
                        </a:solidFill>
                        <a:effectLst/>
                        <a:latin typeface="Open Sans" charset="0"/>
                        <a:ea typeface="MS PGothic" charset="-128"/>
                        <a:cs typeface="Open Sans"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ctr" defTabSz="841375" rtl="0" eaLnBrk="1" fontAlgn="base" latinLnBrk="0" hangingPunct="1">
                        <a:lnSpc>
                          <a:spcPct val="100000"/>
                        </a:lnSpc>
                        <a:spcBef>
                          <a:spcPct val="0"/>
                        </a:spcBef>
                        <a:spcAft>
                          <a:spcPct val="0"/>
                        </a:spcAft>
                        <a:buClrTx/>
                        <a:buSzTx/>
                        <a:buFontTx/>
                        <a:buNone/>
                        <a:tabLst/>
                      </a:pPr>
                      <a:endParaRPr kumimoji="0" lang="en-US" altLang="en-US" sz="2200" b="0" i="0" u="none" strike="noStrike" cap="none" normalizeH="0" baseline="0">
                        <a:ln>
                          <a:noFill/>
                        </a:ln>
                        <a:solidFill>
                          <a:schemeClr val="tx1"/>
                        </a:solidFill>
                        <a:effectLst/>
                        <a:latin typeface="Open Sans" charset="0"/>
                        <a:ea typeface="MS PGothic" charset="-128"/>
                        <a:cs typeface="Open Sans" charset="0"/>
                      </a:endParaRPr>
                    </a:p>
                    <a:p>
                      <a:pPr marL="0" marR="0" lvl="0" indent="0" algn="ctr" defTabSz="841375" rtl="0" eaLnBrk="1" fontAlgn="base" latinLnBrk="0" hangingPunct="1">
                        <a:lnSpc>
                          <a:spcPct val="100000"/>
                        </a:lnSpc>
                        <a:spcBef>
                          <a:spcPct val="0"/>
                        </a:spcBef>
                        <a:spcAft>
                          <a:spcPct val="0"/>
                        </a:spcAft>
                        <a:buClrTx/>
                        <a:buSzTx/>
                        <a:buFontTx/>
                        <a:buNone/>
                        <a:tabLst/>
                      </a:pPr>
                      <a:endParaRPr kumimoji="0" lang="en-US" altLang="en-US" sz="2200" b="0" i="0" u="none" strike="noStrike" cap="none" normalizeH="0" baseline="0">
                        <a:ln>
                          <a:noFill/>
                        </a:ln>
                        <a:solidFill>
                          <a:schemeClr val="tx1"/>
                        </a:solidFill>
                        <a:effectLst/>
                        <a:latin typeface="Open Sans" charset="0"/>
                        <a:ea typeface="MS PGothic" charset="-128"/>
                        <a:cs typeface="Open Sans" charset="0"/>
                      </a:endParaRPr>
                    </a:p>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a:ln>
                            <a:noFill/>
                          </a:ln>
                          <a:solidFill>
                            <a:schemeClr val="tx1"/>
                          </a:solidFill>
                          <a:effectLst/>
                          <a:latin typeface="Open Sans" charset="0"/>
                          <a:ea typeface="MS PGothic" charset="-128"/>
                          <a:cs typeface="Open Sans" charset="0"/>
                        </a:rPr>
                        <a:t>High </a:t>
                      </a:r>
                    </a:p>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a:ln>
                            <a:noFill/>
                          </a:ln>
                          <a:solidFill>
                            <a:schemeClr val="tx1"/>
                          </a:solidFill>
                          <a:effectLst/>
                          <a:latin typeface="Open Sans" charset="0"/>
                          <a:ea typeface="MS PGothic" charset="-128"/>
                          <a:cs typeface="Open Sans" charset="0"/>
                        </a:rPr>
                        <a:t>Very High</a:t>
                      </a:r>
                    </a:p>
                    <a:p>
                      <a:pPr marL="0" marR="0" lvl="0" indent="0" algn="ctr" defTabSz="841375" rtl="0" eaLnBrk="1" fontAlgn="base" latinLnBrk="0" hangingPunct="1">
                        <a:lnSpc>
                          <a:spcPct val="100000"/>
                        </a:lnSpc>
                        <a:spcBef>
                          <a:spcPct val="0"/>
                        </a:spcBef>
                        <a:spcAft>
                          <a:spcPct val="0"/>
                        </a:spcAft>
                        <a:buClrTx/>
                        <a:buSzTx/>
                        <a:buFontTx/>
                        <a:buNone/>
                        <a:tabLst/>
                      </a:pPr>
                      <a:r>
                        <a:rPr kumimoji="0" lang="en-US" altLang="en-US" sz="2200" b="0" i="0" u="none" strike="noStrike" cap="none" normalizeH="0" baseline="0">
                          <a:ln>
                            <a:noFill/>
                          </a:ln>
                          <a:solidFill>
                            <a:schemeClr val="tx1"/>
                          </a:solidFill>
                          <a:effectLst/>
                          <a:latin typeface="Open Sans" charset="0"/>
                          <a:ea typeface="MS PGothic" charset="-128"/>
                          <a:cs typeface="Open Sans" charset="0"/>
                        </a:rPr>
                        <a:t>Extremely High</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19486" name="Rectangle 115"/>
          <p:cNvSpPr>
            <a:spLocks noChangeArrowheads="1"/>
          </p:cNvSpPr>
          <p:nvPr/>
        </p:nvSpPr>
        <p:spPr bwMode="auto">
          <a:xfrm>
            <a:off x="2152650" y="4962525"/>
            <a:ext cx="214313"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r>
              <a:rPr lang="en-US" altLang="en-US" sz="800">
                <a:latin typeface="Open Sans" charset="0"/>
              </a:rPr>
              <a:t/>
            </a:r>
            <a:br>
              <a:rPr lang="en-US" altLang="en-US" sz="800">
                <a:latin typeface="Open Sans" charset="0"/>
              </a:rPr>
            </a:br>
            <a:endParaRPr lang="en-US" altLang="en-US" sz="1700">
              <a:latin typeface="Open Sans" charset="0"/>
            </a:endParaRPr>
          </a:p>
        </p:txBody>
      </p:sp>
      <p:sp>
        <p:nvSpPr>
          <p:cNvPr id="19487" name="Text Box 118"/>
          <p:cNvSpPr txBox="1">
            <a:spLocks noChangeArrowheads="1"/>
          </p:cNvSpPr>
          <p:nvPr/>
        </p:nvSpPr>
        <p:spPr bwMode="auto">
          <a:xfrm>
            <a:off x="403225" y="6164263"/>
            <a:ext cx="7273925"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r>
              <a:rPr lang="en-CA" altLang="en-US" sz="1400">
                <a:latin typeface="Open Sans" charset="0"/>
              </a:rPr>
              <a:t>*BMI values are age and gender independent, and may not be correct for all ethnic populations</a:t>
            </a:r>
            <a:endParaRPr lang="en-CA" altLang="en-US" sz="1400" i="1">
              <a:latin typeface="Open Sans" charset="0"/>
            </a:endParaRPr>
          </a:p>
          <a:p>
            <a:pPr defTabSz="914400" eaLnBrk="1" hangingPunct="1"/>
            <a:r>
              <a:rPr lang="en-CA" altLang="en-US" sz="1400" i="1">
                <a:latin typeface="Open Sans" charset="0"/>
              </a:rPr>
              <a:t>BMI, </a:t>
            </a:r>
            <a:r>
              <a:rPr lang="en-CA" altLang="en-US" sz="1400">
                <a:latin typeface="Open Sans" charset="0"/>
              </a:rPr>
              <a:t>body mass index</a:t>
            </a:r>
            <a:r>
              <a:rPr lang="en-CA" altLang="en-US">
                <a:latin typeface="Open Sans" charset="0"/>
              </a:rPr>
              <a:t/>
            </a:r>
            <a:br>
              <a:rPr lang="en-CA" altLang="en-US">
                <a:latin typeface="Open Sans" charset="0"/>
              </a:rPr>
            </a:br>
            <a:endParaRPr lang="en-CA" altLang="en-US">
              <a:latin typeface="Open Sans" charset="0"/>
            </a:endParaRPr>
          </a:p>
        </p:txBody>
      </p:sp>
      <p:sp>
        <p:nvSpPr>
          <p:cNvPr id="19488" name="Title 1"/>
          <p:cNvSpPr>
            <a:spLocks noGrp="1"/>
          </p:cNvSpPr>
          <p:nvPr>
            <p:ph type="title"/>
          </p:nvPr>
        </p:nvSpPr>
        <p:spPr>
          <a:xfrm>
            <a:off x="628650" y="492125"/>
            <a:ext cx="7886700" cy="1325563"/>
          </a:xfrm>
        </p:spPr>
        <p:txBody>
          <a:bodyPr/>
          <a:lstStyle/>
          <a:p>
            <a:r>
              <a:rPr lang="en-US" altLang="en-US" sz="3200">
                <a:ea typeface="MS PGothic" charset="-128"/>
              </a:rPr>
              <a:t>Canadian guidelines for body weight classification in adults using BMI </a:t>
            </a:r>
            <a:r>
              <a:rPr lang="en-US" altLang="en-US" sz="3200" b="0">
                <a:solidFill>
                  <a:schemeClr val="tx1"/>
                </a:solidFill>
                <a:ea typeface="MS PGothic" charset="-128"/>
              </a:rPr>
              <a:t/>
            </a:r>
            <a:br>
              <a:rPr lang="en-US" altLang="en-US" sz="3200" b="0">
                <a:solidFill>
                  <a:schemeClr val="tx1"/>
                </a:solidFill>
                <a:ea typeface="MS PGothic" charset="-128"/>
              </a:rPr>
            </a:br>
            <a:endParaRPr lang="en-US" altLang="en-US" sz="3200">
              <a:ea typeface="MS PGothic" charset="-12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4294967295"/>
          </p:nvPr>
        </p:nvSpPr>
        <p:spPr>
          <a:xfrm>
            <a:off x="742950" y="1514475"/>
            <a:ext cx="7772400" cy="4114800"/>
          </a:xfrm>
        </p:spPr>
        <p:txBody>
          <a:bodyPr/>
          <a:lstStyle/>
          <a:p>
            <a:r>
              <a:rPr lang="en-CA" altLang="en-US" b="0">
                <a:ea typeface="MS PGothic" charset="-128"/>
              </a:rPr>
              <a:t>Height, weight, BMI, </a:t>
            </a:r>
            <a:r>
              <a:rPr lang="en-US" altLang="en-US" b="0">
                <a:ea typeface="MS PGothic" charset="-128"/>
              </a:rPr>
              <a:t>WC</a:t>
            </a:r>
            <a:endParaRPr lang="en-CA" altLang="en-US" b="0">
              <a:ea typeface="MS PGothic" charset="-128"/>
            </a:endParaRPr>
          </a:p>
          <a:p>
            <a:r>
              <a:rPr lang="en-CA" altLang="en-US" b="0">
                <a:ea typeface="MS PGothic" charset="-128"/>
              </a:rPr>
              <a:t>Hypertension, dyslipidemia and CVD</a:t>
            </a:r>
          </a:p>
          <a:p>
            <a:endParaRPr lang="en-CA" altLang="en-US" b="0">
              <a:ea typeface="MS PGothic" charset="-128"/>
            </a:endParaRPr>
          </a:p>
        </p:txBody>
      </p:sp>
      <p:sp>
        <p:nvSpPr>
          <p:cNvPr id="20483" name="Title 3"/>
          <p:cNvSpPr>
            <a:spLocks noGrp="1"/>
          </p:cNvSpPr>
          <p:nvPr>
            <p:ph type="title" idx="4294967295"/>
          </p:nvPr>
        </p:nvSpPr>
        <p:spPr/>
        <p:txBody>
          <a:bodyPr/>
          <a:lstStyle/>
          <a:p>
            <a:r>
              <a:rPr lang="en-CA" altLang="en-US">
                <a:ea typeface="MS PGothic" charset="-128"/>
              </a:rPr>
              <a:t>Assessing the Problem</a:t>
            </a:r>
          </a:p>
        </p:txBody>
      </p:sp>
      <p:sp>
        <p:nvSpPr>
          <p:cNvPr id="20484" name="Text Box 5"/>
          <p:cNvSpPr txBox="1">
            <a:spLocks noChangeArrowheads="1"/>
          </p:cNvSpPr>
          <p:nvPr/>
        </p:nvSpPr>
        <p:spPr bwMode="auto">
          <a:xfrm>
            <a:off x="0" y="6667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17.  Weight Management in Diabetes</a:t>
            </a:r>
          </a:p>
        </p:txBody>
      </p:sp>
      <p:graphicFrame>
        <p:nvGraphicFramePr>
          <p:cNvPr id="185350" name="Group 6"/>
          <p:cNvGraphicFramePr>
            <a:graphicFrameLocks noGrp="1"/>
          </p:cNvGraphicFramePr>
          <p:nvPr/>
        </p:nvGraphicFramePr>
        <p:xfrm>
          <a:off x="896938" y="2628900"/>
          <a:ext cx="7469187" cy="3149600"/>
        </p:xfrm>
        <a:graphic>
          <a:graphicData uri="http://schemas.openxmlformats.org/drawingml/2006/table">
            <a:tbl>
              <a:tblPr/>
              <a:tblGrid>
                <a:gridCol w="2692400"/>
                <a:gridCol w="4776787"/>
              </a:tblGrid>
              <a:tr h="787400">
                <a:tc gridSpan="2">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Open Sans" charset="0"/>
                          <a:cs typeface="Open Sans" charset="0"/>
                        </a:defRPr>
                      </a:lvl2pPr>
                      <a:lvl3pPr marL="1143000" indent="-228600">
                        <a:lnSpc>
                          <a:spcPct val="90000"/>
                        </a:lnSpc>
                        <a:spcBef>
                          <a:spcPts val="463"/>
                        </a:spcBef>
                        <a:buFont typeface="Arial" charset="0"/>
                        <a:defRPr sz="1600">
                          <a:solidFill>
                            <a:srgbClr val="1E3268"/>
                          </a:solidFill>
                          <a:latin typeface="Open Sans Light" charset="0"/>
                          <a:ea typeface="Open Sans" charset="0"/>
                          <a:cs typeface="Open Sans" charset="0"/>
                        </a:defRPr>
                      </a:lvl3pPr>
                      <a:lvl4pPr marL="1600200" indent="-228600">
                        <a:lnSpc>
                          <a:spcPct val="90000"/>
                        </a:lnSpc>
                        <a:spcBef>
                          <a:spcPts val="463"/>
                        </a:spcBef>
                        <a:buFont typeface="Arial" charset="0"/>
                        <a:defRPr sz="1500">
                          <a:solidFill>
                            <a:srgbClr val="1E3268"/>
                          </a:solidFill>
                          <a:latin typeface="Open Sans Light" charset="0"/>
                          <a:ea typeface="Open Sans" charset="0"/>
                          <a:cs typeface="Open Sans" charset="0"/>
                        </a:defRPr>
                      </a:lvl4pPr>
                      <a:lvl5pPr marL="2057400" indent="-228600">
                        <a:lnSpc>
                          <a:spcPct val="90000"/>
                        </a:lnSpc>
                        <a:spcBef>
                          <a:spcPts val="463"/>
                        </a:spcBef>
                        <a:buFont typeface="Arial" charset="0"/>
                        <a:defRPr sz="1500">
                          <a:solidFill>
                            <a:srgbClr val="1E3268"/>
                          </a:solidFill>
                          <a:latin typeface="Open Sans Light" charset="0"/>
                          <a:ea typeface="Open Sans" charset="0"/>
                          <a:cs typeface="Open Sans"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FFFFFF"/>
                          </a:solidFill>
                          <a:effectLst/>
                          <a:latin typeface="Open Sans" charset="0"/>
                          <a:ea typeface="MS PGothic" charset="-128"/>
                          <a:cs typeface="Open Sans" charset="0"/>
                        </a:rPr>
                        <a:t>WC &amp; risk of developing health problems </a:t>
                      </a:r>
                      <a:endParaRPr kumimoji="0" lang="en-US" altLang="en-US" sz="2000" b="0" i="0" u="none" strike="noStrike" cap="none" normalizeH="0" baseline="0">
                        <a:ln>
                          <a:noFill/>
                        </a:ln>
                        <a:solidFill>
                          <a:schemeClr val="tx1"/>
                        </a:solidFill>
                        <a:effectLst/>
                        <a:latin typeface="Open Sans"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hMerge="1">
                  <a:txBody>
                    <a:bodyPr/>
                    <a:lstStyle/>
                    <a:p>
                      <a:endParaRPr lang="en-US"/>
                    </a:p>
                  </a:txBody>
                  <a:tcPr/>
                </a:tc>
              </a:tr>
              <a:tr h="787400">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Open Sans" charset="0"/>
                          <a:cs typeface="Open Sans" charset="0"/>
                        </a:defRPr>
                      </a:lvl2pPr>
                      <a:lvl3pPr marL="1143000" indent="-228600">
                        <a:lnSpc>
                          <a:spcPct val="90000"/>
                        </a:lnSpc>
                        <a:spcBef>
                          <a:spcPts val="463"/>
                        </a:spcBef>
                        <a:buFont typeface="Arial" charset="0"/>
                        <a:defRPr sz="1600">
                          <a:solidFill>
                            <a:srgbClr val="1E3268"/>
                          </a:solidFill>
                          <a:latin typeface="Open Sans Light" charset="0"/>
                          <a:ea typeface="Open Sans" charset="0"/>
                          <a:cs typeface="Open Sans" charset="0"/>
                        </a:defRPr>
                      </a:lvl3pPr>
                      <a:lvl4pPr marL="1600200" indent="-228600">
                        <a:lnSpc>
                          <a:spcPct val="90000"/>
                        </a:lnSpc>
                        <a:spcBef>
                          <a:spcPts val="463"/>
                        </a:spcBef>
                        <a:buFont typeface="Arial" charset="0"/>
                        <a:defRPr sz="1500">
                          <a:solidFill>
                            <a:srgbClr val="1E3268"/>
                          </a:solidFill>
                          <a:latin typeface="Open Sans Light" charset="0"/>
                          <a:ea typeface="Open Sans" charset="0"/>
                          <a:cs typeface="Open Sans" charset="0"/>
                        </a:defRPr>
                      </a:lvl4pPr>
                      <a:lvl5pPr marL="2057400" indent="-228600">
                        <a:lnSpc>
                          <a:spcPct val="90000"/>
                        </a:lnSpc>
                        <a:spcBef>
                          <a:spcPts val="463"/>
                        </a:spcBef>
                        <a:buFont typeface="Arial" charset="0"/>
                        <a:defRPr sz="1500">
                          <a:solidFill>
                            <a:srgbClr val="1E3268"/>
                          </a:solidFill>
                          <a:latin typeface="Open Sans Light" charset="0"/>
                          <a:ea typeface="Open Sans" charset="0"/>
                          <a:cs typeface="Open Sans"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Open Sans" charset="0"/>
                          <a:ea typeface="MS PGothic" charset="-128"/>
                          <a:cs typeface="Open Sans" charset="0"/>
                        </a:rPr>
                        <a:t>WC cutoff points*†</a:t>
                      </a:r>
                      <a:endParaRPr kumimoji="0" lang="en-US" altLang="en-US" sz="2000" b="1" i="0" u="none" strike="noStrike" cap="none" normalizeH="0" baseline="0">
                        <a:ln>
                          <a:noFill/>
                        </a:ln>
                        <a:solidFill>
                          <a:schemeClr val="tx1"/>
                        </a:solidFill>
                        <a:effectLst/>
                        <a:latin typeface="Open Sans"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Open Sans" charset="0"/>
                          <a:cs typeface="Open Sans" charset="0"/>
                        </a:defRPr>
                      </a:lvl2pPr>
                      <a:lvl3pPr marL="1143000" indent="-228600">
                        <a:lnSpc>
                          <a:spcPct val="90000"/>
                        </a:lnSpc>
                        <a:spcBef>
                          <a:spcPts val="463"/>
                        </a:spcBef>
                        <a:buFont typeface="Arial" charset="0"/>
                        <a:defRPr sz="1600">
                          <a:solidFill>
                            <a:srgbClr val="1E3268"/>
                          </a:solidFill>
                          <a:latin typeface="Open Sans Light" charset="0"/>
                          <a:ea typeface="Open Sans" charset="0"/>
                          <a:cs typeface="Open Sans" charset="0"/>
                        </a:defRPr>
                      </a:lvl3pPr>
                      <a:lvl4pPr marL="1600200" indent="-228600">
                        <a:lnSpc>
                          <a:spcPct val="90000"/>
                        </a:lnSpc>
                        <a:spcBef>
                          <a:spcPts val="463"/>
                        </a:spcBef>
                        <a:buFont typeface="Arial" charset="0"/>
                        <a:defRPr sz="1500">
                          <a:solidFill>
                            <a:srgbClr val="1E3268"/>
                          </a:solidFill>
                          <a:latin typeface="Open Sans Light" charset="0"/>
                          <a:ea typeface="Open Sans" charset="0"/>
                          <a:cs typeface="Open Sans" charset="0"/>
                        </a:defRPr>
                      </a:lvl4pPr>
                      <a:lvl5pPr marL="2057400" indent="-228600">
                        <a:lnSpc>
                          <a:spcPct val="90000"/>
                        </a:lnSpc>
                        <a:spcBef>
                          <a:spcPts val="463"/>
                        </a:spcBef>
                        <a:buFont typeface="Arial" charset="0"/>
                        <a:defRPr sz="1500">
                          <a:solidFill>
                            <a:srgbClr val="1E3268"/>
                          </a:solidFill>
                          <a:latin typeface="Open Sans Light" charset="0"/>
                          <a:ea typeface="Open Sans" charset="0"/>
                          <a:cs typeface="Open Sans"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Open Sans" charset="0"/>
                          <a:ea typeface="MS PGothic" charset="-128"/>
                          <a:cs typeface="Open Sans" charset="0"/>
                        </a:rPr>
                        <a:t>Risk of developing health problems</a:t>
                      </a:r>
                      <a:endParaRPr kumimoji="0" lang="en-US" altLang="en-US" sz="2000" b="1" i="0" u="none" strike="noStrike" cap="none" normalizeH="0" baseline="0">
                        <a:ln>
                          <a:noFill/>
                        </a:ln>
                        <a:solidFill>
                          <a:schemeClr val="tx1"/>
                        </a:solidFill>
                        <a:effectLst/>
                        <a:latin typeface="Open Sans"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787400">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Open Sans" charset="0"/>
                          <a:cs typeface="Open Sans" charset="0"/>
                        </a:defRPr>
                      </a:lvl2pPr>
                      <a:lvl3pPr marL="1143000" indent="-228600">
                        <a:lnSpc>
                          <a:spcPct val="90000"/>
                        </a:lnSpc>
                        <a:spcBef>
                          <a:spcPts val="463"/>
                        </a:spcBef>
                        <a:buFont typeface="Arial" charset="0"/>
                        <a:defRPr sz="1600">
                          <a:solidFill>
                            <a:srgbClr val="1E3268"/>
                          </a:solidFill>
                          <a:latin typeface="Open Sans Light" charset="0"/>
                          <a:ea typeface="Open Sans" charset="0"/>
                          <a:cs typeface="Open Sans" charset="0"/>
                        </a:defRPr>
                      </a:lvl3pPr>
                      <a:lvl4pPr marL="1600200" indent="-228600">
                        <a:lnSpc>
                          <a:spcPct val="90000"/>
                        </a:lnSpc>
                        <a:spcBef>
                          <a:spcPts val="463"/>
                        </a:spcBef>
                        <a:buFont typeface="Arial" charset="0"/>
                        <a:defRPr sz="1500">
                          <a:solidFill>
                            <a:srgbClr val="1E3268"/>
                          </a:solidFill>
                          <a:latin typeface="Open Sans Light" charset="0"/>
                          <a:ea typeface="Open Sans" charset="0"/>
                          <a:cs typeface="Open Sans" charset="0"/>
                        </a:defRPr>
                      </a:lvl4pPr>
                      <a:lvl5pPr marL="2057400" indent="-228600">
                        <a:lnSpc>
                          <a:spcPct val="90000"/>
                        </a:lnSpc>
                        <a:spcBef>
                          <a:spcPts val="463"/>
                        </a:spcBef>
                        <a:buFont typeface="Arial" charset="0"/>
                        <a:defRPr sz="1500">
                          <a:solidFill>
                            <a:srgbClr val="1E3268"/>
                          </a:solidFill>
                          <a:latin typeface="Open Sans Light" charset="0"/>
                          <a:ea typeface="Open Sans" charset="0"/>
                          <a:cs typeface="Open Sans"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Open Sans" charset="0"/>
                          <a:ea typeface="MS PGothic" charset="-128"/>
                          <a:cs typeface="Open Sans" charset="0"/>
                        </a:rPr>
                        <a:t>Men ≥102 cm </a:t>
                      </a:r>
                      <a:endParaRPr kumimoji="0" lang="en-US" altLang="en-US" sz="2000" b="0" i="0" u="none" strike="noStrike" cap="none" normalizeH="0" baseline="0">
                        <a:ln>
                          <a:noFill/>
                        </a:ln>
                        <a:solidFill>
                          <a:schemeClr val="tx1"/>
                        </a:solidFill>
                        <a:effectLst/>
                        <a:latin typeface="Open Sans"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Open Sans" charset="0"/>
                          <a:cs typeface="Open Sans" charset="0"/>
                        </a:defRPr>
                      </a:lvl2pPr>
                      <a:lvl3pPr marL="1143000" indent="-228600">
                        <a:lnSpc>
                          <a:spcPct val="90000"/>
                        </a:lnSpc>
                        <a:spcBef>
                          <a:spcPts val="463"/>
                        </a:spcBef>
                        <a:buFont typeface="Arial" charset="0"/>
                        <a:defRPr sz="1600">
                          <a:solidFill>
                            <a:srgbClr val="1E3268"/>
                          </a:solidFill>
                          <a:latin typeface="Open Sans Light" charset="0"/>
                          <a:ea typeface="Open Sans" charset="0"/>
                          <a:cs typeface="Open Sans" charset="0"/>
                        </a:defRPr>
                      </a:lvl3pPr>
                      <a:lvl4pPr marL="1600200" indent="-228600">
                        <a:lnSpc>
                          <a:spcPct val="90000"/>
                        </a:lnSpc>
                        <a:spcBef>
                          <a:spcPts val="463"/>
                        </a:spcBef>
                        <a:buFont typeface="Arial" charset="0"/>
                        <a:defRPr sz="1500">
                          <a:solidFill>
                            <a:srgbClr val="1E3268"/>
                          </a:solidFill>
                          <a:latin typeface="Open Sans Light" charset="0"/>
                          <a:ea typeface="Open Sans" charset="0"/>
                          <a:cs typeface="Open Sans" charset="0"/>
                        </a:defRPr>
                      </a:lvl4pPr>
                      <a:lvl5pPr marL="2057400" indent="-228600">
                        <a:lnSpc>
                          <a:spcPct val="90000"/>
                        </a:lnSpc>
                        <a:spcBef>
                          <a:spcPts val="463"/>
                        </a:spcBef>
                        <a:buFont typeface="Arial" charset="0"/>
                        <a:defRPr sz="1500">
                          <a:solidFill>
                            <a:srgbClr val="1E3268"/>
                          </a:solidFill>
                          <a:latin typeface="Open Sans Light" charset="0"/>
                          <a:ea typeface="Open Sans" charset="0"/>
                          <a:cs typeface="Open Sans"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Open Sans" charset="0"/>
                          <a:ea typeface="MS PGothic" charset="-128"/>
                          <a:cs typeface="Open Sans" charset="0"/>
                        </a:rPr>
                        <a:t>Increased</a:t>
                      </a:r>
                      <a:endParaRPr kumimoji="0" lang="en-US" altLang="en-US" sz="2000" b="0" i="0" u="none" strike="noStrike" cap="none" normalizeH="0" baseline="0">
                        <a:ln>
                          <a:noFill/>
                        </a:ln>
                        <a:solidFill>
                          <a:schemeClr val="tx1"/>
                        </a:solidFill>
                        <a:effectLst/>
                        <a:latin typeface="Open Sans"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787400">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Open Sans" charset="0"/>
                          <a:cs typeface="Open Sans" charset="0"/>
                        </a:defRPr>
                      </a:lvl2pPr>
                      <a:lvl3pPr marL="1143000" indent="-228600">
                        <a:lnSpc>
                          <a:spcPct val="90000"/>
                        </a:lnSpc>
                        <a:spcBef>
                          <a:spcPts val="463"/>
                        </a:spcBef>
                        <a:buFont typeface="Arial" charset="0"/>
                        <a:defRPr sz="1600">
                          <a:solidFill>
                            <a:srgbClr val="1E3268"/>
                          </a:solidFill>
                          <a:latin typeface="Open Sans Light" charset="0"/>
                          <a:ea typeface="Open Sans" charset="0"/>
                          <a:cs typeface="Open Sans" charset="0"/>
                        </a:defRPr>
                      </a:lvl3pPr>
                      <a:lvl4pPr marL="1600200" indent="-228600">
                        <a:lnSpc>
                          <a:spcPct val="90000"/>
                        </a:lnSpc>
                        <a:spcBef>
                          <a:spcPts val="463"/>
                        </a:spcBef>
                        <a:buFont typeface="Arial" charset="0"/>
                        <a:defRPr sz="1500">
                          <a:solidFill>
                            <a:srgbClr val="1E3268"/>
                          </a:solidFill>
                          <a:latin typeface="Open Sans Light" charset="0"/>
                          <a:ea typeface="Open Sans" charset="0"/>
                          <a:cs typeface="Open Sans" charset="0"/>
                        </a:defRPr>
                      </a:lvl4pPr>
                      <a:lvl5pPr marL="2057400" indent="-228600">
                        <a:lnSpc>
                          <a:spcPct val="90000"/>
                        </a:lnSpc>
                        <a:spcBef>
                          <a:spcPts val="463"/>
                        </a:spcBef>
                        <a:buFont typeface="Arial" charset="0"/>
                        <a:defRPr sz="1500">
                          <a:solidFill>
                            <a:srgbClr val="1E3268"/>
                          </a:solidFill>
                          <a:latin typeface="Open Sans Light" charset="0"/>
                          <a:ea typeface="Open Sans" charset="0"/>
                          <a:cs typeface="Open Sans"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Open Sans" charset="0"/>
                          <a:ea typeface="MS PGothic" charset="-128"/>
                          <a:cs typeface="Open Sans" charset="0"/>
                        </a:rPr>
                        <a:t>Women ≥88 cm </a:t>
                      </a:r>
                      <a:endParaRPr kumimoji="0" lang="en-US" altLang="en-US" sz="2000" b="0" i="0" u="none" strike="noStrike" cap="none" normalizeH="0" baseline="0">
                        <a:ln>
                          <a:noFill/>
                        </a:ln>
                        <a:solidFill>
                          <a:schemeClr val="tx1"/>
                        </a:solidFill>
                        <a:effectLst/>
                        <a:latin typeface="Open Sans"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Open Sans" charset="0"/>
                          <a:cs typeface="Open Sans" charset="0"/>
                        </a:defRPr>
                      </a:lvl2pPr>
                      <a:lvl3pPr marL="1143000" indent="-228600">
                        <a:lnSpc>
                          <a:spcPct val="90000"/>
                        </a:lnSpc>
                        <a:spcBef>
                          <a:spcPts val="463"/>
                        </a:spcBef>
                        <a:buFont typeface="Arial" charset="0"/>
                        <a:defRPr sz="1600">
                          <a:solidFill>
                            <a:srgbClr val="1E3268"/>
                          </a:solidFill>
                          <a:latin typeface="Open Sans Light" charset="0"/>
                          <a:ea typeface="Open Sans" charset="0"/>
                          <a:cs typeface="Open Sans" charset="0"/>
                        </a:defRPr>
                      </a:lvl3pPr>
                      <a:lvl4pPr marL="1600200" indent="-228600">
                        <a:lnSpc>
                          <a:spcPct val="90000"/>
                        </a:lnSpc>
                        <a:spcBef>
                          <a:spcPts val="463"/>
                        </a:spcBef>
                        <a:buFont typeface="Arial" charset="0"/>
                        <a:defRPr sz="1500">
                          <a:solidFill>
                            <a:srgbClr val="1E3268"/>
                          </a:solidFill>
                          <a:latin typeface="Open Sans Light" charset="0"/>
                          <a:ea typeface="Open Sans" charset="0"/>
                          <a:cs typeface="Open Sans" charset="0"/>
                        </a:defRPr>
                      </a:lvl4pPr>
                      <a:lvl5pPr marL="2057400" indent="-228600">
                        <a:lnSpc>
                          <a:spcPct val="90000"/>
                        </a:lnSpc>
                        <a:spcBef>
                          <a:spcPts val="463"/>
                        </a:spcBef>
                        <a:buFont typeface="Arial" charset="0"/>
                        <a:defRPr sz="1500">
                          <a:solidFill>
                            <a:srgbClr val="1E3268"/>
                          </a:solidFill>
                          <a:latin typeface="Open Sans Light" charset="0"/>
                          <a:ea typeface="Open Sans" charset="0"/>
                          <a:cs typeface="Open Sans"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charset="0"/>
                          <a:cs typeface="Open Sans"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Open Sans" charset="0"/>
                          <a:ea typeface="MS PGothic" charset="-128"/>
                          <a:cs typeface="Open Sans" charset="0"/>
                        </a:rPr>
                        <a:t>Increased</a:t>
                      </a:r>
                      <a:endParaRPr kumimoji="0" lang="en-US" altLang="en-US" sz="2000" b="0" i="0" u="none" strike="noStrike" cap="none" normalizeH="0" baseline="0">
                        <a:ln>
                          <a:noFill/>
                        </a:ln>
                        <a:solidFill>
                          <a:schemeClr val="tx1"/>
                        </a:solidFill>
                        <a:effectLst/>
                        <a:latin typeface="Open Sans"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bl>
          </a:graphicData>
        </a:graphic>
      </p:graphicFrame>
      <p:sp>
        <p:nvSpPr>
          <p:cNvPr id="20501" name="Rectangle 23"/>
          <p:cNvSpPr>
            <a:spLocks noChangeArrowheads="1"/>
          </p:cNvSpPr>
          <p:nvPr/>
        </p:nvSpPr>
        <p:spPr bwMode="auto">
          <a:xfrm>
            <a:off x="0" y="6172200"/>
            <a:ext cx="80359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r>
              <a:rPr lang="en-US" altLang="en-US" sz="1000">
                <a:solidFill>
                  <a:srgbClr val="203864"/>
                </a:solidFill>
                <a:latin typeface="Open Sans" charset="0"/>
              </a:rPr>
              <a:t>*WC cutoffs may be lower in some populations [e.g., older individuals, Asian population, especially in the presence of the metabolic syndrome (such as hypertriglyceridemia)</a:t>
            </a:r>
          </a:p>
          <a:p>
            <a:r>
              <a:rPr lang="en-US" altLang="en-US" sz="1000">
                <a:solidFill>
                  <a:srgbClr val="203864"/>
                </a:solidFill>
                <a:latin typeface="Open Sans" charset="0"/>
              </a:rPr>
              <a:t>†Increased WC can also be a marker for increased risk, even in persons with normal weight</a:t>
            </a:r>
          </a:p>
          <a:p>
            <a:r>
              <a:rPr lang="en-US" altLang="en-US" sz="1000" i="1">
                <a:solidFill>
                  <a:srgbClr val="203864"/>
                </a:solidFill>
                <a:latin typeface="Open Sans" charset="0"/>
              </a:rPr>
              <a:t>BMI, </a:t>
            </a:r>
            <a:r>
              <a:rPr lang="en-US" altLang="en-US" sz="1000">
                <a:solidFill>
                  <a:srgbClr val="203864"/>
                </a:solidFill>
                <a:latin typeface="Open Sans" charset="0"/>
              </a:rPr>
              <a:t>body mass index;</a:t>
            </a:r>
            <a:r>
              <a:rPr lang="en-US" altLang="en-US" sz="1000" i="1">
                <a:solidFill>
                  <a:srgbClr val="203864"/>
                </a:solidFill>
                <a:latin typeface="Open Sans" charset="0"/>
              </a:rPr>
              <a:t> CVD, </a:t>
            </a:r>
            <a:r>
              <a:rPr lang="en-US" altLang="en-US" sz="1000">
                <a:solidFill>
                  <a:srgbClr val="203864"/>
                </a:solidFill>
                <a:latin typeface="Open Sans" charset="0"/>
              </a:rPr>
              <a:t>cardiovascular disease</a:t>
            </a:r>
            <a:r>
              <a:rPr lang="en-US" altLang="en-US" sz="1000" i="1">
                <a:solidFill>
                  <a:srgbClr val="203864"/>
                </a:solidFill>
                <a:latin typeface="Open Sans" charset="0"/>
              </a:rPr>
              <a:t>; WC</a:t>
            </a:r>
            <a:r>
              <a:rPr lang="en-US" altLang="en-US" sz="1000">
                <a:solidFill>
                  <a:srgbClr val="203864"/>
                </a:solidFill>
                <a:latin typeface="Open Sans" charset="0"/>
              </a:rPr>
              <a:t>, waist circumference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p:cNvSpPr txBox="1">
            <a:spLocks noChangeArrowheads="1"/>
          </p:cNvSpPr>
          <p:nvPr/>
        </p:nvSpPr>
        <p:spPr bwMode="auto">
          <a:xfrm>
            <a:off x="0" y="6667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17.  Weight Management in Diabetes</a:t>
            </a:r>
          </a:p>
        </p:txBody>
      </p:sp>
      <p:sp>
        <p:nvSpPr>
          <p:cNvPr id="21507" name="Rectangle 3"/>
          <p:cNvSpPr>
            <a:spLocks noChangeArrowheads="1"/>
          </p:cNvSpPr>
          <p:nvPr/>
        </p:nvSpPr>
        <p:spPr bwMode="auto">
          <a:xfrm>
            <a:off x="2152650" y="1420813"/>
            <a:ext cx="184150" cy="112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r>
              <a:rPr lang="en-US" altLang="en-US" sz="1700"/>
              <a:t/>
            </a:r>
            <a:br>
              <a:rPr lang="en-US" altLang="en-US" sz="1700"/>
            </a:br>
            <a:r>
              <a:rPr lang="en-US" altLang="en-US" sz="1700"/>
              <a:t/>
            </a:r>
            <a:br>
              <a:rPr lang="en-US" altLang="en-US" sz="1700"/>
            </a:br>
            <a:endParaRPr lang="en-US" altLang="en-US" sz="1700"/>
          </a:p>
          <a:p>
            <a:endParaRPr lang="en-US" altLang="en-US" sz="1700"/>
          </a:p>
        </p:txBody>
      </p:sp>
      <p:sp>
        <p:nvSpPr>
          <p:cNvPr id="21508" name="Rectangle 4"/>
          <p:cNvSpPr>
            <a:spLocks noChangeArrowheads="1"/>
          </p:cNvSpPr>
          <p:nvPr/>
        </p:nvSpPr>
        <p:spPr bwMode="auto">
          <a:xfrm>
            <a:off x="2152650" y="4964113"/>
            <a:ext cx="184150"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r>
              <a:rPr lang="en-US" altLang="en-US" sz="800"/>
              <a:t/>
            </a:r>
            <a:br>
              <a:rPr lang="en-US" altLang="en-US" sz="800"/>
            </a:br>
            <a:endParaRPr lang="en-US" altLang="en-US" sz="1700"/>
          </a:p>
        </p:txBody>
      </p:sp>
      <p:sp>
        <p:nvSpPr>
          <p:cNvPr id="21509" name="Rectangle 5"/>
          <p:cNvSpPr>
            <a:spLocks noChangeArrowheads="1"/>
          </p:cNvSpPr>
          <p:nvPr/>
        </p:nvSpPr>
        <p:spPr bwMode="auto">
          <a:xfrm>
            <a:off x="-1211263" y="1277938"/>
            <a:ext cx="184150" cy="112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r>
              <a:rPr lang="en-US" altLang="en-US" sz="1700"/>
              <a:t/>
            </a:r>
            <a:br>
              <a:rPr lang="en-US" altLang="en-US" sz="1700"/>
            </a:br>
            <a:r>
              <a:rPr lang="en-US" altLang="en-US" sz="1700"/>
              <a:t/>
            </a:r>
            <a:br>
              <a:rPr lang="en-US" altLang="en-US" sz="1700"/>
            </a:br>
            <a:endParaRPr lang="en-US" altLang="en-US" sz="1700"/>
          </a:p>
          <a:p>
            <a:endParaRPr lang="en-US" altLang="en-US" sz="1700"/>
          </a:p>
        </p:txBody>
      </p:sp>
      <p:sp>
        <p:nvSpPr>
          <p:cNvPr id="21510" name="Rectangle 23"/>
          <p:cNvSpPr>
            <a:spLocks noChangeArrowheads="1"/>
          </p:cNvSpPr>
          <p:nvPr/>
        </p:nvSpPr>
        <p:spPr bwMode="auto">
          <a:xfrm>
            <a:off x="223838" y="925513"/>
            <a:ext cx="184150"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r>
              <a:rPr lang="en-US" altLang="en-US" sz="1700"/>
              <a:t/>
            </a:r>
            <a:br>
              <a:rPr lang="en-US" altLang="en-US" sz="1700"/>
            </a:br>
            <a:endParaRPr lang="en-US" altLang="en-US" sz="1700"/>
          </a:p>
          <a:p>
            <a:endParaRPr lang="en-US" altLang="en-US" sz="1700"/>
          </a:p>
        </p:txBody>
      </p:sp>
      <p:graphicFrame>
        <p:nvGraphicFramePr>
          <p:cNvPr id="173211" name="Group 155"/>
          <p:cNvGraphicFramePr>
            <a:graphicFrameLocks noGrp="1"/>
          </p:cNvGraphicFramePr>
          <p:nvPr/>
        </p:nvGraphicFramePr>
        <p:xfrm>
          <a:off x="725488" y="1714500"/>
          <a:ext cx="7910512" cy="4244975"/>
        </p:xfrm>
        <a:graphic>
          <a:graphicData uri="http://schemas.openxmlformats.org/drawingml/2006/table">
            <a:tbl>
              <a:tblPr/>
              <a:tblGrid>
                <a:gridCol w="3289300"/>
                <a:gridCol w="2225675"/>
                <a:gridCol w="2395537"/>
              </a:tblGrid>
              <a:tr h="381000">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FFFFFF"/>
                          </a:solidFill>
                          <a:effectLst/>
                          <a:latin typeface="Calibri" charset="0"/>
                          <a:ea typeface="MS PGothic" charset="-128"/>
                          <a:cs typeface="Open Sans" charset="0"/>
                        </a:rPr>
                        <a:t>Country or ethnic group</a:t>
                      </a:r>
                      <a:endParaRPr kumimoji="0" lang="en-US" altLang="en-US" sz="2000" b="0" i="0" u="none" strike="noStrike" cap="none" normalizeH="0" baseline="0">
                        <a:ln>
                          <a:noFill/>
                        </a:ln>
                        <a:solidFill>
                          <a:schemeClr val="tx1"/>
                        </a:solidFill>
                        <a:effectLst/>
                        <a:latin typeface="Calibri"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gridSpan="2">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FFFFFF"/>
                          </a:solidFill>
                          <a:effectLst/>
                          <a:latin typeface="Calibri" charset="0"/>
                          <a:ea typeface="MS PGothic" charset="-128"/>
                          <a:cs typeface="Open Sans" charset="0"/>
                        </a:rPr>
                        <a:t>Central obesity  as defined by WC</a:t>
                      </a:r>
                      <a:endParaRPr kumimoji="0" lang="en-US" altLang="en-US" sz="2000" b="0" i="0" u="none" strike="noStrike" cap="none" normalizeH="0" baseline="0">
                        <a:ln>
                          <a:noFill/>
                        </a:ln>
                        <a:solidFill>
                          <a:schemeClr val="tx1"/>
                        </a:solidFill>
                        <a:effectLst/>
                        <a:latin typeface="Calibri"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hMerge="1">
                  <a:txBody>
                    <a:bodyPr/>
                    <a:lstStyle/>
                    <a:p>
                      <a:endParaRPr lang="en-US"/>
                    </a:p>
                  </a:txBody>
                  <a:tcPr/>
                </a:tc>
              </a:tr>
              <a:tr h="381000">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t" latinLnBrk="0" hangingPunct="0">
                        <a:lnSpc>
                          <a:spcPct val="100000"/>
                        </a:lnSpc>
                        <a:spcBef>
                          <a:spcPct val="0"/>
                        </a:spcBef>
                        <a:spcAft>
                          <a:spcPct val="0"/>
                        </a:spcAft>
                        <a:buClrTx/>
                        <a:buSzTx/>
                        <a:buFontTx/>
                        <a:buNone/>
                        <a:tabLst/>
                      </a:pPr>
                      <a:endParaRPr kumimoji="0" lang="en-US" altLang="en-US" sz="2000" b="0" i="0" u="none" strike="noStrike" cap="none" normalizeH="0" baseline="0">
                        <a:ln>
                          <a:noFill/>
                        </a:ln>
                        <a:solidFill>
                          <a:schemeClr val="tx1"/>
                        </a:solidFill>
                        <a:effectLst/>
                        <a:latin typeface="Calibri"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Calibri" charset="0"/>
                          <a:ea typeface="MS PGothic" charset="-128"/>
                          <a:cs typeface="Open Sans" charset="0"/>
                        </a:rPr>
                        <a:t>Men</a:t>
                      </a:r>
                      <a:endParaRPr kumimoji="0" lang="en-US" altLang="en-US" sz="2000" b="1" i="0" u="none" strike="noStrike" cap="none" normalizeH="0" baseline="0">
                        <a:ln>
                          <a:noFill/>
                        </a:ln>
                        <a:solidFill>
                          <a:schemeClr val="tx1"/>
                        </a:solidFill>
                        <a:effectLst/>
                        <a:latin typeface="Calibri"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a:ln>
                            <a:noFill/>
                          </a:ln>
                          <a:solidFill>
                            <a:srgbClr val="000000"/>
                          </a:solidFill>
                          <a:effectLst/>
                          <a:latin typeface="Calibri" charset="0"/>
                          <a:ea typeface="MS PGothic" charset="-128"/>
                          <a:cs typeface="Open Sans" charset="0"/>
                        </a:rPr>
                        <a:t>Women</a:t>
                      </a:r>
                      <a:endParaRPr kumimoji="0" lang="en-US" altLang="en-US" sz="2000" b="1" i="0" u="none" strike="noStrike" cap="none" normalizeH="0" baseline="0">
                        <a:ln>
                          <a:noFill/>
                        </a:ln>
                        <a:solidFill>
                          <a:schemeClr val="tx1"/>
                        </a:solidFill>
                        <a:effectLst/>
                        <a:latin typeface="Calibri"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381000">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charset="0"/>
                          <a:ea typeface="MS PGothic" charset="-128"/>
                          <a:cs typeface="Open Sans" charset="0"/>
                        </a:rPr>
                        <a:t>Europid*</a:t>
                      </a:r>
                      <a:endParaRPr kumimoji="0" lang="en-US" altLang="en-US" sz="2000" b="0" i="0" u="none" strike="noStrike" cap="none" normalizeH="0" baseline="0">
                        <a:ln>
                          <a:noFill/>
                        </a:ln>
                        <a:solidFill>
                          <a:schemeClr val="tx1"/>
                        </a:solidFill>
                        <a:effectLst/>
                        <a:latin typeface="Calibri"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charset="0"/>
                          <a:ea typeface="MS PGothic" charset="-128"/>
                          <a:cs typeface="Open Sans" charset="0"/>
                        </a:rPr>
                        <a:t>≥94 cm</a:t>
                      </a:r>
                      <a:endParaRPr kumimoji="0" lang="en-US" altLang="en-US" sz="2000" b="0" i="0" u="none" strike="noStrike" cap="none" normalizeH="0" baseline="0">
                        <a:ln>
                          <a:noFill/>
                        </a:ln>
                        <a:solidFill>
                          <a:schemeClr val="tx1"/>
                        </a:solidFill>
                        <a:effectLst/>
                        <a:latin typeface="Calibri"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charset="0"/>
                          <a:ea typeface="MS PGothic" charset="-128"/>
                          <a:cs typeface="Open Sans" charset="0"/>
                        </a:rPr>
                        <a:t>≥80 cm</a:t>
                      </a:r>
                      <a:endParaRPr kumimoji="0" lang="en-US" altLang="en-US" sz="2000" b="0" i="0" u="none" strike="noStrike" cap="none" normalizeH="0" baseline="0">
                        <a:ln>
                          <a:noFill/>
                        </a:ln>
                        <a:solidFill>
                          <a:schemeClr val="tx1"/>
                        </a:solidFill>
                        <a:effectLst/>
                        <a:latin typeface="Calibri"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666750">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charset="0"/>
                          <a:ea typeface="MS PGothic" charset="-128"/>
                          <a:cs typeface="Open Sans" charset="0"/>
                        </a:rPr>
                        <a:t>South Asian, Chinese, Japanese</a:t>
                      </a:r>
                      <a:endParaRPr kumimoji="0" lang="en-US" altLang="en-US" sz="2000" b="0" i="0" u="none" strike="noStrike" cap="none" normalizeH="0" baseline="0">
                        <a:ln>
                          <a:noFill/>
                        </a:ln>
                        <a:solidFill>
                          <a:schemeClr val="tx1"/>
                        </a:solidFill>
                        <a:effectLst/>
                        <a:latin typeface="Calibri"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charset="0"/>
                          <a:ea typeface="MS PGothic" charset="-128"/>
                          <a:cs typeface="Open Sans" charset="0"/>
                        </a:rPr>
                        <a:t>≥90 cm</a:t>
                      </a:r>
                      <a:endParaRPr kumimoji="0" lang="en-US" altLang="en-US" sz="2000" b="0" i="0" u="none" strike="noStrike" cap="none" normalizeH="0" baseline="0">
                        <a:ln>
                          <a:noFill/>
                        </a:ln>
                        <a:solidFill>
                          <a:schemeClr val="tx1"/>
                        </a:solidFill>
                        <a:effectLst/>
                        <a:latin typeface="Calibri"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charset="0"/>
                          <a:ea typeface="MS PGothic" charset="-128"/>
                          <a:cs typeface="Open Sans" charset="0"/>
                        </a:rPr>
                        <a:t>≥80 cm</a:t>
                      </a:r>
                      <a:endParaRPr kumimoji="0" lang="en-US" altLang="en-US" sz="2000" b="0" i="0" u="none" strike="noStrike" cap="none" normalizeH="0" baseline="0">
                        <a:ln>
                          <a:noFill/>
                        </a:ln>
                        <a:solidFill>
                          <a:schemeClr val="tx1"/>
                        </a:solidFill>
                        <a:effectLst/>
                        <a:latin typeface="Calibri"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666750">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charset="0"/>
                          <a:ea typeface="MS PGothic" charset="-128"/>
                          <a:cs typeface="Open Sans" charset="0"/>
                        </a:rPr>
                        <a:t>South and Central American</a:t>
                      </a:r>
                      <a:endParaRPr kumimoji="0" lang="en-US" altLang="en-US" sz="2000" b="0" i="0" u="none" strike="noStrike" cap="none" normalizeH="0" baseline="0">
                        <a:ln>
                          <a:noFill/>
                        </a:ln>
                        <a:solidFill>
                          <a:schemeClr val="tx1"/>
                        </a:solidFill>
                        <a:effectLst/>
                        <a:latin typeface="Calibri"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gridSpan="2">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charset="0"/>
                          <a:ea typeface="MS PGothic" charset="-128"/>
                          <a:cs typeface="Open Sans" charset="0"/>
                        </a:rPr>
                        <a:t>Use South Asian cutoff points until more specific data are available</a:t>
                      </a:r>
                      <a:endParaRPr kumimoji="0" lang="en-US" altLang="en-US" sz="2000" b="0" i="0" u="none" strike="noStrike" cap="none" normalizeH="0" baseline="0">
                        <a:ln>
                          <a:noFill/>
                        </a:ln>
                        <a:solidFill>
                          <a:schemeClr val="tx1"/>
                        </a:solidFill>
                        <a:effectLst/>
                        <a:latin typeface="Calibri"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r>
              <a:tr h="536575">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charset="0"/>
                          <a:ea typeface="MS PGothic" charset="-128"/>
                          <a:cs typeface="Open Sans" charset="0"/>
                        </a:rPr>
                        <a:t>Sub-Saharan African</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gridSpan="2">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charset="0"/>
                          <a:ea typeface="MS PGothic" charset="-128"/>
                          <a:cs typeface="Open Sans" charset="0"/>
                        </a:rPr>
                        <a:t>Use Europid cutoff points until more specific data are available</a:t>
                      </a:r>
                      <a:endParaRPr kumimoji="0" lang="en-US" altLang="en-US" sz="2000" b="0" i="0" u="none" strike="noStrike" cap="none" normalizeH="0" baseline="0">
                        <a:ln>
                          <a:noFill/>
                        </a:ln>
                        <a:solidFill>
                          <a:schemeClr val="tx1"/>
                        </a:solidFill>
                        <a:effectLst/>
                        <a:latin typeface="Calibri"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hMerge="1">
                  <a:txBody>
                    <a:bodyPr/>
                    <a:lstStyle/>
                    <a:p>
                      <a:endParaRPr lang="en-US"/>
                    </a:p>
                  </a:txBody>
                  <a:tcPr/>
                </a:tc>
              </a:tr>
              <a:tr h="952500">
                <a:tc>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charset="0"/>
                          <a:ea typeface="MS PGothic" charset="-128"/>
                          <a:cs typeface="Open Sans" charset="0"/>
                        </a:rPr>
                        <a:t>Eastern Mediterranean and Middle East (Arab)</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gridSpan="2">
                  <a:txBody>
                    <a:bodyPr/>
                    <a:lstStyle>
                      <a:lvl1pPr>
                        <a:lnSpc>
                          <a:spcPct val="90000"/>
                        </a:lnSpc>
                        <a:spcBef>
                          <a:spcPts val="925"/>
                        </a:spcBef>
                        <a:buFont typeface="Arial" charset="0"/>
                        <a:defRPr sz="2200" b="1">
                          <a:solidFill>
                            <a:srgbClr val="1E3268"/>
                          </a:solidFill>
                          <a:latin typeface="Open Sans" charset="0"/>
                          <a:ea typeface="MS PGothic" charset="-128"/>
                          <a:cs typeface="Open Sans" charset="0"/>
                        </a:defRPr>
                      </a:lvl1pPr>
                      <a:lvl2pPr marL="742950" indent="-285750">
                        <a:lnSpc>
                          <a:spcPct val="90000"/>
                        </a:lnSpc>
                        <a:spcBef>
                          <a:spcPts val="463"/>
                        </a:spcBef>
                        <a:buFont typeface="Arial" charset="0"/>
                        <a:defRPr sz="2000">
                          <a:solidFill>
                            <a:srgbClr val="1E3268"/>
                          </a:solidFill>
                          <a:latin typeface="Open Sans Light" charset="0"/>
                          <a:ea typeface="MS PGothic" charset="-128"/>
                          <a:cs typeface="Open Sans Light" charset="0"/>
                        </a:defRPr>
                      </a:lvl2pPr>
                      <a:lvl3pPr marL="1143000" indent="-228600">
                        <a:lnSpc>
                          <a:spcPct val="90000"/>
                        </a:lnSpc>
                        <a:spcBef>
                          <a:spcPts val="463"/>
                        </a:spcBef>
                        <a:buFont typeface="Arial" charset="0"/>
                        <a:defRPr sz="1600">
                          <a:solidFill>
                            <a:srgbClr val="1E3268"/>
                          </a:solidFill>
                          <a:latin typeface="Open Sans Light" charset="0"/>
                          <a:ea typeface="Open Sans Light" charset="0"/>
                          <a:cs typeface="Open Sans Light" charset="0"/>
                        </a:defRPr>
                      </a:lvl3pPr>
                      <a:lvl4pPr marL="16002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4pPr>
                      <a:lvl5pPr marL="2057400" indent="-228600">
                        <a:lnSpc>
                          <a:spcPct val="90000"/>
                        </a:lnSpc>
                        <a:spcBef>
                          <a:spcPts val="463"/>
                        </a:spcBef>
                        <a:buFont typeface="Arial" charset="0"/>
                        <a:defRPr sz="1500">
                          <a:solidFill>
                            <a:srgbClr val="1E3268"/>
                          </a:solidFill>
                          <a:latin typeface="Open Sans Light" charset="0"/>
                          <a:ea typeface="Open Sans Light" charset="0"/>
                          <a:cs typeface="Open Sans Light" charset="0"/>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Open Sans Light" charset="0"/>
                          <a:cs typeface="Open Sans Light" charset="0"/>
                        </a:defRPr>
                      </a:lvl9pPr>
                    </a:lstStyle>
                    <a:p>
                      <a:pPr marL="0" marR="0" lvl="0" indent="0" algn="l" defTabSz="841375"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charset="0"/>
                          <a:ea typeface="MS PGothic" charset="-128"/>
                          <a:cs typeface="Open Sans" charset="0"/>
                        </a:rPr>
                        <a:t>Use Europid cutoff points until more specific data are available</a:t>
                      </a:r>
                      <a:endParaRPr kumimoji="0" lang="en-US" altLang="en-US" sz="2000" b="0" i="0" u="none" strike="noStrike" cap="none" normalizeH="0" baseline="0">
                        <a:ln>
                          <a:noFill/>
                        </a:ln>
                        <a:solidFill>
                          <a:schemeClr val="tx1"/>
                        </a:solidFill>
                        <a:effectLst/>
                        <a:latin typeface="Calibri" charset="0"/>
                        <a:ea typeface="MS PGothic" charset="-128"/>
                        <a:cs typeface="Open Sans"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r>
            </a:tbl>
          </a:graphicData>
        </a:graphic>
      </p:graphicFrame>
      <p:sp>
        <p:nvSpPr>
          <p:cNvPr id="21541" name="Rectangle 154"/>
          <p:cNvSpPr>
            <a:spLocks noChangeArrowheads="1"/>
          </p:cNvSpPr>
          <p:nvPr/>
        </p:nvSpPr>
        <p:spPr bwMode="auto">
          <a:xfrm>
            <a:off x="223838" y="6064250"/>
            <a:ext cx="6202362"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r>
              <a:rPr lang="en-US" altLang="en-US" sz="800">
                <a:solidFill>
                  <a:srgbClr val="203864"/>
                </a:solidFill>
                <a:latin typeface="Open Sans" charset="0"/>
              </a:rPr>
              <a:t/>
            </a:r>
            <a:br>
              <a:rPr lang="en-US" altLang="en-US" sz="800">
                <a:solidFill>
                  <a:srgbClr val="203864"/>
                </a:solidFill>
                <a:latin typeface="Open Sans" charset="0"/>
              </a:rPr>
            </a:br>
            <a:r>
              <a:rPr lang="en-US" altLang="en-US" sz="1100">
                <a:solidFill>
                  <a:srgbClr val="203864"/>
                </a:solidFill>
                <a:latin typeface="Open Sans" charset="0"/>
              </a:rPr>
              <a:t>*NCEP-ATP III guidelines {#49719; #25158} and Health Canada {#49787} define central obesity as WC values ≥102 cm in men and ≥88 cm in women</a:t>
            </a:r>
            <a:endParaRPr lang="en-US" altLang="en-US" sz="1700">
              <a:solidFill>
                <a:srgbClr val="203864"/>
              </a:solidFill>
              <a:latin typeface="Open Sans" charset="0"/>
            </a:endParaRPr>
          </a:p>
          <a:p>
            <a:r>
              <a:rPr lang="en-US" altLang="en-US" sz="1200">
                <a:solidFill>
                  <a:srgbClr val="203864"/>
                </a:solidFill>
                <a:latin typeface="Open Sans" charset="0"/>
              </a:rPr>
              <a:t>WC, waist cirumference</a:t>
            </a:r>
          </a:p>
        </p:txBody>
      </p:sp>
      <p:sp>
        <p:nvSpPr>
          <p:cNvPr id="21542" name="Title 1"/>
          <p:cNvSpPr>
            <a:spLocks noGrp="1"/>
          </p:cNvSpPr>
          <p:nvPr>
            <p:ph type="title"/>
          </p:nvPr>
        </p:nvSpPr>
        <p:spPr>
          <a:xfrm>
            <a:off x="628650" y="444500"/>
            <a:ext cx="7886700" cy="1325563"/>
          </a:xfrm>
        </p:spPr>
        <p:txBody>
          <a:bodyPr/>
          <a:lstStyle/>
          <a:p>
            <a:r>
              <a:rPr lang="en-US" altLang="en-US" sz="3600">
                <a:ea typeface="MS PGothic" charset="-128"/>
              </a:rPr>
              <a:t>Ethnic-specific values for waist circumference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idx="4294967295"/>
          </p:nvPr>
        </p:nvSpPr>
        <p:spPr>
          <a:xfrm>
            <a:off x="685800" y="609600"/>
            <a:ext cx="7775575" cy="1143000"/>
          </a:xfrm>
        </p:spPr>
        <p:txBody>
          <a:bodyPr/>
          <a:lstStyle/>
          <a:p>
            <a:r>
              <a:rPr lang="en-CA" altLang="en-US" sz="3600">
                <a:ea typeface="MS PGothic" charset="-128"/>
              </a:rPr>
              <a:t>Weight loss is achievable with appropriate intervention</a:t>
            </a:r>
          </a:p>
        </p:txBody>
      </p:sp>
      <p:sp>
        <p:nvSpPr>
          <p:cNvPr id="22531" name="Content Placeholder 2"/>
          <p:cNvSpPr>
            <a:spLocks noGrp="1"/>
          </p:cNvSpPr>
          <p:nvPr>
            <p:ph idx="4294967295"/>
          </p:nvPr>
        </p:nvSpPr>
        <p:spPr>
          <a:xfrm>
            <a:off x="688975" y="1978025"/>
            <a:ext cx="7772400" cy="4114800"/>
          </a:xfrm>
        </p:spPr>
        <p:txBody>
          <a:bodyPr/>
          <a:lstStyle/>
          <a:p>
            <a:pPr>
              <a:lnSpc>
                <a:spcPct val="100000"/>
              </a:lnSpc>
            </a:pPr>
            <a:r>
              <a:rPr lang="en-CA" altLang="en-US" b="0">
                <a:solidFill>
                  <a:srgbClr val="203864"/>
                </a:solidFill>
                <a:ea typeface="MS PGothic" charset="-128"/>
              </a:rPr>
              <a:t>Goal is to prevent weight gain, promote weight loss and prevent weight re-gain</a:t>
            </a:r>
          </a:p>
          <a:p>
            <a:pPr>
              <a:lnSpc>
                <a:spcPct val="100000"/>
              </a:lnSpc>
            </a:pPr>
            <a:r>
              <a:rPr lang="en-CA" altLang="en-US" b="0">
                <a:solidFill>
                  <a:srgbClr val="203864"/>
                </a:solidFill>
                <a:ea typeface="MS PGothic" charset="-128"/>
              </a:rPr>
              <a:t>Weight loss of 5-10% improves:</a:t>
            </a:r>
          </a:p>
          <a:p>
            <a:pPr lvl="1">
              <a:lnSpc>
                <a:spcPct val="100000"/>
              </a:lnSpc>
            </a:pPr>
            <a:r>
              <a:rPr lang="en-CA" altLang="en-US" sz="2400">
                <a:solidFill>
                  <a:srgbClr val="203864"/>
                </a:solidFill>
                <a:latin typeface="Open Sans" charset="0"/>
              </a:rPr>
              <a:t>Insulin sensitivity </a:t>
            </a:r>
            <a:r>
              <a:rPr lang="en-CA" altLang="en-US" sz="2400">
                <a:solidFill>
                  <a:srgbClr val="203864"/>
                </a:solidFill>
                <a:latin typeface="Open Sans" charset="0"/>
                <a:ea typeface="MS PGothic" charset="-128"/>
              </a:rPr>
              <a:t>and </a:t>
            </a:r>
            <a:r>
              <a:rPr lang="en-US" altLang="en-US" sz="2400">
                <a:solidFill>
                  <a:srgbClr val="203864"/>
                </a:solidFill>
                <a:latin typeface="Open Sans" charset="0"/>
              </a:rPr>
              <a:t>g</a:t>
            </a:r>
            <a:r>
              <a:rPr lang="en-CA" altLang="en-US" sz="2400">
                <a:solidFill>
                  <a:srgbClr val="203864"/>
                </a:solidFill>
                <a:latin typeface="Open Sans" charset="0"/>
              </a:rPr>
              <a:t>lycemic control </a:t>
            </a:r>
          </a:p>
          <a:p>
            <a:pPr lvl="1">
              <a:lnSpc>
                <a:spcPct val="100000"/>
              </a:lnSpc>
            </a:pPr>
            <a:r>
              <a:rPr lang="en-CA" altLang="en-US" sz="2400">
                <a:solidFill>
                  <a:srgbClr val="203864"/>
                </a:solidFill>
                <a:latin typeface="Open Sans" charset="0"/>
              </a:rPr>
              <a:t>BP and TG levels</a:t>
            </a:r>
          </a:p>
          <a:p>
            <a:pPr>
              <a:lnSpc>
                <a:spcPct val="100000"/>
              </a:lnSpc>
            </a:pPr>
            <a:r>
              <a:rPr lang="en-CA" altLang="en-US" sz="2800" b="0">
                <a:solidFill>
                  <a:srgbClr val="203864"/>
                </a:solidFill>
                <a:ea typeface="MS PGothic" charset="-128"/>
              </a:rPr>
              <a:t>Adjustments in medications may include:</a:t>
            </a:r>
          </a:p>
          <a:p>
            <a:pPr lvl="1">
              <a:lnSpc>
                <a:spcPct val="100000"/>
              </a:lnSpc>
            </a:pPr>
            <a:r>
              <a:rPr lang="en-CA" altLang="en-US" sz="2400">
                <a:solidFill>
                  <a:srgbClr val="203864"/>
                </a:solidFill>
                <a:latin typeface="Open Sans" charset="0"/>
              </a:rPr>
              <a:t>decreasing weight gaining medications</a:t>
            </a:r>
          </a:p>
          <a:p>
            <a:pPr lvl="1">
              <a:lnSpc>
                <a:spcPct val="100000"/>
              </a:lnSpc>
            </a:pPr>
            <a:r>
              <a:rPr lang="en-CA" altLang="en-US" sz="2400">
                <a:solidFill>
                  <a:srgbClr val="203864"/>
                </a:solidFill>
                <a:latin typeface="Open Sans" charset="0"/>
              </a:rPr>
              <a:t>adding medications that promote weight loss</a:t>
            </a:r>
          </a:p>
        </p:txBody>
      </p:sp>
      <p:sp>
        <p:nvSpPr>
          <p:cNvPr id="22532" name="Text Box 4"/>
          <p:cNvSpPr txBox="1">
            <a:spLocks noChangeArrowheads="1"/>
          </p:cNvSpPr>
          <p:nvPr/>
        </p:nvSpPr>
        <p:spPr bwMode="auto">
          <a:xfrm>
            <a:off x="0" y="6667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17.  Weight Management in Diabetes</a:t>
            </a:r>
          </a:p>
        </p:txBody>
      </p:sp>
      <p:sp>
        <p:nvSpPr>
          <p:cNvPr id="22534" name="Text Box 6"/>
          <p:cNvSpPr txBox="1">
            <a:spLocks noChangeArrowheads="1"/>
          </p:cNvSpPr>
          <p:nvPr/>
        </p:nvSpPr>
        <p:spPr bwMode="auto">
          <a:xfrm>
            <a:off x="685800" y="6296025"/>
            <a:ext cx="53070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Calibri" charset="0"/>
                <a:ea typeface="MS PGothic" charset="-128"/>
              </a:defRPr>
            </a:lvl1pPr>
            <a:lvl2pPr>
              <a:defRPr sz="2400">
                <a:solidFill>
                  <a:schemeClr val="tx1"/>
                </a:solidFill>
                <a:latin typeface="Calibri" charset="0"/>
                <a:ea typeface="MS PGothic" charset="-128"/>
              </a:defRPr>
            </a:lvl2pPr>
            <a:lvl3pPr>
              <a:defRPr sz="2400">
                <a:solidFill>
                  <a:schemeClr val="tx1"/>
                </a:solidFill>
                <a:latin typeface="Calibri" charset="0"/>
                <a:ea typeface="MS PGothic" charset="-128"/>
              </a:defRPr>
            </a:lvl3pPr>
            <a:lvl4pPr>
              <a:defRPr sz="2400">
                <a:solidFill>
                  <a:schemeClr val="tx1"/>
                </a:solidFill>
                <a:latin typeface="Calibri" charset="0"/>
                <a:ea typeface="MS PGothic" charset="-128"/>
              </a:defRPr>
            </a:lvl4pPr>
            <a:lvl5pPr>
              <a:defRPr sz="2400">
                <a:solidFill>
                  <a:schemeClr val="tx1"/>
                </a:solidFill>
                <a:latin typeface="Calibri" charset="0"/>
                <a:ea typeface="MS PGothic" charset="-128"/>
              </a:defRPr>
            </a:lvl5pPr>
            <a:lvl6pPr marL="2139950" indent="146050" eaLnBrk="0" fontAlgn="base" hangingPunct="0">
              <a:spcBef>
                <a:spcPct val="0"/>
              </a:spcBef>
              <a:spcAft>
                <a:spcPct val="0"/>
              </a:spcAft>
              <a:defRPr sz="2400">
                <a:solidFill>
                  <a:schemeClr val="tx1"/>
                </a:solidFill>
                <a:latin typeface="Calibri" charset="0"/>
                <a:ea typeface="MS PGothic" charset="-128"/>
              </a:defRPr>
            </a:lvl6pPr>
            <a:lvl7pPr marL="2597150" indent="146050" eaLnBrk="0" fontAlgn="base" hangingPunct="0">
              <a:spcBef>
                <a:spcPct val="0"/>
              </a:spcBef>
              <a:spcAft>
                <a:spcPct val="0"/>
              </a:spcAft>
              <a:defRPr sz="2400">
                <a:solidFill>
                  <a:schemeClr val="tx1"/>
                </a:solidFill>
                <a:latin typeface="Calibri" charset="0"/>
                <a:ea typeface="MS PGothic" charset="-128"/>
              </a:defRPr>
            </a:lvl7pPr>
            <a:lvl8pPr marL="3054350" indent="146050" eaLnBrk="0" fontAlgn="base" hangingPunct="0">
              <a:spcBef>
                <a:spcPct val="0"/>
              </a:spcBef>
              <a:spcAft>
                <a:spcPct val="0"/>
              </a:spcAft>
              <a:defRPr sz="2400">
                <a:solidFill>
                  <a:schemeClr val="tx1"/>
                </a:solidFill>
                <a:latin typeface="Calibri" charset="0"/>
                <a:ea typeface="MS PGothic" charset="-128"/>
              </a:defRPr>
            </a:lvl8pPr>
            <a:lvl9pPr marL="3511550" indent="146050" eaLnBrk="0" fontAlgn="base" hangingPunct="0">
              <a:spcBef>
                <a:spcPct val="0"/>
              </a:spcBef>
              <a:spcAft>
                <a:spcPct val="0"/>
              </a:spcAft>
              <a:defRPr sz="2400">
                <a:solidFill>
                  <a:schemeClr val="tx1"/>
                </a:solidFill>
                <a:latin typeface="Calibri" charset="0"/>
                <a:ea typeface="MS PGothic" charset="-128"/>
              </a:defRPr>
            </a:lvl9pPr>
          </a:lstStyle>
          <a:p>
            <a:pPr defTabSz="914400">
              <a:spcBef>
                <a:spcPct val="50000"/>
              </a:spcBef>
            </a:pPr>
            <a:r>
              <a:rPr lang="en-US" altLang="en-US" sz="1400" i="1"/>
              <a:t>BP</a:t>
            </a:r>
            <a:r>
              <a:rPr lang="en-US" altLang="en-US" sz="1400"/>
              <a:t>, blood pressure;</a:t>
            </a:r>
            <a:r>
              <a:rPr lang="en-US" altLang="en-US" sz="1400" i="1"/>
              <a:t> TG</a:t>
            </a:r>
            <a:r>
              <a:rPr lang="en-US" altLang="en-US" sz="1400"/>
              <a:t>, triglyceride</a:t>
            </a:r>
            <a:endParaRPr lang="en-CA" altLang="en-US" sz="140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idx="4294967295"/>
          </p:nvPr>
        </p:nvSpPr>
        <p:spPr/>
        <p:txBody>
          <a:bodyPr/>
          <a:lstStyle/>
          <a:p>
            <a:r>
              <a:rPr lang="en-CA" altLang="en-US">
                <a:ea typeface="MS PGothic" charset="-128"/>
              </a:rPr>
              <a:t>Treatment Strategies</a:t>
            </a:r>
          </a:p>
        </p:txBody>
      </p:sp>
      <p:sp>
        <p:nvSpPr>
          <p:cNvPr id="23555" name="Content Placeholder 2"/>
          <p:cNvSpPr>
            <a:spLocks noGrp="1"/>
          </p:cNvSpPr>
          <p:nvPr>
            <p:ph idx="4294967295"/>
          </p:nvPr>
        </p:nvSpPr>
        <p:spPr/>
        <p:txBody>
          <a:bodyPr/>
          <a:lstStyle/>
          <a:p>
            <a:r>
              <a:rPr lang="en-CA" altLang="en-US" sz="3200" b="0">
                <a:ea typeface="MS PGothic" charset="-128"/>
              </a:rPr>
              <a:t>Healthy behaviour interventions </a:t>
            </a:r>
          </a:p>
          <a:p>
            <a:pPr lvl="1"/>
            <a:r>
              <a:rPr lang="en-CA" altLang="en-US" sz="2800"/>
              <a:t>Diet, activity and psychological treatments</a:t>
            </a:r>
          </a:p>
          <a:p>
            <a:pPr lvl="1"/>
            <a:endParaRPr lang="en-CA" altLang="en-US" sz="2000"/>
          </a:p>
          <a:p>
            <a:r>
              <a:rPr lang="en-CA" altLang="en-US" sz="3200" b="0">
                <a:ea typeface="MS PGothic" charset="-128"/>
              </a:rPr>
              <a:t>Pharmacotherapy</a:t>
            </a:r>
          </a:p>
          <a:p>
            <a:endParaRPr lang="en-CA" altLang="en-US" sz="2400" b="0">
              <a:ea typeface="MS PGothic" charset="-128"/>
            </a:endParaRPr>
          </a:p>
          <a:p>
            <a:r>
              <a:rPr lang="en-CA" altLang="en-US" sz="3200" b="0">
                <a:ea typeface="MS PGothic" charset="-128"/>
              </a:rPr>
              <a:t>Bariatric surgery</a:t>
            </a:r>
          </a:p>
        </p:txBody>
      </p:sp>
      <p:sp>
        <p:nvSpPr>
          <p:cNvPr id="23556" name="Text Box 4"/>
          <p:cNvSpPr txBox="1">
            <a:spLocks noChangeArrowheads="1"/>
          </p:cNvSpPr>
          <p:nvPr/>
        </p:nvSpPr>
        <p:spPr bwMode="auto">
          <a:xfrm>
            <a:off x="0" y="66675"/>
            <a:ext cx="7677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128"/>
              </a:defRPr>
            </a:lvl1pPr>
            <a:lvl2pPr marL="742950" indent="-285750">
              <a:defRPr sz="2400">
                <a:solidFill>
                  <a:schemeClr val="tx1"/>
                </a:solidFill>
                <a:latin typeface="Calibri" charset="0"/>
                <a:ea typeface="MS PGothic" charset="-128"/>
              </a:defRPr>
            </a:lvl2pPr>
            <a:lvl3pPr marL="1143000" indent="-228600">
              <a:defRPr sz="2400">
                <a:solidFill>
                  <a:schemeClr val="tx1"/>
                </a:solidFill>
                <a:latin typeface="Calibri" charset="0"/>
                <a:ea typeface="MS PGothic" charset="-128"/>
              </a:defRPr>
            </a:lvl3pPr>
            <a:lvl4pPr marL="1600200" indent="-228600">
              <a:defRPr sz="2400">
                <a:solidFill>
                  <a:schemeClr val="tx1"/>
                </a:solidFill>
                <a:latin typeface="Calibri" charset="0"/>
                <a:ea typeface="MS PGothic" charset="-128"/>
              </a:defRPr>
            </a:lvl4pPr>
            <a:lvl5pPr marL="2057400" indent="-22860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17.  Weight Management in Diabetes</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2.xml><?xml version="1.0" encoding="utf-8"?>
<a:theme xmlns:a="http://schemas.openxmlformats.org/drawingml/2006/main" name="1_Office Theme">
  <a:themeElements>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1_Office Theme">
      <a:majorFont>
        <a:latin typeface="Open Sans"/>
        <a:ea typeface="Open Sans"/>
        <a:cs typeface="Open Sans"/>
      </a:majorFont>
      <a:minorFont>
        <a:latin typeface="Open Sans"/>
        <a:ea typeface="Open Sans"/>
        <a:cs typeface="Open Sans"/>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Theme">
  <a:themeElements>
    <a:clrScheme name="4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4_Office Theme">
      <a:majorFont>
        <a:latin typeface="Open Sans"/>
        <a:ea typeface="Open Sans"/>
        <a:cs typeface="Open Sans"/>
      </a:majorFont>
      <a:minorFont>
        <a:latin typeface="Open Sans"/>
        <a:ea typeface="Open Sans"/>
        <a:cs typeface="Open Sans"/>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4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4_Office Theme">
  <a:themeElements>
    <a:clrScheme name="24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24_Office Theme">
      <a:majorFont>
        <a:latin typeface="Open Sans"/>
        <a:ea typeface="Open Sans"/>
        <a:cs typeface="Open Sans"/>
      </a:majorFont>
      <a:minorFont>
        <a:latin typeface="Open Sans"/>
        <a:ea typeface="Open Sans"/>
        <a:cs typeface="Open Sans"/>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24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Diabetes-Canada</Template>
  <TotalTime>3</TotalTime>
  <Words>1987</Words>
  <Application>Microsoft Macintosh PowerPoint</Application>
  <PresentationFormat>Letter Paper (8.5x11 in)</PresentationFormat>
  <Paragraphs>294</Paragraphs>
  <Slides>25</Slides>
  <Notes>12</Notes>
  <HiddenSlides>0</HiddenSlides>
  <MMClips>0</MMClips>
  <ScaleCrop>false</ScaleCrop>
  <HeadingPairs>
    <vt:vector size="8" baseType="variant">
      <vt:variant>
        <vt:lpstr>Fonts Used</vt:lpstr>
      </vt:variant>
      <vt:variant>
        <vt:i4>8</vt:i4>
      </vt:variant>
      <vt:variant>
        <vt:lpstr>Theme</vt:lpstr>
      </vt:variant>
      <vt:variant>
        <vt:i4>4</vt:i4>
      </vt:variant>
      <vt:variant>
        <vt:lpstr>Embedded OLE Servers</vt:lpstr>
      </vt:variant>
      <vt:variant>
        <vt:i4>1</vt:i4>
      </vt:variant>
      <vt:variant>
        <vt:lpstr>Slide Titles</vt:lpstr>
      </vt:variant>
      <vt:variant>
        <vt:i4>25</vt:i4>
      </vt:variant>
    </vt:vector>
  </HeadingPairs>
  <TitlesOfParts>
    <vt:vector size="38" baseType="lpstr">
      <vt:lpstr>Calibri</vt:lpstr>
      <vt:lpstr>Calibri Light</vt:lpstr>
      <vt:lpstr>MS PGothic</vt:lpstr>
      <vt:lpstr>ＭＳ Ｐゴシック</vt:lpstr>
      <vt:lpstr>Open Sans</vt:lpstr>
      <vt:lpstr>Open Sans Light</vt:lpstr>
      <vt:lpstr>Times New Roman</vt:lpstr>
      <vt:lpstr>Arial</vt:lpstr>
      <vt:lpstr>Office Theme</vt:lpstr>
      <vt:lpstr>1_Office Theme</vt:lpstr>
      <vt:lpstr>4_Office Theme</vt:lpstr>
      <vt:lpstr>24_Office Theme</vt:lpstr>
      <vt:lpstr>Excel.Chart.8</vt:lpstr>
      <vt:lpstr>2018 Clinical Practice Guidelines  Weight Management in Diabetes</vt:lpstr>
      <vt:lpstr>PowerPoint Presentation</vt:lpstr>
      <vt:lpstr>Key Changes</vt:lpstr>
      <vt:lpstr>The Growing Epidemic</vt:lpstr>
      <vt:lpstr>Canadian guidelines for body weight classification in adults using BMI  </vt:lpstr>
      <vt:lpstr>Assessing the Problem</vt:lpstr>
      <vt:lpstr>Ethnic-specific values for waist circumference</vt:lpstr>
      <vt:lpstr>Weight loss is achievable with appropriate intervention</vt:lpstr>
      <vt:lpstr>Treatment Strategies</vt:lpstr>
      <vt:lpstr>Healthy Behaviour Interventions: (Combined Diet, Physical Activity, and Behavioural Therapy)</vt:lpstr>
      <vt:lpstr>Pharmacotherapy for weight management</vt:lpstr>
      <vt:lpstr>Medications approved for the treatment of obesity in type 2 diabetes</vt:lpstr>
      <vt:lpstr>Consider Weight Effects When Selecting Antihyperglycemic Medications</vt:lpstr>
      <vt:lpstr>Bariatric Surgery (for patients with diabetes and obesity)</vt:lpstr>
      <vt:lpstr>PowerPoint Presentation</vt:lpstr>
      <vt:lpstr>PowerPoint Presentation</vt:lpstr>
      <vt:lpstr>Recommendation 1</vt:lpstr>
      <vt:lpstr>Recommendation 2</vt:lpstr>
      <vt:lpstr>Recommendation 3</vt:lpstr>
      <vt:lpstr>Recommendation 4</vt:lpstr>
      <vt:lpstr>Key Messages</vt:lpstr>
      <vt:lpstr>Key Messages for People with Diabetes</vt:lpstr>
      <vt:lpstr>Visit guidelines.diabetes.ca  </vt:lpstr>
      <vt:lpstr>Or download the App</vt:lpstr>
      <vt:lpstr>Diabetes Canada Clinical Practice Guidelines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2018 Clinical Practice Guidelines  Weight Management in Diabetes</dc:title>
  <dc:creator>Kate Campbell</dc:creator>
  <cp:lastModifiedBy>Kate Campbell</cp:lastModifiedBy>
  <cp:revision>4</cp:revision>
  <cp:lastPrinted>2017-01-20T14:54:31Z</cp:lastPrinted>
  <dcterms:created xsi:type="dcterms:W3CDTF">2018-04-09T17:36:22Z</dcterms:created>
  <dcterms:modified xsi:type="dcterms:W3CDTF">2018-10-24T02:08:24Z</dcterms:modified>
</cp:coreProperties>
</file>