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BB815-A835-4B41-AB10-6AC1F5606934}" type="datetimeFigureOut">
              <a:rPr lang="en-CA" smtClean="0"/>
              <a:t>2021-11-18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69835-60E1-422D-83CA-4759C719C02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056463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BB815-A835-4B41-AB10-6AC1F5606934}" type="datetimeFigureOut">
              <a:rPr lang="en-CA" smtClean="0"/>
              <a:t>2021-11-18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69835-60E1-422D-83CA-4759C719C02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116399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BB815-A835-4B41-AB10-6AC1F5606934}" type="datetimeFigureOut">
              <a:rPr lang="en-CA" smtClean="0"/>
              <a:t>2021-11-18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69835-60E1-422D-83CA-4759C719C02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503081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BB815-A835-4B41-AB10-6AC1F5606934}" type="datetimeFigureOut">
              <a:rPr lang="en-CA" smtClean="0"/>
              <a:t>2021-11-18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69835-60E1-422D-83CA-4759C719C02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11480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BB815-A835-4B41-AB10-6AC1F5606934}" type="datetimeFigureOut">
              <a:rPr lang="en-CA" smtClean="0"/>
              <a:t>2021-11-18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69835-60E1-422D-83CA-4759C719C02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984837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BB815-A835-4B41-AB10-6AC1F5606934}" type="datetimeFigureOut">
              <a:rPr lang="en-CA" smtClean="0"/>
              <a:t>2021-11-18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69835-60E1-422D-83CA-4759C719C02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56889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BB815-A835-4B41-AB10-6AC1F5606934}" type="datetimeFigureOut">
              <a:rPr lang="en-CA" smtClean="0"/>
              <a:t>2021-11-18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69835-60E1-422D-83CA-4759C719C02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630224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BB815-A835-4B41-AB10-6AC1F5606934}" type="datetimeFigureOut">
              <a:rPr lang="en-CA" smtClean="0"/>
              <a:t>2021-11-18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69835-60E1-422D-83CA-4759C719C02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921038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BB815-A835-4B41-AB10-6AC1F5606934}" type="datetimeFigureOut">
              <a:rPr lang="en-CA" smtClean="0"/>
              <a:t>2021-11-18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69835-60E1-422D-83CA-4759C719C02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648641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BB815-A835-4B41-AB10-6AC1F5606934}" type="datetimeFigureOut">
              <a:rPr lang="en-CA" smtClean="0"/>
              <a:t>2021-11-18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69835-60E1-422D-83CA-4759C719C02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696758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BB815-A835-4B41-AB10-6AC1F5606934}" type="datetimeFigureOut">
              <a:rPr lang="en-CA" smtClean="0"/>
              <a:t>2021-11-18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69835-60E1-422D-83CA-4759C719C02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22063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2BB815-A835-4B41-AB10-6AC1F5606934}" type="datetimeFigureOut">
              <a:rPr lang="en-CA" smtClean="0"/>
              <a:t>2021-11-18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E69835-60E1-422D-83CA-4759C719C02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16497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" y="123825"/>
            <a:ext cx="8763000" cy="661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8861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Joanne Lewis</dc:creator>
  <cp:lastModifiedBy>Joanne Lewis</cp:lastModifiedBy>
  <cp:revision>1</cp:revision>
  <dcterms:created xsi:type="dcterms:W3CDTF">2021-11-18T17:07:40Z</dcterms:created>
  <dcterms:modified xsi:type="dcterms:W3CDTF">2021-11-18T17:10:02Z</dcterms:modified>
</cp:coreProperties>
</file>